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3CC759-0825-4A4B-9EE0-E107EA2FD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BA5843-D9CA-46CF-AB4D-EE4295719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808B62-764F-4963-8C9D-DF770D0C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FAAB54-9CF3-4429-B2B2-5E865249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9778F0-9702-4A24-98AD-CE0CA3CE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C1BA3-AB4D-4937-80E9-8E572779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0D1822-9057-4196-A320-EEE7A62E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7CD665-0F09-4B96-A624-382479A5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FB8CA3-01E0-47FC-9B66-A01F1208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BDE831-189F-4B18-87B5-553E6678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B387946-4F31-49B7-8D77-CE30D9AA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B6F96E-1FA2-4D96-AC02-C4CE123C0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2C4C8D-65C1-47A0-947D-4BBB0B7E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FC4932-14D4-42DB-B584-090DDB4E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FE692-7111-42CA-9AFB-1B281D56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5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CBAD1-EFD3-48C2-957F-5C1C388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E2A96-CB11-4CE0-AF86-3524319D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103A03-061C-4475-A01B-5A4BBFEC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6359A4-55F4-49B1-A63C-D51E1EC3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8D7233-23E4-4C71-BF6A-6EC1B02E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2B1E9-724E-4DF6-9724-A80F2F37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C0D7F7-F2F0-469C-994F-6BE2A476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C48B99-C628-4539-B624-D37C9A7F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0B9EF1-D2C8-424C-AE0A-DF5DEAD1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97C7F2-9614-4193-A41B-E66E5AB5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05DF8-D443-4760-AB7B-4C2FF541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324240-FADC-43AD-B6B7-7333F3624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20CC30-A87A-407C-B2C2-24CD40B8A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BCA3EB-D3A8-402A-BA95-5983ECD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69D681-E27C-4FD5-A236-0ACEA94A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1C0C41-DA73-4160-A39B-963AD42A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4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42768-67A6-48C9-84E9-043F761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BEBDA3-7CD1-4C39-B948-A9A9B7E9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D6D0A2-6614-4FD7-A456-FA35B0885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B59B76-7662-4E1C-8EF8-0C616788B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A7B2D09-6142-4991-B600-C67C2D3F9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304D071-DF3C-4B27-84DC-7846D31D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94E5980-9471-46F5-999A-E2E4FD32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746DAF4-95BF-4B5D-8EA5-23E11A73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3BF23-2352-4B41-B74F-6A03FD3A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D7279A-9460-48D3-89A0-A25D26B4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6E002D-0737-4143-8B64-1C7EEACC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296DC0-05D3-458F-BE9D-25F779BA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3A3E7FB-BC3F-40DA-99DB-03527FFB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50CAC4-C652-4B71-9799-8DE90E42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3E328A-E251-4631-AE4E-C57C0963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2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63C48-6CE2-4D57-AEF6-6A05F19B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B0AD5-5A82-4D29-8D02-81F72592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7121D5-819C-4E2D-9057-5BE76C00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DDC73D-54AA-43BB-B7EA-CF487EC6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FAC208-2B8E-4C4E-848F-8A11E606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1FE122-18D1-48D3-B853-F26A2BD9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423A2-B062-4F70-8BDB-50484B85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52FF72-9E43-405E-9CF2-FAB7509A5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9319AD-FB49-49AE-BC20-46E3647A3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C415DC-BC6B-4CC6-8345-26BD9857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1EAAFA-0938-4641-AFD7-20B73F1F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6405E4-9A9D-4B8F-BF23-8194DF3A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F1FD88-E7E4-42F0-A457-6109A1BC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AA04A8-CCCA-4B4C-B286-4CDAB70B3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C403BA-557C-40BB-AC11-DF860FA6A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4E529-14C4-417B-894A-1C01210C7A95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5095B4-4863-4431-B3D6-01A8BF3D1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00ECF0-EC44-4B85-86FE-D9D252BD2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8EB6-C2A8-4B2F-878C-C22992A9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D4FDE-C7D0-4BF8-88EB-C699AA943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Test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9350F7-C06E-4568-A1A4-FD8FB09AC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C3E0A56-8DFF-4626-B871-489B74EA471D}"/>
                  </a:ext>
                </a:extLst>
              </p:cNvPr>
              <p:cNvSpPr txBox="1"/>
              <p:nvPr/>
            </p:nvSpPr>
            <p:spPr>
              <a:xfrm>
                <a:off x="660954" y="869745"/>
                <a:ext cx="11425030" cy="203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Apply image blending technique to the 2 input images following the equations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f(</a:t>
                </a:r>
                <a:r>
                  <a:rPr lang="en-US" sz="2200" dirty="0" err="1"/>
                  <a:t>x,y</a:t>
                </a:r>
                <a:r>
                  <a:rPr lang="en-US" sz="2200" dirty="0"/>
                  <a:t>) = </a:t>
                </a:r>
                <a:r>
                  <a:rPr lang="en-US" sz="2200" i="1" dirty="0"/>
                  <a:t>a</a:t>
                </a:r>
                <a:r>
                  <a:rPr lang="en-US" sz="2200" dirty="0"/>
                  <a:t>*</a:t>
                </a:r>
                <a:r>
                  <a:rPr lang="en-US" sz="2200" i="1" dirty="0"/>
                  <a:t>f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(</a:t>
                </a:r>
                <a:r>
                  <a:rPr lang="en-US" sz="2200" i="1" dirty="0" err="1"/>
                  <a:t>x</a:t>
                </a:r>
                <a:r>
                  <a:rPr lang="en-US" sz="2200" dirty="0" err="1"/>
                  <a:t>,</a:t>
                </a:r>
                <a:r>
                  <a:rPr lang="en-US" sz="2200" i="1" dirty="0" err="1"/>
                  <a:t>y</a:t>
                </a:r>
                <a:r>
                  <a:rPr lang="en-US" sz="2200" dirty="0"/>
                  <a:t>) + (1-</a:t>
                </a:r>
                <a:r>
                  <a:rPr lang="en-US" sz="2200" i="1" dirty="0"/>
                  <a:t>a</a:t>
                </a:r>
                <a:r>
                  <a:rPr lang="en-US" sz="2200" dirty="0"/>
                  <a:t>)*</a:t>
                </a:r>
                <a:r>
                  <a:rPr lang="en-US" sz="2200" i="1" dirty="0"/>
                  <a:t>f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(</a:t>
                </a:r>
                <a:r>
                  <a:rPr lang="en-US" sz="2200" dirty="0" err="1"/>
                  <a:t>x,y</a:t>
                </a:r>
                <a:r>
                  <a:rPr lang="en-US" sz="2200" dirty="0"/>
                  <a:t>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Here, </a:t>
                </a:r>
                <a:r>
                  <a:rPr lang="en-US" sz="2400" i="1" dirty="0"/>
                  <a:t>a</a:t>
                </a:r>
                <a:r>
                  <a:rPr lang="en-US" sz="2400" dirty="0"/>
                  <a:t> is </a:t>
                </a:r>
                <a:r>
                  <a:rPr lang="en-US" sz="2400" dirty="0" smtClean="0"/>
                  <a:t>sigmoid </a:t>
                </a:r>
                <a:r>
                  <a:rPr lang="en-US" sz="2400" dirty="0"/>
                  <a:t>function ranges from </a:t>
                </a:r>
                <a:r>
                  <a:rPr lang="en-US" sz="2400" i="1" dirty="0"/>
                  <a:t>C- 50 </a:t>
                </a:r>
                <a:r>
                  <a:rPr lang="en-US" sz="2400" dirty="0"/>
                  <a:t>to </a:t>
                </a:r>
                <a:r>
                  <a:rPr lang="en-US" sz="2400" i="1" dirty="0"/>
                  <a:t>C + 50 </a:t>
                </a:r>
                <a:r>
                  <a:rPr lang="en-US" sz="2400" dirty="0"/>
                  <a:t>where </a:t>
                </a:r>
                <a:r>
                  <a:rPr lang="en-US" sz="2400" i="1" dirty="0"/>
                  <a:t>C</a:t>
                </a:r>
                <a:r>
                  <a:rPr lang="en-US" sz="2400" dirty="0"/>
                  <a:t> is the center column of the </a:t>
                </a:r>
                <a:r>
                  <a:rPr lang="en-US" sz="2400" dirty="0" smtClean="0"/>
                  <a:t>image</a:t>
                </a:r>
                <a:endParaRPr lang="en-US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sigmoid function </a:t>
                </a:r>
                <a:r>
                  <a:rPr lang="en-US" sz="2400" dirty="0" smtClean="0"/>
                  <a:t>a(x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𝐶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C3E0A56-8DFF-4626-B871-489B74EA4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4" y="869745"/>
                <a:ext cx="11425030" cy="2031646"/>
              </a:xfrm>
              <a:prstGeom prst="rect">
                <a:avLst/>
              </a:prstGeom>
              <a:blipFill rotWithShape="1">
                <a:blip r:embed="rId2"/>
                <a:stretch>
                  <a:fillRect l="-587" t="-1802" r="-267" b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BE5165-601C-4821-A07E-3B5F3F504EC9}"/>
              </a:ext>
            </a:extLst>
          </p:cNvPr>
          <p:cNvSpPr txBox="1"/>
          <p:nvPr/>
        </p:nvSpPr>
        <p:spPr>
          <a:xfrm>
            <a:off x="660953" y="303664"/>
            <a:ext cx="164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 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932B60E-828A-4544-9E19-4249012191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2745600"/>
            <a:ext cx="2208854" cy="1963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2E341AC-7A3F-4814-AF28-1FE228C2C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13" y="2897642"/>
            <a:ext cx="1996839" cy="1839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CEAF9F4-CDD2-4862-B111-3DD368E6027D}"/>
              </a:ext>
            </a:extLst>
          </p:cNvPr>
          <p:cNvSpPr txBox="1"/>
          <p:nvPr/>
        </p:nvSpPr>
        <p:spPr>
          <a:xfrm>
            <a:off x="1665961" y="452436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apple.jpg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E033EC-DA2F-4A0A-838A-7D5BDD56C922}"/>
              </a:ext>
            </a:extLst>
          </p:cNvPr>
          <p:cNvSpPr txBox="1"/>
          <p:nvPr/>
        </p:nvSpPr>
        <p:spPr>
          <a:xfrm>
            <a:off x="5198067" y="4552656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orange.jpg</a:t>
            </a:r>
          </a:p>
        </p:txBody>
      </p:sp>
    </p:spTree>
    <p:extLst>
      <p:ext uri="{BB962C8B-B14F-4D97-AF65-F5344CB8AC3E}">
        <p14:creationId xmlns:p14="http://schemas.microsoft.com/office/powerpoint/2010/main" val="182032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6222448-19E6-4692-B8C1-E470AD041525}"/>
              </a:ext>
            </a:extLst>
          </p:cNvPr>
          <p:cNvSpPr txBox="1"/>
          <p:nvPr/>
        </p:nvSpPr>
        <p:spPr>
          <a:xfrm>
            <a:off x="8206039" y="6025023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EAF9F4-CDD2-4862-B111-3DD368E6027D}"/>
              </a:ext>
            </a:extLst>
          </p:cNvPr>
          <p:cNvSpPr txBox="1"/>
          <p:nvPr/>
        </p:nvSpPr>
        <p:spPr>
          <a:xfrm>
            <a:off x="660953" y="5655691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Morphology 01.png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C3E0A56-8DFF-4626-B871-489B74EA471D}"/>
              </a:ext>
            </a:extLst>
          </p:cNvPr>
          <p:cNvSpPr txBox="1"/>
          <p:nvPr/>
        </p:nvSpPr>
        <p:spPr>
          <a:xfrm>
            <a:off x="660954" y="869745"/>
            <a:ext cx="11319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Apply appropriate morphological operation with </a:t>
            </a:r>
            <a:r>
              <a:rPr lang="en-US" sz="2200" dirty="0" smtClean="0"/>
              <a:t>the given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structuring element of size </a:t>
            </a:r>
            <a:r>
              <a:rPr lang="en-US" sz="2200" dirty="0">
                <a:sym typeface="Symbol" panose="05050102010706020507" pitchFamily="18" charset="2"/>
              </a:rPr>
              <a:t>7</a:t>
            </a:r>
            <a:r>
              <a:rPr lang="en-US" sz="2200" dirty="0" smtClean="0">
                <a:sym typeface="Symbol" panose="05050102010706020507" pitchFamily="18" charset="2"/>
              </a:rPr>
              <a:t>7 </a:t>
            </a:r>
            <a:r>
              <a:rPr lang="en-US" sz="2200" dirty="0">
                <a:sym typeface="Symbol" panose="05050102010706020507" pitchFamily="18" charset="2"/>
              </a:rPr>
              <a:t>to the “Morphology 01.png</a:t>
            </a:r>
            <a:r>
              <a:rPr lang="en-US" sz="2200" dirty="0" smtClean="0">
                <a:sym typeface="Symbol" panose="05050102010706020507" pitchFamily="18" charset="2"/>
              </a:rPr>
              <a:t>” .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BE5165-601C-4821-A07E-3B5F3F504EC9}"/>
              </a:ext>
            </a:extLst>
          </p:cNvPr>
          <p:cNvSpPr txBox="1"/>
          <p:nvPr/>
        </p:nvSpPr>
        <p:spPr>
          <a:xfrm>
            <a:off x="660953" y="303664"/>
            <a:ext cx="164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 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7"/>
              </p:ext>
            </p:extLst>
          </p:nvPr>
        </p:nvGraphicFramePr>
        <p:xfrm>
          <a:off x="4133442" y="2576724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:\CSE 4128 Lab Test\Morphology 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3" y="1992923"/>
            <a:ext cx="3475882" cy="35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41225" y="528635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</a:t>
            </a:r>
            <a:endParaRPr lang="en-US" dirty="0"/>
          </a:p>
        </p:txBody>
      </p:sp>
      <p:pic>
        <p:nvPicPr>
          <p:cNvPr id="1027" name="Picture 3" descr="C:\Users\PC\Downloads\nazia image-20211109T192610Z-001\nazia image\erod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262" y="1992923"/>
            <a:ext cx="3956538" cy="376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C3E0A56-8DFF-4626-B871-489B74EA471D}"/>
              </a:ext>
            </a:extLst>
          </p:cNvPr>
          <p:cNvSpPr txBox="1"/>
          <p:nvPr/>
        </p:nvSpPr>
        <p:spPr>
          <a:xfrm>
            <a:off x="660954" y="869745"/>
            <a:ext cx="1131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dirty="0" smtClean="0"/>
              <a:t>Laplace operator to </a:t>
            </a:r>
            <a:r>
              <a:rPr lang="en-US" smtClean="0"/>
              <a:t>Sharpen the  </a:t>
            </a:r>
            <a:r>
              <a:rPr lang="en-US" dirty="0"/>
              <a:t>given </a:t>
            </a:r>
            <a:r>
              <a:rPr lang="en-US" dirty="0" smtClean="0"/>
              <a:t>‘moon.jpg</a:t>
            </a:r>
            <a:r>
              <a:rPr lang="en-US" dirty="0"/>
              <a:t>’ and Show </a:t>
            </a:r>
            <a:r>
              <a:rPr lang="en-US" dirty="0" smtClean="0"/>
              <a:t>following images </a:t>
            </a:r>
            <a:r>
              <a:rPr lang="en-US" dirty="0"/>
              <a:t>as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smtClean="0"/>
              <a:t>3 </a:t>
            </a:r>
            <a:r>
              <a:rPr lang="en-US" dirty="0"/>
              <a:t>x </a:t>
            </a:r>
            <a:r>
              <a:rPr lang="en-US" dirty="0" smtClean="0"/>
              <a:t>3 </a:t>
            </a:r>
            <a:r>
              <a:rPr lang="en-US" dirty="0"/>
              <a:t>kernel size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BE5165-601C-4821-A07E-3B5F3F504EC9}"/>
              </a:ext>
            </a:extLst>
          </p:cNvPr>
          <p:cNvSpPr txBox="1"/>
          <p:nvPr/>
        </p:nvSpPr>
        <p:spPr>
          <a:xfrm>
            <a:off x="660953" y="303664"/>
            <a:ext cx="164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 03</a:t>
            </a:r>
          </a:p>
        </p:txBody>
      </p:sp>
      <p:pic>
        <p:nvPicPr>
          <p:cNvPr id="2054" name="Picture 6" descr="H:\m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4" y="2227385"/>
            <a:ext cx="270184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4395" y="546876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oon.jpg</a:t>
            </a:r>
            <a:endParaRPr lang="en-US" dirty="0"/>
          </a:p>
        </p:txBody>
      </p:sp>
      <p:pic>
        <p:nvPicPr>
          <p:cNvPr id="2055" name="Picture 7" descr="H:\xsharpen_3.jpg.pagespeed.ic.M2y5CcCDOG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03" y="2215662"/>
            <a:ext cx="2780630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:\xsharpen_4.jpg.pagespeed.ic.pPXn90z-BG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60" y="2239108"/>
            <a:ext cx="2538412" cy="30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:\xsharpen_1.jpg.pagespeed.ic.RP3kJbm61e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564" y="2239108"/>
            <a:ext cx="2870402" cy="30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303703" y="5436494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APPLYING LAPLACE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02579" y="546876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SCALING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32611" y="5498012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Sharpen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146</Words>
  <Application>Microsoft Office PowerPoint</Application>
  <PresentationFormat>Custom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 Test Problems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Sk. Md. Masudul Ahsan</dc:creator>
  <cp:lastModifiedBy>PC</cp:lastModifiedBy>
  <cp:revision>17</cp:revision>
  <dcterms:created xsi:type="dcterms:W3CDTF">2022-01-15T14:16:56Z</dcterms:created>
  <dcterms:modified xsi:type="dcterms:W3CDTF">2022-01-18T08:18:13Z</dcterms:modified>
</cp:coreProperties>
</file>