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2" r:id="rId5"/>
    <p:sldId id="265" r:id="rId6"/>
    <p:sldId id="266" r:id="rId7"/>
    <p:sldId id="263" r:id="rId8"/>
    <p:sldId id="271" r:id="rId9"/>
    <p:sldId id="268" r:id="rId10"/>
    <p:sldId id="270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Instructors: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8253D-8A42-4D98-878D-53E7E4B6417F}"/>
              </a:ext>
            </a:extLst>
          </p:cNvPr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75E195F-1523-4425-B980-EC82A13F3FA2}"/>
                </a:ext>
              </a:extLst>
            </p:cNvPr>
            <p:cNvSpPr txBox="1">
              <a:spLocks/>
            </p:cNvSpPr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Dr. Sk. Md. </a:t>
              </a:r>
              <a:r>
                <a:rPr lang="en-US" sz="1800" b="1" dirty="0" err="1"/>
                <a:t>Masudul</a:t>
              </a:r>
              <a:r>
                <a:rPr lang="en-US" sz="1800" b="1" dirty="0"/>
                <a:t> Ahsan</a:t>
              </a:r>
              <a:br>
                <a:rPr lang="en-US" sz="1800" dirty="0"/>
              </a:br>
              <a:r>
                <a:rPr lang="en-US" sz="1800" dirty="0"/>
                <a:t>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EB32991-0291-4B8E-AFBA-38BAB1F57BF9}"/>
                </a:ext>
              </a:extLst>
            </p:cNvPr>
            <p:cNvSpPr txBox="1">
              <a:spLocks/>
            </p:cNvSpPr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800" b="1" dirty="0"/>
                <a:t>Mr. Sunanda Das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Assistant 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B78E-A7E6-40AA-90B2-5F7251F4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E6F38-CD86-4AE8-A85C-D38C664A8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589" y="1835682"/>
            <a:ext cx="5612751" cy="939474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2197EA-FC02-4CF6-8164-8BCF3AED4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5765" y="3021338"/>
            <a:ext cx="5554397" cy="10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2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20BDE-6A0C-43C8-A394-81C707DA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44" y="1283155"/>
            <a:ext cx="6494348" cy="4870761"/>
          </a:xfrm>
        </p:spPr>
      </p:pic>
    </p:spTree>
    <p:extLst>
      <p:ext uri="{BB962C8B-B14F-4D97-AF65-F5344CB8AC3E}">
        <p14:creationId xmlns:p14="http://schemas.microsoft.com/office/powerpoint/2010/main" val="121568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49D7-CAD9-4F9A-AF9C-1263FB93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FE57-D9CE-42CD-81A4-DD3CF553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Histogram Matching (Specification)</a:t>
            </a:r>
          </a:p>
          <a:p>
            <a:pPr marL="457200" lvl="1" indent="0">
              <a:buNone/>
            </a:pPr>
            <a:r>
              <a:rPr lang="en-US" dirty="0"/>
              <a:t>-- using Exponential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A2BE92-AA47-29E0-3266-957B3E63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38" y="1659195"/>
            <a:ext cx="3581540" cy="23393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D24D97-555E-8503-8E75-BB740882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2" y="1659195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112BE-DBF5-6482-E566-9F5F1E9FDB50}"/>
              </a:ext>
            </a:extLst>
          </p:cNvPr>
          <p:cNvSpPr txBox="1"/>
          <p:nvPr/>
        </p:nvSpPr>
        <p:spPr>
          <a:xfrm>
            <a:off x="3983360" y="2044005"/>
            <a:ext cx="3729920" cy="13849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cv2</a:t>
            </a:r>
          </a:p>
          <a:p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#image read … … </a:t>
            </a:r>
          </a:p>
          <a:p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img.ravel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,[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69B98-6A8F-2890-8FE7-98BF8B2494FC}"/>
              </a:ext>
            </a:extLst>
          </p:cNvPr>
          <p:cNvSpPr txBox="1"/>
          <p:nvPr/>
        </p:nvSpPr>
        <p:spPr>
          <a:xfrm>
            <a:off x="1071196" y="4203060"/>
            <a:ext cx="189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9BF8A-6909-AEFF-A34D-85AA55E9A0C9}"/>
              </a:ext>
            </a:extLst>
          </p:cNvPr>
          <p:cNvSpPr txBox="1"/>
          <p:nvPr/>
        </p:nvSpPr>
        <p:spPr>
          <a:xfrm>
            <a:off x="7866993" y="4203061"/>
            <a:ext cx="395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Histogram of the Input Image</a:t>
            </a:r>
          </a:p>
        </p:txBody>
      </p:sp>
    </p:spTree>
    <p:extLst>
      <p:ext uri="{BB962C8B-B14F-4D97-AF65-F5344CB8AC3E}">
        <p14:creationId xmlns:p14="http://schemas.microsoft.com/office/powerpoint/2010/main" val="137077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3B7-9748-7146-3FD0-BF3F854B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65CD-612C-4A16-12AD-8528756C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discrete values we deal with probabilities and summation instead of PDF and integrals.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71AF5-AAB3-1CD5-5335-3373609B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81" y="3024187"/>
            <a:ext cx="5057775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2D60C-E997-BC24-3EBF-6C88385C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81" y="4146549"/>
            <a:ext cx="55530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08163-4997-A846-3423-4FA6A47C1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87" y="1759470"/>
            <a:ext cx="8734425" cy="3190875"/>
          </a:xfrm>
        </p:spPr>
      </p:pic>
    </p:spTree>
    <p:extLst>
      <p:ext uri="{BB962C8B-B14F-4D97-AF65-F5344CB8AC3E}">
        <p14:creationId xmlns:p14="http://schemas.microsoft.com/office/powerpoint/2010/main" val="424011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3E9C-C443-8781-DE16-0CABCD51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D0388-C7CF-EAA2-ECE3-EF97739D9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721" y="2285316"/>
            <a:ext cx="7543800" cy="2943225"/>
          </a:xfrm>
        </p:spPr>
      </p:pic>
    </p:spTree>
    <p:extLst>
      <p:ext uri="{BB962C8B-B14F-4D97-AF65-F5344CB8AC3E}">
        <p14:creationId xmlns:p14="http://schemas.microsoft.com/office/powerpoint/2010/main" val="154739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CB5BA0-D3D6-CB7D-015B-325558895755}"/>
              </a:ext>
            </a:extLst>
          </p:cNvPr>
          <p:cNvSpPr txBox="1">
            <a:spLocks/>
          </p:cNvSpPr>
          <p:nvPr/>
        </p:nvSpPr>
        <p:spPr>
          <a:xfrm>
            <a:off x="6679272" y="625710"/>
            <a:ext cx="2811449" cy="2862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= 1.33 = 1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= 3.08 = 3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4.55 = 5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 5.67 = 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= 6.23 = 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= 6.65 = 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= 6.86 = 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 = 7.00 = 7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F650-83CA-94CF-0141-805FCABB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81" r="5197" b="26157"/>
          <a:stretch/>
        </p:blipFill>
        <p:spPr>
          <a:xfrm>
            <a:off x="6545265" y="3615751"/>
            <a:ext cx="2990044" cy="2616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4A45-2F87-A6EA-2261-FE69591A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22" y="591209"/>
            <a:ext cx="4125057" cy="2981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6D34F-F7A1-6533-ADB1-18F5C110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99" b="29413"/>
          <a:stretch/>
        </p:blipFill>
        <p:spPr>
          <a:xfrm>
            <a:off x="2656691" y="3572535"/>
            <a:ext cx="3184433" cy="25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DF95D4-0AD4-AC5E-0F3F-BE8ABC9C782D}"/>
              </a:ext>
            </a:extLst>
          </p:cNvPr>
          <p:cNvGrpSpPr/>
          <p:nvPr/>
        </p:nvGrpSpPr>
        <p:grpSpPr>
          <a:xfrm>
            <a:off x="1977460" y="219629"/>
            <a:ext cx="8237080" cy="6276852"/>
            <a:chOff x="888907" y="230244"/>
            <a:chExt cx="8237080" cy="62768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983AF0-ACB4-41FD-41F5-537E4A6F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4759" y="3644679"/>
              <a:ext cx="3515420" cy="2275725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8AB8CB6-3824-8B03-CCF4-1D1E89F6A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07" y="3644679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82B6C-4354-C0F2-45C4-0A1FCC03D6AA}"/>
                </a:ext>
              </a:extLst>
            </p:cNvPr>
            <p:cNvSpPr txBox="1"/>
            <p:nvPr/>
          </p:nvSpPr>
          <p:spPr>
            <a:xfrm>
              <a:off x="1544162" y="6044979"/>
              <a:ext cx="2318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Equalized Image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C5200C-706D-E547-A2B3-D5D1C6BAB4A1}"/>
                </a:ext>
              </a:extLst>
            </p:cNvPr>
            <p:cNvSpPr txBox="1"/>
            <p:nvPr/>
          </p:nvSpPr>
          <p:spPr>
            <a:xfrm>
              <a:off x="4396332" y="6045431"/>
              <a:ext cx="4729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Histogram of the Equalized Image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7879A2-2686-BAC2-3DF9-151FCEA8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4759" y="230244"/>
              <a:ext cx="3581540" cy="2339335"/>
            </a:xfrm>
            <a:prstGeom prst="rect">
              <a:avLst/>
            </a:prstGeom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B01F6B4-0EC5-EB98-6580-83BFBD369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07" y="230244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A0D004-CC47-3A18-EE5D-746F279F3C07}"/>
                </a:ext>
              </a:extLst>
            </p:cNvPr>
            <p:cNvSpPr txBox="1"/>
            <p:nvPr/>
          </p:nvSpPr>
          <p:spPr>
            <a:xfrm>
              <a:off x="1686051" y="2675946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Input Image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40246-521A-B74F-C841-DCABD7D9F40E}"/>
                </a:ext>
              </a:extLst>
            </p:cNvPr>
            <p:cNvSpPr txBox="1"/>
            <p:nvPr/>
          </p:nvSpPr>
          <p:spPr>
            <a:xfrm>
              <a:off x="4834759" y="2645463"/>
              <a:ext cx="395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Histogram of the Input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4D8D-42EC-E0E5-0ECF-28227212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9BA-6D97-C3AA-2FE4-3B729942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Histogram Matching (Specification)</a:t>
            </a:r>
          </a:p>
          <a:p>
            <a:pPr marL="457200" lvl="1" indent="0">
              <a:buNone/>
            </a:pPr>
            <a:r>
              <a:rPr lang="en-US" dirty="0"/>
              <a:t>-- using </a:t>
            </a:r>
            <a:r>
              <a:rPr lang="en-US" b="1" dirty="0"/>
              <a:t>Erlang distribution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6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DAA-2525-485A-BAB2-5ECF58C0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476B-FC63-44E6-A3E8-55E73875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Erlang distribution</a:t>
            </a:r>
          </a:p>
          <a:p>
            <a:pPr marL="0" indent="0">
              <a:buNone/>
            </a:pPr>
            <a:r>
              <a:rPr lang="en-US" dirty="0"/>
              <a:t>The Erlang distribution is a two-parameter family of continuous probability distributions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Shape parameter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) 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positive integer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Rate parameter (</a:t>
            </a:r>
            <a:r>
              <a:rPr lang="el-GR" i="1" dirty="0"/>
              <a:t>λ</a:t>
            </a:r>
            <a:r>
              <a:rPr lang="en-US" dirty="0"/>
              <a:t>) 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positive real number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The ‘scale parameter’, </a:t>
            </a:r>
            <a:r>
              <a:rPr lang="en-US" i="1" dirty="0"/>
              <a:t>µ</a:t>
            </a:r>
            <a:r>
              <a:rPr lang="en-US" dirty="0"/>
              <a:t> the reciprocal of the rate parameter</a:t>
            </a:r>
          </a:p>
          <a:p>
            <a:pPr lvl="1"/>
            <a:r>
              <a:rPr lang="en-US" dirty="0"/>
              <a:t> </a:t>
            </a:r>
            <a:r>
              <a:rPr lang="el-GR" dirty="0"/>
              <a:t>μ = 1/λ.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7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181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CSE 4128 Lab 3 </vt:lpstr>
      <vt:lpstr>PowerPoint Presentation</vt:lpstr>
      <vt:lpstr>Histogram Equalization</vt:lpstr>
      <vt:lpstr>PowerPoint Presentation</vt:lpstr>
      <vt:lpstr>PowerPoint Presentation</vt:lpstr>
      <vt:lpstr>PowerPoint Presentation</vt:lpstr>
      <vt:lpstr>PowerPoint Presentation</vt:lpstr>
      <vt:lpstr>Assignment</vt:lpstr>
      <vt:lpstr>PowerPoint Presentation</vt:lpstr>
      <vt:lpstr>PowerPoint Presentation</vt:lpstr>
      <vt:lpstr>PowerPoint Presentation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Aiden Pearce</cp:lastModifiedBy>
  <cp:revision>32</cp:revision>
  <dcterms:created xsi:type="dcterms:W3CDTF">2022-03-22T12:35:29Z</dcterms:created>
  <dcterms:modified xsi:type="dcterms:W3CDTF">2022-06-27T17:11:05Z</dcterms:modified>
</cp:coreProperties>
</file>