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7A3FF-9141-45E8-B755-E24412292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FA5BA-64EF-4BEF-A77D-59421F1CC5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374BA-0BF1-464A-A206-139518D50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2838-11E4-4736-BC5C-FBBC1EA531F5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45264-C8F3-454B-A2E8-F18608F54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407D2-BE6D-49D3-B82D-F52DAF80B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79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F9DA2-750B-4770-9615-DBF50FDEA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73B329-366B-4364-B3DD-6B02391CA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02620-E180-41CB-8196-DC02A9AE5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2838-11E4-4736-BC5C-FBBC1EA531F5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19B56-7EC3-4CAC-A2B1-D41860A07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3C05D-D514-433F-BF5B-B3AF24962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3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58BD37-5EEC-4278-9EE0-DEDA68523E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954F55-9B66-4AF7-861C-2816F301B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E022F-DB20-48FF-B7DE-A7D6AE7AC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2838-11E4-4736-BC5C-FBBC1EA531F5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4F91C-FF26-425A-85F3-7D114B001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4D104-020C-4293-8961-D68B124F2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64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0D6E4-58FD-4F5E-8EF0-25336D491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BAE46-2D00-4EA2-BB3E-0D91A14A6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3BC85-5AB3-4E0B-B666-19AC052F6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2838-11E4-4736-BC5C-FBBC1EA531F5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DC114-8F75-43E7-979F-EF5C20015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6C484-0E3A-44EA-8559-A22A2FCB7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03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E8847-C3B2-4062-A312-8470639A4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21D18-4B57-451B-BCCE-6270B470F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78026-920F-41C1-B09C-9C3AEC60F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2838-11E4-4736-BC5C-FBBC1EA531F5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4277F-A567-4DE2-9069-3486F087A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7B2B2-8F13-43E4-8DBE-5E0DC650A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07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F2885-D6AE-444D-9E93-D461D38D3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7F0B0-7675-4CB4-B1F3-D1239E0E69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E5491B-C40B-49C8-B56B-A1623FEF1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647DA-E47F-4B79-A90B-AFF638B14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2838-11E4-4736-BC5C-FBBC1EA531F5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27053-2487-412D-BFB4-93DBFC62E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22E3A-B41E-4F6A-88ED-78DFFE1A5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90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B6F89-A02B-4132-8774-A1395D1BC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62E5F-CA6C-4EDF-BD48-366EC90FF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5B0677-BED7-4216-8A86-EA73D3EB0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26D05D-3447-4084-824C-10B6401718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572110-AAE1-4116-8304-1279B9FEB7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AB4AC0-DA9C-4B3B-B738-64DA18BE9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2838-11E4-4736-BC5C-FBBC1EA531F5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BC0346-E7CA-49D4-9F16-C51CE8763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C20EDF-1961-4C69-B624-FB250EC38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4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3C67B-7AEC-4DE3-B0C0-3F3AAE23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3688C5-E58C-49CE-995A-8C22DF6AB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2838-11E4-4736-BC5C-FBBC1EA531F5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2F5AB5-AB00-4E48-9ACA-C9C8EF727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57664E-F5E7-44AA-8CB8-05E72BB2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151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902297-8E8E-4AB4-9D68-4806C3DB4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2838-11E4-4736-BC5C-FBBC1EA531F5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C1B121-2BB3-4C47-A8BB-0235FCC1B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A7427-D0DA-442F-8D0D-0CDCA9E6E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4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45488-B7DC-4233-9CF4-2BAB6D273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622CB-FD0D-48BF-BEE0-48F522DA5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FAF1D7-322A-4F2D-B449-0B75EDAF8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A572E-12A5-4C6D-A0BD-E26583CA3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2838-11E4-4736-BC5C-FBBC1EA531F5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1F9001-C117-4F23-B486-FA2667148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C58DF-A1AA-4DBF-A169-6C121FC4F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24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F773-E3C1-45FC-89A6-256624740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E4D61-5EDE-4C65-9A9B-95B9E159F8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776EE-E80C-4D2F-BF09-A2C53CFBA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EE148-6E35-4ACE-AA60-7DB5D026D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2838-11E4-4736-BC5C-FBBC1EA531F5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B866B-8263-405B-9B0A-014EF7528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BC9C8-57C6-442E-9CD2-DE1361F90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84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AFB313-169D-44B0-B14E-EBFDCD9F3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043F3-FEEE-4505-B1D8-82EAFD184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39A35-A1B8-43A6-9D9A-6497217D9C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92838-11E4-4736-BC5C-FBBC1EA531F5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C52CA-23CF-4E6B-ADFB-73587FFDB2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1C351-54FE-4C8D-8888-FAE1CFCA25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17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F9F4C-B286-45D0-A1DA-DAAD5C2A46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CSE 4128</a:t>
            </a:r>
            <a:br>
              <a:rPr lang="en-US" dirty="0"/>
            </a:br>
            <a:r>
              <a:rPr lang="en-US" dirty="0" err="1"/>
              <a:t>labtest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6C20B4-C5FA-4377-86F3-2FFAE511B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28095"/>
          </a:xfrm>
        </p:spPr>
        <p:txBody>
          <a:bodyPr>
            <a:normAutofit/>
          </a:bodyPr>
          <a:lstStyle/>
          <a:p>
            <a:r>
              <a:rPr lang="en-US" b="1" u="sng" dirty="0"/>
              <a:t>Instructors: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CC8253D-8A42-4D98-878D-53E7E4B6417F}"/>
              </a:ext>
            </a:extLst>
          </p:cNvPr>
          <p:cNvGrpSpPr/>
          <p:nvPr/>
        </p:nvGrpSpPr>
        <p:grpSpPr>
          <a:xfrm>
            <a:off x="1495778" y="4318883"/>
            <a:ext cx="9200444" cy="1212673"/>
            <a:chOff x="1168400" y="4318883"/>
            <a:chExt cx="9200444" cy="1212673"/>
          </a:xfrm>
        </p:grpSpPr>
        <p:sp>
          <p:nvSpPr>
            <p:cNvPr id="4" name="Subtitle 2">
              <a:extLst>
                <a:ext uri="{FF2B5EF4-FFF2-40B4-BE49-F238E27FC236}">
                  <a16:creationId xmlns:a16="http://schemas.microsoft.com/office/drawing/2014/main" id="{A75E195F-1523-4425-B980-EC82A13F3FA2}"/>
                </a:ext>
              </a:extLst>
            </p:cNvPr>
            <p:cNvSpPr txBox="1">
              <a:spLocks/>
            </p:cNvSpPr>
            <p:nvPr/>
          </p:nvSpPr>
          <p:spPr>
            <a:xfrm>
              <a:off x="1168400" y="4318883"/>
              <a:ext cx="4363156" cy="1212673"/>
            </a:xfrm>
            <a:prstGeom prst="rect">
              <a:avLst/>
            </a:prstGeom>
            <a:ln>
              <a:solidFill>
                <a:schemeClr val="tx1"/>
              </a:solidFill>
              <a:prstDash val="dash"/>
            </a:ln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b="1" dirty="0"/>
                <a:t>Dr. Sk. Md. </a:t>
              </a:r>
              <a:r>
                <a:rPr lang="en-US" sz="1800" b="1" dirty="0" err="1"/>
                <a:t>Masudul</a:t>
              </a:r>
              <a:r>
                <a:rPr lang="en-US" sz="1800" b="1" dirty="0"/>
                <a:t> Ahsan</a:t>
              </a:r>
              <a:br>
                <a:rPr lang="en-US" sz="1800" dirty="0"/>
              </a:br>
              <a:r>
                <a:rPr lang="en-US" sz="1800" dirty="0"/>
                <a:t>Professor, </a:t>
              </a:r>
            </a:p>
            <a:p>
              <a:pPr>
                <a:spcBef>
                  <a:spcPts val="0"/>
                </a:spcBef>
              </a:pPr>
              <a:r>
                <a:rPr lang="en-US" sz="1800" dirty="0"/>
                <a:t>Dept. of Computer Science and Engineering, KUET</a:t>
              </a:r>
            </a:p>
          </p:txBody>
        </p:sp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AEB32991-0291-4B8E-AFBA-38BAB1F57BF9}"/>
                </a:ext>
              </a:extLst>
            </p:cNvPr>
            <p:cNvSpPr txBox="1">
              <a:spLocks/>
            </p:cNvSpPr>
            <p:nvPr/>
          </p:nvSpPr>
          <p:spPr>
            <a:xfrm>
              <a:off x="6005688" y="4318883"/>
              <a:ext cx="4363156" cy="1212673"/>
            </a:xfrm>
            <a:prstGeom prst="rect">
              <a:avLst/>
            </a:prstGeom>
            <a:ln>
              <a:solidFill>
                <a:schemeClr val="tx1"/>
              </a:solidFill>
              <a:prstDash val="dash"/>
            </a:ln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sz="1800" b="1" dirty="0"/>
                <a:t>Mr. Sunanda Das</a:t>
              </a:r>
            </a:p>
            <a:p>
              <a:pPr>
                <a:spcBef>
                  <a:spcPts val="0"/>
                </a:spcBef>
              </a:pPr>
              <a:r>
                <a:rPr lang="en-US" sz="1800" dirty="0"/>
                <a:t>Assistant Professor, </a:t>
              </a:r>
            </a:p>
            <a:p>
              <a:pPr>
                <a:spcBef>
                  <a:spcPts val="0"/>
                </a:spcBef>
              </a:pPr>
              <a:r>
                <a:rPr lang="en-US" sz="1800" dirty="0"/>
                <a:t>Dept. of Computer Science and Engineering, KUET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7185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24DD9-3063-D703-FFCE-A3BEBD690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979DE14-4127-0B0F-A22D-2935864663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77908"/>
            <a:ext cx="3657600" cy="365760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2AEC78-2FAE-1EC9-E532-BBFFB215B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809" y="2577908"/>
            <a:ext cx="3657600" cy="3657600"/>
          </a:xfrm>
          <a:prstGeom prst="rect">
            <a:avLst/>
          </a:prstGeom>
        </p:spPr>
      </p:pic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5F67A1A-E1DD-218D-BB8C-05391884A7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941429"/>
              </p:ext>
            </p:extLst>
          </p:nvPr>
        </p:nvGraphicFramePr>
        <p:xfrm>
          <a:off x="7646504" y="507631"/>
          <a:ext cx="267694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388">
                  <a:extLst>
                    <a:ext uri="{9D8B030D-6E8A-4147-A177-3AD203B41FA5}">
                      <a16:colId xmlns:a16="http://schemas.microsoft.com/office/drawing/2014/main" val="2433813174"/>
                    </a:ext>
                  </a:extLst>
                </a:gridCol>
                <a:gridCol w="535388">
                  <a:extLst>
                    <a:ext uri="{9D8B030D-6E8A-4147-A177-3AD203B41FA5}">
                      <a16:colId xmlns:a16="http://schemas.microsoft.com/office/drawing/2014/main" val="1853793693"/>
                    </a:ext>
                  </a:extLst>
                </a:gridCol>
                <a:gridCol w="535388">
                  <a:extLst>
                    <a:ext uri="{9D8B030D-6E8A-4147-A177-3AD203B41FA5}">
                      <a16:colId xmlns:a16="http://schemas.microsoft.com/office/drawing/2014/main" val="96572687"/>
                    </a:ext>
                  </a:extLst>
                </a:gridCol>
                <a:gridCol w="535388">
                  <a:extLst>
                    <a:ext uri="{9D8B030D-6E8A-4147-A177-3AD203B41FA5}">
                      <a16:colId xmlns:a16="http://schemas.microsoft.com/office/drawing/2014/main" val="557815314"/>
                    </a:ext>
                  </a:extLst>
                </a:gridCol>
                <a:gridCol w="535388">
                  <a:extLst>
                    <a:ext uri="{9D8B030D-6E8A-4147-A177-3AD203B41FA5}">
                      <a16:colId xmlns:a16="http://schemas.microsoft.com/office/drawing/2014/main" val="2767986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9936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4052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6649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1015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923670"/>
                  </a:ext>
                </a:extLst>
              </a:tr>
            </a:tbl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FED2EB04-308D-E35C-FB74-5A4B5D5902E4}"/>
              </a:ext>
            </a:extLst>
          </p:cNvPr>
          <p:cNvSpPr/>
          <p:nvPr/>
        </p:nvSpPr>
        <p:spPr>
          <a:xfrm>
            <a:off x="8309113" y="948393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0C14F6-D91E-6355-D778-0782C3EC91CB}"/>
              </a:ext>
            </a:extLst>
          </p:cNvPr>
          <p:cNvSpPr txBox="1"/>
          <p:nvPr/>
        </p:nvSpPr>
        <p:spPr>
          <a:xfrm>
            <a:off x="324542" y="1522044"/>
            <a:ext cx="73047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Convolve the following Lena image by the given kernel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Encircled cell shows the center of the kernel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F46B4F-C1F4-DD36-AB96-5D7CF91001E1}"/>
              </a:ext>
            </a:extLst>
          </p:cNvPr>
          <p:cNvSpPr txBox="1"/>
          <p:nvPr/>
        </p:nvSpPr>
        <p:spPr>
          <a:xfrm>
            <a:off x="10694504" y="1906765"/>
            <a:ext cx="786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Kernel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651766-FE73-1E53-0A04-A6C4727DC516}"/>
              </a:ext>
            </a:extLst>
          </p:cNvPr>
          <p:cNvSpPr txBox="1"/>
          <p:nvPr/>
        </p:nvSpPr>
        <p:spPr>
          <a:xfrm>
            <a:off x="7661443" y="619879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output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458D39-4C6B-6463-210B-3F30E8215E60}"/>
              </a:ext>
            </a:extLst>
          </p:cNvPr>
          <p:cNvSpPr txBox="1"/>
          <p:nvPr/>
        </p:nvSpPr>
        <p:spPr>
          <a:xfrm>
            <a:off x="2407261" y="619879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120852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083D3-374A-3EA2-0C33-C74086FC2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C7B005-7F3B-90EC-8695-B9870FDBF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469" y="2782093"/>
            <a:ext cx="3638176" cy="29105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8B196F-AB55-C478-CAA7-75BB38AD9D94}"/>
              </a:ext>
            </a:extLst>
          </p:cNvPr>
          <p:cNvSpPr txBox="1"/>
          <p:nvPr/>
        </p:nvSpPr>
        <p:spPr>
          <a:xfrm>
            <a:off x="1038553" y="1913225"/>
            <a:ext cx="60973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Remove the noise from the following image using ideal notch filter.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B3395D-4E3A-C415-FB86-BBDA59FE7C48}"/>
              </a:ext>
            </a:extLst>
          </p:cNvPr>
          <p:cNvSpPr txBox="1"/>
          <p:nvPr/>
        </p:nvSpPr>
        <p:spPr>
          <a:xfrm>
            <a:off x="5810249" y="2853901"/>
            <a:ext cx="60973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Supplementary material:</a:t>
            </a:r>
          </a:p>
          <a:p>
            <a:endParaRPr lang="en-US" b="1" u="sng" dirty="0"/>
          </a:p>
          <a:p>
            <a:endParaRPr lang="en-US" b="1" u="sn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C12759D-667C-0EF5-7E70-7C72B5CD6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592" y="3206777"/>
            <a:ext cx="3638177" cy="7424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9AAB742-A978-3F85-9B9F-3AEAF207C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1300" y="4192458"/>
            <a:ext cx="5358021" cy="126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548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DF481-332A-4A61-BE5F-A3A80863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C7DDC0-C043-4769-BB45-1A6B29BCF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58194"/>
            <a:ext cx="3484739" cy="348473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4119DDB-7989-41C3-8D8D-044C53EFB29A}"/>
              </a:ext>
            </a:extLst>
          </p:cNvPr>
          <p:cNvCxnSpPr>
            <a:cxnSpLocks/>
          </p:cNvCxnSpPr>
          <p:nvPr/>
        </p:nvCxnSpPr>
        <p:spPr>
          <a:xfrm>
            <a:off x="8695268" y="2889955"/>
            <a:ext cx="2032000" cy="87489"/>
          </a:xfrm>
          <a:prstGeom prst="straightConnector1">
            <a:avLst/>
          </a:prstGeom>
          <a:ln w="127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5C9265E-31EA-4007-8172-D15E6C5B1E74}"/>
              </a:ext>
            </a:extLst>
          </p:cNvPr>
          <p:cNvCxnSpPr/>
          <p:nvPr/>
        </p:nvCxnSpPr>
        <p:spPr>
          <a:xfrm>
            <a:off x="9580739" y="1975555"/>
            <a:ext cx="1146529" cy="100188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0A0A100-47C2-47FB-A189-A0AD979D8AEC}"/>
              </a:ext>
            </a:extLst>
          </p:cNvPr>
          <p:cNvSpPr txBox="1"/>
          <p:nvPr/>
        </p:nvSpPr>
        <p:spPr>
          <a:xfrm>
            <a:off x="10727268" y="2686754"/>
            <a:ext cx="137442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Object M</a:t>
            </a:r>
          </a:p>
          <a:p>
            <a:r>
              <a:rPr lang="en-US" dirty="0"/>
              <a:t>Size: (50×50)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037954-58C8-4B82-A54D-75A25923C63D}"/>
              </a:ext>
            </a:extLst>
          </p:cNvPr>
          <p:cNvSpPr txBox="1"/>
          <p:nvPr/>
        </p:nvSpPr>
        <p:spPr>
          <a:xfrm>
            <a:off x="632178" y="1851378"/>
            <a:ext cx="4899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Use hit or miss transformation on the image and find object M.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1BCA80-9067-4DE6-AB36-866E8795F275}"/>
              </a:ext>
            </a:extLst>
          </p:cNvPr>
          <p:cNvSpPr/>
          <p:nvPr/>
        </p:nvSpPr>
        <p:spPr>
          <a:xfrm>
            <a:off x="1564208" y="2889955"/>
            <a:ext cx="31884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      B = (A </a:t>
            </a:r>
            <a:r>
              <a:rPr lang="en-US" b="1" dirty="0"/>
              <a:t>Ɵ B</a:t>
            </a:r>
            <a:r>
              <a:rPr lang="en-US" b="1" baseline="-25000" dirty="0"/>
              <a:t>1</a:t>
            </a:r>
            <a:r>
              <a:rPr lang="en-US" dirty="0"/>
              <a:t> ) </a:t>
            </a:r>
            <a:r>
              <a:rPr lang="en-US" sz="2400" b="1" dirty="0"/>
              <a:t>∩</a:t>
            </a:r>
            <a:r>
              <a:rPr lang="en-US" dirty="0"/>
              <a:t> (</a:t>
            </a:r>
            <a:r>
              <a:rPr lang="en-US" b="1" dirty="0"/>
              <a:t>A</a:t>
            </a:r>
            <a:r>
              <a:rPr lang="en-US" b="1" baseline="30000" dirty="0"/>
              <a:t>C</a:t>
            </a:r>
            <a:r>
              <a:rPr lang="en-US" b="1" dirty="0"/>
              <a:t> Ɵ B</a:t>
            </a:r>
            <a:r>
              <a:rPr lang="en-US" b="1" baseline="-25000" dirty="0"/>
              <a:t>2</a:t>
            </a:r>
            <a:r>
              <a:rPr lang="en-US" dirty="0"/>
              <a:t>) 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B3F29EA-920F-4109-8343-0726B2773D91}"/>
              </a:ext>
            </a:extLst>
          </p:cNvPr>
          <p:cNvSpPr/>
          <p:nvPr/>
        </p:nvSpPr>
        <p:spPr>
          <a:xfrm>
            <a:off x="1853877" y="3036776"/>
            <a:ext cx="223279" cy="2300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4133FD-BBE5-46F0-9D20-8A4721F34E3A}"/>
              </a:ext>
            </a:extLst>
          </p:cNvPr>
          <p:cNvSpPr txBox="1"/>
          <p:nvPr/>
        </p:nvSpPr>
        <p:spPr>
          <a:xfrm>
            <a:off x="1828285" y="3009920"/>
            <a:ext cx="274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567417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B46C0-6102-4D0A-96AF-9BF15BF1C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Supplementary material for problem 3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733C338-AE70-4FB9-9A04-3694928FA8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2134" y="1873956"/>
            <a:ext cx="5186556" cy="35221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8B61F4-FAFF-47E7-81CB-72EEBA58A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355" y="1873956"/>
            <a:ext cx="3506067" cy="36463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1FB2F9-92B9-415F-81BE-000267CD92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6340" y="5520267"/>
            <a:ext cx="3562350" cy="457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CA4943B-DC72-45BD-9C6E-9D96AC496891}"/>
              </a:ext>
            </a:extLst>
          </p:cNvPr>
          <p:cNvSpPr/>
          <p:nvPr/>
        </p:nvSpPr>
        <p:spPr>
          <a:xfrm>
            <a:off x="1554002" y="5977467"/>
            <a:ext cx="28335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pl-PL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l-PL" sz="8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pl-PL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D</a:t>
            </a:r>
            <a:r>
              <a:rPr lang="en-US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l-PL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pl-PL" sz="8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pl-PL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(W</a:t>
            </a:r>
            <a:r>
              <a:rPr lang="en-US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pl-PL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D)</a:t>
            </a:r>
            <a:r>
              <a:rPr lang="en-US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then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194E29-C238-4C6A-BAD9-0050B60132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9798" y="5920101"/>
            <a:ext cx="28194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208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E3FBE-4B4B-4338-D038-D1C4EC1CF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4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1EC77F5-E204-F477-C8F4-26067B1B33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926" y="1027906"/>
            <a:ext cx="3612339" cy="435133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7AE573B-65DB-AD24-8628-CD048E050BC8}"/>
              </a:ext>
            </a:extLst>
          </p:cNvPr>
          <p:cNvSpPr txBox="1"/>
          <p:nvPr/>
        </p:nvSpPr>
        <p:spPr>
          <a:xfrm>
            <a:off x="838200" y="1690688"/>
            <a:ext cx="5736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Fill up the hollow region using hole filling algorithm.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111433-006F-B0F5-2E3F-F13068055863}"/>
              </a:ext>
            </a:extLst>
          </p:cNvPr>
          <p:cNvCxnSpPr/>
          <p:nvPr/>
        </p:nvCxnSpPr>
        <p:spPr>
          <a:xfrm>
            <a:off x="6660932" y="1347952"/>
            <a:ext cx="961696" cy="342736"/>
          </a:xfrm>
          <a:prstGeom prst="straightConnector1">
            <a:avLst/>
          </a:prstGeom>
          <a:ln w="952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2A842C-5FEF-A3DD-2E82-A988FA646205}"/>
              </a:ext>
            </a:extLst>
          </p:cNvPr>
          <p:cNvCxnSpPr/>
          <p:nvPr/>
        </p:nvCxnSpPr>
        <p:spPr>
          <a:xfrm flipH="1">
            <a:off x="8269014" y="772510"/>
            <a:ext cx="244365" cy="918178"/>
          </a:xfrm>
          <a:prstGeom prst="straightConnector1">
            <a:avLst/>
          </a:prstGeom>
          <a:ln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99BDCAF4-EAA3-2CE8-00C3-F85390409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735" y="2800780"/>
            <a:ext cx="54006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323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1056</TotalTime>
  <Words>181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CSE 4128 labtest </vt:lpstr>
      <vt:lpstr>Problem 1</vt:lpstr>
      <vt:lpstr>Problem 2</vt:lpstr>
      <vt:lpstr>Problem 3</vt:lpstr>
      <vt:lpstr>Supplementary material for problem 3</vt:lpstr>
      <vt:lpstr>Problem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4128 Lab 1</dc:title>
  <dc:creator>Sunanda_Das</dc:creator>
  <cp:lastModifiedBy>NLP Lab</cp:lastModifiedBy>
  <cp:revision>82</cp:revision>
  <dcterms:created xsi:type="dcterms:W3CDTF">2022-03-22T12:35:29Z</dcterms:created>
  <dcterms:modified xsi:type="dcterms:W3CDTF">2022-06-29T06:01:26Z</dcterms:modified>
</cp:coreProperties>
</file>