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1cf1dd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91cf1dd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91cf1dd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91cf1dd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b1c03795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b1c03795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91cf1dda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91cf1dda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d95e861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d95e861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dd95e86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dd95e861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d95e86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d95e86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b1c0373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b1c03736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1cf1dd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1cf1dd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1cf1dda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1cf1dda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1cf1dda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1cf1dda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a0932a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8a0932a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91cf1dda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91cf1dda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1cf1dda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1cf1dda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91cf1dda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91cf1dda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91cf1d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91cf1d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84201" y="885100"/>
            <a:ext cx="75756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NBA Performance Metrics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7200" y="2419325"/>
            <a:ext cx="8529600" cy="21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25" y="1634512"/>
            <a:ext cx="4030126" cy="18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0038"/>
            <a:ext cx="4153675" cy="28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6713"/>
            <a:ext cx="4364224" cy="17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9775"/>
            <a:ext cx="3998925" cy="2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Accuracy</a:t>
            </a:r>
            <a:endParaRPr dirty="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25" y="1883700"/>
            <a:ext cx="1720490" cy="172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920408" y="3477800"/>
            <a:ext cx="127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Accuracy = 0.72 </a:t>
            </a:r>
            <a:endParaRPr sz="1100" dirty="0"/>
          </a:p>
        </p:txBody>
      </p:sp>
      <p:sp>
        <p:nvSpPr>
          <p:cNvPr id="130" name="Google Shape;130;p24"/>
          <p:cNvSpPr txBox="1"/>
          <p:nvPr/>
        </p:nvSpPr>
        <p:spPr>
          <a:xfrm>
            <a:off x="3954669" y="3477800"/>
            <a:ext cx="127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Accuracy = 0.75 </a:t>
            </a:r>
            <a:endParaRPr sz="1100" dirty="0"/>
          </a:p>
        </p:txBody>
      </p:sp>
      <p:sp>
        <p:nvSpPr>
          <p:cNvPr id="131" name="Google Shape;131;p24"/>
          <p:cNvSpPr txBox="1"/>
          <p:nvPr/>
        </p:nvSpPr>
        <p:spPr>
          <a:xfrm>
            <a:off x="6767925" y="3477800"/>
            <a:ext cx="127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Accuracy = 0.75 </a:t>
            </a:r>
            <a:endParaRPr sz="1100" dirty="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600" y="1956392"/>
            <a:ext cx="1608950" cy="143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716" y="1956392"/>
            <a:ext cx="1608952" cy="13754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BB108D-A18E-8A2A-3616-4B4FA9DC3C3F}"/>
              </a:ext>
            </a:extLst>
          </p:cNvPr>
          <p:cNvSpPr txBox="1"/>
          <p:nvPr/>
        </p:nvSpPr>
        <p:spPr>
          <a:xfrm>
            <a:off x="3364382" y="386732"/>
            <a:ext cx="2293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Winner 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6AF0F-299C-EBAB-72E2-09419A00E537}"/>
              </a:ext>
            </a:extLst>
          </p:cNvPr>
          <p:cNvSpPr txBox="1"/>
          <p:nvPr/>
        </p:nvSpPr>
        <p:spPr>
          <a:xfrm>
            <a:off x="6377940" y="445026"/>
            <a:ext cx="260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Sorry :(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1821950" y="2298450"/>
            <a:ext cx="15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Visualization Plots- Boxplot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1017725"/>
            <a:ext cx="60102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ROC Curve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42400" y="1239739"/>
            <a:ext cx="13923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Training data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290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1800"/>
            <a:ext cx="3768275" cy="25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>
            <a:spLocks noGrp="1"/>
          </p:cNvSpPr>
          <p:nvPr>
            <p:ph type="body" idx="2"/>
          </p:nvPr>
        </p:nvSpPr>
        <p:spPr>
          <a:xfrm>
            <a:off x="4984800" y="1239739"/>
            <a:ext cx="13923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Test data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75" y="1135050"/>
            <a:ext cx="6823775" cy="36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Games played, field goal percentage and free throw percentage have the biggest impact on the length of a players career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Some of these statistics contain outliers in the dataset, you can’t train these players perfectly so human error is inevitable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Addition of more real world data will assist in training the models better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NBA draft decisions 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Contracts are based on predicted values of these players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Sponsorships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Importance of analytics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Background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This dataset contains numerous NBA statistics that help determine the duration of an NBA player’s career.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We used visualization techniques to find interesting relationships between different statistics. 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We are executing Supervised Learning Algorithms on our dataset to build a predictive model.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KNN - Classification, Decision Trees and Random Forest Classifiers provided us the best accuracy on this dataset.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Our goal is to determine which statistics are most important to the longevity of a player’s career.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Understanding our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Columns in the data set:</a:t>
            </a:r>
            <a:endParaRPr b="1" u="sng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500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Games Played (GP)- Number of games played by each player during the season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Minutes Played (MIN)- Average minutes played by each player during each game played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Points (PTS)- Average points scored by each player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Field Goals Made (FGM)- Number of shots mode by each player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Field Goals Attempted (FGA)- Total number of shots attempted by each player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Field Goals Percent (FG%)- Percentage of shots made by each player 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3 Point field Made (3P Made)- Number of 3 point shots made by each player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3 Point field Attempted (3PA)- Number of 3 point shots made by each player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3 Point field percent (3P%)- Percentage of 3 point shots made by each player</a:t>
            </a:r>
            <a:endParaRPr sz="15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Understanding our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u="sng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Columns in the data set:</a:t>
            </a:r>
            <a:endParaRPr sz="7200" b="1" u="sng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Free Throws Made (FTM)- Number of free throw attempts made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Free Throws Attempted (FTA)- Number of free throws attempted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Free throws percent (FT%)- Percentage of free throws made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Offensive Rebounds (OREB)- Offensive rebounds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Defensive Rebounds (DREB)- Defensive rebounds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Assists (AST)- Assists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Steals (STL)- Steals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Blocks (BLK)- Blocks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Turnover (TOV)- Turnovers by each player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Number of years of career (Target_5yrs)- Target column, class 0 if player didn’t last 5 years in the league, class 1 if player lasted 5 years or longer in the league</a:t>
            </a:r>
            <a:endParaRPr sz="56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 b="1" u="sng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43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 idx="4294967295"/>
          </p:nvPr>
        </p:nvSpPr>
        <p:spPr>
          <a:xfrm>
            <a:off x="311700" y="19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Understanding our Data: Descriptive Statistics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869" y="767125"/>
            <a:ext cx="6091356" cy="18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575" y="2877525"/>
            <a:ext cx="5620650" cy="18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r="93251"/>
          <a:stretch/>
        </p:blipFill>
        <p:spPr>
          <a:xfrm>
            <a:off x="1292469" y="2877525"/>
            <a:ext cx="411100" cy="18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Visualization Plots - Correlation Heatmap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925"/>
            <a:ext cx="8839200" cy="4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50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Visualization Plots - Scatterplots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7525"/>
            <a:ext cx="4066525" cy="30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7525"/>
            <a:ext cx="4144400" cy="30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 idx="4294967295"/>
          </p:nvPr>
        </p:nvSpPr>
        <p:spPr>
          <a:xfrm>
            <a:off x="311700" y="39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Visualization Plots - Implot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400"/>
            <a:ext cx="4260300" cy="34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300" y="1138425"/>
            <a:ext cx="4191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KNN: 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7100"/>
            <a:ext cx="4288199" cy="16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8613"/>
            <a:ext cx="3974575" cy="26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NBA Performance Metrics</vt:lpstr>
      <vt:lpstr>Project Background</vt:lpstr>
      <vt:lpstr>Understanding our Dataset</vt:lpstr>
      <vt:lpstr>Understanding our Dataset</vt:lpstr>
      <vt:lpstr>Understanding our Data: Descriptive Statistics</vt:lpstr>
      <vt:lpstr>Visualization Plots - Correlation Heatmap</vt:lpstr>
      <vt:lpstr>Visualization Plots - Scatterplots </vt:lpstr>
      <vt:lpstr>Visualization Plots - Implot</vt:lpstr>
      <vt:lpstr>KNN: Classification</vt:lpstr>
      <vt:lpstr>Decision Trees</vt:lpstr>
      <vt:lpstr>Random Forest</vt:lpstr>
      <vt:lpstr>Model Accuracy</vt:lpstr>
      <vt:lpstr>Visualization Plots- Boxplot</vt:lpstr>
      <vt:lpstr>ROC Curve</vt:lpstr>
      <vt:lpstr>Feature Importance</vt:lpstr>
      <vt:lpstr>Conclusions</vt:lpstr>
      <vt:lpstr>Business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Performance Metrics</dc:title>
  <dc:creator>Farhan Shakir</dc:creator>
  <cp:lastModifiedBy>Farhan Shakir</cp:lastModifiedBy>
  <cp:revision>2</cp:revision>
  <dcterms:modified xsi:type="dcterms:W3CDTF">2022-10-24T22:40:46Z</dcterms:modified>
</cp:coreProperties>
</file>