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59236" y="2075504"/>
            <a:ext cx="8679915" cy="1748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 Black" panose="020B0A04020102020204" pitchFamily="34" charset="0"/>
              </a:rPr>
              <a:t>TOPIC NAME : ONLINE QUIZ SYSTEM</a:t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/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COURSE  CODE  : CSE – 0318</a:t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 </a:t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COURSE  NAME  :  SOFTWARE  ENGINEERING  LAB</a:t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>STATE  UNIVERSITY  OF  BANGLADESH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59237" y="3906266"/>
            <a:ext cx="8886185" cy="19639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 Black" panose="020B0A04020102020204" pitchFamily="34" charset="0"/>
              </a:rPr>
              <a:t>SUBMITTED BY,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FARHANA RAHMAN ,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ID : UG02-47-18-031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DEPARTMENT OF CSE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SUBMITTED TO,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KHAN MD. HASIB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LECTURER , DEPARTMENT OF CSE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6677"/>
            <a:ext cx="12192000" cy="621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260"/>
            <a:ext cx="12192001" cy="619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9746" b="10507"/>
          <a:stretch/>
        </p:blipFill>
        <p:spPr>
          <a:xfrm>
            <a:off x="6669256" y="4123456"/>
            <a:ext cx="3769895" cy="15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4390"/>
            <a:ext cx="12192000" cy="613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b="7683"/>
          <a:stretch/>
        </p:blipFill>
        <p:spPr>
          <a:xfrm>
            <a:off x="0" y="625643"/>
            <a:ext cx="12192000" cy="56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5" r="1" b="8666"/>
          <a:stretch/>
        </p:blipFill>
        <p:spPr>
          <a:xfrm>
            <a:off x="-96252" y="467440"/>
            <a:ext cx="12288252" cy="5914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7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381750"/>
            <a:ext cx="12182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sz="4400" dirty="0" smtClean="0">
                <a:latin typeface="Arial Black" panose="020B0A04020102020204" pitchFamily="34" charset="0"/>
              </a:rPr>
              <a:t>OUTLINES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16769" y="1154878"/>
            <a:ext cx="6206997" cy="4519091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 &amp; DEFINATION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REQUIREMENTS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ADVANTAGES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DISADVANTAGES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STARTING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REGISTRATION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PROJECT SUMMARY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CONCLUSION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338"/>
            <a:ext cx="12191999" cy="622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536"/>
            <a:ext cx="12192000" cy="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8810" y="2199276"/>
            <a:ext cx="3498979" cy="24564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INTRODUCTION &amp; DEFINATION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Online quizzes are quizzes that are published on the internet and are generally for entertainment or learning purposes.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Quizzes can be also used as a brief assessment in education and similar fields to measure growth in—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Knowledge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Abilities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Skills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547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3463"/>
            <a:ext cx="12192000" cy="5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REQUIREMENTS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FRONT-END : HTML, CSS, JAVASCRIPT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BACK-END : PHP, MYSQL DATABASE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FRAME WORK : BOOTSTRAP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SOFTWARE </a:t>
            </a:r>
            <a:r>
              <a:rPr lang="en-US" smtClean="0">
                <a:latin typeface="Arial Black" panose="020B0A04020102020204" pitchFamily="34" charset="0"/>
              </a:rPr>
              <a:t>: VS-CODE, XAMPP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WEB BROWSER : GOOGLE CROME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0957"/>
            <a:ext cx="12192000" cy="538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313961"/>
            <a:ext cx="12191999" cy="5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08" y="2209248"/>
            <a:ext cx="3344256" cy="11552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ADVANTAGES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3200" dirty="0" smtClean="0">
                <a:latin typeface="Arial Black" panose="020B0A04020102020204" pitchFamily="34" charset="0"/>
              </a:rPr>
              <a:t>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50523" y="1260386"/>
            <a:ext cx="5937366" cy="38274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LARGE NUMBER OF PARTICIPANTS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ENGAGE OUR AUDIENCE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GAIN INSIGHT IN AUDIENCE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NO INSTRUCTOR NEEDED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579"/>
            <a:ext cx="12192000" cy="541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694"/>
            <a:ext cx="12191999" cy="5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098" y="2237036"/>
            <a:ext cx="3498979" cy="144314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/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DISADVANTAGES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52534" y="1548252"/>
            <a:ext cx="6038098" cy="293343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CHALANGES IN TECHNOLOGY ADOPTION</a:t>
            </a:r>
          </a:p>
          <a:p>
            <a:r>
              <a:rPr lang="en-US" dirty="0">
                <a:latin typeface="Arial Black" panose="020B0A04020102020204" pitchFamily="34" charset="0"/>
              </a:rPr>
              <a:t>INFRASTRUCTURAL </a:t>
            </a:r>
            <a:r>
              <a:rPr lang="en-US" dirty="0" smtClean="0">
                <a:latin typeface="Arial Black" panose="020B0A04020102020204" pitchFamily="34" charset="0"/>
              </a:rPr>
              <a:t>BARRIERS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SUSCEPTIBLE TO CHEATING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579"/>
            <a:ext cx="12191999" cy="541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5604"/>
            <a:ext cx="12191999" cy="5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STARTING PAGE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237164"/>
            <a:ext cx="6281738" cy="238049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0353"/>
            <a:ext cx="12192000" cy="607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694"/>
            <a:ext cx="12191999" cy="5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REGISTRATION PAGE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06" y="946150"/>
            <a:ext cx="3819525" cy="496252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6315890"/>
            <a:ext cx="12192001" cy="551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8"/>
            <a:ext cx="12192000" cy="5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6013" y="2169302"/>
            <a:ext cx="3363197" cy="203860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PROJECT SUMMARY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29955" y="1153141"/>
            <a:ext cx="6038098" cy="4355836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LOGIN &amp; REGISTER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USER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ONLINE QUIZ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SUBMIT BUTTON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RESULT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ADMIN PAGE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LOGOUT OPTION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12191999" cy="69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579"/>
            <a:ext cx="12191999" cy="5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165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Goudy Old Style</vt:lpstr>
      <vt:lpstr>Trebuchet MS</vt:lpstr>
      <vt:lpstr>Wingdings 2</vt:lpstr>
      <vt:lpstr>SlateVTI</vt:lpstr>
      <vt:lpstr>PowerPoint Presentation</vt:lpstr>
      <vt:lpstr>OUTLINES</vt:lpstr>
      <vt:lpstr>INTRODUCTION &amp; DEFINATION</vt:lpstr>
      <vt:lpstr>REQUIREMENTS</vt:lpstr>
      <vt:lpstr>ADVANTAGES  </vt:lpstr>
      <vt:lpstr> DISADVANTAGES</vt:lpstr>
      <vt:lpstr>STARTING PAGE</vt:lpstr>
      <vt:lpstr>REGISTRATION PAGE</vt:lpstr>
      <vt:lpstr>PROJECT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2021-07-29T18:39:48Z</dcterms:created>
  <dcterms:modified xsi:type="dcterms:W3CDTF">2021-08-02T13:58:01Z</dcterms:modified>
</cp:coreProperties>
</file>