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182" autoAdjust="0"/>
  </p:normalViewPr>
  <p:slideViewPr>
    <p:cSldViewPr showGuides="1">
      <p:cViewPr varScale="1">
        <p:scale>
          <a:sx n="85" d="100"/>
          <a:sy n="85" d="100"/>
        </p:scale>
        <p:origin x="138" y="7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9/21/2021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9/21/2021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52400"/>
            <a:ext cx="7234866" cy="34290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TOPIC NAME :</a:t>
            </a:r>
            <a:br>
              <a:rPr lang="en-US" sz="3600" dirty="0" smtClean="0"/>
            </a:br>
            <a:r>
              <a:rPr lang="en-US" sz="3600" dirty="0" smtClean="0"/>
              <a:t>ONLINE  QUIZ SYSTEM</a:t>
            </a:r>
            <a:r>
              <a:rPr lang="en-US" sz="3600" dirty="0">
                <a:latin typeface="Arial Black" panose="020B0A04020102020204" pitchFamily="34" charset="0"/>
              </a:rPr>
              <a:t/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dirty="0" smtClean="0">
                <a:latin typeface="Arial Black" panose="020B0A04020102020204" pitchFamily="34" charset="0"/>
              </a:rPr>
              <a:t>- - - - - - - - - - -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COURSE  CODE  : CSE – 0318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COURSE  NAME  :  SOFTWARE  ENGINEERING  </a:t>
            </a:r>
            <a:r>
              <a:rPr lang="en-US" sz="2000" dirty="0" smtClean="0">
                <a:latin typeface="Arial Black" panose="020B0A04020102020204" pitchFamily="34" charset="0"/>
              </a:rPr>
              <a:t>LAB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/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STATE  UNIVERSITY  OF  BANGLADESH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79346" y="3962400"/>
            <a:ext cx="7008574" cy="2209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SUBMITTED </a:t>
            </a:r>
            <a:r>
              <a:rPr lang="en-US" dirty="0" smtClean="0">
                <a:latin typeface="Arial Black" panose="020B0A04020102020204" pitchFamily="34" charset="0"/>
              </a:rPr>
              <a:t>BY :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 FARHANA RAHMAN , </a:t>
            </a:r>
          </a:p>
          <a:p>
            <a:r>
              <a:rPr lang="en-US" dirty="0">
                <a:latin typeface="Arial Black" panose="020B0A04020102020204" pitchFamily="34" charset="0"/>
              </a:rPr>
              <a:t>ID : </a:t>
            </a:r>
            <a:r>
              <a:rPr lang="en-US" dirty="0" smtClean="0">
                <a:latin typeface="Arial Black" panose="020B0A04020102020204" pitchFamily="34" charset="0"/>
              </a:rPr>
              <a:t>UG02-47-18-031 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DEPARTMENT OF CSE 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SUBMITTED </a:t>
            </a:r>
            <a:r>
              <a:rPr lang="en-US" smtClean="0">
                <a:latin typeface="Arial Black" panose="020B0A04020102020204" pitchFamily="34" charset="0"/>
              </a:rPr>
              <a:t>TO :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KHAN MD. HASIB </a:t>
            </a:r>
          </a:p>
          <a:p>
            <a:r>
              <a:rPr lang="en-US" dirty="0">
                <a:latin typeface="Arial Black" panose="020B0A04020102020204" pitchFamily="34" charset="0"/>
              </a:rPr>
              <a:t>LECTURER , 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FEEDBACK PAGE LOGIN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49" y="1701800"/>
            <a:ext cx="9193326" cy="4470400"/>
          </a:xfrm>
        </p:spPr>
      </p:pic>
    </p:spTree>
    <p:extLst>
      <p:ext uri="{BB962C8B-B14F-4D97-AF65-F5344CB8AC3E}">
        <p14:creationId xmlns:p14="http://schemas.microsoft.com/office/powerpoint/2010/main" val="7921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QUIZ TEST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4" y="1701800"/>
            <a:ext cx="9351556" cy="4470400"/>
          </a:xfrm>
        </p:spPr>
      </p:pic>
    </p:spTree>
    <p:extLst>
      <p:ext uri="{BB962C8B-B14F-4D97-AF65-F5344CB8AC3E}">
        <p14:creationId xmlns:p14="http://schemas.microsoft.com/office/powerpoint/2010/main" val="4698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QUIZ WITH SUBMIT BUTTON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48" y="1701800"/>
            <a:ext cx="9388528" cy="4470400"/>
          </a:xfrm>
        </p:spPr>
      </p:pic>
    </p:spTree>
    <p:extLst>
      <p:ext uri="{BB962C8B-B14F-4D97-AF65-F5344CB8AC3E}">
        <p14:creationId xmlns:p14="http://schemas.microsoft.com/office/powerpoint/2010/main" val="19686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RESULT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90" y="1701800"/>
            <a:ext cx="9482245" cy="4470400"/>
          </a:xfrm>
        </p:spPr>
      </p:pic>
    </p:spTree>
    <p:extLst>
      <p:ext uri="{BB962C8B-B14F-4D97-AF65-F5344CB8AC3E}">
        <p14:creationId xmlns:p14="http://schemas.microsoft.com/office/powerpoint/2010/main" val="23437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HISTORY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56" y="1701800"/>
            <a:ext cx="9423713" cy="4470400"/>
          </a:xfrm>
        </p:spPr>
      </p:pic>
    </p:spTree>
    <p:extLst>
      <p:ext uri="{BB962C8B-B14F-4D97-AF65-F5344CB8AC3E}">
        <p14:creationId xmlns:p14="http://schemas.microsoft.com/office/powerpoint/2010/main" val="30470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RANKING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08" y="1701800"/>
            <a:ext cx="4149408" cy="4470400"/>
          </a:xfrm>
        </p:spPr>
      </p:pic>
    </p:spTree>
    <p:extLst>
      <p:ext uri="{BB962C8B-B14F-4D97-AF65-F5344CB8AC3E}">
        <p14:creationId xmlns:p14="http://schemas.microsoft.com/office/powerpoint/2010/main" val="620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ADMIN HOME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3" y="1701800"/>
            <a:ext cx="9528458" cy="4470400"/>
          </a:xfrm>
        </p:spPr>
      </p:pic>
    </p:spTree>
    <p:extLst>
      <p:ext uri="{BB962C8B-B14F-4D97-AF65-F5344CB8AC3E}">
        <p14:creationId xmlns:p14="http://schemas.microsoft.com/office/powerpoint/2010/main" val="36071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USER RECORD PAGE (UNDER ADMIN PAGE)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892251"/>
            <a:ext cx="10156825" cy="4089497"/>
          </a:xfrm>
        </p:spPr>
      </p:pic>
    </p:spTree>
    <p:extLst>
      <p:ext uri="{BB962C8B-B14F-4D97-AF65-F5344CB8AC3E}">
        <p14:creationId xmlns:p14="http://schemas.microsoft.com/office/powerpoint/2010/main" val="34027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RANKING CHECKING PAGE (UNDER ADMIN PAGE):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67" y="1701800"/>
            <a:ext cx="4118091" cy="4470400"/>
          </a:xfrm>
        </p:spPr>
      </p:pic>
    </p:spTree>
    <p:extLst>
      <p:ext uri="{BB962C8B-B14F-4D97-AF65-F5344CB8AC3E}">
        <p14:creationId xmlns:p14="http://schemas.microsoft.com/office/powerpoint/2010/main" val="25373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FEEDBACK PAGE (UNDER ADMIN PAGE)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290048"/>
            <a:ext cx="10156825" cy="3293904"/>
          </a:xfrm>
        </p:spPr>
      </p:pic>
    </p:spTree>
    <p:extLst>
      <p:ext uri="{BB962C8B-B14F-4D97-AF65-F5344CB8AC3E}">
        <p14:creationId xmlns:p14="http://schemas.microsoft.com/office/powerpoint/2010/main" val="30917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33867"/>
            <a:ext cx="10157354" cy="1397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Overview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INTRODUCTION &amp; DEFINATION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DEMO PICTURES OF PROJECT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DISADVANTAGES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PROJECT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ADD QUIZ PAGE (UNDER ADMIN PAGE)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524264"/>
            <a:ext cx="10156825" cy="2825471"/>
          </a:xfrm>
        </p:spPr>
      </p:pic>
    </p:spTree>
    <p:extLst>
      <p:ext uri="{BB962C8B-B14F-4D97-AF65-F5344CB8AC3E}">
        <p14:creationId xmlns:p14="http://schemas.microsoft.com/office/powerpoint/2010/main" val="42625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ADD QUIZ OPTION (UNDER ADMIN PAGE)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722947"/>
            <a:ext cx="10156825" cy="4428105"/>
          </a:xfrm>
        </p:spPr>
      </p:pic>
    </p:spTree>
    <p:extLst>
      <p:ext uri="{BB962C8B-B14F-4D97-AF65-F5344CB8AC3E}">
        <p14:creationId xmlns:p14="http://schemas.microsoft.com/office/powerpoint/2010/main" val="40755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REMOVE QUIZ PAGE (UNDER ADMIN PAGE)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9" y="1701800"/>
            <a:ext cx="9947186" cy="4470400"/>
          </a:xfrm>
        </p:spPr>
      </p:pic>
    </p:spTree>
    <p:extLst>
      <p:ext uri="{BB962C8B-B14F-4D97-AF65-F5344CB8AC3E}">
        <p14:creationId xmlns:p14="http://schemas.microsoft.com/office/powerpoint/2010/main" val="2230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ADVANTAGES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LARGE NUMBER OF PARTICIPANTS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ENGAGE OUR AUDIENCE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GAIN INSIGHT IN AUDIENCE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NO INSTRUCTOR NEEDED</a:t>
            </a:r>
          </a:p>
        </p:txBody>
      </p:sp>
    </p:spTree>
    <p:extLst>
      <p:ext uri="{BB962C8B-B14F-4D97-AF65-F5344CB8AC3E}">
        <p14:creationId xmlns:p14="http://schemas.microsoft.com/office/powerpoint/2010/main" val="30683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DISADVANTAGES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CHALANGES IN TECHNOLOGY ADOPTION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INFRASTRUCTURAL BARRIERS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SUSCEPTIBLE TO CHEATING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PROJECT SUMMARY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LOGIN </a:t>
            </a:r>
            <a:r>
              <a:rPr lang="en-US" dirty="0" smtClean="0">
                <a:latin typeface="Arial Black" panose="020B0A04020102020204" pitchFamily="34" charset="0"/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 REGISTRATION </a:t>
            </a:r>
            <a:r>
              <a:rPr lang="en-US" dirty="0">
                <a:latin typeface="Arial Black" panose="020B0A04020102020204" pitchFamily="34" charset="0"/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USER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ONLINE QUIZ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SUBMIT 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RESULT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RANKING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ADMIN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QUIZ ADDING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QUIZ REMOVING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LOGOUT OPTION</a:t>
            </a:r>
          </a:p>
        </p:txBody>
      </p:sp>
    </p:spTree>
    <p:extLst>
      <p:ext uri="{BB962C8B-B14F-4D97-AF65-F5344CB8AC3E}">
        <p14:creationId xmlns:p14="http://schemas.microsoft.com/office/powerpoint/2010/main" val="6381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676400"/>
            <a:ext cx="10157354" cy="4572000"/>
          </a:xfrm>
        </p:spPr>
      </p:pic>
    </p:spTree>
    <p:extLst>
      <p:ext uri="{BB962C8B-B14F-4D97-AF65-F5344CB8AC3E}">
        <p14:creationId xmlns:p14="http://schemas.microsoft.com/office/powerpoint/2010/main" val="7228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GREETINGS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701800"/>
            <a:ext cx="10157354" cy="4470400"/>
          </a:xfrm>
        </p:spPr>
      </p:pic>
    </p:spTree>
    <p:extLst>
      <p:ext uri="{BB962C8B-B14F-4D97-AF65-F5344CB8AC3E}">
        <p14:creationId xmlns:p14="http://schemas.microsoft.com/office/powerpoint/2010/main" val="23306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INTRODUCTION &amp; DEFINATION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Online quizzes are quizzes that are published on the internet and are generally for entertainment or learning purposes.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Quizzes can be also used as a brief assessment in education and similar fields to measure growth in—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 Knowledge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REQUIREMENTS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FRONT-END : HTML, CSS,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BACK-END : PHP, MYSQL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FRAME WORK :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SOFTWARE : VS-CODE, XAMPP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 Black" panose="020B0A04020102020204" pitchFamily="34" charset="0"/>
              </a:rPr>
              <a:t>WEB BROWSER : GOOGLE CROME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HOME PAGE (1</a:t>
            </a:r>
            <a:r>
              <a:rPr lang="en-US" baseline="30000" dirty="0" smtClean="0"/>
              <a:t>ST</a:t>
            </a:r>
            <a:r>
              <a:rPr lang="en-US" dirty="0" smtClean="0"/>
              <a:t> PAGE)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29" y="1701800"/>
            <a:ext cx="9257166" cy="4470400"/>
          </a:xfrm>
        </p:spPr>
      </p:pic>
    </p:spTree>
    <p:extLst>
      <p:ext uri="{BB962C8B-B14F-4D97-AF65-F5344CB8AC3E}">
        <p14:creationId xmlns:p14="http://schemas.microsoft.com/office/powerpoint/2010/main" val="11012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HOME PAGE(FULL)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07" y="1701800"/>
            <a:ext cx="9151411" cy="4470400"/>
          </a:xfrm>
        </p:spPr>
      </p:pic>
    </p:spTree>
    <p:extLst>
      <p:ext uri="{BB962C8B-B14F-4D97-AF65-F5344CB8AC3E}">
        <p14:creationId xmlns:p14="http://schemas.microsoft.com/office/powerpoint/2010/main" val="6163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LOGIN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6" y="1701800"/>
            <a:ext cx="9171793" cy="4470400"/>
          </a:xfrm>
        </p:spPr>
      </p:pic>
    </p:spTree>
    <p:extLst>
      <p:ext uri="{BB962C8B-B14F-4D97-AF65-F5344CB8AC3E}">
        <p14:creationId xmlns:p14="http://schemas.microsoft.com/office/powerpoint/2010/main" val="14756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10157354" cy="1397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DEVELOPERS PAGE 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7" y="1701800"/>
            <a:ext cx="9206570" cy="4470400"/>
          </a:xfrm>
        </p:spPr>
      </p:pic>
    </p:spTree>
    <p:extLst>
      <p:ext uri="{BB962C8B-B14F-4D97-AF65-F5344CB8AC3E}">
        <p14:creationId xmlns:p14="http://schemas.microsoft.com/office/powerpoint/2010/main" val="29216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42333"/>
            <a:ext cx="10157354" cy="1397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FEEDBACK PAGE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52" y="1701800"/>
            <a:ext cx="9164320" cy="4470400"/>
          </a:xfrm>
        </p:spPr>
      </p:pic>
    </p:spTree>
    <p:extLst>
      <p:ext uri="{BB962C8B-B14F-4D97-AF65-F5344CB8AC3E}">
        <p14:creationId xmlns:p14="http://schemas.microsoft.com/office/powerpoint/2010/main" val="27928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105</TotalTime>
  <Words>277</Words>
  <Application>Microsoft Office PowerPoint</Application>
  <PresentationFormat>Custom</PresentationFormat>
  <Paragraphs>73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Century Gothic</vt:lpstr>
      <vt:lpstr>Wingdings</vt:lpstr>
      <vt:lpstr>Class open house presentation</vt:lpstr>
      <vt:lpstr>TOPIC NAME : ONLINE  QUIZ SYSTEM - - - - - - - - - - - COURSE  CODE  : CSE – 0318   COURSE  NAME  :  SOFTWARE  ENGINEERING  LAB  STATE  UNIVERSITY  OF  BANGLADESH</vt:lpstr>
      <vt:lpstr>Overview :</vt:lpstr>
      <vt:lpstr>INTRODUCTION &amp; DEFINATION :</vt:lpstr>
      <vt:lpstr>REQUIREMENTS :</vt:lpstr>
      <vt:lpstr>HOME PAGE (1ST PAGE)</vt:lpstr>
      <vt:lpstr>HOME PAGE(FULL) :</vt:lpstr>
      <vt:lpstr>LOGIN PAGE :</vt:lpstr>
      <vt:lpstr>DEVELOPERS PAGE  :</vt:lpstr>
      <vt:lpstr>FEEDBACK PAGE :</vt:lpstr>
      <vt:lpstr>FEEDBACK PAGE LOGIN :</vt:lpstr>
      <vt:lpstr>QUIZ TEST PAGE :</vt:lpstr>
      <vt:lpstr>QUIZ WITH SUBMIT BUTTON :</vt:lpstr>
      <vt:lpstr>RESULT PAGE :</vt:lpstr>
      <vt:lpstr>HISTORY PAGE :</vt:lpstr>
      <vt:lpstr>RANKING PAGE :</vt:lpstr>
      <vt:lpstr>ADMIN HOME PAGE :</vt:lpstr>
      <vt:lpstr>USER RECORD PAGE (UNDER ADMIN PAGE) :</vt:lpstr>
      <vt:lpstr>RANKING CHECKING PAGE (UNDER ADMIN PAGE):</vt:lpstr>
      <vt:lpstr>FEEDBACK PAGE (UNDER ADMIN PAGE) :</vt:lpstr>
      <vt:lpstr>ADD QUIZ PAGE (UNDER ADMIN PAGE) :</vt:lpstr>
      <vt:lpstr>ADD QUIZ OPTION (UNDER ADMIN PAGE) :</vt:lpstr>
      <vt:lpstr>REMOVE QUIZ PAGE (UNDER ADMIN PAGE)</vt:lpstr>
      <vt:lpstr>ADVANTAGES :</vt:lpstr>
      <vt:lpstr>DISADVANTAGES : </vt:lpstr>
      <vt:lpstr>PROJECT SUMMARY :</vt:lpstr>
      <vt:lpstr>ANY QUESTIONS ?</vt:lpstr>
      <vt:lpstr>GREETINGS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 ONLINE QUIZ SYSTEM  COURSE  CODE  : CSE – 0318   COURSE  NAME  :  SOFTWARE  ENGINEERING  LAB  STATE  UNIVERSITY  OF  BANGLADESH</dc:title>
  <dc:creator>Borsha</dc:creator>
  <cp:lastModifiedBy>Borsha</cp:lastModifiedBy>
  <cp:revision>10</cp:revision>
  <dcterms:created xsi:type="dcterms:W3CDTF">2021-09-21T14:32:21Z</dcterms:created>
  <dcterms:modified xsi:type="dcterms:W3CDTF">2021-09-21T16:17:57Z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