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85" d="100"/>
          <a:sy n="85" d="100"/>
        </p:scale>
        <p:origin x="1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smtClean="0"/>
              <a:pPr/>
              <a:t>7/13/2021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14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587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7/13/2021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241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898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7/13/2021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235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7/13/2021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399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7/13/2021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126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619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7/13/2021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570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710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7/13/2021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018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7/13/2021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641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>
                <a:latin typeface="Arial Black" panose="020B0A04020102020204" pitchFamily="34" charset="0"/>
              </a:rPr>
              <a:t>TOPIC NAME : ONLINE QUIZ SYSTEM</a:t>
            </a:r>
            <a:br>
              <a:rPr lang="en-US" sz="3600" dirty="0" smtClean="0">
                <a:latin typeface="Arial Black" panose="020B0A04020102020204" pitchFamily="34" charset="0"/>
              </a:rPr>
            </a:br>
            <a:r>
              <a:rPr lang="en-US" sz="3600" dirty="0">
                <a:latin typeface="Arial Black" panose="020B0A04020102020204" pitchFamily="34" charset="0"/>
              </a:rPr>
              <a:t/>
            </a:r>
            <a:br>
              <a:rPr lang="en-US" sz="3600" dirty="0">
                <a:latin typeface="Arial Black" panose="020B0A04020102020204" pitchFamily="34" charset="0"/>
              </a:rPr>
            </a:br>
            <a:r>
              <a:rPr lang="en-US" sz="1200" dirty="0" smtClean="0">
                <a:latin typeface="Arial Black" panose="020B0A04020102020204" pitchFamily="34" charset="0"/>
              </a:rPr>
              <a:t>COURSE  CODE  : CSE – 0318</a:t>
            </a:r>
            <a:br>
              <a:rPr lang="en-US" sz="1200" dirty="0" smtClean="0">
                <a:latin typeface="Arial Black" panose="020B0A04020102020204" pitchFamily="34" charset="0"/>
              </a:rPr>
            </a:br>
            <a:r>
              <a:rPr lang="en-US" sz="1200" dirty="0" smtClean="0">
                <a:latin typeface="Arial Black" panose="020B0A04020102020204" pitchFamily="34" charset="0"/>
              </a:rPr>
              <a:t> </a:t>
            </a:r>
            <a:br>
              <a:rPr lang="en-US" sz="1200" dirty="0" smtClean="0">
                <a:latin typeface="Arial Black" panose="020B0A04020102020204" pitchFamily="34" charset="0"/>
              </a:rPr>
            </a:br>
            <a:r>
              <a:rPr lang="en-US" sz="1200" dirty="0" smtClean="0">
                <a:latin typeface="Arial Black" panose="020B0A04020102020204" pitchFamily="34" charset="0"/>
              </a:rPr>
              <a:t>COURSE  NAME  :  SOFTWARE  ENGINEERING  LAB</a:t>
            </a:r>
            <a:r>
              <a:rPr lang="en-US" sz="1200" smtClean="0">
                <a:latin typeface="Arial Black" panose="020B0A04020102020204" pitchFamily="34" charset="0"/>
              </a:rPr>
              <a:t/>
            </a:r>
            <a:br>
              <a:rPr lang="en-US" sz="1200" smtClean="0">
                <a:latin typeface="Arial Black" panose="020B0A04020102020204" pitchFamily="34" charset="0"/>
              </a:rPr>
            </a:br>
            <a:r>
              <a:rPr lang="en-US" sz="1200" smtClean="0">
                <a:latin typeface="Arial Black" panose="020B0A04020102020204" pitchFamily="34" charset="0"/>
              </a:rPr>
              <a:t>STATE  UNIVERSITY  OF  BANGLADESH</a:t>
            </a:r>
            <a:endParaRPr lang="en-US" sz="3600" dirty="0">
              <a:latin typeface="Arial Black" panose="020B0A040201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>
                <a:latin typeface="Arial Black" panose="020B0A04020102020204" pitchFamily="34" charset="0"/>
              </a:rPr>
              <a:t>SUBMITTED BY,</a:t>
            </a:r>
          </a:p>
          <a:p>
            <a:r>
              <a:rPr lang="en-US" dirty="0" smtClean="0">
                <a:latin typeface="Arial Black" panose="020B0A04020102020204" pitchFamily="34" charset="0"/>
              </a:rPr>
              <a:t> FARHANA RAHMAN , DEPARTMENT OF CSE  </a:t>
            </a:r>
          </a:p>
          <a:p>
            <a:r>
              <a:rPr lang="en-US" dirty="0" smtClean="0">
                <a:latin typeface="Arial Black" panose="020B0A04020102020204" pitchFamily="34" charset="0"/>
              </a:rPr>
              <a:t>SUBMITTED TO,</a:t>
            </a:r>
          </a:p>
          <a:p>
            <a:r>
              <a:rPr lang="en-US" dirty="0" smtClean="0">
                <a:latin typeface="Arial Black" panose="020B0A04020102020204" pitchFamily="34" charset="0"/>
              </a:rPr>
              <a:t>KHAN MD HASIB </a:t>
            </a:r>
          </a:p>
          <a:p>
            <a:r>
              <a:rPr lang="en-US" dirty="0" smtClean="0">
                <a:latin typeface="Arial Black" panose="020B0A04020102020204" pitchFamily="34" charset="0"/>
              </a:rPr>
              <a:t>LECTURER , DEPARTMENT OF CSE</a:t>
            </a:r>
          </a:p>
          <a:p>
            <a:endParaRPr lang="en-US" dirty="0" smtClean="0">
              <a:latin typeface="Arial Black" panose="020B0A04020102020204" pitchFamily="34" charset="0"/>
            </a:endParaRPr>
          </a:p>
          <a:p>
            <a:endParaRPr lang="en-US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8644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 panose="020B0A04020102020204" pitchFamily="34" charset="0"/>
              </a:rPr>
              <a:t>OUTLINES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 Black" panose="020B0A04020102020204" pitchFamily="34" charset="0"/>
              </a:rPr>
              <a:t>INTRODUCTION &amp; DEFINATION</a:t>
            </a:r>
            <a:endParaRPr lang="en-US" dirty="0">
              <a:latin typeface="Arial Black" panose="020B0A04020102020204" pitchFamily="34" charset="0"/>
            </a:endParaRPr>
          </a:p>
          <a:p>
            <a:r>
              <a:rPr lang="en-US" dirty="0" smtClean="0">
                <a:latin typeface="Arial Black" panose="020B0A04020102020204" pitchFamily="34" charset="0"/>
              </a:rPr>
              <a:t>REQUIREMENTS</a:t>
            </a:r>
          </a:p>
          <a:p>
            <a:r>
              <a:rPr lang="en-US" dirty="0" smtClean="0">
                <a:latin typeface="Arial Black" panose="020B0A04020102020204" pitchFamily="34" charset="0"/>
              </a:rPr>
              <a:t>ADVANTAGES</a:t>
            </a:r>
          </a:p>
          <a:p>
            <a:r>
              <a:rPr lang="en-US" dirty="0" smtClean="0">
                <a:latin typeface="Arial Black" panose="020B0A04020102020204" pitchFamily="34" charset="0"/>
              </a:rPr>
              <a:t>DISADVANTAGES</a:t>
            </a:r>
          </a:p>
          <a:p>
            <a:r>
              <a:rPr lang="en-US" smtClean="0">
                <a:latin typeface="Arial Black" panose="020B0A04020102020204" pitchFamily="34" charset="0"/>
              </a:rPr>
              <a:t>PROJECT SUMMARY</a:t>
            </a:r>
            <a:endParaRPr lang="en-US" dirty="0" smtClean="0">
              <a:latin typeface="Arial Black" panose="020B0A04020102020204" pitchFamily="34" charset="0"/>
            </a:endParaRPr>
          </a:p>
          <a:p>
            <a:r>
              <a:rPr lang="en-US" dirty="0" smtClean="0">
                <a:latin typeface="Arial Black" panose="020B0A04020102020204" pitchFamily="34" charset="0"/>
              </a:rPr>
              <a:t>CONCLUSION</a:t>
            </a:r>
            <a:endParaRPr lang="en-US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6536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Arial Black" panose="020B0A04020102020204" pitchFamily="34" charset="0"/>
              </a:rPr>
              <a:t>INTRODUCTION &amp; DEFINATION</a:t>
            </a:r>
            <a:endParaRPr lang="en-US" sz="2800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 Black" panose="020B0A04020102020204" pitchFamily="34" charset="0"/>
              </a:rPr>
              <a:t>Online quizzes are quizzes that are published on the internet and are generally for entertainment or learning purposes.</a:t>
            </a:r>
          </a:p>
          <a:p>
            <a:r>
              <a:rPr lang="en-US" dirty="0" smtClean="0">
                <a:latin typeface="Arial Black" panose="020B0A04020102020204" pitchFamily="34" charset="0"/>
              </a:rPr>
              <a:t>Quizzes can be also used as a brief assessment in education and similar fields to measure growth in—</a:t>
            </a:r>
          </a:p>
          <a:p>
            <a:r>
              <a:rPr lang="en-US" dirty="0" smtClean="0">
                <a:latin typeface="Arial Black" panose="020B0A04020102020204" pitchFamily="34" charset="0"/>
              </a:rPr>
              <a:t> Knowledge </a:t>
            </a:r>
          </a:p>
          <a:p>
            <a:r>
              <a:rPr lang="en-US" dirty="0" smtClean="0">
                <a:latin typeface="Arial Black" panose="020B0A04020102020204" pitchFamily="34" charset="0"/>
              </a:rPr>
              <a:t>Abilities</a:t>
            </a:r>
          </a:p>
          <a:p>
            <a:r>
              <a:rPr lang="en-US" dirty="0" smtClean="0">
                <a:latin typeface="Arial Black" panose="020B0A04020102020204" pitchFamily="34" charset="0"/>
              </a:rPr>
              <a:t>Skills</a:t>
            </a:r>
          </a:p>
          <a:p>
            <a:endParaRPr lang="en-US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5236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Arial Black" panose="020B0A04020102020204" pitchFamily="34" charset="0"/>
              </a:rPr>
              <a:t>REQUIREMENTS</a:t>
            </a:r>
            <a:endParaRPr lang="en-US" sz="2800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 Black" panose="020B0A04020102020204" pitchFamily="34" charset="0"/>
              </a:rPr>
              <a:t>PHP</a:t>
            </a:r>
          </a:p>
          <a:p>
            <a:r>
              <a:rPr lang="en-US" dirty="0" smtClean="0">
                <a:latin typeface="Arial Black" panose="020B0A04020102020204" pitchFamily="34" charset="0"/>
              </a:rPr>
              <a:t>MYSQL DATABASE</a:t>
            </a:r>
          </a:p>
          <a:p>
            <a:r>
              <a:rPr lang="en-US" dirty="0" smtClean="0">
                <a:latin typeface="Arial Black" panose="020B0A04020102020204" pitchFamily="34" charset="0"/>
              </a:rPr>
              <a:t>HTML</a:t>
            </a:r>
          </a:p>
          <a:p>
            <a:r>
              <a:rPr lang="en-US" dirty="0" smtClean="0">
                <a:latin typeface="Arial Black" panose="020B0A04020102020204" pitchFamily="34" charset="0"/>
              </a:rPr>
              <a:t>CSS</a:t>
            </a:r>
          </a:p>
          <a:p>
            <a:r>
              <a:rPr lang="en-US" dirty="0" smtClean="0">
                <a:latin typeface="Arial Black" panose="020B0A04020102020204" pitchFamily="34" charset="0"/>
              </a:rPr>
              <a:t>JAVASCRIPT</a:t>
            </a:r>
          </a:p>
          <a:p>
            <a:r>
              <a:rPr lang="en-US" dirty="0" smtClean="0">
                <a:latin typeface="Arial Black" panose="020B0A04020102020204" pitchFamily="34" charset="0"/>
              </a:rPr>
              <a:t>MDBOOTSTRAP</a:t>
            </a:r>
            <a:endParaRPr lang="en-US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7530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Arial Black" panose="020B0A04020102020204" pitchFamily="34" charset="0"/>
              </a:rPr>
              <a:t>ADVANTAGES</a:t>
            </a:r>
            <a:br>
              <a:rPr lang="en-US" sz="2400" dirty="0" smtClean="0">
                <a:latin typeface="Arial Black" panose="020B0A04020102020204" pitchFamily="34" charset="0"/>
              </a:rPr>
            </a:br>
            <a:r>
              <a:rPr lang="en-US" sz="3200" dirty="0" smtClean="0">
                <a:latin typeface="Arial Black" panose="020B0A04020102020204" pitchFamily="34" charset="0"/>
              </a:rPr>
              <a:t> </a:t>
            </a:r>
            <a:r>
              <a:rPr lang="en-US" sz="3200" dirty="0">
                <a:latin typeface="Arial Black" panose="020B0A04020102020204" pitchFamily="34" charset="0"/>
              </a:rPr>
              <a:t>&amp;</a:t>
            </a:r>
            <a:br>
              <a:rPr lang="en-US" sz="3200" dirty="0">
                <a:latin typeface="Arial Black" panose="020B0A04020102020204" pitchFamily="34" charset="0"/>
              </a:rPr>
            </a:br>
            <a:r>
              <a:rPr lang="en-US" sz="2400" dirty="0" smtClean="0">
                <a:latin typeface="Arial Black" panose="020B0A04020102020204" pitchFamily="34" charset="0"/>
              </a:rPr>
              <a:t>DISADVANTAGES</a:t>
            </a:r>
            <a:endParaRPr lang="en-US" sz="3200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 Black" panose="020B0A04020102020204" pitchFamily="34" charset="0"/>
              </a:rPr>
              <a:t>ADVANTAGES ARE :</a:t>
            </a:r>
          </a:p>
          <a:p>
            <a:r>
              <a:rPr lang="en-US" dirty="0" smtClean="0">
                <a:latin typeface="Arial Black" panose="020B0A04020102020204" pitchFamily="34" charset="0"/>
              </a:rPr>
              <a:t>LARGE NUMBER OF PARTICIPANTS</a:t>
            </a:r>
          </a:p>
          <a:p>
            <a:r>
              <a:rPr lang="en-US" dirty="0" smtClean="0">
                <a:latin typeface="Arial Black" panose="020B0A04020102020204" pitchFamily="34" charset="0"/>
              </a:rPr>
              <a:t>ENGAGE OUR AUDIENCE</a:t>
            </a:r>
          </a:p>
          <a:p>
            <a:r>
              <a:rPr lang="en-US" dirty="0" smtClean="0">
                <a:latin typeface="Arial Black" panose="020B0A04020102020204" pitchFamily="34" charset="0"/>
              </a:rPr>
              <a:t>GAIN INSIGHT IN AUDIENCE</a:t>
            </a:r>
          </a:p>
          <a:p>
            <a:r>
              <a:rPr lang="en-US" dirty="0" smtClean="0">
                <a:latin typeface="Arial Black" panose="020B0A04020102020204" pitchFamily="34" charset="0"/>
              </a:rPr>
              <a:t>NO INSTRUCTOR NEEDED</a:t>
            </a:r>
          </a:p>
          <a:p>
            <a:r>
              <a:rPr lang="en-US" dirty="0" smtClean="0">
                <a:latin typeface="Arial Black" panose="020B0A04020102020204" pitchFamily="34" charset="0"/>
              </a:rPr>
              <a:t>--------------</a:t>
            </a:r>
          </a:p>
          <a:p>
            <a:r>
              <a:rPr lang="en-US" dirty="0" smtClean="0">
                <a:latin typeface="Arial Black" panose="020B0A04020102020204" pitchFamily="34" charset="0"/>
              </a:rPr>
              <a:t>DISADVANTAGES ARE :</a:t>
            </a:r>
          </a:p>
          <a:p>
            <a:r>
              <a:rPr lang="en-US" dirty="0">
                <a:latin typeface="Arial Black" panose="020B0A04020102020204" pitchFamily="34" charset="0"/>
              </a:rPr>
              <a:t>CHALANGES IN TECHNOLOGY ADOPTION</a:t>
            </a:r>
          </a:p>
          <a:p>
            <a:r>
              <a:rPr lang="en-US" dirty="0">
                <a:latin typeface="Arial Black" panose="020B0A04020102020204" pitchFamily="34" charset="0"/>
              </a:rPr>
              <a:t>INFRASTRUCTURAL </a:t>
            </a:r>
            <a:r>
              <a:rPr lang="en-US" dirty="0" smtClean="0">
                <a:latin typeface="Arial Black" panose="020B0A04020102020204" pitchFamily="34" charset="0"/>
              </a:rPr>
              <a:t>BARRIERS</a:t>
            </a:r>
            <a:endParaRPr lang="en-US" dirty="0">
              <a:latin typeface="Arial Black" panose="020B0A04020102020204" pitchFamily="34" charset="0"/>
            </a:endParaRPr>
          </a:p>
          <a:p>
            <a:r>
              <a:rPr lang="en-US" dirty="0">
                <a:latin typeface="Arial Black" panose="020B0A04020102020204" pitchFamily="34" charset="0"/>
              </a:rPr>
              <a:t>SUSCEPTIBLE TO CHEATING</a:t>
            </a:r>
          </a:p>
          <a:p>
            <a:pPr marL="0" indent="0">
              <a:buNone/>
            </a:pPr>
            <a:endParaRPr lang="en-US" dirty="0">
              <a:latin typeface="Arial Black" panose="020B0A04020102020204" pitchFamily="34" charset="0"/>
            </a:endParaRPr>
          </a:p>
          <a:p>
            <a:endParaRPr lang="en-US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1232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Arial Black" panose="020B0A04020102020204" pitchFamily="34" charset="0"/>
              </a:rPr>
              <a:t>PROJECT SUMMARY</a:t>
            </a:r>
            <a:endParaRPr lang="en-US" sz="3200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 Black" panose="020B0A04020102020204" pitchFamily="34" charset="0"/>
              </a:rPr>
              <a:t>LOGIN &amp; REGISTER PAGE</a:t>
            </a:r>
          </a:p>
          <a:p>
            <a:r>
              <a:rPr lang="en-US" dirty="0" smtClean="0">
                <a:latin typeface="Arial Black" panose="020B0A04020102020204" pitchFamily="34" charset="0"/>
              </a:rPr>
              <a:t>USER PAGE</a:t>
            </a:r>
          </a:p>
          <a:p>
            <a:r>
              <a:rPr lang="en-US" dirty="0" smtClean="0">
                <a:latin typeface="Arial Black" panose="020B0A04020102020204" pitchFamily="34" charset="0"/>
              </a:rPr>
              <a:t>ONLINE QUIZ PAGE</a:t>
            </a:r>
          </a:p>
          <a:p>
            <a:r>
              <a:rPr lang="en-US" dirty="0" smtClean="0">
                <a:latin typeface="Arial Black" panose="020B0A04020102020204" pitchFamily="34" charset="0"/>
              </a:rPr>
              <a:t>SUBMIT BUTTON</a:t>
            </a:r>
          </a:p>
          <a:p>
            <a:r>
              <a:rPr lang="en-US" dirty="0" smtClean="0">
                <a:latin typeface="Arial Black" panose="020B0A04020102020204" pitchFamily="34" charset="0"/>
              </a:rPr>
              <a:t>RESULT PAGE</a:t>
            </a:r>
          </a:p>
          <a:p>
            <a:r>
              <a:rPr lang="en-US" dirty="0" smtClean="0">
                <a:latin typeface="Arial Black" panose="020B0A04020102020204" pitchFamily="34" charset="0"/>
              </a:rPr>
              <a:t>ADMIN PAGE</a:t>
            </a:r>
          </a:p>
          <a:p>
            <a:r>
              <a:rPr lang="en-US" dirty="0" smtClean="0">
                <a:latin typeface="Arial Black" panose="020B0A04020102020204" pitchFamily="34" charset="0"/>
              </a:rPr>
              <a:t>LOGOUT OPTION</a:t>
            </a:r>
          </a:p>
          <a:p>
            <a:endParaRPr lang="en-US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1281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Arial Black" panose="020B0A04020102020204" pitchFamily="34" charset="0"/>
              </a:rPr>
              <a:t>CONCLUSION</a:t>
            </a:r>
            <a:endParaRPr lang="en-US" sz="3200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 Black" panose="020B0A04020102020204" pitchFamily="34" charset="0"/>
              </a:rPr>
              <a:t>INDEED , IT HELPS –</a:t>
            </a:r>
          </a:p>
          <a:p>
            <a:r>
              <a:rPr lang="en-US" dirty="0" smtClean="0">
                <a:latin typeface="Arial Black" panose="020B0A04020102020204" pitchFamily="34" charset="0"/>
              </a:rPr>
              <a:t>TO MOTIVATE STUDENTS</a:t>
            </a:r>
          </a:p>
          <a:p>
            <a:r>
              <a:rPr lang="en-US" dirty="0" smtClean="0">
                <a:latin typeface="Arial Black" panose="020B0A04020102020204" pitchFamily="34" charset="0"/>
              </a:rPr>
              <a:t>INCREASE PARTICIPATION</a:t>
            </a:r>
          </a:p>
          <a:p>
            <a:r>
              <a:rPr lang="en-US" dirty="0" smtClean="0">
                <a:latin typeface="Arial Black" panose="020B0A04020102020204" pitchFamily="34" charset="0"/>
              </a:rPr>
              <a:t>IMPROVE PERFORMANCE</a:t>
            </a:r>
            <a:endParaRPr lang="en-US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670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smtClean="0">
                <a:latin typeface="Arial Black" panose="020B0A04020102020204" pitchFamily="34" charset="0"/>
              </a:rPr>
              <a:t>THANK YOU</a:t>
            </a:r>
            <a:endParaRPr lang="en-US" sz="4800" dirty="0">
              <a:latin typeface="Arial Black" panose="020B0A040201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67" y="1690541"/>
            <a:ext cx="3781777" cy="3228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595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10B6F4"/>
      </a:accent1>
      <a:accent2>
        <a:srgbClr val="3C78C3"/>
      </a:accent2>
      <a:accent3>
        <a:srgbClr val="9F52D0"/>
      </a:accent3>
      <a:accent4>
        <a:srgbClr val="D64198"/>
      </a:accent4>
      <a:accent5>
        <a:srgbClr val="DA2228"/>
      </a:accent5>
      <a:accent6>
        <a:srgbClr val="F18318"/>
      </a:accent6>
      <a:hlink>
        <a:srgbClr val="38DDEC"/>
      </a:hlink>
      <a:folHlink>
        <a:srgbClr val="A8DEE8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C0CB9708-C445-4049-9D7F-4C8684E69AF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86</TotalTime>
  <Words>155</Words>
  <Application>Microsoft Office PowerPoint</Application>
  <PresentationFormat>Widescreen</PresentationFormat>
  <Paragraphs>51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 Black</vt:lpstr>
      <vt:lpstr>Calibri Light</vt:lpstr>
      <vt:lpstr>Rockwell</vt:lpstr>
      <vt:lpstr>Wingdings</vt:lpstr>
      <vt:lpstr>Atlas</vt:lpstr>
      <vt:lpstr>TOPIC NAME : ONLINE QUIZ SYSTEM  COURSE  CODE  : CSE – 0318   COURSE  NAME  :  SOFTWARE  ENGINEERING  LAB STATE  UNIVERSITY  OF  BANGLADESH</vt:lpstr>
      <vt:lpstr>OUTLINES</vt:lpstr>
      <vt:lpstr>INTRODUCTION &amp; DEFINATION</vt:lpstr>
      <vt:lpstr>REQUIREMENTS</vt:lpstr>
      <vt:lpstr>ADVANTAGES  &amp; DISADVANTAGES</vt:lpstr>
      <vt:lpstr>PROJECT SUMMARY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NAME : ONLINE QUIZ SYSTEM  COURSE  CODE  : CSE – 0318   COURSE  NAME  :  SOFTWARE  ENGINEERING  LAB</dc:title>
  <dc:creator>Borsha</dc:creator>
  <cp:lastModifiedBy>Borsha</cp:lastModifiedBy>
  <cp:revision>15</cp:revision>
  <dcterms:created xsi:type="dcterms:W3CDTF">2021-07-10T18:06:08Z</dcterms:created>
  <dcterms:modified xsi:type="dcterms:W3CDTF">2021-07-13T10:10:00Z</dcterms:modified>
</cp:coreProperties>
</file>