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4"/>
  </p:notesMasterIdLst>
  <p:handoutMasterIdLst>
    <p:handoutMasterId r:id="rId15"/>
  </p:handoutMasterIdLst>
  <p:sldIdLst>
    <p:sldId id="261" r:id="rId5"/>
    <p:sldId id="314" r:id="rId6"/>
    <p:sldId id="315" r:id="rId7"/>
    <p:sldId id="316" r:id="rId8"/>
    <p:sldId id="317" r:id="rId9"/>
    <p:sldId id="318" r:id="rId10"/>
    <p:sldId id="319" r:id="rId11"/>
    <p:sldId id="320" r:id="rId12"/>
    <p:sldId id="32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5034" autoAdjust="0"/>
  </p:normalViewPr>
  <p:slideViewPr>
    <p:cSldViewPr>
      <p:cViewPr varScale="1">
        <p:scale>
          <a:sx n="85" d="100"/>
          <a:sy n="85" d="100"/>
        </p:scale>
        <p:origin x="138"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7/28/2021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a:xfrm>
            <a:off x="2351714" y="756097"/>
            <a:ext cx="7810500" cy="5638800"/>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smtClean="0"/>
              <a:t>Topic name : portfolio</a:t>
            </a:r>
            <a:br>
              <a:rPr lang="en-US" dirty="0" smtClean="0"/>
            </a:br>
            <a:r>
              <a:rPr lang="en-US" sz="2800" dirty="0" smtClean="0"/>
              <a:t>course code : cse-0402</a:t>
            </a:r>
            <a:br>
              <a:rPr lang="en-US" sz="2800" dirty="0" smtClean="0"/>
            </a:br>
            <a:r>
              <a:rPr lang="en-US" sz="2800" dirty="0" smtClean="0"/>
              <a:t>course name : e-commerce &amp; web engineering</a:t>
            </a:r>
            <a:br>
              <a:rPr lang="en-US" sz="2800" dirty="0" smtClean="0"/>
            </a:br>
            <a:r>
              <a:rPr lang="en-US" sz="2800" dirty="0" smtClean="0"/>
              <a:t>submitted by</a:t>
            </a:r>
            <a:br>
              <a:rPr lang="en-US" sz="2800" dirty="0" smtClean="0"/>
            </a:br>
            <a:r>
              <a:rPr lang="en-US" sz="2800" dirty="0" smtClean="0"/>
              <a:t>farhana rahman</a:t>
            </a:r>
            <a:br>
              <a:rPr lang="en-US" sz="2800" dirty="0" smtClean="0"/>
            </a:br>
            <a:r>
              <a:rPr lang="en-US" sz="2800" dirty="0" smtClean="0"/>
              <a:t>id : Ug02-47-18-031</a:t>
            </a:r>
            <a:br>
              <a:rPr lang="en-US" sz="2800" dirty="0" smtClean="0"/>
            </a:br>
            <a:r>
              <a:rPr lang="en-US" sz="2800" dirty="0" smtClean="0"/>
              <a:t>Department of cse</a:t>
            </a:r>
            <a:br>
              <a:rPr lang="en-US" sz="2800" dirty="0" smtClean="0"/>
            </a:br>
            <a:r>
              <a:rPr lang="en-US" sz="2800" dirty="0" smtClean="0"/>
              <a:t>---</a:t>
            </a:r>
            <a:br>
              <a:rPr lang="en-US" sz="2800" dirty="0" smtClean="0"/>
            </a:br>
            <a:r>
              <a:rPr lang="en-US" sz="2800" dirty="0" smtClean="0"/>
              <a:t>submitted to</a:t>
            </a:r>
            <a:br>
              <a:rPr lang="en-US" sz="2800" dirty="0" smtClean="0"/>
            </a:br>
            <a:r>
              <a:rPr lang="en-US" sz="2800" dirty="0" smtClean="0"/>
              <a:t>khan md. Hasib</a:t>
            </a:r>
            <a:br>
              <a:rPr lang="en-US" sz="2800" dirty="0" smtClean="0"/>
            </a:br>
            <a:r>
              <a:rPr lang="en-US" sz="2800" dirty="0" smtClean="0"/>
              <a:t>lecturer , department </a:t>
            </a:r>
            <a:r>
              <a:rPr lang="en-US" sz="2800" smtClean="0"/>
              <a:t>of </a:t>
            </a:r>
            <a:r>
              <a:rPr lang="en-US" sz="2800" smtClean="0"/>
              <a:t>csE</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dirty="0"/>
          </a:p>
        </p:txBody>
      </p:sp>
      <p:sp>
        <p:nvSpPr>
          <p:cNvPr id="4" name="Title 3"/>
          <p:cNvSpPr>
            <a:spLocks noGrp="1"/>
          </p:cNvSpPr>
          <p:nvPr>
            <p:ph type="ctrTitle"/>
          </p:nvPr>
        </p:nvSpPr>
        <p:spPr/>
        <p:txBody>
          <a:bodyPr/>
          <a:lstStyle/>
          <a:p>
            <a:r>
              <a:rPr lang="en-US" smtClean="0"/>
              <a:t>outlineS</a:t>
            </a:r>
            <a:endParaRPr lang="en-US" dirty="0"/>
          </a:p>
        </p:txBody>
      </p:sp>
      <p:sp>
        <p:nvSpPr>
          <p:cNvPr id="5" name="Subtitle 4"/>
          <p:cNvSpPr>
            <a:spLocks noGrp="1"/>
          </p:cNvSpPr>
          <p:nvPr>
            <p:ph type="subTitle" idx="1"/>
          </p:nvPr>
        </p:nvSpPr>
        <p:spPr/>
        <p:txBody>
          <a:bodyPr>
            <a:normAutofit fontScale="92500" lnSpcReduction="20000"/>
          </a:bodyPr>
          <a:lstStyle/>
          <a:p>
            <a:pPr marL="342900" indent="-342900">
              <a:buFont typeface="Wingdings" panose="05000000000000000000" pitchFamily="2" charset="2"/>
              <a:buChar char="ü"/>
            </a:pPr>
            <a:r>
              <a:rPr lang="en-US" sz="2000" dirty="0"/>
              <a:t>*</a:t>
            </a:r>
            <a:r>
              <a:rPr lang="en-US" sz="2000" dirty="0" smtClean="0"/>
              <a:t> INTRODUCTION</a:t>
            </a:r>
            <a:endParaRPr lang="en-US" sz="2000" dirty="0"/>
          </a:p>
          <a:p>
            <a:pPr marL="342900" indent="-342900">
              <a:buFont typeface="Wingdings" panose="05000000000000000000" pitchFamily="2" charset="2"/>
              <a:buChar char="ü"/>
            </a:pPr>
            <a:r>
              <a:rPr lang="en-US" sz="2000" dirty="0" smtClean="0"/>
              <a:t>* DEVELOPMENT - TOOLS</a:t>
            </a:r>
          </a:p>
          <a:p>
            <a:pPr marL="342900" indent="-342900">
              <a:buFont typeface="Wingdings" panose="05000000000000000000" pitchFamily="2" charset="2"/>
              <a:buChar char="ü"/>
            </a:pPr>
            <a:r>
              <a:rPr lang="en-US" sz="2000" dirty="0" smtClean="0"/>
              <a:t>* ADVANTAGES – DISADVANTAGES</a:t>
            </a:r>
          </a:p>
          <a:p>
            <a:pPr marL="342900" indent="-342900">
              <a:buFont typeface="Wingdings" panose="05000000000000000000" pitchFamily="2" charset="2"/>
              <a:buChar char="ü"/>
            </a:pPr>
            <a:r>
              <a:rPr lang="en-US" sz="2000" dirty="0" smtClean="0"/>
              <a:t>* FEATURES</a:t>
            </a:r>
          </a:p>
          <a:p>
            <a:pPr marL="342900" indent="-342900">
              <a:buFont typeface="Wingdings" panose="05000000000000000000" pitchFamily="2" charset="2"/>
              <a:buChar char="ü"/>
            </a:pPr>
            <a:r>
              <a:rPr lang="en-US" sz="2000" dirty="0" smtClean="0"/>
              <a:t>* CONCLUSION</a:t>
            </a:r>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4228732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iNTRODUCTION</a:t>
            </a:r>
            <a:endParaRPr lang="en-US" dirty="0"/>
          </a:p>
        </p:txBody>
      </p:sp>
      <p:sp>
        <p:nvSpPr>
          <p:cNvPr id="5" name="Subtitle 4"/>
          <p:cNvSpPr>
            <a:spLocks noGrp="1"/>
          </p:cNvSpPr>
          <p:nvPr>
            <p:ph type="subTitle" idx="1"/>
          </p:nvPr>
        </p:nvSpPr>
        <p:spPr/>
        <p:txBody>
          <a:bodyPr>
            <a:normAutofit fontScale="92500" lnSpcReduction="20000"/>
          </a:bodyPr>
          <a:lstStyle/>
          <a:p>
            <a:r>
              <a:rPr lang="en-US" dirty="0" smtClean="0"/>
              <a:t>* A PERSONAL PORTFOLIO IS AN EVIDENTIARY DOCUMENT DESIGNED TO PROVIDE QUALITATIVE AND QUANTITATIVE INFORMATION.</a:t>
            </a:r>
            <a:endParaRPr lang="en-US" dirty="0"/>
          </a:p>
          <a:p>
            <a:pPr marL="285750" indent="-285750">
              <a:buFont typeface="Arial" panose="020B0604020202020204" pitchFamily="34" charset="0"/>
              <a:buChar char="•"/>
            </a:pPr>
            <a:r>
              <a:rPr lang="en-US" dirty="0" smtClean="0"/>
              <a:t>* THREE TYPES OF PORTFOLIO :</a:t>
            </a:r>
          </a:p>
          <a:p>
            <a:pPr marL="285750" indent="-285750">
              <a:buFont typeface="Arial" panose="020B0604020202020204" pitchFamily="34" charset="0"/>
              <a:buChar char="•"/>
            </a:pPr>
            <a:r>
              <a:rPr lang="en-US" dirty="0" smtClean="0"/>
              <a:t>1) A SHOWCASE PORTFOLIO </a:t>
            </a:r>
          </a:p>
          <a:p>
            <a:pPr marL="285750" indent="-285750">
              <a:buFont typeface="Arial" panose="020B0604020202020204" pitchFamily="34" charset="0"/>
              <a:buChar char="•"/>
            </a:pPr>
            <a:r>
              <a:rPr lang="en-US" dirty="0" smtClean="0"/>
              <a:t>2) AN ASSESSMENT PORTFOLIO</a:t>
            </a:r>
          </a:p>
          <a:p>
            <a:pPr marL="285750" indent="-285750">
              <a:buFont typeface="Arial" panose="020B0604020202020204" pitchFamily="34" charset="0"/>
              <a:buChar char="•"/>
            </a:pPr>
            <a:r>
              <a:rPr lang="en-US" dirty="0" smtClean="0"/>
              <a:t>3) A DEVELOPMENT PORTFOLIO</a:t>
            </a: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1189641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Development tools</a:t>
            </a:r>
            <a:endParaRPr lang="en-US" dirty="0"/>
          </a:p>
        </p:txBody>
      </p:sp>
      <p:sp>
        <p:nvSpPr>
          <p:cNvPr id="5" name="Subtitle 4"/>
          <p:cNvSpPr>
            <a:spLocks noGrp="1"/>
          </p:cNvSpPr>
          <p:nvPr>
            <p:ph type="subTitle" idx="1"/>
          </p:nvPr>
        </p:nvSpPr>
        <p:spPr/>
        <p:txBody>
          <a:bodyPr/>
          <a:lstStyle/>
          <a:p>
            <a:pPr marL="285750" indent="-285750">
              <a:buFont typeface="Arial" panose="020B0604020202020204" pitchFamily="34" charset="0"/>
              <a:buChar char="•"/>
            </a:pPr>
            <a:r>
              <a:rPr lang="en-US" dirty="0" smtClean="0"/>
              <a:t>* LANGUAGE : HTML , CSS</a:t>
            </a:r>
          </a:p>
          <a:p>
            <a:pPr marL="285750" indent="-285750">
              <a:buFont typeface="Arial" panose="020B0604020202020204" pitchFamily="34" charset="0"/>
              <a:buChar char="•"/>
            </a:pPr>
            <a:r>
              <a:rPr lang="en-US" dirty="0" smtClean="0"/>
              <a:t>* WEB BROWSER : INTERNET EXPLORER</a:t>
            </a:r>
          </a:p>
          <a:p>
            <a:pPr marL="285750" indent="-285750">
              <a:buFont typeface="Arial" panose="020B0604020202020204" pitchFamily="34" charset="0"/>
              <a:buChar char="•"/>
            </a:pPr>
            <a:r>
              <a:rPr lang="en-US" dirty="0" smtClean="0"/>
              <a:t>* SOFTWARE : NOTEPAD , VS-CODE</a:t>
            </a: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2920799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ADVANTAGES </a:t>
            </a:r>
            <a:endParaRPr lang="en-US" dirty="0"/>
          </a:p>
        </p:txBody>
      </p:sp>
      <p:sp>
        <p:nvSpPr>
          <p:cNvPr id="5" name="Subtitle 4"/>
          <p:cNvSpPr>
            <a:spLocks noGrp="1"/>
          </p:cNvSpPr>
          <p:nvPr>
            <p:ph type="subTitle" idx="1"/>
          </p:nvPr>
        </p:nvSpPr>
        <p:spPr/>
        <p:txBody>
          <a:bodyPr>
            <a:normAutofit fontScale="92500" lnSpcReduction="20000"/>
          </a:bodyPr>
          <a:lstStyle/>
          <a:p>
            <a:pPr marL="285750" indent="-285750">
              <a:buFont typeface="Arial" panose="020B0604020202020204" pitchFamily="34" charset="0"/>
              <a:buChar char="•"/>
            </a:pPr>
            <a:r>
              <a:rPr lang="en-US" dirty="0" smtClean="0"/>
              <a:t>* PROVIDES A PLATFORM TO SHOWCASE OUR WORK</a:t>
            </a:r>
          </a:p>
          <a:p>
            <a:pPr marL="285750" indent="-285750">
              <a:buFont typeface="Arial" panose="020B0604020202020204" pitchFamily="34" charset="0"/>
              <a:buChar char="•"/>
            </a:pPr>
            <a:r>
              <a:rPr lang="en-US" dirty="0" smtClean="0"/>
              <a:t>* AMPLIFIES OUR ONLINE PRESENCE</a:t>
            </a:r>
          </a:p>
          <a:p>
            <a:pPr marL="285750" indent="-285750">
              <a:buFont typeface="Arial" panose="020B0604020202020204" pitchFamily="34" charset="0"/>
              <a:buChar char="•"/>
            </a:pPr>
            <a:r>
              <a:rPr lang="en-US" dirty="0" smtClean="0"/>
              <a:t>* GOOD FOR FUTURE CLIENTS &amp; POTENTIAL EMPLOYERS</a:t>
            </a:r>
          </a:p>
          <a:p>
            <a:pPr marL="285750" indent="-285750">
              <a:buFont typeface="Arial" panose="020B0604020202020204" pitchFamily="34" charset="0"/>
              <a:buChar char="•"/>
            </a:pPr>
            <a:r>
              <a:rPr lang="en-US" dirty="0" smtClean="0"/>
              <a:t>*ESTABLISHES OUR PERSONAL BRAND</a:t>
            </a:r>
          </a:p>
          <a:p>
            <a:pPr marL="285750" indent="-285750">
              <a:buFont typeface="Arial" panose="020B0604020202020204" pitchFamily="34" charset="0"/>
              <a:buChar char="•"/>
            </a:pPr>
            <a:r>
              <a:rPr lang="en-US" dirty="0" smtClean="0"/>
              <a:t>* REFLECTS OUR PERSONALITY &amp; CREATIVITY</a:t>
            </a:r>
          </a:p>
          <a:p>
            <a:pPr marL="285750" indent="-285750">
              <a:buFont typeface="Arial" panose="020B0604020202020204" pitchFamily="34" charset="0"/>
              <a:buChar char="•"/>
            </a:pPr>
            <a:r>
              <a:rPr lang="en-US" dirty="0" smtClean="0"/>
              <a:t>* DISPLAYS CONSISTENCY &amp; PROFESSIONALISM</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256996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DISADVANTAGES</a:t>
            </a:r>
            <a:endParaRPr lang="en-US" dirty="0"/>
          </a:p>
        </p:txBody>
      </p:sp>
      <p:sp>
        <p:nvSpPr>
          <p:cNvPr id="5" name="Subtitle 4"/>
          <p:cNvSpPr>
            <a:spLocks noGrp="1"/>
          </p:cNvSpPr>
          <p:nvPr>
            <p:ph type="subTitle" idx="1"/>
          </p:nvPr>
        </p:nvSpPr>
        <p:spPr/>
        <p:txBody>
          <a:bodyPr>
            <a:normAutofit fontScale="92500"/>
          </a:bodyPr>
          <a:lstStyle/>
          <a:p>
            <a:pPr marL="285750" indent="-285750">
              <a:buFont typeface="Arial" panose="020B0604020202020204" pitchFamily="34" charset="0"/>
              <a:buChar char="•"/>
            </a:pPr>
            <a:r>
              <a:rPr lang="en-US" dirty="0" smtClean="0"/>
              <a:t>* TOO COMPLICATED</a:t>
            </a:r>
          </a:p>
          <a:p>
            <a:pPr marL="285750" indent="-285750">
              <a:buFont typeface="Arial" panose="020B0604020202020204" pitchFamily="34" charset="0"/>
              <a:buChar char="•"/>
            </a:pPr>
            <a:r>
              <a:rPr lang="en-US" dirty="0" smtClean="0"/>
              <a:t>* INDEXING</a:t>
            </a:r>
          </a:p>
          <a:p>
            <a:pPr marL="285750" indent="-285750">
              <a:buFont typeface="Arial" panose="020B0604020202020204" pitchFamily="34" charset="0"/>
              <a:buChar char="•"/>
            </a:pPr>
            <a:r>
              <a:rPr lang="en-US" dirty="0" smtClean="0"/>
              <a:t>* MARKET RISK</a:t>
            </a:r>
          </a:p>
          <a:p>
            <a:pPr marL="285750" indent="-285750">
              <a:buFont typeface="Arial" panose="020B0604020202020204" pitchFamily="34" charset="0"/>
              <a:buChar char="•"/>
            </a:pPr>
            <a:r>
              <a:rPr lang="en-US" dirty="0" smtClean="0"/>
              <a:t>* BELOW </a:t>
            </a:r>
            <a:r>
              <a:rPr lang="en-US" smtClean="0"/>
              <a:t>AVERAGE RETURNS</a:t>
            </a:r>
            <a:endParaRPr lang="en-US" dirty="0"/>
          </a:p>
          <a:p>
            <a:pPr marL="285750" indent="-285750">
              <a:buFont typeface="Arial" panose="020B0604020202020204" pitchFamily="34" charset="0"/>
              <a:buChar char="•"/>
            </a:pPr>
            <a:r>
              <a:rPr lang="en-US" dirty="0" smtClean="0"/>
              <a:t>* LACK OF FOCUS OR ATTENTION TO OUR PORTFOLIO</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3004060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FEATURES</a:t>
            </a:r>
            <a:endParaRPr lang="en-US" dirty="0"/>
          </a:p>
        </p:txBody>
      </p:sp>
      <p:sp>
        <p:nvSpPr>
          <p:cNvPr id="5" name="Subtitle 4"/>
          <p:cNvSpPr>
            <a:spLocks noGrp="1"/>
          </p:cNvSpPr>
          <p:nvPr>
            <p:ph type="subTitle" idx="1"/>
          </p:nvPr>
        </p:nvSpPr>
        <p:spPr>
          <a:xfrm>
            <a:off x="6057900" y="4114800"/>
            <a:ext cx="6134100" cy="2438400"/>
          </a:xfrm>
        </p:spPr>
        <p:txBody>
          <a:bodyPr>
            <a:normAutofit lnSpcReduction="10000"/>
          </a:bodyPr>
          <a:lstStyle/>
          <a:p>
            <a:r>
              <a:rPr lang="en-US" dirty="0" smtClean="0"/>
              <a:t>* HOME</a:t>
            </a:r>
          </a:p>
          <a:p>
            <a:r>
              <a:rPr lang="en-US" dirty="0" smtClean="0"/>
              <a:t>* ABOUT ME</a:t>
            </a:r>
            <a:endParaRPr lang="en-US" dirty="0"/>
          </a:p>
          <a:p>
            <a:r>
              <a:rPr lang="en-US" dirty="0" smtClean="0"/>
              <a:t>* SKILL</a:t>
            </a:r>
          </a:p>
          <a:p>
            <a:r>
              <a:rPr lang="en-US" dirty="0" smtClean="0"/>
              <a:t>* CONTACT ME -</a:t>
            </a:r>
          </a:p>
          <a:p>
            <a:pPr marL="285750" indent="-285750">
              <a:buFont typeface="Arial" panose="020B0604020202020204" pitchFamily="34" charset="0"/>
              <a:buChar char="•"/>
            </a:pPr>
            <a:r>
              <a:rPr lang="en-US" dirty="0" smtClean="0"/>
              <a:t>- YOUR NAME</a:t>
            </a:r>
          </a:p>
          <a:p>
            <a:pPr marL="285750" indent="-285750">
              <a:buFont typeface="Arial" panose="020B0604020202020204" pitchFamily="34" charset="0"/>
              <a:buChar char="•"/>
            </a:pPr>
            <a:r>
              <a:rPr lang="en-US" dirty="0" smtClean="0"/>
              <a:t>- YOUR E-MAIL</a:t>
            </a:r>
          </a:p>
          <a:p>
            <a:pPr marL="285750" indent="-285750">
              <a:buFont typeface="Arial" panose="020B0604020202020204" pitchFamily="34" charset="0"/>
              <a:buChar char="•"/>
            </a:pPr>
            <a:r>
              <a:rPr lang="en-US" dirty="0" smtClean="0"/>
              <a:t>- YOUR MESSAGE</a:t>
            </a:r>
          </a:p>
          <a:p>
            <a:pPr marL="285750" indent="-285750">
              <a:buFont typeface="Arial" panose="020B0604020202020204" pitchFamily="34" charset="0"/>
              <a:buChar char="•"/>
            </a:pPr>
            <a:r>
              <a:rPr lang="en-US" dirty="0" smtClean="0"/>
              <a:t>&gt; SEND BUTTON</a:t>
            </a:r>
          </a:p>
          <a:p>
            <a:pPr marL="285750" indent="-285750">
              <a:buFont typeface="Arial" panose="020B0604020202020204" pitchFamily="34" charset="0"/>
              <a:buChar char="•"/>
            </a:pPr>
            <a:r>
              <a:rPr lang="en-US" dirty="0" smtClean="0"/>
              <a:t>&gt; RESET BUTTON</a:t>
            </a:r>
          </a:p>
          <a:p>
            <a:pPr marL="285750" indent="-285750">
              <a:buFont typeface="Arial" panose="020B0604020202020204" pitchFamily="34" charset="0"/>
              <a:buChar char="•"/>
            </a:pPr>
            <a:r>
              <a:rPr lang="en-US" dirty="0" smtClean="0"/>
              <a:t>* MORE WAYS TO CONTACT</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103424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CONCLUSION</a:t>
            </a:r>
            <a:endParaRPr lang="en-US" dirty="0"/>
          </a:p>
        </p:txBody>
      </p:sp>
      <p:sp>
        <p:nvSpPr>
          <p:cNvPr id="5" name="Subtitle 4"/>
          <p:cNvSpPr>
            <a:spLocks noGrp="1"/>
          </p:cNvSpPr>
          <p:nvPr>
            <p:ph type="subTitle" idx="1"/>
          </p:nvPr>
        </p:nvSpPr>
        <p:spPr>
          <a:xfrm>
            <a:off x="5751709" y="3200400"/>
            <a:ext cx="6400800" cy="2514600"/>
          </a:xfrm>
        </p:spPr>
        <p:txBody>
          <a:bodyPr>
            <a:normAutofit/>
          </a:bodyPr>
          <a:lstStyle/>
          <a:p>
            <a:r>
              <a:rPr lang="en-US" dirty="0"/>
              <a:t>The use of the ePortfolio for the purpose of development and management of knowledge and skills is booming. Today, we made the shift to a knowledge society and digital culture. The emergence of ePortfolios is entirely consistent with this shift. We use technologies at our disposal to better serve citizens and to provide better service to learners; therefore, we have to use the ePortfolios</a:t>
            </a:r>
            <a:r>
              <a:rPr lang="en-US" dirty="0" smtClean="0"/>
              <a:t>.</a:t>
            </a: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2134701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19200"/>
            <a:ext cx="8122978" cy="4747429"/>
          </a:xfrm>
          <a:prstGeom prst="rect">
            <a:avLst/>
          </a:prstGeom>
        </p:spPr>
      </p:pic>
    </p:spTree>
    <p:extLst>
      <p:ext uri="{BB962C8B-B14F-4D97-AF65-F5344CB8AC3E}">
        <p14:creationId xmlns:p14="http://schemas.microsoft.com/office/powerpoint/2010/main" val="2782439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www.w3.org/XML/1998/namespace"/>
    <ds:schemaRef ds:uri="http://schemas.microsoft.com/office/2006/documentManagement/types"/>
    <ds:schemaRef ds:uri="71af3243-3dd4-4a8d-8c0d-dd76da1f02a5"/>
    <ds:schemaRef ds:uri="http://schemas.microsoft.com/office/2006/metadata/properti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242</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Tw Cen MT</vt:lpstr>
      <vt:lpstr>Tw Cen MT Condensed</vt:lpstr>
      <vt:lpstr>Wingdings</vt:lpstr>
      <vt:lpstr>Wingdings 3</vt:lpstr>
      <vt:lpstr>ModernClassicBlock-3</vt:lpstr>
      <vt:lpstr>Topic name : portfolio course code : cse-0402 course name : e-commerce &amp; web engineering submitted by farhana rahman id : Ug02-47-18-031 Department of cse --- submitted to khan md. Hasib lecturer , department of csE</vt:lpstr>
      <vt:lpstr>outlineS</vt:lpstr>
      <vt:lpstr>iNTRODUCTION</vt:lpstr>
      <vt:lpstr>Development tools</vt:lpstr>
      <vt:lpstr>ADVANTAGES </vt:lpstr>
      <vt:lpstr>DISADVANTAGES</vt:lpstr>
      <vt:lpstr>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2021-07-19T17:46:14Z</dcterms:created>
  <dcterms:modified xsi:type="dcterms:W3CDTF">2021-07-28T13:19:40Z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