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20"/>
  </p:notesMasterIdLst>
  <p:handoutMasterIdLst>
    <p:handoutMasterId r:id="rId21"/>
  </p:handoutMasterIdLst>
  <p:sldIdLst>
    <p:sldId id="261" r:id="rId5"/>
    <p:sldId id="314" r:id="rId6"/>
    <p:sldId id="331" r:id="rId7"/>
    <p:sldId id="325" r:id="rId8"/>
    <p:sldId id="326" r:id="rId9"/>
    <p:sldId id="327" r:id="rId10"/>
    <p:sldId id="328" r:id="rId11"/>
    <p:sldId id="329" r:id="rId12"/>
    <p:sldId id="316" r:id="rId13"/>
    <p:sldId id="317" r:id="rId14"/>
    <p:sldId id="318" r:id="rId15"/>
    <p:sldId id="319" r:id="rId16"/>
    <p:sldId id="320" r:id="rId17"/>
    <p:sldId id="330" r:id="rId18"/>
    <p:sldId id="32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5034" autoAdjust="0"/>
  </p:normalViewPr>
  <p:slideViewPr>
    <p:cSldViewPr>
      <p:cViewPr varScale="1">
        <p:scale>
          <a:sx n="85" d="100"/>
          <a:sy n="85" d="100"/>
        </p:scale>
        <p:origin x="162" y="84"/>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9/20/2021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9/20/2021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xmlns=""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smtClean="0"/>
              <a:t>Click to edit Master subtitle style</a:t>
            </a:r>
            <a:endParaRPr lang="en-US" noProof="0"/>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xmlns=""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xmlns=""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xmlns=""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xmlns=""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xmlns=""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smtClean="0"/>
              <a:t>Click to edit Master title style</a:t>
            </a:r>
            <a:endParaRPr lang="en-US"/>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smtClean="0"/>
              <a:t>Click to edit Master title style</a:t>
            </a:r>
            <a:endParaRPr lang="en-US"/>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xmlns=""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xmlns=""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xmlns=""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xmlns=""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xmlns=""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smtClean="0"/>
              <a:t>Click to edit Master title style</a:t>
            </a:r>
            <a:endParaRPr lang="en-US"/>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xmlns=""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xmlns=""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xmlns=""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xmlns=""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xmlns=""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xmlns=""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xmlns=""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xmlns=""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xmlns=""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xmlns=""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xmlns=""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xmlns=""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xmlns=""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xmlns=""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xmlns=""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xmlns=""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xmlns=""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xmlns=""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xmlns=""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xmlns=""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xmlns=""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xmlns=""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xmlns=""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xmlns=""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xmlns=""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xmlns=""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xmlns=""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xmlns=""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xmlns=""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xmlns=""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xmlns=""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xmlns=""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xmlns=""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xmlns=""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xmlns=""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xmlns=""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xmlns=""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smtClean="0"/>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xmlns=""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xmlns=""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xmlns=""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smtClean="0"/>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smtClean="0"/>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xmlns=""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xmlns=""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smtClean="0"/>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xmlns=""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xmlns=""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xmlns=""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xmlns=""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xmlns=""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xmlns=""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xmlns=""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xmlns=""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xmlns=""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xmlns=""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xmlns=""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xmlns=""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xmlns=""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smtClean="0"/>
              <a:t>Click to edit Master title style</a:t>
            </a:r>
            <a:endParaRPr lang="en-US" noProof="0"/>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xmlns=""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xmlns=""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xmlns=""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xmlns="" val="1"/>
              </a:ext>
            </a:extLst>
          </p:cNvPr>
          <p:cNvSpPr>
            <a:spLocks noGrp="1"/>
          </p:cNvSpPr>
          <p:nvPr>
            <p:ph type="body" sz="quarter" idx="15"/>
          </p:nvPr>
        </p:nvSpPr>
        <p:spPr>
          <a:xfrm>
            <a:off x="2351714" y="756097"/>
            <a:ext cx="7810500" cy="5638800"/>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p:txBody>
          <a:bodyPr>
            <a:normAutofit fontScale="90000"/>
          </a:bodyPr>
          <a:lstStyle/>
          <a:p>
            <a:r>
              <a:rPr lang="en-US" dirty="0" smtClean="0"/>
              <a:t>Topic name : portfolio</a:t>
            </a:r>
            <a:br>
              <a:rPr lang="en-US" dirty="0" smtClean="0"/>
            </a:br>
            <a:r>
              <a:rPr lang="en-US" sz="2800" dirty="0" smtClean="0"/>
              <a:t>course code : cse-0402</a:t>
            </a:r>
            <a:br>
              <a:rPr lang="en-US" sz="2800" dirty="0" smtClean="0"/>
            </a:br>
            <a:r>
              <a:rPr lang="en-US" sz="2800" dirty="0" smtClean="0"/>
              <a:t>course name : e-commerce &amp; web engineering</a:t>
            </a:r>
            <a:br>
              <a:rPr lang="en-US" sz="2800" dirty="0" smtClean="0"/>
            </a:br>
            <a:r>
              <a:rPr lang="en-US" sz="2800" dirty="0" smtClean="0"/>
              <a:t>submitted by</a:t>
            </a:r>
            <a:br>
              <a:rPr lang="en-US" sz="2800" dirty="0" smtClean="0"/>
            </a:br>
            <a:r>
              <a:rPr lang="en-US" sz="2800" dirty="0" smtClean="0"/>
              <a:t>farhana rahman</a:t>
            </a:r>
            <a:br>
              <a:rPr lang="en-US" sz="2800" dirty="0" smtClean="0"/>
            </a:br>
            <a:r>
              <a:rPr lang="en-US" sz="2800" dirty="0" smtClean="0"/>
              <a:t>id : Ug02-47-18-031</a:t>
            </a:r>
            <a:br>
              <a:rPr lang="en-US" sz="2800" dirty="0" smtClean="0"/>
            </a:br>
            <a:r>
              <a:rPr lang="en-US" sz="2800" dirty="0" smtClean="0"/>
              <a:t>Department of cse</a:t>
            </a:r>
            <a:br>
              <a:rPr lang="en-US" sz="2800" dirty="0" smtClean="0"/>
            </a:br>
            <a:r>
              <a:rPr lang="en-US" sz="2800" dirty="0" smtClean="0"/>
              <a:t>---</a:t>
            </a:r>
            <a:br>
              <a:rPr lang="en-US" sz="2800" dirty="0" smtClean="0"/>
            </a:br>
            <a:r>
              <a:rPr lang="en-US" sz="2800" dirty="0" smtClean="0"/>
              <a:t>submitted to</a:t>
            </a:r>
            <a:br>
              <a:rPr lang="en-US" sz="2800" dirty="0" smtClean="0"/>
            </a:br>
            <a:r>
              <a:rPr lang="en-US" sz="2800" dirty="0" smtClean="0"/>
              <a:t>khan md. Hasib</a:t>
            </a:r>
            <a:br>
              <a:rPr lang="en-US" sz="2800" dirty="0" smtClean="0"/>
            </a:br>
            <a:r>
              <a:rPr lang="en-US" sz="2800" dirty="0" smtClean="0"/>
              <a:t>lecturer , department </a:t>
            </a:r>
            <a:r>
              <a:rPr lang="en-US" sz="2800" smtClean="0"/>
              <a:t>of csE</a:t>
            </a:r>
            <a:endParaRPr lang="en-US" dirty="0"/>
          </a:p>
        </p:txBody>
      </p:sp>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ADVANTAGES </a:t>
            </a:r>
            <a:endParaRPr lang="en-US" dirty="0"/>
          </a:p>
        </p:txBody>
      </p:sp>
      <p:sp>
        <p:nvSpPr>
          <p:cNvPr id="5" name="Subtitle 4"/>
          <p:cNvSpPr>
            <a:spLocks noGrp="1"/>
          </p:cNvSpPr>
          <p:nvPr>
            <p:ph type="subTitle" idx="1"/>
          </p:nvPr>
        </p:nvSpPr>
        <p:spPr/>
        <p:txBody>
          <a:bodyPr>
            <a:normAutofit fontScale="92500" lnSpcReduction="20000"/>
          </a:bodyPr>
          <a:lstStyle/>
          <a:p>
            <a:pPr marL="285750" indent="-285750">
              <a:buFont typeface="Arial" panose="020B0604020202020204" pitchFamily="34" charset="0"/>
              <a:buChar char="•"/>
            </a:pPr>
            <a:r>
              <a:rPr lang="en-US" dirty="0" smtClean="0"/>
              <a:t>* PROVIDES A PLATFORM TO SHOWCASE OUR WORK</a:t>
            </a:r>
          </a:p>
          <a:p>
            <a:pPr marL="285750" indent="-285750">
              <a:buFont typeface="Arial" panose="020B0604020202020204" pitchFamily="34" charset="0"/>
              <a:buChar char="•"/>
            </a:pPr>
            <a:r>
              <a:rPr lang="en-US" dirty="0" smtClean="0"/>
              <a:t>* AMPLIFIES OUR ONLINE PRESENCE</a:t>
            </a:r>
          </a:p>
          <a:p>
            <a:pPr marL="285750" indent="-285750">
              <a:buFont typeface="Arial" panose="020B0604020202020204" pitchFamily="34" charset="0"/>
              <a:buChar char="•"/>
            </a:pPr>
            <a:r>
              <a:rPr lang="en-US" dirty="0" smtClean="0"/>
              <a:t>* GOOD FOR FUTURE CLIENTS &amp; POTENTIAL EMPLOYERS</a:t>
            </a:r>
          </a:p>
          <a:p>
            <a:pPr marL="285750" indent="-285750">
              <a:buFont typeface="Arial" panose="020B0604020202020204" pitchFamily="34" charset="0"/>
              <a:buChar char="•"/>
            </a:pPr>
            <a:r>
              <a:rPr lang="en-US" dirty="0" smtClean="0"/>
              <a:t>*ESTABLISHES OUR PERSONAL BRAND</a:t>
            </a:r>
          </a:p>
          <a:p>
            <a:pPr marL="285750" indent="-285750">
              <a:buFont typeface="Arial" panose="020B0604020202020204" pitchFamily="34" charset="0"/>
              <a:buChar char="•"/>
            </a:pPr>
            <a:r>
              <a:rPr lang="en-US" dirty="0" smtClean="0"/>
              <a:t>* REFLECTS OUR PERSONALITY &amp; CREATIVITY</a:t>
            </a:r>
          </a:p>
          <a:p>
            <a:pPr marL="285750" indent="-285750">
              <a:buFont typeface="Arial" panose="020B0604020202020204" pitchFamily="34" charset="0"/>
              <a:buChar char="•"/>
            </a:pPr>
            <a:r>
              <a:rPr lang="en-US" dirty="0" smtClean="0"/>
              <a:t>* DISPLAYS CONSISTENCY &amp; PROFESSIONALISM</a:t>
            </a:r>
          </a:p>
          <a:p>
            <a:pPr marL="285750" indent="-285750">
              <a:buFont typeface="Arial" panose="020B0604020202020204" pitchFamily="34" charset="0"/>
              <a:buChar char="•"/>
            </a:pP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2569969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DISADVANTAGES</a:t>
            </a:r>
            <a:endParaRPr lang="en-US" dirty="0"/>
          </a:p>
        </p:txBody>
      </p:sp>
      <p:sp>
        <p:nvSpPr>
          <p:cNvPr id="5" name="Subtitle 4"/>
          <p:cNvSpPr>
            <a:spLocks noGrp="1"/>
          </p:cNvSpPr>
          <p:nvPr>
            <p:ph type="subTitle" idx="1"/>
          </p:nvPr>
        </p:nvSpPr>
        <p:spPr/>
        <p:txBody>
          <a:bodyPr>
            <a:normAutofit fontScale="92500"/>
          </a:bodyPr>
          <a:lstStyle/>
          <a:p>
            <a:pPr marL="285750" indent="-285750">
              <a:buFont typeface="Arial" panose="020B0604020202020204" pitchFamily="34" charset="0"/>
              <a:buChar char="•"/>
            </a:pPr>
            <a:r>
              <a:rPr lang="en-US" dirty="0" smtClean="0"/>
              <a:t>* TOO COMPLICATED</a:t>
            </a:r>
          </a:p>
          <a:p>
            <a:pPr marL="285750" indent="-285750">
              <a:buFont typeface="Arial" panose="020B0604020202020204" pitchFamily="34" charset="0"/>
              <a:buChar char="•"/>
            </a:pPr>
            <a:r>
              <a:rPr lang="en-US" dirty="0" smtClean="0"/>
              <a:t>* INDEXING</a:t>
            </a:r>
          </a:p>
          <a:p>
            <a:pPr marL="285750" indent="-285750">
              <a:buFont typeface="Arial" panose="020B0604020202020204" pitchFamily="34" charset="0"/>
              <a:buChar char="•"/>
            </a:pPr>
            <a:r>
              <a:rPr lang="en-US" dirty="0" smtClean="0"/>
              <a:t>* MARKET RISK</a:t>
            </a:r>
          </a:p>
          <a:p>
            <a:pPr marL="285750" indent="-285750">
              <a:buFont typeface="Arial" panose="020B0604020202020204" pitchFamily="34" charset="0"/>
              <a:buChar char="•"/>
            </a:pPr>
            <a:r>
              <a:rPr lang="en-US" dirty="0" smtClean="0"/>
              <a:t>* BELOW </a:t>
            </a:r>
            <a:r>
              <a:rPr lang="en-US" smtClean="0"/>
              <a:t>AVERAGE RETURNS</a:t>
            </a:r>
            <a:endParaRPr lang="en-US" dirty="0"/>
          </a:p>
          <a:p>
            <a:pPr marL="285750" indent="-285750">
              <a:buFont typeface="Arial" panose="020B0604020202020204" pitchFamily="34" charset="0"/>
              <a:buChar char="•"/>
            </a:pPr>
            <a:r>
              <a:rPr lang="en-US" dirty="0" smtClean="0"/>
              <a:t>* LACK OF FOCUS OR ATTENTION TO OUR PORTFOLIO</a:t>
            </a:r>
          </a:p>
          <a:p>
            <a:pPr marL="285750" indent="-285750">
              <a:buFont typeface="Arial" panose="020B0604020202020204" pitchFamily="34" charset="0"/>
              <a:buChar char="•"/>
            </a:pP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3004060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FEATURES</a:t>
            </a:r>
            <a:endParaRPr lang="en-US" dirty="0"/>
          </a:p>
        </p:txBody>
      </p:sp>
      <p:sp>
        <p:nvSpPr>
          <p:cNvPr id="5" name="Subtitle 4"/>
          <p:cNvSpPr>
            <a:spLocks noGrp="1"/>
          </p:cNvSpPr>
          <p:nvPr>
            <p:ph type="subTitle" idx="1"/>
          </p:nvPr>
        </p:nvSpPr>
        <p:spPr>
          <a:xfrm>
            <a:off x="6057900" y="4114800"/>
            <a:ext cx="6134100" cy="2438400"/>
          </a:xfrm>
        </p:spPr>
        <p:txBody>
          <a:bodyPr>
            <a:normAutofit fontScale="77500" lnSpcReduction="20000"/>
          </a:bodyPr>
          <a:lstStyle/>
          <a:p>
            <a:r>
              <a:rPr lang="en-US" dirty="0" smtClean="0"/>
              <a:t> * HOME</a:t>
            </a:r>
          </a:p>
          <a:p>
            <a:r>
              <a:rPr lang="en-US" dirty="0" smtClean="0"/>
              <a:t> * ABOUT ME</a:t>
            </a:r>
          </a:p>
          <a:p>
            <a:r>
              <a:rPr lang="en-US" dirty="0" smtClean="0"/>
              <a:t> * DOWNLOAD CV BUTTON (ATTACHED WITH DROPBOX)</a:t>
            </a:r>
          </a:p>
          <a:p>
            <a:r>
              <a:rPr lang="en-US" dirty="0" smtClean="0"/>
              <a:t> * WORK EXPERIENCE</a:t>
            </a:r>
          </a:p>
          <a:p>
            <a:r>
              <a:rPr lang="en-US" dirty="0" smtClean="0"/>
              <a:t> * EDUCATION &amp; TRAINING</a:t>
            </a:r>
            <a:endParaRPr lang="en-US" dirty="0"/>
          </a:p>
          <a:p>
            <a:r>
              <a:rPr lang="en-US" dirty="0" smtClean="0"/>
              <a:t> * SKILL</a:t>
            </a:r>
          </a:p>
          <a:p>
            <a:r>
              <a:rPr lang="en-US" dirty="0" smtClean="0"/>
              <a:t> * CONTACT ME -</a:t>
            </a:r>
          </a:p>
          <a:p>
            <a:pPr marL="285750" indent="-285750">
              <a:buFont typeface="Arial" panose="020B0604020202020204" pitchFamily="34" charset="0"/>
              <a:buChar char="•"/>
            </a:pPr>
            <a:r>
              <a:rPr lang="en-US" dirty="0" smtClean="0"/>
              <a:t>- YOUR NAME</a:t>
            </a:r>
          </a:p>
          <a:p>
            <a:pPr marL="285750" indent="-285750">
              <a:buFont typeface="Arial" panose="020B0604020202020204" pitchFamily="34" charset="0"/>
              <a:buChar char="•"/>
            </a:pPr>
            <a:r>
              <a:rPr lang="en-US" dirty="0" smtClean="0"/>
              <a:t>- YOUR E-MAIL</a:t>
            </a:r>
          </a:p>
          <a:p>
            <a:pPr marL="285750" indent="-285750">
              <a:buFont typeface="Arial" panose="020B0604020202020204" pitchFamily="34" charset="0"/>
              <a:buChar char="•"/>
            </a:pPr>
            <a:r>
              <a:rPr lang="en-US" dirty="0" smtClean="0"/>
              <a:t>- YOUR MESSAGE</a:t>
            </a:r>
          </a:p>
          <a:p>
            <a:pPr marL="285750" indent="-285750">
              <a:buFont typeface="Arial" panose="020B0604020202020204" pitchFamily="34" charset="0"/>
              <a:buChar char="•"/>
            </a:pPr>
            <a:r>
              <a:rPr lang="en-US" dirty="0" smtClean="0"/>
              <a:t>&gt; SEND BUTTON</a:t>
            </a:r>
          </a:p>
          <a:p>
            <a:pPr marL="285750" indent="-285750">
              <a:buFont typeface="Arial" panose="020B0604020202020204" pitchFamily="34" charset="0"/>
              <a:buChar char="•"/>
            </a:pPr>
            <a:r>
              <a:rPr lang="en-US" dirty="0" smtClean="0"/>
              <a:t>&gt; RESET BUTTON</a:t>
            </a:r>
          </a:p>
          <a:p>
            <a:r>
              <a:rPr lang="en-US" dirty="0" smtClean="0"/>
              <a:t> *ACHIEVEMENTS</a:t>
            </a:r>
          </a:p>
          <a:p>
            <a:r>
              <a:rPr lang="en-US" dirty="0" smtClean="0"/>
              <a:t> * MORE WAYS TO CONTACT</a:t>
            </a:r>
          </a:p>
          <a:p>
            <a:pPr marL="285750" indent="-285750">
              <a:buFont typeface="Arial" panose="020B0604020202020204" pitchFamily="34" charset="0"/>
              <a:buChar char="•"/>
            </a:pP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r>
              <a:rPr lang="en-US" dirty="0" smtClean="0"/>
              <a:t>  </a:t>
            </a:r>
            <a:endParaRPr lang="en-US" dirty="0"/>
          </a:p>
        </p:txBody>
      </p:sp>
    </p:spTree>
    <p:extLst>
      <p:ext uri="{BB962C8B-B14F-4D97-AF65-F5344CB8AC3E}">
        <p14:creationId xmlns:p14="http://schemas.microsoft.com/office/powerpoint/2010/main" val="3103424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CONCLUSION</a:t>
            </a:r>
            <a:endParaRPr lang="en-US" dirty="0"/>
          </a:p>
        </p:txBody>
      </p:sp>
      <p:sp>
        <p:nvSpPr>
          <p:cNvPr id="5" name="Subtitle 4"/>
          <p:cNvSpPr>
            <a:spLocks noGrp="1"/>
          </p:cNvSpPr>
          <p:nvPr>
            <p:ph type="subTitle" idx="1"/>
          </p:nvPr>
        </p:nvSpPr>
        <p:spPr>
          <a:xfrm>
            <a:off x="5751709" y="3200400"/>
            <a:ext cx="6400800" cy="2514600"/>
          </a:xfrm>
        </p:spPr>
        <p:txBody>
          <a:bodyPr>
            <a:normAutofit/>
          </a:bodyPr>
          <a:lstStyle/>
          <a:p>
            <a:r>
              <a:rPr lang="en-US" dirty="0"/>
              <a:t>The use of the ePortfolio for the purpose of development and management of knowledge and skills is booming. Today, we made the shift to a knowledge society and digital culture. The emergence of ePortfolios is entirely consistent with this shift. We use technologies at our disposal to better serve citizens and to provide better service to learners; therefore, we have to use the ePortfolios</a:t>
            </a:r>
            <a:r>
              <a:rPr lang="en-US" dirty="0" smtClean="0"/>
              <a:t>.</a:t>
            </a: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dirty="0"/>
          </a:p>
        </p:txBody>
      </p:sp>
    </p:spTree>
    <p:extLst>
      <p:ext uri="{BB962C8B-B14F-4D97-AF65-F5344CB8AC3E}">
        <p14:creationId xmlns:p14="http://schemas.microsoft.com/office/powerpoint/2010/main" val="2134701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endParaRPr lang="en-US"/>
          </a:p>
        </p:txBody>
      </p:sp>
      <p:pic>
        <p:nvPicPr>
          <p:cNvPr id="10" name="Picture Placeholder 9"/>
          <p:cNvPicPr>
            <a:picLocks noGrp="1" noChangeAspect="1"/>
          </p:cNvPicPr>
          <p:nvPr>
            <p:ph type="pic" sz="quarter" idx="4294967295"/>
          </p:nvPr>
        </p:nvPicPr>
        <p:blipFill rotWithShape="1">
          <a:blip r:embed="rId2">
            <a:extLst>
              <a:ext uri="{28A0092B-C50C-407E-A947-70E740481C1C}">
                <a14:useLocalDpi xmlns:a14="http://schemas.microsoft.com/office/drawing/2010/main" val="0"/>
              </a:ext>
            </a:extLst>
          </a:blip>
          <a:srcRect l="654" b="8228"/>
          <a:stretch/>
        </p:blipFill>
        <p:spPr>
          <a:xfrm>
            <a:off x="381000" y="914400"/>
            <a:ext cx="10591800" cy="5105400"/>
          </a:xfrm>
        </p:spPr>
      </p:pic>
    </p:spTree>
    <p:extLst>
      <p:ext uri="{BB962C8B-B14F-4D97-AF65-F5344CB8AC3E}">
        <p14:creationId xmlns:p14="http://schemas.microsoft.com/office/powerpoint/2010/main" val="905842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219200"/>
            <a:ext cx="8122978" cy="4747429"/>
          </a:xfrm>
          <a:prstGeom prst="rect">
            <a:avLst/>
          </a:prstGeom>
        </p:spPr>
      </p:pic>
    </p:spTree>
    <p:extLst>
      <p:ext uri="{BB962C8B-B14F-4D97-AF65-F5344CB8AC3E}">
        <p14:creationId xmlns:p14="http://schemas.microsoft.com/office/powerpoint/2010/main" val="2782439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dirty="0"/>
          </a:p>
        </p:txBody>
      </p:sp>
      <p:sp>
        <p:nvSpPr>
          <p:cNvPr id="4" name="Title 3"/>
          <p:cNvSpPr>
            <a:spLocks noGrp="1"/>
          </p:cNvSpPr>
          <p:nvPr>
            <p:ph type="ctrTitle"/>
          </p:nvPr>
        </p:nvSpPr>
        <p:spPr/>
        <p:txBody>
          <a:bodyPr/>
          <a:lstStyle/>
          <a:p>
            <a:r>
              <a:rPr lang="en-US" smtClean="0"/>
              <a:t>outlineS</a:t>
            </a:r>
            <a:endParaRPr lang="en-US" dirty="0"/>
          </a:p>
        </p:txBody>
      </p:sp>
      <p:sp>
        <p:nvSpPr>
          <p:cNvPr id="5" name="Subtitle 4"/>
          <p:cNvSpPr>
            <a:spLocks noGrp="1"/>
          </p:cNvSpPr>
          <p:nvPr>
            <p:ph type="subTitle" idx="1"/>
          </p:nvPr>
        </p:nvSpPr>
        <p:spPr/>
        <p:txBody>
          <a:bodyPr>
            <a:normAutofit fontScale="70000" lnSpcReduction="20000"/>
          </a:bodyPr>
          <a:lstStyle/>
          <a:p>
            <a:pPr marL="342900" indent="-342900">
              <a:buFont typeface="Wingdings" panose="05000000000000000000" pitchFamily="2" charset="2"/>
              <a:buChar char="ü"/>
            </a:pPr>
            <a:r>
              <a:rPr lang="en-US" sz="2000" dirty="0"/>
              <a:t>*</a:t>
            </a:r>
            <a:r>
              <a:rPr lang="en-US" sz="2000" dirty="0" smtClean="0"/>
              <a:t> INTRODUCTION</a:t>
            </a:r>
            <a:endParaRPr lang="en-US" sz="2000" dirty="0"/>
          </a:p>
          <a:p>
            <a:pPr marL="342900" indent="-342900">
              <a:buFont typeface="Wingdings" panose="05000000000000000000" pitchFamily="2" charset="2"/>
              <a:buChar char="ü"/>
            </a:pPr>
            <a:r>
              <a:rPr lang="en-US" sz="2000" dirty="0" smtClean="0"/>
              <a:t>* DEVELOPMENT – TOOLS</a:t>
            </a:r>
          </a:p>
          <a:p>
            <a:r>
              <a:rPr lang="en-US" sz="2000" dirty="0" smtClean="0"/>
              <a:t>       * DEMO PICTURES OF PROJECT</a:t>
            </a:r>
          </a:p>
          <a:p>
            <a:pPr marL="342900" indent="-342900">
              <a:buFont typeface="Wingdings" panose="05000000000000000000" pitchFamily="2" charset="2"/>
              <a:buChar char="ü"/>
            </a:pPr>
            <a:r>
              <a:rPr lang="en-US" sz="2000" dirty="0" smtClean="0"/>
              <a:t>* ADVANTAGES </a:t>
            </a:r>
          </a:p>
          <a:p>
            <a:pPr marL="342900" indent="-342900">
              <a:buFont typeface="Wingdings" panose="05000000000000000000" pitchFamily="2" charset="2"/>
              <a:buChar char="ü"/>
            </a:pPr>
            <a:r>
              <a:rPr lang="en-US" sz="2000" dirty="0"/>
              <a:t>*</a:t>
            </a:r>
            <a:r>
              <a:rPr lang="en-US" sz="2000" dirty="0" smtClean="0"/>
              <a:t> DISADVANTAGES</a:t>
            </a:r>
          </a:p>
          <a:p>
            <a:pPr marL="342900" indent="-342900">
              <a:buFont typeface="Wingdings" panose="05000000000000000000" pitchFamily="2" charset="2"/>
              <a:buChar char="ü"/>
            </a:pPr>
            <a:r>
              <a:rPr lang="en-US" sz="2000" dirty="0" smtClean="0"/>
              <a:t>* FEATURES</a:t>
            </a:r>
          </a:p>
          <a:p>
            <a:pPr marL="342900" indent="-342900">
              <a:buFont typeface="Wingdings" panose="05000000000000000000" pitchFamily="2" charset="2"/>
              <a:buChar char="ü"/>
            </a:pPr>
            <a:r>
              <a:rPr lang="en-US" sz="2000" dirty="0" smtClean="0"/>
              <a:t>* CONCLUSION</a:t>
            </a:r>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4228732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a:t>iNTRODUCTION</a:t>
            </a:r>
          </a:p>
        </p:txBody>
      </p:sp>
      <p:sp>
        <p:nvSpPr>
          <p:cNvPr id="5" name="Subtitle 4"/>
          <p:cNvSpPr>
            <a:spLocks noGrp="1"/>
          </p:cNvSpPr>
          <p:nvPr>
            <p:ph type="subTitle" idx="1"/>
          </p:nvPr>
        </p:nvSpPr>
        <p:spPr/>
        <p:txBody>
          <a:bodyPr>
            <a:normAutofit fontScale="92500" lnSpcReduction="20000"/>
          </a:bodyPr>
          <a:lstStyle/>
          <a:p>
            <a:r>
              <a:rPr lang="en-US" dirty="0"/>
              <a:t>* A PERSONAL PORTFOLIO IS AN EVIDENTIARY DOCUMENT DESIGNED TO PROVIDE QUALITATIVE AND QUANTITATIVE INFORMATION.</a:t>
            </a:r>
          </a:p>
          <a:p>
            <a:pPr marL="285750" indent="-285750">
              <a:buFont typeface="Arial" panose="020B0604020202020204" pitchFamily="34" charset="0"/>
              <a:buChar char="•"/>
            </a:pPr>
            <a:r>
              <a:rPr lang="en-US" dirty="0"/>
              <a:t>* THREE TYPES OF PORTFOLIO :</a:t>
            </a:r>
          </a:p>
          <a:p>
            <a:pPr marL="285750" indent="-285750">
              <a:buFont typeface="Arial" panose="020B0604020202020204" pitchFamily="34" charset="0"/>
              <a:buChar char="•"/>
            </a:pPr>
            <a:r>
              <a:rPr lang="en-US" dirty="0"/>
              <a:t>1) A SHOWCASE PORTFOLIO </a:t>
            </a:r>
          </a:p>
          <a:p>
            <a:pPr marL="285750" indent="-285750">
              <a:buFont typeface="Arial" panose="020B0604020202020204" pitchFamily="34" charset="0"/>
              <a:buChar char="•"/>
            </a:pPr>
            <a:r>
              <a:rPr lang="en-US" dirty="0"/>
              <a:t>2) AN ASSESSMENT PORTFOLIO</a:t>
            </a:r>
          </a:p>
          <a:p>
            <a:pPr marL="285750" indent="-285750">
              <a:buFont typeface="Arial" panose="020B0604020202020204" pitchFamily="34" charset="0"/>
              <a:buChar char="•"/>
            </a:pPr>
            <a:r>
              <a:rPr lang="en-US" dirty="0"/>
              <a:t>3) A DEVELOPMENT PORTFOLIO</a:t>
            </a:r>
          </a:p>
          <a:p>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1538900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3307" r="3307"/>
          <a:stretch>
            <a:fillRect/>
          </a:stretch>
        </p:blipFill>
        <p:spPr>
          <a:xfrm>
            <a:off x="548640" y="1040417"/>
            <a:ext cx="10515599" cy="5817583"/>
          </a:xfrm>
        </p:spPr>
      </p:pic>
      <p:sp>
        <p:nvSpPr>
          <p:cNvPr id="8" name="Title 7"/>
          <p:cNvSpPr>
            <a:spLocks noGrp="1"/>
          </p:cNvSpPr>
          <p:nvPr>
            <p:ph type="title"/>
          </p:nvPr>
        </p:nvSpPr>
        <p:spPr/>
        <p:txBody>
          <a:bodyPr>
            <a:normAutofit fontScale="90000"/>
          </a:bodyPr>
          <a:lstStyle/>
          <a:p>
            <a:r>
              <a:rPr lang="en-US" dirty="0" smtClean="0"/>
              <a:t>1</a:t>
            </a:r>
            <a:r>
              <a:rPr lang="en-US" baseline="30000" dirty="0" smtClean="0"/>
              <a:t>ST</a:t>
            </a:r>
            <a:r>
              <a:rPr lang="en-US" dirty="0" smtClean="0"/>
              <a:t> PAGE</a:t>
            </a:r>
            <a:endParaRPr lang="en-US" dirty="0"/>
          </a:p>
        </p:txBody>
      </p:sp>
    </p:spTree>
    <p:extLst>
      <p:ext uri="{BB962C8B-B14F-4D97-AF65-F5344CB8AC3E}">
        <p14:creationId xmlns:p14="http://schemas.microsoft.com/office/powerpoint/2010/main" val="1973486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5276" r="5276"/>
          <a:stretch>
            <a:fillRect/>
          </a:stretch>
        </p:blipFill>
        <p:spPr>
          <a:xfrm>
            <a:off x="931069" y="1146409"/>
            <a:ext cx="10651331" cy="5555423"/>
          </a:xfrm>
        </p:spPr>
      </p:pic>
      <p:sp>
        <p:nvSpPr>
          <p:cNvPr id="3" name="Slide Number Placeholder 2"/>
          <p:cNvSpPr>
            <a:spLocks noGrp="1"/>
          </p:cNvSpPr>
          <p:nvPr>
            <p:ph type="sldNum" sz="quarter" idx="4"/>
          </p:nvPr>
        </p:nvSpPr>
        <p:spPr/>
        <p:txBody>
          <a:bodyPr/>
          <a:lstStyle/>
          <a:p>
            <a:fld id="{4FAB73BC-B049-4115-A692-8D63A059BFB8}" type="slidenum">
              <a:rPr lang="en-US" noProof="0" smtClean="0"/>
              <a:pPr/>
              <a:t>5</a:t>
            </a:fld>
            <a:endParaRPr lang="en-US" noProof="0" dirty="0"/>
          </a:p>
        </p:txBody>
      </p:sp>
      <p:sp>
        <p:nvSpPr>
          <p:cNvPr id="4" name="Title 3"/>
          <p:cNvSpPr>
            <a:spLocks noGrp="1"/>
          </p:cNvSpPr>
          <p:nvPr>
            <p:ph type="title"/>
          </p:nvPr>
        </p:nvSpPr>
        <p:spPr/>
        <p:txBody>
          <a:bodyPr>
            <a:normAutofit fontScale="90000"/>
          </a:bodyPr>
          <a:lstStyle/>
          <a:p>
            <a:r>
              <a:rPr lang="en-US" dirty="0" smtClean="0"/>
              <a:t>2</a:t>
            </a:r>
            <a:r>
              <a:rPr lang="en-US" baseline="30000" dirty="0" smtClean="0"/>
              <a:t>ND</a:t>
            </a:r>
            <a:r>
              <a:rPr lang="en-US" dirty="0" smtClean="0"/>
              <a:t> PAGE</a:t>
            </a:r>
            <a:endParaRPr lang="en-US" dirty="0"/>
          </a:p>
        </p:txBody>
      </p:sp>
    </p:spTree>
    <p:extLst>
      <p:ext uri="{BB962C8B-B14F-4D97-AF65-F5344CB8AC3E}">
        <p14:creationId xmlns:p14="http://schemas.microsoft.com/office/powerpoint/2010/main" val="3387316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3282" r="3282"/>
          <a:stretch>
            <a:fillRect/>
          </a:stretch>
        </p:blipFill>
        <p:spPr>
          <a:xfrm>
            <a:off x="525194" y="1168857"/>
            <a:ext cx="11309252" cy="5353863"/>
          </a:xfrm>
        </p:spPr>
      </p:pic>
      <p:sp>
        <p:nvSpPr>
          <p:cNvPr id="3" name="Slide Number Placeholder 2"/>
          <p:cNvSpPr>
            <a:spLocks noGrp="1"/>
          </p:cNvSpPr>
          <p:nvPr>
            <p:ph type="sldNum" sz="quarter" idx="4"/>
          </p:nvPr>
        </p:nvSpPr>
        <p:spPr/>
        <p:txBody>
          <a:bodyPr/>
          <a:lstStyle/>
          <a:p>
            <a:fld id="{4FAB73BC-B049-4115-A692-8D63A059BFB8}" type="slidenum">
              <a:rPr lang="en-US" noProof="0" smtClean="0"/>
              <a:pPr/>
              <a:t>6</a:t>
            </a:fld>
            <a:endParaRPr lang="en-US" noProof="0" dirty="0"/>
          </a:p>
        </p:txBody>
      </p:sp>
      <p:sp>
        <p:nvSpPr>
          <p:cNvPr id="4" name="Title 3"/>
          <p:cNvSpPr>
            <a:spLocks noGrp="1"/>
          </p:cNvSpPr>
          <p:nvPr>
            <p:ph type="title"/>
          </p:nvPr>
        </p:nvSpPr>
        <p:spPr/>
        <p:txBody>
          <a:bodyPr>
            <a:normAutofit fontScale="90000"/>
          </a:bodyPr>
          <a:lstStyle/>
          <a:p>
            <a:r>
              <a:rPr lang="en-US" dirty="0" smtClean="0"/>
              <a:t>3</a:t>
            </a:r>
            <a:r>
              <a:rPr lang="en-US" baseline="30000" dirty="0" smtClean="0"/>
              <a:t>RD</a:t>
            </a:r>
            <a:r>
              <a:rPr lang="en-US" dirty="0" smtClean="0"/>
              <a:t> PAGE</a:t>
            </a:r>
            <a:endParaRPr lang="en-US" dirty="0"/>
          </a:p>
        </p:txBody>
      </p:sp>
    </p:spTree>
    <p:extLst>
      <p:ext uri="{BB962C8B-B14F-4D97-AF65-F5344CB8AC3E}">
        <p14:creationId xmlns:p14="http://schemas.microsoft.com/office/powerpoint/2010/main" val="221093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536917" y="1066800"/>
            <a:ext cx="11197590" cy="5486400"/>
          </a:xfrm>
        </p:spPr>
      </p:pic>
      <p:sp>
        <p:nvSpPr>
          <p:cNvPr id="3" name="Slide Number Placeholder 2"/>
          <p:cNvSpPr>
            <a:spLocks noGrp="1"/>
          </p:cNvSpPr>
          <p:nvPr>
            <p:ph type="sldNum" sz="quarter" idx="4"/>
          </p:nvPr>
        </p:nvSpPr>
        <p:spPr/>
        <p:txBody>
          <a:bodyPr/>
          <a:lstStyle/>
          <a:p>
            <a:fld id="{4FAB73BC-B049-4115-A692-8D63A059BFB8}" type="slidenum">
              <a:rPr lang="en-US" noProof="0" smtClean="0"/>
              <a:pPr/>
              <a:t>7</a:t>
            </a:fld>
            <a:endParaRPr lang="en-US" noProof="0" dirty="0"/>
          </a:p>
        </p:txBody>
      </p:sp>
      <p:sp>
        <p:nvSpPr>
          <p:cNvPr id="4" name="Title 3"/>
          <p:cNvSpPr>
            <a:spLocks noGrp="1"/>
          </p:cNvSpPr>
          <p:nvPr>
            <p:ph type="title"/>
          </p:nvPr>
        </p:nvSpPr>
        <p:spPr/>
        <p:txBody>
          <a:bodyPr>
            <a:normAutofit fontScale="90000"/>
          </a:bodyPr>
          <a:lstStyle/>
          <a:p>
            <a:r>
              <a:rPr lang="en-US" dirty="0" smtClean="0"/>
              <a:t>4</a:t>
            </a:r>
            <a:r>
              <a:rPr lang="en-US" baseline="30000" dirty="0" smtClean="0"/>
              <a:t>TH</a:t>
            </a:r>
            <a:r>
              <a:rPr lang="en-US" dirty="0" smtClean="0"/>
              <a:t> PAGE</a:t>
            </a:r>
            <a:endParaRPr lang="en-US" dirty="0"/>
          </a:p>
        </p:txBody>
      </p:sp>
    </p:spTree>
    <p:extLst>
      <p:ext uri="{BB962C8B-B14F-4D97-AF65-F5344CB8AC3E}">
        <p14:creationId xmlns:p14="http://schemas.microsoft.com/office/powerpoint/2010/main" val="2957872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3272" r="3272"/>
          <a:stretch>
            <a:fillRect/>
          </a:stretch>
        </p:blipFill>
        <p:spPr>
          <a:xfrm>
            <a:off x="548640" y="1066800"/>
            <a:ext cx="11338560" cy="5486400"/>
          </a:xfrm>
        </p:spPr>
      </p:pic>
      <p:sp>
        <p:nvSpPr>
          <p:cNvPr id="3" name="Slide Number Placeholder 2"/>
          <p:cNvSpPr>
            <a:spLocks noGrp="1"/>
          </p:cNvSpPr>
          <p:nvPr>
            <p:ph type="sldNum" sz="quarter" idx="4"/>
          </p:nvPr>
        </p:nvSpPr>
        <p:spPr/>
        <p:txBody>
          <a:bodyPr/>
          <a:lstStyle/>
          <a:p>
            <a:fld id="{4FAB73BC-B049-4115-A692-8D63A059BFB8}" type="slidenum">
              <a:rPr lang="en-US" noProof="0" smtClean="0"/>
              <a:pPr/>
              <a:t>8</a:t>
            </a:fld>
            <a:endParaRPr lang="en-US" noProof="0" dirty="0"/>
          </a:p>
        </p:txBody>
      </p:sp>
      <p:sp>
        <p:nvSpPr>
          <p:cNvPr id="4" name="Title 3"/>
          <p:cNvSpPr>
            <a:spLocks noGrp="1"/>
          </p:cNvSpPr>
          <p:nvPr>
            <p:ph type="title"/>
          </p:nvPr>
        </p:nvSpPr>
        <p:spPr/>
        <p:txBody>
          <a:bodyPr>
            <a:normAutofit fontScale="90000"/>
          </a:bodyPr>
          <a:lstStyle/>
          <a:p>
            <a:r>
              <a:rPr lang="en-US" dirty="0" smtClean="0"/>
              <a:t>CV ATTACHMENT</a:t>
            </a:r>
            <a:endParaRPr lang="en-US" dirty="0"/>
          </a:p>
        </p:txBody>
      </p:sp>
    </p:spTree>
    <p:extLst>
      <p:ext uri="{BB962C8B-B14F-4D97-AF65-F5344CB8AC3E}">
        <p14:creationId xmlns:p14="http://schemas.microsoft.com/office/powerpoint/2010/main" val="175648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5"/>
          </p:nvPr>
        </p:nvSpPr>
        <p:spPr/>
      </p:sp>
      <p:sp>
        <p:nvSpPr>
          <p:cNvPr id="3" name="Text Placeholder 2"/>
          <p:cNvSpPr>
            <a:spLocks noGrp="1"/>
          </p:cNvSpPr>
          <p:nvPr>
            <p:ph type="body" sz="quarter" idx="12"/>
          </p:nvPr>
        </p:nvSpPr>
        <p:spPr/>
        <p:txBody>
          <a:bodyPr/>
          <a:lstStyle/>
          <a:p>
            <a:endParaRPr lang="en-US"/>
          </a:p>
        </p:txBody>
      </p:sp>
      <p:sp>
        <p:nvSpPr>
          <p:cNvPr id="4" name="Title 3"/>
          <p:cNvSpPr>
            <a:spLocks noGrp="1"/>
          </p:cNvSpPr>
          <p:nvPr>
            <p:ph type="ctrTitle"/>
          </p:nvPr>
        </p:nvSpPr>
        <p:spPr/>
        <p:txBody>
          <a:bodyPr/>
          <a:lstStyle/>
          <a:p>
            <a:r>
              <a:rPr lang="en-US" dirty="0" smtClean="0"/>
              <a:t>Development tools</a:t>
            </a:r>
            <a:endParaRPr lang="en-US" dirty="0"/>
          </a:p>
        </p:txBody>
      </p:sp>
      <p:sp>
        <p:nvSpPr>
          <p:cNvPr id="5" name="Subtitle 4"/>
          <p:cNvSpPr>
            <a:spLocks noGrp="1"/>
          </p:cNvSpPr>
          <p:nvPr>
            <p:ph type="subTitle" idx="1"/>
          </p:nvPr>
        </p:nvSpPr>
        <p:spPr/>
        <p:txBody>
          <a:bodyPr/>
          <a:lstStyle/>
          <a:p>
            <a:pPr marL="285750" indent="-285750">
              <a:buFont typeface="Arial" panose="020B0604020202020204" pitchFamily="34" charset="0"/>
              <a:buChar char="•"/>
            </a:pPr>
            <a:r>
              <a:rPr lang="en-US" dirty="0" smtClean="0"/>
              <a:t>* LANGUAGE : HTML,  CSS, JAVASCRIPT</a:t>
            </a:r>
          </a:p>
          <a:p>
            <a:pPr marL="285750" indent="-285750">
              <a:buFont typeface="Arial" panose="020B0604020202020204" pitchFamily="34" charset="0"/>
              <a:buChar char="•"/>
            </a:pPr>
            <a:r>
              <a:rPr lang="en-US" dirty="0" smtClean="0"/>
              <a:t>* WEB BROWSER : INTERNET EXPLORER</a:t>
            </a:r>
          </a:p>
          <a:p>
            <a:pPr marL="285750" indent="-285750">
              <a:buFont typeface="Arial" panose="020B0604020202020204" pitchFamily="34" charset="0"/>
              <a:buChar char="•"/>
            </a:pPr>
            <a:r>
              <a:rPr lang="en-US" dirty="0" smtClean="0"/>
              <a:t>* SOFTWARE : NOTEPAD , VS-CODE</a:t>
            </a:r>
            <a:endParaRPr lang="en-US" dirty="0"/>
          </a:p>
        </p:txBody>
      </p:sp>
      <p:sp>
        <p:nvSpPr>
          <p:cNvPr id="6" name="Text Placeholder 5"/>
          <p:cNvSpPr>
            <a:spLocks noGrp="1"/>
          </p:cNvSpPr>
          <p:nvPr>
            <p:ph type="body" sz="quarter" idx="13"/>
          </p:nvPr>
        </p:nvSpPr>
        <p:spPr/>
        <p:txBody>
          <a:bodyPr>
            <a:normAutofit fontScale="55000" lnSpcReduction="20000"/>
          </a:bodyPr>
          <a:lstStyle/>
          <a:p>
            <a:endParaRPr lang="en-US"/>
          </a:p>
        </p:txBody>
      </p:sp>
      <p:sp>
        <p:nvSpPr>
          <p:cNvPr id="7" name="Text Placeholder 6"/>
          <p:cNvSpPr>
            <a:spLocks noGrp="1"/>
          </p:cNvSpPr>
          <p:nvPr>
            <p:ph type="body" sz="quarter" idx="14"/>
          </p:nvPr>
        </p:nvSpPr>
        <p:spPr/>
        <p:txBody>
          <a:bodyPr>
            <a:normAutofit fontScale="55000" lnSpcReduction="20000"/>
          </a:bodyPr>
          <a:lstStyle/>
          <a:p>
            <a:endParaRPr lang="en-US"/>
          </a:p>
        </p:txBody>
      </p:sp>
    </p:spTree>
    <p:extLst>
      <p:ext uri="{BB962C8B-B14F-4D97-AF65-F5344CB8AC3E}">
        <p14:creationId xmlns:p14="http://schemas.microsoft.com/office/powerpoint/2010/main" val="2920799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A86D9CC-0D9D-4BFE-B3F3-26F480BF8C8A}">
  <ds:schemaRefs>
    <ds:schemaRef ds:uri="http://purl.org/dc/terms/"/>
    <ds:schemaRef ds:uri="http://schemas.microsoft.com/office/2006/metadata/properties"/>
    <ds:schemaRef ds:uri="http://purl.org/dc/dcmitype/"/>
    <ds:schemaRef ds:uri="http://www.w3.org/XML/1998/namespace"/>
    <ds:schemaRef ds:uri="http://schemas.microsoft.com/office/2006/documentManagement/types"/>
    <ds:schemaRef ds:uri="http://purl.org/dc/elements/1.1/"/>
    <ds:schemaRef ds:uri="http://schemas.openxmlformats.org/package/2006/metadata/core-properties"/>
    <ds:schemaRef ds:uri="http://schemas.microsoft.com/office/infopath/2007/PartnerControl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292</Words>
  <Application>Microsoft Office PowerPoint</Application>
  <PresentationFormat>Widescreen</PresentationFormat>
  <Paragraphs>60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Tw Cen MT</vt:lpstr>
      <vt:lpstr>Tw Cen MT Condensed</vt:lpstr>
      <vt:lpstr>Wingdings</vt:lpstr>
      <vt:lpstr>Wingdings 3</vt:lpstr>
      <vt:lpstr>ModernClassicBlock-3</vt:lpstr>
      <vt:lpstr>Topic name : portfolio course code : cse-0402 course name : e-commerce &amp; web engineering submitted by farhana rahman id : Ug02-47-18-031 Department of cse --- submitted to khan md. Hasib lecturer , department of csE</vt:lpstr>
      <vt:lpstr>outlineS</vt:lpstr>
      <vt:lpstr>iNTRODUCTION</vt:lpstr>
      <vt:lpstr>1ST PAGE</vt:lpstr>
      <vt:lpstr>2ND PAGE</vt:lpstr>
      <vt:lpstr>3RD PAGE</vt:lpstr>
      <vt:lpstr>4TH PAGE</vt:lpstr>
      <vt:lpstr>CV ATTACHMENT</vt:lpstr>
      <vt:lpstr>Development tools</vt:lpstr>
      <vt:lpstr>ADVANTAGES </vt:lpstr>
      <vt:lpstr>DISADVANTAGES</vt:lpstr>
      <vt:lpstr>FEATURES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2021-07-19T17:46:14Z</dcterms:created>
  <dcterms:modified xsi:type="dcterms:W3CDTF">2021-09-20T13:12:05Z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