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7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5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8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4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2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88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593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86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439C-C21A-0B65-F06E-45BB12B8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1BF3-6C4B-B4E6-3D58-B15C9E8B4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A2B59-CB1B-3073-EABA-499FD1E0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00629-017D-F726-B17B-0A33B144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6F8E2-22D1-F77D-573B-FDAAC54A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8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4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8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673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4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3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762CE1-FB60-4461-9922-8E27268DC1A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027229-01D0-4693-87D4-8EA40DFBD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6025E-2104-441D-48AD-2B4865D02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Image Compression Tool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5AB4E-6427-2CF3-9BAD-1644C60B6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0934" y="469900"/>
            <a:ext cx="5953630" cy="54059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rgbClr val="212121"/>
                </a:solidFill>
              </a:rPr>
              <a:t>Kazi Farhana Faruque </a:t>
            </a:r>
          </a:p>
          <a:p>
            <a:pPr algn="l"/>
            <a:r>
              <a:rPr lang="en-US" dirty="0">
                <a:solidFill>
                  <a:srgbClr val="212121"/>
                </a:solidFill>
              </a:rPr>
              <a:t>Roll: 1506</a:t>
            </a:r>
          </a:p>
          <a:p>
            <a:pPr algn="l"/>
            <a:r>
              <a:rPr lang="en-US" dirty="0">
                <a:solidFill>
                  <a:srgbClr val="212121"/>
                </a:solidFill>
              </a:rPr>
              <a:t>Supervised by: Dr. B M </a:t>
            </a:r>
            <a:r>
              <a:rPr lang="en-US" dirty="0" err="1">
                <a:solidFill>
                  <a:srgbClr val="212121"/>
                </a:solidFill>
              </a:rPr>
              <a:t>Mainul</a:t>
            </a:r>
            <a:r>
              <a:rPr lang="en-US" dirty="0">
                <a:solidFill>
                  <a:srgbClr val="212121"/>
                </a:solidFill>
              </a:rPr>
              <a:t> Hossain</a:t>
            </a:r>
            <a:br>
              <a:rPr lang="en-US" dirty="0">
                <a:solidFill>
                  <a:srgbClr val="212121"/>
                </a:solidFill>
              </a:rPr>
            </a:br>
            <a:r>
              <a:rPr lang="en-US" dirty="0">
                <a:solidFill>
                  <a:srgbClr val="212121"/>
                </a:solidFill>
              </a:rPr>
              <a:t>Director &amp; Professor, IIT, University of Dhaka</a:t>
            </a:r>
          </a:p>
          <a:p>
            <a:pPr algn="l"/>
            <a:r>
              <a:rPr lang="en-US" dirty="0">
                <a:solidFill>
                  <a:srgbClr val="212121"/>
                </a:solidFill>
              </a:rPr>
              <a:t>Date: March 25, 2025</a:t>
            </a:r>
          </a:p>
        </p:txBody>
      </p:sp>
    </p:spTree>
    <p:extLst>
      <p:ext uri="{BB962C8B-B14F-4D97-AF65-F5344CB8AC3E}">
        <p14:creationId xmlns:p14="http://schemas.microsoft.com/office/powerpoint/2010/main" val="120861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43AB9-890A-7161-902C-FC08B51F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Tools and 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DC2E2-5BAC-396C-82AD-447D0365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Tools: C, C++, Visual Studio Code, GitHub.</a:t>
            </a:r>
          </a:p>
          <a:p>
            <a:r>
              <a:rPr lang="en-US" sz="2000">
                <a:solidFill>
                  <a:schemeClr val="tx1"/>
                </a:solidFill>
              </a:rPr>
              <a:t>What it achieves:</a:t>
            </a:r>
          </a:p>
          <a:p>
            <a:r>
              <a:rPr lang="en-US" sz="2000">
                <a:solidFill>
                  <a:schemeClr val="tx1"/>
                </a:solidFill>
              </a:rPr>
              <a:t>Efficient image compression for PGM/BMP.</a:t>
            </a:r>
          </a:p>
          <a:p>
            <a:r>
              <a:rPr lang="en-US" sz="2000">
                <a:solidFill>
                  <a:schemeClr val="tx1"/>
                </a:solidFill>
              </a:rPr>
              <a:t>Versatile algorithm implementation.</a:t>
            </a:r>
          </a:p>
          <a:p>
            <a:r>
              <a:rPr lang="en-US" sz="2000">
                <a:solidFill>
                  <a:schemeClr val="tx1"/>
                </a:solidFill>
              </a:rPr>
              <a:t>Practical tool for storage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6556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FBCEC-8295-7F46-D1B2-9C387EB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Project 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110AA-27D4-33E4-9CD6-0B32854DD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Compresses PGM and BMP images to smaller sizes.</a:t>
            </a:r>
          </a:p>
          <a:p>
            <a:r>
              <a:rPr lang="en-US" sz="2000">
                <a:solidFill>
                  <a:schemeClr val="tx1"/>
                </a:solidFill>
              </a:rPr>
              <a:t>Uses multiple algorithms for efficiency.</a:t>
            </a:r>
          </a:p>
          <a:p>
            <a:r>
              <a:rPr lang="en-US" sz="2000">
                <a:solidFill>
                  <a:schemeClr val="tx1"/>
                </a:solidFill>
              </a:rPr>
              <a:t>Supports both compression and decompression.</a:t>
            </a:r>
          </a:p>
          <a:p>
            <a:r>
              <a:rPr lang="en-US" sz="2000">
                <a:solidFill>
                  <a:schemeClr val="tx1"/>
                </a:solidFill>
              </a:rPr>
              <a:t>Aims to zip files and save storage.</a:t>
            </a:r>
          </a:p>
        </p:txBody>
      </p:sp>
    </p:spTree>
    <p:extLst>
      <p:ext uri="{BB962C8B-B14F-4D97-AF65-F5344CB8AC3E}">
        <p14:creationId xmlns:p14="http://schemas.microsoft.com/office/powerpoint/2010/main" val="110883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F13EB-3244-AA9D-1C95-6ED0DE65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Key Features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37E38-86AF-C4ED-4F26-08EF0A5EC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Supports PGM (P2/P5) and BMP (24-bit) formats.</a:t>
            </a:r>
          </a:p>
          <a:p>
            <a:r>
              <a:rPr lang="en-US" sz="2000">
                <a:solidFill>
                  <a:schemeClr val="tx1"/>
                </a:solidFill>
              </a:rPr>
              <a:t>Implements Huffman Coding, RLE, and LZW.</a:t>
            </a:r>
          </a:p>
          <a:p>
            <a:r>
              <a:rPr lang="en-US" sz="2000">
                <a:solidFill>
                  <a:schemeClr val="tx1"/>
                </a:solidFill>
              </a:rPr>
              <a:t>Loads, processes, and saves images.</a:t>
            </a:r>
          </a:p>
          <a:p>
            <a:r>
              <a:rPr lang="en-US" sz="2000">
                <a:solidFill>
                  <a:schemeClr val="tx1"/>
                </a:solidFill>
              </a:rPr>
              <a:t>Displays compression ratios.</a:t>
            </a:r>
          </a:p>
        </p:txBody>
      </p:sp>
    </p:spTree>
    <p:extLst>
      <p:ext uri="{BB962C8B-B14F-4D97-AF65-F5344CB8AC3E}">
        <p14:creationId xmlns:p14="http://schemas.microsoft.com/office/powerpoint/2010/main" val="363686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ABCE5-17CD-2A7A-549C-40B468F17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How It Works: General Mechanism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8048A-F92B-ED2D-7FC9-A53D3ECF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Reads image headers and pixel data.</a:t>
            </a:r>
          </a:p>
          <a:p>
            <a:r>
              <a:rPr lang="en-US" sz="2000">
                <a:solidFill>
                  <a:schemeClr val="tx1"/>
                </a:solidFill>
              </a:rPr>
              <a:t>Applies chosen compression algorithm.</a:t>
            </a:r>
          </a:p>
          <a:p>
            <a:r>
              <a:rPr lang="en-US" sz="2000">
                <a:solidFill>
                  <a:schemeClr val="tx1"/>
                </a:solidFill>
              </a:rPr>
              <a:t>Writes compressed data to a binary file.</a:t>
            </a:r>
          </a:p>
          <a:p>
            <a:r>
              <a:rPr lang="en-US" sz="2000">
                <a:solidFill>
                  <a:schemeClr val="tx1"/>
                </a:solidFill>
              </a:rPr>
              <a:t>Reverses process for decompression.</a:t>
            </a:r>
          </a:p>
        </p:txBody>
      </p:sp>
    </p:spTree>
    <p:extLst>
      <p:ext uri="{BB962C8B-B14F-4D97-AF65-F5344CB8AC3E}">
        <p14:creationId xmlns:p14="http://schemas.microsoft.com/office/powerpoint/2010/main" val="49541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6E8BC-4FB1-00ED-43F0-206A4A70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</a:rPr>
              <a:t>Huffman Coding (PGM/BMP)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D146E-FFB7-7154-37FE-279BD439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Uses variable-length codes to reduce file size.</a:t>
            </a:r>
          </a:p>
          <a:p>
            <a:r>
              <a:rPr lang="en-US" sz="2000">
                <a:solidFill>
                  <a:schemeClr val="tx1"/>
                </a:solidFill>
              </a:rPr>
              <a:t>Builds a frequency table of pixel values.</a:t>
            </a:r>
          </a:p>
          <a:p>
            <a:r>
              <a:rPr lang="en-US" sz="2000">
                <a:solidFill>
                  <a:schemeClr val="tx1"/>
                </a:solidFill>
              </a:rPr>
              <a:t>Creates Huffman tree and assigns codes.</a:t>
            </a:r>
          </a:p>
          <a:p>
            <a:r>
              <a:rPr lang="en-US" sz="2000">
                <a:solidFill>
                  <a:schemeClr val="tx1"/>
                </a:solidFill>
              </a:rPr>
              <a:t>Encodes data bit-by-bit.</a:t>
            </a:r>
          </a:p>
        </p:txBody>
      </p:sp>
    </p:spTree>
    <p:extLst>
      <p:ext uri="{BB962C8B-B14F-4D97-AF65-F5344CB8AC3E}">
        <p14:creationId xmlns:p14="http://schemas.microsoft.com/office/powerpoint/2010/main" val="376348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29B96-D0AF-531E-C56A-9C81FEC29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Run-Length Encoding (RLE) (PGM/BMP)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735E-89A4-D9C6-1D50-4492A1E5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Compresses repetitive pixel sequences.</a:t>
            </a:r>
          </a:p>
          <a:p>
            <a:r>
              <a:rPr lang="en-US" sz="2000">
                <a:solidFill>
                  <a:schemeClr val="tx1"/>
                </a:solidFill>
              </a:rPr>
              <a:t>Encodes runs as (value, count) pairs.</a:t>
            </a:r>
          </a:p>
          <a:p>
            <a:r>
              <a:rPr lang="en-US" sz="2000">
                <a:solidFill>
                  <a:schemeClr val="tx1"/>
                </a:solidFill>
              </a:rPr>
              <a:t>Handles PGM grayscale and BMP RGB data.</a:t>
            </a:r>
          </a:p>
          <a:p>
            <a:r>
              <a:rPr lang="en-US" sz="2000">
                <a:solidFill>
                  <a:schemeClr val="tx1"/>
                </a:solidFill>
              </a:rPr>
              <a:t>Expands pairs during decompression.</a:t>
            </a:r>
          </a:p>
        </p:txBody>
      </p:sp>
    </p:spTree>
    <p:extLst>
      <p:ext uri="{BB962C8B-B14F-4D97-AF65-F5344CB8AC3E}">
        <p14:creationId xmlns:p14="http://schemas.microsoft.com/office/powerpoint/2010/main" val="176853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B292-2CB7-395C-308A-9B655C99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LZW Compression (PGM/BMP)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DFF0A-77E4-869D-A79C-78EDCB77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Compresses using a dynamic dictionary.</a:t>
            </a:r>
          </a:p>
          <a:p>
            <a:r>
              <a:rPr lang="en-US" sz="2000">
                <a:solidFill>
                  <a:schemeClr val="tx1"/>
                </a:solidFill>
              </a:rPr>
              <a:t>Builds dictionary from pixel patterns.</a:t>
            </a:r>
          </a:p>
          <a:p>
            <a:r>
              <a:rPr lang="en-US" sz="2000">
                <a:solidFill>
                  <a:schemeClr val="tx1"/>
                </a:solidFill>
              </a:rPr>
              <a:t>Outputs codes for sequences.</a:t>
            </a:r>
          </a:p>
          <a:p>
            <a:r>
              <a:rPr lang="en-US" sz="2000">
                <a:solidFill>
                  <a:schemeClr val="tx1"/>
                </a:solidFill>
              </a:rPr>
              <a:t>Reconstructs data from codes.</a:t>
            </a:r>
          </a:p>
        </p:txBody>
      </p:sp>
    </p:spTree>
    <p:extLst>
      <p:ext uri="{BB962C8B-B14F-4D97-AF65-F5344CB8AC3E}">
        <p14:creationId xmlns:p14="http://schemas.microsoft.com/office/powerpoint/2010/main" val="3723436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6B08-BB80-47F9-7441-543781D0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Image Processing Support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65AE0-493F-151D-6EEA-9F43CF89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Handles image loading and validation.</a:t>
            </a:r>
          </a:p>
          <a:p>
            <a:r>
              <a:rPr lang="en-US" sz="2000">
                <a:solidFill>
                  <a:schemeClr val="tx1"/>
                </a:solidFill>
              </a:rPr>
              <a:t>Parses PGM headers (P2/P5) and BMP metadata.</a:t>
            </a:r>
          </a:p>
          <a:p>
            <a:r>
              <a:rPr lang="en-US" sz="2000">
                <a:solidFill>
                  <a:schemeClr val="tx1"/>
                </a:solidFill>
              </a:rPr>
              <a:t>Manages padding and pixel data alignment.</a:t>
            </a:r>
          </a:p>
          <a:p>
            <a:r>
              <a:rPr lang="en-US" sz="2000">
                <a:solidFill>
                  <a:schemeClr val="tx1"/>
                </a:solidFill>
              </a:rPr>
              <a:t>Ensures format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282293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47C337-08BD-45CE-8D33-1DD11A518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0E650A-651E-43C8-98B2-BC8D56A3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69A5D-0A08-53B7-84AD-3B1CE0C1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User Interface and Output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D689A-A114-845C-86AA-1A9099295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79" y="1508760"/>
            <a:ext cx="5989317" cy="3840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Provides interactive compression options.</a:t>
            </a:r>
          </a:p>
          <a:p>
            <a:r>
              <a:rPr lang="en-US" sz="2000">
                <a:solidFill>
                  <a:schemeClr val="tx1"/>
                </a:solidFill>
              </a:rPr>
              <a:t>Console-based menu for algorithm choice.</a:t>
            </a:r>
          </a:p>
          <a:p>
            <a:r>
              <a:rPr lang="en-US" sz="2000">
                <a:solidFill>
                  <a:schemeClr val="tx1"/>
                </a:solidFill>
              </a:rPr>
              <a:t>Reports original vs. compressed sizes.</a:t>
            </a:r>
          </a:p>
          <a:p>
            <a:r>
              <a:rPr lang="en-US" sz="2000">
                <a:solidFill>
                  <a:schemeClr val="tx1"/>
                </a:solidFill>
              </a:rPr>
              <a:t>Saves results as binary or image files.</a:t>
            </a:r>
          </a:p>
        </p:txBody>
      </p:sp>
    </p:spTree>
    <p:extLst>
      <p:ext uri="{BB962C8B-B14F-4D97-AF65-F5344CB8AC3E}">
        <p14:creationId xmlns:p14="http://schemas.microsoft.com/office/powerpoint/2010/main" val="458800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333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Image Compression Tool</vt:lpstr>
      <vt:lpstr>Project Overview</vt:lpstr>
      <vt:lpstr>Key Features</vt:lpstr>
      <vt:lpstr>How It Works: General Mechanism</vt:lpstr>
      <vt:lpstr>Huffman Coding (PGM/BMP)</vt:lpstr>
      <vt:lpstr>Run-Length Encoding (RLE) (PGM/BMP)</vt:lpstr>
      <vt:lpstr>LZW Compression (PGM/BMP)</vt:lpstr>
      <vt:lpstr>Image Processing Support</vt:lpstr>
      <vt:lpstr>User Interface and Output</vt:lpstr>
      <vt:lpstr>Tools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</dc:creator>
  <cp:lastModifiedBy>zara anahraf</cp:lastModifiedBy>
  <cp:revision>1</cp:revision>
  <dcterms:created xsi:type="dcterms:W3CDTF">2025-03-24T01:41:07Z</dcterms:created>
  <dcterms:modified xsi:type="dcterms:W3CDTF">2025-03-24T07:49:31Z</dcterms:modified>
</cp:coreProperties>
</file>