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9FD61-4760-1A22-EB2A-C8F8DDFD04E0}" v="12" dt="2025-01-21T06:17:47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31" autoAdjust="0"/>
  </p:normalViewPr>
  <p:slideViewPr>
    <p:cSldViewPr snapToGrid="0">
      <p:cViewPr varScale="1">
        <p:scale>
          <a:sx n="79" d="100"/>
          <a:sy n="79" d="100"/>
        </p:scale>
        <p:origin x="1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a anahraf" userId="eecd62d56c4f36bd" providerId="LiveId" clId="{CB432DAC-FEC3-467B-B77F-ABF2A0E528D3}"/>
    <pc:docChg chg="custSel modSld">
      <pc:chgData name="zara anahraf" userId="eecd62d56c4f36bd" providerId="LiveId" clId="{CB432DAC-FEC3-467B-B77F-ABF2A0E528D3}" dt="2025-01-21T06:27:49.720" v="135" actId="2711"/>
      <pc:docMkLst>
        <pc:docMk/>
      </pc:docMkLst>
      <pc:sldChg chg="modSp mod">
        <pc:chgData name="zara anahraf" userId="eecd62d56c4f36bd" providerId="LiveId" clId="{CB432DAC-FEC3-467B-B77F-ABF2A0E528D3}" dt="2025-01-21T06:27:49.720" v="135" actId="2711"/>
        <pc:sldMkLst>
          <pc:docMk/>
          <pc:sldMk cId="38621800" sldId="256"/>
        </pc:sldMkLst>
        <pc:spChg chg="mod">
          <ac:chgData name="zara anahraf" userId="eecd62d56c4f36bd" providerId="LiveId" clId="{CB432DAC-FEC3-467B-B77F-ABF2A0E528D3}" dt="2025-01-21T06:26:03.761" v="133" actId="2711"/>
          <ac:spMkLst>
            <pc:docMk/>
            <pc:sldMk cId="38621800" sldId="256"/>
            <ac:spMk id="2" creationId="{0484738D-32F9-5E8F-494C-BD779AC91871}"/>
          </ac:spMkLst>
        </pc:spChg>
        <pc:spChg chg="mod">
          <ac:chgData name="zara anahraf" userId="eecd62d56c4f36bd" providerId="LiveId" clId="{CB432DAC-FEC3-467B-B77F-ABF2A0E528D3}" dt="2025-01-21T06:27:49.720" v="135" actId="2711"/>
          <ac:spMkLst>
            <pc:docMk/>
            <pc:sldMk cId="38621800" sldId="256"/>
            <ac:spMk id="3" creationId="{EB18CF97-7EB2-0930-E76B-7871705F50BF}"/>
          </ac:spMkLst>
        </pc:spChg>
      </pc:sldChg>
    </pc:docChg>
  </pc:docChgLst>
  <pc:docChgLst>
    <pc:chgData name="zara anahraf" userId="eecd62d56c4f36bd" providerId="Windows Live" clId="Web-{82137F4A-9C29-45B2-6445-89EC77DC03E4}"/>
    <pc:docChg chg="modSld">
      <pc:chgData name="zara anahraf" userId="eecd62d56c4f36bd" providerId="Windows Live" clId="Web-{82137F4A-9C29-45B2-6445-89EC77DC03E4}" dt="2025-01-21T06:22:40.396" v="14"/>
      <pc:docMkLst>
        <pc:docMk/>
      </pc:docMkLst>
      <pc:sldChg chg="addSp delSp modSp mod setBg setClrOvrMap">
        <pc:chgData name="zara anahraf" userId="eecd62d56c4f36bd" providerId="Windows Live" clId="Web-{82137F4A-9C29-45B2-6445-89EC77DC03E4}" dt="2025-01-21T06:22:40.396" v="14"/>
        <pc:sldMkLst>
          <pc:docMk/>
          <pc:sldMk cId="38621800" sldId="256"/>
        </pc:sldMkLst>
        <pc:spChg chg="mod">
          <ac:chgData name="zara anahraf" userId="eecd62d56c4f36bd" providerId="Windows Live" clId="Web-{82137F4A-9C29-45B2-6445-89EC77DC03E4}" dt="2025-01-21T06:22:40.396" v="14"/>
          <ac:spMkLst>
            <pc:docMk/>
            <pc:sldMk cId="38621800" sldId="256"/>
            <ac:spMk id="2" creationId="{0484738D-32F9-5E8F-494C-BD779AC91871}"/>
          </ac:spMkLst>
        </pc:spChg>
        <pc:spChg chg="mod">
          <ac:chgData name="zara anahraf" userId="eecd62d56c4f36bd" providerId="Windows Live" clId="Web-{82137F4A-9C29-45B2-6445-89EC77DC03E4}" dt="2025-01-21T06:22:40.396" v="14"/>
          <ac:spMkLst>
            <pc:docMk/>
            <pc:sldMk cId="38621800" sldId="256"/>
            <ac:spMk id="3" creationId="{EB18CF97-7EB2-0930-E76B-7871705F50BF}"/>
          </ac:spMkLst>
        </pc:spChg>
        <pc:spChg chg="add del">
          <ac:chgData name="zara anahraf" userId="eecd62d56c4f36bd" providerId="Windows Live" clId="Web-{82137F4A-9C29-45B2-6445-89EC77DC03E4}" dt="2025-01-21T06:21:33.567" v="1"/>
          <ac:spMkLst>
            <pc:docMk/>
            <pc:sldMk cId="38621800" sldId="256"/>
            <ac:spMk id="8" creationId="{675B157A-751A-4B3B-84E6-DAD66F6593CA}"/>
          </ac:spMkLst>
        </pc:spChg>
        <pc:spChg chg="add del">
          <ac:chgData name="zara anahraf" userId="eecd62d56c4f36bd" providerId="Windows Live" clId="Web-{82137F4A-9C29-45B2-6445-89EC77DC03E4}" dt="2025-01-21T06:21:42.770" v="3"/>
          <ac:spMkLst>
            <pc:docMk/>
            <pc:sldMk cId="38621800" sldId="256"/>
            <ac:spMk id="12" creationId="{CD4E68A2-74B0-42F5-BB75-2E1A7C2018C7}"/>
          </ac:spMkLst>
        </pc:spChg>
        <pc:spChg chg="add del">
          <ac:chgData name="zara anahraf" userId="eecd62d56c4f36bd" providerId="Windows Live" clId="Web-{82137F4A-9C29-45B2-6445-89EC77DC03E4}" dt="2025-01-21T06:21:50.567" v="7"/>
          <ac:spMkLst>
            <pc:docMk/>
            <pc:sldMk cId="38621800" sldId="256"/>
            <ac:spMk id="14" creationId="{92FDEA97-0861-44C0-9B26-4BB5F777AE11}"/>
          </ac:spMkLst>
        </pc:spChg>
        <pc:spChg chg="add del">
          <ac:chgData name="zara anahraf" userId="eecd62d56c4f36bd" providerId="Windows Live" clId="Web-{82137F4A-9C29-45B2-6445-89EC77DC03E4}" dt="2025-01-21T06:21:50.567" v="7"/>
          <ac:spMkLst>
            <pc:docMk/>
            <pc:sldMk cId="38621800" sldId="256"/>
            <ac:spMk id="16" creationId="{0FC953F9-A744-406B-9DCA-1E7B5D4713AE}"/>
          </ac:spMkLst>
        </pc:spChg>
        <pc:spChg chg="add del">
          <ac:chgData name="zara anahraf" userId="eecd62d56c4f36bd" providerId="Windows Live" clId="Web-{82137F4A-9C29-45B2-6445-89EC77DC03E4}" dt="2025-01-21T06:21:33.567" v="1"/>
          <ac:spMkLst>
            <pc:docMk/>
            <pc:sldMk cId="38621800" sldId="256"/>
            <ac:spMk id="18" creationId="{734F9891-918B-4907-B215-68406A700E8D}"/>
          </ac:spMkLst>
        </pc:spChg>
        <pc:spChg chg="add del">
          <ac:chgData name="zara anahraf" userId="eecd62d56c4f36bd" providerId="Windows Live" clId="Web-{82137F4A-9C29-45B2-6445-89EC77DC03E4}" dt="2025-01-21T06:21:42.770" v="3"/>
          <ac:spMkLst>
            <pc:docMk/>
            <pc:sldMk cId="38621800" sldId="256"/>
            <ac:spMk id="22" creationId="{E67A1FC6-22FB-4EA7-B90A-C9F18FBEF30F}"/>
          </ac:spMkLst>
        </pc:spChg>
        <pc:spChg chg="add del">
          <ac:chgData name="zara anahraf" userId="eecd62d56c4f36bd" providerId="Windows Live" clId="Web-{82137F4A-9C29-45B2-6445-89EC77DC03E4}" dt="2025-01-21T06:21:42.770" v="3"/>
          <ac:spMkLst>
            <pc:docMk/>
            <pc:sldMk cId="38621800" sldId="256"/>
            <ac:spMk id="23" creationId="{6246FDC4-DD97-431A-914A-9EB57A4A3C7C}"/>
          </ac:spMkLst>
        </pc:spChg>
        <pc:spChg chg="add del">
          <ac:chgData name="zara anahraf" userId="eecd62d56c4f36bd" providerId="Windows Live" clId="Web-{82137F4A-9C29-45B2-6445-89EC77DC03E4}" dt="2025-01-21T06:21:47.786" v="5"/>
          <ac:spMkLst>
            <pc:docMk/>
            <pc:sldMk cId="38621800" sldId="256"/>
            <ac:spMk id="25" creationId="{E5A92FE9-DB05-4D0D-AF5A-BE8664B9FFB4}"/>
          </ac:spMkLst>
        </pc:spChg>
        <pc:spChg chg="add del">
          <ac:chgData name="zara anahraf" userId="eecd62d56c4f36bd" providerId="Windows Live" clId="Web-{82137F4A-9C29-45B2-6445-89EC77DC03E4}" dt="2025-01-21T06:21:50.567" v="7"/>
          <ac:spMkLst>
            <pc:docMk/>
            <pc:sldMk cId="38621800" sldId="256"/>
            <ac:spMk id="29" creationId="{CE3D4922-3D1C-4679-9A86-15BFC1A252F0}"/>
          </ac:spMkLst>
        </pc:spChg>
        <pc:spChg chg="add del">
          <ac:chgData name="zara anahraf" userId="eecd62d56c4f36bd" providerId="Windows Live" clId="Web-{82137F4A-9C29-45B2-6445-89EC77DC03E4}" dt="2025-01-21T06:21:50.567" v="7"/>
          <ac:spMkLst>
            <pc:docMk/>
            <pc:sldMk cId="38621800" sldId="256"/>
            <ac:spMk id="30" creationId="{93667F4D-F2CD-4E50-BACC-24766910F77C}"/>
          </ac:spMkLst>
        </pc:spChg>
        <pc:spChg chg="add del">
          <ac:chgData name="zara anahraf" userId="eecd62d56c4f36bd" providerId="Windows Live" clId="Web-{82137F4A-9C29-45B2-6445-89EC77DC03E4}" dt="2025-01-21T06:21:50.567" v="7"/>
          <ac:spMkLst>
            <pc:docMk/>
            <pc:sldMk cId="38621800" sldId="256"/>
            <ac:spMk id="31" creationId="{20CAAE25-D2F2-493F-9569-EC552C1ADD70}"/>
          </ac:spMkLst>
        </pc:spChg>
        <pc:spChg chg="add del">
          <ac:chgData name="zara anahraf" userId="eecd62d56c4f36bd" providerId="Windows Live" clId="Web-{82137F4A-9C29-45B2-6445-89EC77DC03E4}" dt="2025-01-21T06:21:50.567" v="7"/>
          <ac:spMkLst>
            <pc:docMk/>
            <pc:sldMk cId="38621800" sldId="256"/>
            <ac:spMk id="32" creationId="{859003D2-E7D2-4253-9EF1-1F513027A894}"/>
          </ac:spMkLst>
        </pc:spChg>
        <pc:spChg chg="add del">
          <ac:chgData name="zara anahraf" userId="eecd62d56c4f36bd" providerId="Windows Live" clId="Web-{82137F4A-9C29-45B2-6445-89EC77DC03E4}" dt="2025-01-21T06:22:26.412" v="9"/>
          <ac:spMkLst>
            <pc:docMk/>
            <pc:sldMk cId="38621800" sldId="256"/>
            <ac:spMk id="34" creationId="{15655827-B42D-4180-88D3-D83F25E4BD1C}"/>
          </ac:spMkLst>
        </pc:spChg>
        <pc:spChg chg="add del">
          <ac:chgData name="zara anahraf" userId="eecd62d56c4f36bd" providerId="Windows Live" clId="Web-{82137F4A-9C29-45B2-6445-89EC77DC03E4}" dt="2025-01-21T06:22:26.412" v="9"/>
          <ac:spMkLst>
            <pc:docMk/>
            <pc:sldMk cId="38621800" sldId="256"/>
            <ac:spMk id="35" creationId="{24ACCB06-563C-4ADE-B4D6-1FE9F723C7D9}"/>
          </ac:spMkLst>
        </pc:spChg>
        <pc:spChg chg="add del">
          <ac:chgData name="zara anahraf" userId="eecd62d56c4f36bd" providerId="Windows Live" clId="Web-{82137F4A-9C29-45B2-6445-89EC77DC03E4}" dt="2025-01-21T06:22:26.412" v="9"/>
          <ac:spMkLst>
            <pc:docMk/>
            <pc:sldMk cId="38621800" sldId="256"/>
            <ac:spMk id="36" creationId="{40761ECD-D92B-46AE-82CA-640023D282F9}"/>
          </ac:spMkLst>
        </pc:spChg>
        <pc:spChg chg="add del">
          <ac:chgData name="zara anahraf" userId="eecd62d56c4f36bd" providerId="Windows Live" clId="Web-{82137F4A-9C29-45B2-6445-89EC77DC03E4}" dt="2025-01-21T06:22:26.412" v="9"/>
          <ac:spMkLst>
            <pc:docMk/>
            <pc:sldMk cId="38621800" sldId="256"/>
            <ac:spMk id="37" creationId="{9A928607-C55C-40FD-B2DF-6CD6A7226A71}"/>
          </ac:spMkLst>
        </pc:spChg>
        <pc:spChg chg="add del">
          <ac:chgData name="zara anahraf" userId="eecd62d56c4f36bd" providerId="Windows Live" clId="Web-{82137F4A-9C29-45B2-6445-89EC77DC03E4}" dt="2025-01-21T06:22:26.412" v="9"/>
          <ac:spMkLst>
            <pc:docMk/>
            <pc:sldMk cId="38621800" sldId="256"/>
            <ac:spMk id="38" creationId="{400A20C1-29A4-43E0-AB15-7931F76F8C2D}"/>
          </ac:spMkLst>
        </pc:spChg>
        <pc:spChg chg="add del">
          <ac:chgData name="zara anahraf" userId="eecd62d56c4f36bd" providerId="Windows Live" clId="Web-{82137F4A-9C29-45B2-6445-89EC77DC03E4}" dt="2025-01-21T06:22:36.334" v="11"/>
          <ac:spMkLst>
            <pc:docMk/>
            <pc:sldMk cId="38621800" sldId="256"/>
            <ac:spMk id="40" creationId="{9CD9ACDE-8038-488C-AB0C-5FD1A373C8CD}"/>
          </ac:spMkLst>
        </pc:spChg>
        <pc:spChg chg="add del">
          <ac:chgData name="zara anahraf" userId="eecd62d56c4f36bd" providerId="Windows Live" clId="Web-{82137F4A-9C29-45B2-6445-89EC77DC03E4}" dt="2025-01-21T06:22:36.334" v="11"/>
          <ac:spMkLst>
            <pc:docMk/>
            <pc:sldMk cId="38621800" sldId="256"/>
            <ac:spMk id="41" creationId="{DA6C2449-5F66-4753-AAA3-4AD81E57A0E5}"/>
          </ac:spMkLst>
        </pc:spChg>
        <pc:spChg chg="add del">
          <ac:chgData name="zara anahraf" userId="eecd62d56c4f36bd" providerId="Windows Live" clId="Web-{82137F4A-9C29-45B2-6445-89EC77DC03E4}" dt="2025-01-21T06:22:40.396" v="13"/>
          <ac:spMkLst>
            <pc:docMk/>
            <pc:sldMk cId="38621800" sldId="256"/>
            <ac:spMk id="47" creationId="{CE3D4922-3D1C-4679-9A86-15BFC1A252F0}"/>
          </ac:spMkLst>
        </pc:spChg>
        <pc:spChg chg="add del">
          <ac:chgData name="zara anahraf" userId="eecd62d56c4f36bd" providerId="Windows Live" clId="Web-{82137F4A-9C29-45B2-6445-89EC77DC03E4}" dt="2025-01-21T06:22:40.396" v="13"/>
          <ac:spMkLst>
            <pc:docMk/>
            <pc:sldMk cId="38621800" sldId="256"/>
            <ac:spMk id="48" creationId="{164E9BCF-1B67-4514-808C-A5DCBDEB4A85}"/>
          </ac:spMkLst>
        </pc:spChg>
        <pc:spChg chg="add">
          <ac:chgData name="zara anahraf" userId="eecd62d56c4f36bd" providerId="Windows Live" clId="Web-{82137F4A-9C29-45B2-6445-89EC77DC03E4}" dt="2025-01-21T06:22:40.396" v="14"/>
          <ac:spMkLst>
            <pc:docMk/>
            <pc:sldMk cId="38621800" sldId="256"/>
            <ac:spMk id="54" creationId="{9CD9ACDE-8038-488C-AB0C-5FD1A373C8CD}"/>
          </ac:spMkLst>
        </pc:spChg>
        <pc:spChg chg="add">
          <ac:chgData name="zara anahraf" userId="eecd62d56c4f36bd" providerId="Windows Live" clId="Web-{82137F4A-9C29-45B2-6445-89EC77DC03E4}" dt="2025-01-21T06:22:40.396" v="14"/>
          <ac:spMkLst>
            <pc:docMk/>
            <pc:sldMk cId="38621800" sldId="256"/>
            <ac:spMk id="55" creationId="{DA6C2449-5F66-4753-AAA3-4AD81E57A0E5}"/>
          </ac:spMkLst>
        </pc:spChg>
        <pc:grpChg chg="add del">
          <ac:chgData name="zara anahraf" userId="eecd62d56c4f36bd" providerId="Windows Live" clId="Web-{82137F4A-9C29-45B2-6445-89EC77DC03E4}" dt="2025-01-21T06:21:33.567" v="1"/>
          <ac:grpSpMkLst>
            <pc:docMk/>
            <pc:sldMk cId="38621800" sldId="256"/>
            <ac:grpSpMk id="10" creationId="{FBC8EF01-693C-48AC-85A7-E9DECBCDB7D3}"/>
          </ac:grpSpMkLst>
        </pc:grpChg>
        <pc:grpChg chg="add del">
          <ac:chgData name="zara anahraf" userId="eecd62d56c4f36bd" providerId="Windows Live" clId="Web-{82137F4A-9C29-45B2-6445-89EC77DC03E4}" dt="2025-01-21T06:21:47.786" v="5"/>
          <ac:grpSpMkLst>
            <pc:docMk/>
            <pc:sldMk cId="38621800" sldId="256"/>
            <ac:grpSpMk id="26" creationId="{53D9B26A-5143-49A7-BA98-D871D5BD719A}"/>
          </ac:grpSpMkLst>
        </pc:grpChg>
        <pc:grpChg chg="add del">
          <ac:chgData name="zara anahraf" userId="eecd62d56c4f36bd" providerId="Windows Live" clId="Web-{82137F4A-9C29-45B2-6445-89EC77DC03E4}" dt="2025-01-21T06:22:36.334" v="11"/>
          <ac:grpSpMkLst>
            <pc:docMk/>
            <pc:sldMk cId="38621800" sldId="256"/>
            <ac:grpSpMk id="42" creationId="{329F7DAB-18F4-436A-A0D8-61013DEB6F50}"/>
          </ac:grpSpMkLst>
        </pc:grpChg>
        <pc:grpChg chg="add del">
          <ac:chgData name="zara anahraf" userId="eecd62d56c4f36bd" providerId="Windows Live" clId="Web-{82137F4A-9C29-45B2-6445-89EC77DC03E4}" dt="2025-01-21T06:22:40.396" v="13"/>
          <ac:grpSpMkLst>
            <pc:docMk/>
            <pc:sldMk cId="38621800" sldId="256"/>
            <ac:grpSpMk id="49" creationId="{32238778-9D1D-45F4-BB78-76F208A224B4}"/>
          </ac:grpSpMkLst>
        </pc:grpChg>
        <pc:grpChg chg="add">
          <ac:chgData name="zara anahraf" userId="eecd62d56c4f36bd" providerId="Windows Live" clId="Web-{82137F4A-9C29-45B2-6445-89EC77DC03E4}" dt="2025-01-21T06:22:40.396" v="14"/>
          <ac:grpSpMkLst>
            <pc:docMk/>
            <pc:sldMk cId="38621800" sldId="256"/>
            <ac:grpSpMk id="56" creationId="{329F7DAB-18F4-436A-A0D8-61013DEB6F50}"/>
          </ac:grpSpMkLst>
        </pc:grpChg>
        <pc:cxnChg chg="add del">
          <ac:chgData name="zara anahraf" userId="eecd62d56c4f36bd" providerId="Windows Live" clId="Web-{82137F4A-9C29-45B2-6445-89EC77DC03E4}" dt="2025-01-21T06:21:33.567" v="1"/>
          <ac:cxnSpMkLst>
            <pc:docMk/>
            <pc:sldMk cId="38621800" sldId="256"/>
            <ac:cxnSpMk id="20" creationId="{ABE42DBE-98BB-40FC-9C91-3BCB67F8385F}"/>
          </ac:cxnSpMkLst>
        </pc:cxnChg>
      </pc:sldChg>
    </pc:docChg>
  </pc:docChgLst>
  <pc:docChgLst>
    <pc:chgData name="zara anahraf" userId="eecd62d56c4f36bd" providerId="Windows Live" clId="Web-{EB69FD61-4760-1A22-EB2A-C8F8DDFD04E0}"/>
    <pc:docChg chg="modSld addMainMaster delMainMaster">
      <pc:chgData name="zara anahraf" userId="eecd62d56c4f36bd" providerId="Windows Live" clId="Web-{EB69FD61-4760-1A22-EB2A-C8F8DDFD04E0}" dt="2025-01-21T06:17:58.002" v="33"/>
      <pc:docMkLst>
        <pc:docMk/>
      </pc:docMkLst>
      <pc:sldChg chg="modSp mod modClrScheme chgLayout">
        <pc:chgData name="zara anahraf" userId="eecd62d56c4f36bd" providerId="Windows Live" clId="Web-{EB69FD61-4760-1A22-EB2A-C8F8DDFD04E0}" dt="2025-01-21T06:13:07.717" v="1"/>
        <pc:sldMkLst>
          <pc:docMk/>
          <pc:sldMk cId="38621800" sldId="256"/>
        </pc:sldMkLst>
        <pc:spChg chg="mod ord">
          <ac:chgData name="zara anahraf" userId="eecd62d56c4f36bd" providerId="Windows Live" clId="Web-{EB69FD61-4760-1A22-EB2A-C8F8DDFD04E0}" dt="2025-01-21T06:13:07.717" v="1"/>
          <ac:spMkLst>
            <pc:docMk/>
            <pc:sldMk cId="38621800" sldId="256"/>
            <ac:spMk id="2" creationId="{0484738D-32F9-5E8F-494C-BD779AC91871}"/>
          </ac:spMkLst>
        </pc:spChg>
        <pc:spChg chg="mod ord">
          <ac:chgData name="zara anahraf" userId="eecd62d56c4f36bd" providerId="Windows Live" clId="Web-{EB69FD61-4760-1A22-EB2A-C8F8DDFD04E0}" dt="2025-01-21T06:13:07.717" v="1"/>
          <ac:spMkLst>
            <pc:docMk/>
            <pc:sldMk cId="38621800" sldId="256"/>
            <ac:spMk id="3" creationId="{EB18CF97-7EB2-0930-E76B-7871705F50BF}"/>
          </ac:spMkLst>
        </pc:spChg>
      </pc:sldChg>
      <pc:sldChg chg="addSp delSp modSp mod setBg modClrScheme chgLayout">
        <pc:chgData name="zara anahraf" userId="eecd62d56c4f36bd" providerId="Windows Live" clId="Web-{EB69FD61-4760-1A22-EB2A-C8F8DDFD04E0}" dt="2025-01-21T06:14:06.843" v="6"/>
        <pc:sldMkLst>
          <pc:docMk/>
          <pc:sldMk cId="2045940841" sldId="257"/>
        </pc:sldMkLst>
        <pc:spChg chg="mod ord">
          <ac:chgData name="zara anahraf" userId="eecd62d56c4f36bd" providerId="Windows Live" clId="Web-{EB69FD61-4760-1A22-EB2A-C8F8DDFD04E0}" dt="2025-01-21T06:14:06.843" v="6"/>
          <ac:spMkLst>
            <pc:docMk/>
            <pc:sldMk cId="2045940841" sldId="257"/>
            <ac:spMk id="2" creationId="{7BF185AC-0574-479C-344A-5164FAEFE355}"/>
          </ac:spMkLst>
        </pc:spChg>
        <pc:spChg chg="add del mod ord">
          <ac:chgData name="zara anahraf" userId="eecd62d56c4f36bd" providerId="Windows Live" clId="Web-{EB69FD61-4760-1A22-EB2A-C8F8DDFD04E0}" dt="2025-01-21T06:14:06.843" v="6"/>
          <ac:spMkLst>
            <pc:docMk/>
            <pc:sldMk cId="2045940841" sldId="257"/>
            <ac:spMk id="3" creationId="{8ED05A2A-033D-C72D-7916-6F2DFF83BA0D}"/>
          </ac:spMkLst>
        </pc:spChg>
        <pc:spChg chg="add">
          <ac:chgData name="zara anahraf" userId="eecd62d56c4f36bd" providerId="Windows Live" clId="Web-{EB69FD61-4760-1A22-EB2A-C8F8DDFD04E0}" dt="2025-01-21T06:14:06.843" v="6"/>
          <ac:spMkLst>
            <pc:docMk/>
            <pc:sldMk cId="2045940841" sldId="257"/>
            <ac:spMk id="19" creationId="{42285737-90EE-47DC-AC80-8AE156B11969}"/>
          </ac:spMkLst>
        </pc:spChg>
        <pc:spChg chg="add">
          <ac:chgData name="zara anahraf" userId="eecd62d56c4f36bd" providerId="Windows Live" clId="Web-{EB69FD61-4760-1A22-EB2A-C8F8DDFD04E0}" dt="2025-01-21T06:14:06.843" v="6"/>
          <ac:spMkLst>
            <pc:docMk/>
            <pc:sldMk cId="2045940841" sldId="257"/>
            <ac:spMk id="28" creationId="{94C52C56-BEF2-4E22-8C8E-A7AC96B03A72}"/>
          </ac:spMkLst>
        </pc:spChg>
        <pc:grpChg chg="add del">
          <ac:chgData name="zara anahraf" userId="eecd62d56c4f36bd" providerId="Windows Live" clId="Web-{EB69FD61-4760-1A22-EB2A-C8F8DDFD04E0}" dt="2025-01-21T06:13:47.155" v="3"/>
          <ac:grpSpMkLst>
            <pc:docMk/>
            <pc:sldMk cId="2045940841" sldId="257"/>
            <ac:grpSpMk id="9" creationId="{71092D16-14DA-4606-831F-0DB3EEECB91C}"/>
          </ac:grpSpMkLst>
        </pc:grpChg>
        <pc:grpChg chg="add">
          <ac:chgData name="zara anahraf" userId="eecd62d56c4f36bd" providerId="Windows Live" clId="Web-{EB69FD61-4760-1A22-EB2A-C8F8DDFD04E0}" dt="2025-01-21T06:14:06.843" v="6"/>
          <ac:grpSpMkLst>
            <pc:docMk/>
            <pc:sldMk cId="2045940841" sldId="257"/>
            <ac:grpSpMk id="20" creationId="{71092D16-14DA-4606-831F-0DB3EEECB91C}"/>
          </ac:grpSpMkLst>
        </pc:grpChg>
        <pc:grpChg chg="add">
          <ac:chgData name="zara anahraf" userId="eecd62d56c4f36bd" providerId="Windows Live" clId="Web-{EB69FD61-4760-1A22-EB2A-C8F8DDFD04E0}" dt="2025-01-21T06:14:06.843" v="6"/>
          <ac:grpSpMkLst>
            <pc:docMk/>
            <pc:sldMk cId="2045940841" sldId="257"/>
            <ac:grpSpMk id="21" creationId="{B57BDC17-F1B3-455F-BBF1-680AA1F25C06}"/>
          </ac:grpSpMkLst>
        </pc:grpChg>
        <pc:graphicFrameChg chg="add del">
          <ac:chgData name="zara anahraf" userId="eecd62d56c4f36bd" providerId="Windows Live" clId="Web-{EB69FD61-4760-1A22-EB2A-C8F8DDFD04E0}" dt="2025-01-21T06:13:47.155" v="3"/>
          <ac:graphicFrameMkLst>
            <pc:docMk/>
            <pc:sldMk cId="2045940841" sldId="257"/>
            <ac:graphicFrameMk id="5" creationId="{505C7733-6562-3A7A-7066-32E68953F1D8}"/>
          </ac:graphicFrameMkLst>
        </pc:graphicFrameChg>
        <pc:graphicFrameChg chg="add del">
          <ac:chgData name="zara anahraf" userId="eecd62d56c4f36bd" providerId="Windows Live" clId="Web-{EB69FD61-4760-1A22-EB2A-C8F8DDFD04E0}" dt="2025-01-21T06:14:06.812" v="5"/>
          <ac:graphicFrameMkLst>
            <pc:docMk/>
            <pc:sldMk cId="2045940841" sldId="257"/>
            <ac:graphicFrameMk id="17" creationId="{945A298C-71EF-5642-2AD6-FEEF43CCB94C}"/>
          </ac:graphicFrameMkLst>
        </pc:graphicFrameChg>
        <pc:graphicFrameChg chg="add">
          <ac:chgData name="zara anahraf" userId="eecd62d56c4f36bd" providerId="Windows Live" clId="Web-{EB69FD61-4760-1A22-EB2A-C8F8DDFD04E0}" dt="2025-01-21T06:14:06.843" v="6"/>
          <ac:graphicFrameMkLst>
            <pc:docMk/>
            <pc:sldMk cId="2045940841" sldId="257"/>
            <ac:graphicFrameMk id="29" creationId="{E564A19E-A16C-1706-7648-3B83EA7BF206}"/>
          </ac:graphicFrameMkLst>
        </pc:graphicFrameChg>
      </pc:sldChg>
      <pc:sldChg chg="addSp delSp modSp mod modClrScheme chgLayout">
        <pc:chgData name="zara anahraf" userId="eecd62d56c4f36bd" providerId="Windows Live" clId="Web-{EB69FD61-4760-1A22-EB2A-C8F8DDFD04E0}" dt="2025-01-21T06:14:32.015" v="7"/>
        <pc:sldMkLst>
          <pc:docMk/>
          <pc:sldMk cId="1282482389" sldId="258"/>
        </pc:sldMkLst>
        <pc:spChg chg="mod ord">
          <ac:chgData name="zara anahraf" userId="eecd62d56c4f36bd" providerId="Windows Live" clId="Web-{EB69FD61-4760-1A22-EB2A-C8F8DDFD04E0}" dt="2025-01-21T06:13:07.717" v="1"/>
          <ac:spMkLst>
            <pc:docMk/>
            <pc:sldMk cId="1282482389" sldId="258"/>
            <ac:spMk id="2" creationId="{A322D4FF-11B5-AAE3-37A3-A8797587E136}"/>
          </ac:spMkLst>
        </pc:spChg>
        <pc:spChg chg="del mod ord">
          <ac:chgData name="zara anahraf" userId="eecd62d56c4f36bd" providerId="Windows Live" clId="Web-{EB69FD61-4760-1A22-EB2A-C8F8DDFD04E0}" dt="2025-01-21T06:14:32.015" v="7"/>
          <ac:spMkLst>
            <pc:docMk/>
            <pc:sldMk cId="1282482389" sldId="258"/>
            <ac:spMk id="3" creationId="{4CE1D284-3F29-6FF3-4393-6B73E6B4DB39}"/>
          </ac:spMkLst>
        </pc:spChg>
        <pc:graphicFrameChg chg="add">
          <ac:chgData name="zara anahraf" userId="eecd62d56c4f36bd" providerId="Windows Live" clId="Web-{EB69FD61-4760-1A22-EB2A-C8F8DDFD04E0}" dt="2025-01-21T06:14:32.015" v="7"/>
          <ac:graphicFrameMkLst>
            <pc:docMk/>
            <pc:sldMk cId="1282482389" sldId="258"/>
            <ac:graphicFrameMk id="5" creationId="{1661CC58-06BD-41EE-7165-198F9CDF7963}"/>
          </ac:graphicFrameMkLst>
        </pc:graphicFrameChg>
      </pc:sldChg>
      <pc:sldChg chg="addSp delSp modSp mod setBg modClrScheme chgLayout">
        <pc:chgData name="zara anahraf" userId="eecd62d56c4f36bd" providerId="Windows Live" clId="Web-{EB69FD61-4760-1A22-EB2A-C8F8DDFD04E0}" dt="2025-01-21T06:15:21.203" v="12"/>
        <pc:sldMkLst>
          <pc:docMk/>
          <pc:sldMk cId="2380305504" sldId="259"/>
        </pc:sldMkLst>
        <pc:spChg chg="mod ord">
          <ac:chgData name="zara anahraf" userId="eecd62d56c4f36bd" providerId="Windows Live" clId="Web-{EB69FD61-4760-1A22-EB2A-C8F8DDFD04E0}" dt="2025-01-21T06:15:21.203" v="12"/>
          <ac:spMkLst>
            <pc:docMk/>
            <pc:sldMk cId="2380305504" sldId="259"/>
            <ac:spMk id="2" creationId="{E0017CAD-4550-DB08-964C-27604B1DB2DB}"/>
          </ac:spMkLst>
        </pc:spChg>
        <pc:spChg chg="add del mod ord">
          <ac:chgData name="zara anahraf" userId="eecd62d56c4f36bd" providerId="Windows Live" clId="Web-{EB69FD61-4760-1A22-EB2A-C8F8DDFD04E0}" dt="2025-01-21T06:15:21.203" v="12"/>
          <ac:spMkLst>
            <pc:docMk/>
            <pc:sldMk cId="2380305504" sldId="259"/>
            <ac:spMk id="3" creationId="{6097C46F-92B8-2441-8101-86B5A6498C3A}"/>
          </ac:spMkLst>
        </pc:spChg>
        <pc:spChg chg="add del">
          <ac:chgData name="zara anahraf" userId="eecd62d56c4f36bd" providerId="Windows Live" clId="Web-{EB69FD61-4760-1A22-EB2A-C8F8DDFD04E0}" dt="2025-01-21T06:15:10" v="9"/>
          <ac:spMkLst>
            <pc:docMk/>
            <pc:sldMk cId="2380305504" sldId="259"/>
            <ac:spMk id="16" creationId="{E03BF673-8C68-4092-BF1B-53C57EFEC21F}"/>
          </ac:spMkLst>
        </pc:spChg>
        <pc:spChg chg="add del">
          <ac:chgData name="zara anahraf" userId="eecd62d56c4f36bd" providerId="Windows Live" clId="Web-{EB69FD61-4760-1A22-EB2A-C8F8DDFD04E0}" dt="2025-01-21T06:15:21.172" v="11"/>
          <ac:spMkLst>
            <pc:docMk/>
            <pc:sldMk cId="2380305504" sldId="259"/>
            <ac:spMk id="17" creationId="{BED1B64B-251E-446A-A285-6626C4EC010D}"/>
          </ac:spMkLst>
        </pc:spChg>
        <pc:spChg chg="add del">
          <ac:chgData name="zara anahraf" userId="eecd62d56c4f36bd" providerId="Windows Live" clId="Web-{EB69FD61-4760-1A22-EB2A-C8F8DDFD04E0}" dt="2025-01-21T06:15:10" v="9"/>
          <ac:spMkLst>
            <pc:docMk/>
            <pc:sldMk cId="2380305504" sldId="259"/>
            <ac:spMk id="18" creationId="{B1BDB70B-F0E6-4867-818F-C582494FB6D6}"/>
          </ac:spMkLst>
        </pc:spChg>
        <pc:spChg chg="add del">
          <ac:chgData name="zara anahraf" userId="eecd62d56c4f36bd" providerId="Windows Live" clId="Web-{EB69FD61-4760-1A22-EB2A-C8F8DDFD04E0}" dt="2025-01-21T06:15:21.172" v="11"/>
          <ac:spMkLst>
            <pc:docMk/>
            <pc:sldMk cId="2380305504" sldId="259"/>
            <ac:spMk id="27" creationId="{A27AE693-58E8-48BC-8ED0-568ABFEABB35}"/>
          </ac:spMkLst>
        </pc:spChg>
        <pc:spChg chg="add">
          <ac:chgData name="zara anahraf" userId="eecd62d56c4f36bd" providerId="Windows Live" clId="Web-{EB69FD61-4760-1A22-EB2A-C8F8DDFD04E0}" dt="2025-01-21T06:15:21.203" v="12"/>
          <ac:spMkLst>
            <pc:docMk/>
            <pc:sldMk cId="2380305504" sldId="259"/>
            <ac:spMk id="31" creationId="{94C52C56-BEF2-4E22-8C8E-A7AC96B03A72}"/>
          </ac:spMkLst>
        </pc:spChg>
        <pc:spChg chg="add">
          <ac:chgData name="zara anahraf" userId="eecd62d56c4f36bd" providerId="Windows Live" clId="Web-{EB69FD61-4760-1A22-EB2A-C8F8DDFD04E0}" dt="2025-01-21T06:15:21.203" v="12"/>
          <ac:spMkLst>
            <pc:docMk/>
            <pc:sldMk cId="2380305504" sldId="259"/>
            <ac:spMk id="32" creationId="{42285737-90EE-47DC-AC80-8AE156B11969}"/>
          </ac:spMkLst>
        </pc:spChg>
        <pc:grpChg chg="add del">
          <ac:chgData name="zara anahraf" userId="eecd62d56c4f36bd" providerId="Windows Live" clId="Web-{EB69FD61-4760-1A22-EB2A-C8F8DDFD04E0}" dt="2025-01-21T06:15:10" v="9"/>
          <ac:grpSpMkLst>
            <pc:docMk/>
            <pc:sldMk cId="2380305504" sldId="259"/>
            <ac:grpSpMk id="8" creationId="{3F1527C3-06F4-4F4D-B364-8E97266450C5}"/>
          </ac:grpSpMkLst>
        </pc:grpChg>
        <pc:grpChg chg="add del">
          <ac:chgData name="zara anahraf" userId="eecd62d56c4f36bd" providerId="Windows Live" clId="Web-{EB69FD61-4760-1A22-EB2A-C8F8DDFD04E0}" dt="2025-01-21T06:15:21.172" v="11"/>
          <ac:grpSpMkLst>
            <pc:docMk/>
            <pc:sldMk cId="2380305504" sldId="259"/>
            <ac:grpSpMk id="9" creationId="{71092D16-14DA-4606-831F-0DB3EEECB91C}"/>
          </ac:grpSpMkLst>
        </pc:grpChg>
        <pc:grpChg chg="add del">
          <ac:chgData name="zara anahraf" userId="eecd62d56c4f36bd" providerId="Windows Live" clId="Web-{EB69FD61-4760-1A22-EB2A-C8F8DDFD04E0}" dt="2025-01-21T06:15:21.172" v="11"/>
          <ac:grpSpMkLst>
            <pc:docMk/>
            <pc:sldMk cId="2380305504" sldId="259"/>
            <ac:grpSpMk id="19" creationId="{CD02B5D1-60D4-4D5B-AFD9-C986E227431B}"/>
          </ac:grpSpMkLst>
        </pc:grpChg>
        <pc:grpChg chg="add del">
          <ac:chgData name="zara anahraf" userId="eecd62d56c4f36bd" providerId="Windows Live" clId="Web-{EB69FD61-4760-1A22-EB2A-C8F8DDFD04E0}" dt="2025-01-21T06:15:10" v="9"/>
          <ac:grpSpMkLst>
            <pc:docMk/>
            <pc:sldMk cId="2380305504" sldId="259"/>
            <ac:grpSpMk id="20" creationId="{1E52C707-F508-47B5-8864-8CC3EE0F030B}"/>
          </ac:grpSpMkLst>
        </pc:grpChg>
        <pc:grpChg chg="add">
          <ac:chgData name="zara anahraf" userId="eecd62d56c4f36bd" providerId="Windows Live" clId="Web-{EB69FD61-4760-1A22-EB2A-C8F8DDFD04E0}" dt="2025-01-21T06:15:21.203" v="12"/>
          <ac:grpSpMkLst>
            <pc:docMk/>
            <pc:sldMk cId="2380305504" sldId="259"/>
            <ac:grpSpMk id="21" creationId="{B57BDC17-F1B3-455F-BBF1-680AA1F25C06}"/>
          </ac:grpSpMkLst>
        </pc:grpChg>
        <pc:grpChg chg="add">
          <ac:chgData name="zara anahraf" userId="eecd62d56c4f36bd" providerId="Windows Live" clId="Web-{EB69FD61-4760-1A22-EB2A-C8F8DDFD04E0}" dt="2025-01-21T06:15:21.203" v="12"/>
          <ac:grpSpMkLst>
            <pc:docMk/>
            <pc:sldMk cId="2380305504" sldId="259"/>
            <ac:grpSpMk id="30" creationId="{71092D16-14DA-4606-831F-0DB3EEECB91C}"/>
          </ac:grpSpMkLst>
        </pc:grpChg>
        <pc:graphicFrameChg chg="add del">
          <ac:chgData name="zara anahraf" userId="eecd62d56c4f36bd" providerId="Windows Live" clId="Web-{EB69FD61-4760-1A22-EB2A-C8F8DDFD04E0}" dt="2025-01-21T06:15:21.172" v="11"/>
          <ac:graphicFrameMkLst>
            <pc:docMk/>
            <pc:sldMk cId="2380305504" sldId="259"/>
            <ac:graphicFrameMk id="5" creationId="{E272378A-7514-B9F2-017F-FA52C35965BD}"/>
          </ac:graphicFrameMkLst>
        </pc:graphicFrameChg>
        <pc:graphicFrameChg chg="add">
          <ac:chgData name="zara anahraf" userId="eecd62d56c4f36bd" providerId="Windows Live" clId="Web-{EB69FD61-4760-1A22-EB2A-C8F8DDFD04E0}" dt="2025-01-21T06:15:21.203" v="12"/>
          <ac:graphicFrameMkLst>
            <pc:docMk/>
            <pc:sldMk cId="2380305504" sldId="259"/>
            <ac:graphicFrameMk id="34" creationId="{9614C4AD-9AC1-E9B0-1AF9-1223E62A988A}"/>
          </ac:graphicFrameMkLst>
        </pc:graphicFrameChg>
      </pc:sldChg>
      <pc:sldChg chg="addSp delSp modSp mod setBg modClrScheme chgLayout">
        <pc:chgData name="zara anahraf" userId="eecd62d56c4f36bd" providerId="Windows Live" clId="Web-{EB69FD61-4760-1A22-EB2A-C8F8DDFD04E0}" dt="2025-01-21T06:15:39.281" v="13"/>
        <pc:sldMkLst>
          <pc:docMk/>
          <pc:sldMk cId="1265339914" sldId="260"/>
        </pc:sldMkLst>
        <pc:spChg chg="mod ord">
          <ac:chgData name="zara anahraf" userId="eecd62d56c4f36bd" providerId="Windows Live" clId="Web-{EB69FD61-4760-1A22-EB2A-C8F8DDFD04E0}" dt="2025-01-21T06:15:39.281" v="13"/>
          <ac:spMkLst>
            <pc:docMk/>
            <pc:sldMk cId="1265339914" sldId="260"/>
            <ac:spMk id="2" creationId="{92E9B69B-D455-6297-2327-3D5305BD9D74}"/>
          </ac:spMkLst>
        </pc:spChg>
        <pc:spChg chg="del mod ord">
          <ac:chgData name="zara anahraf" userId="eecd62d56c4f36bd" providerId="Windows Live" clId="Web-{EB69FD61-4760-1A22-EB2A-C8F8DDFD04E0}" dt="2025-01-21T06:15:39.281" v="13"/>
          <ac:spMkLst>
            <pc:docMk/>
            <pc:sldMk cId="1265339914" sldId="260"/>
            <ac:spMk id="3" creationId="{92583B26-6B82-0D1A-28EB-46546D85E6C5}"/>
          </ac:spMkLst>
        </pc:spChg>
        <pc:spChg chg="add">
          <ac:chgData name="zara anahraf" userId="eecd62d56c4f36bd" providerId="Windows Live" clId="Web-{EB69FD61-4760-1A22-EB2A-C8F8DDFD04E0}" dt="2025-01-21T06:15:39.281" v="13"/>
          <ac:spMkLst>
            <pc:docMk/>
            <pc:sldMk cId="1265339914" sldId="260"/>
            <ac:spMk id="17" creationId="{94C52C56-BEF2-4E22-8C8E-A7AC96B03A72}"/>
          </ac:spMkLst>
        </pc:spChg>
        <pc:spChg chg="add">
          <ac:chgData name="zara anahraf" userId="eecd62d56c4f36bd" providerId="Windows Live" clId="Web-{EB69FD61-4760-1A22-EB2A-C8F8DDFD04E0}" dt="2025-01-21T06:15:39.281" v="13"/>
          <ac:spMkLst>
            <pc:docMk/>
            <pc:sldMk cId="1265339914" sldId="260"/>
            <ac:spMk id="19" creationId="{42285737-90EE-47DC-AC80-8AE156B11969}"/>
          </ac:spMkLst>
        </pc:spChg>
        <pc:grpChg chg="add">
          <ac:chgData name="zara anahraf" userId="eecd62d56c4f36bd" providerId="Windows Live" clId="Web-{EB69FD61-4760-1A22-EB2A-C8F8DDFD04E0}" dt="2025-01-21T06:15:39.281" v="13"/>
          <ac:grpSpMkLst>
            <pc:docMk/>
            <pc:sldMk cId="1265339914" sldId="260"/>
            <ac:grpSpMk id="9" creationId="{71092D16-14DA-4606-831F-0DB3EEECB91C}"/>
          </ac:grpSpMkLst>
        </pc:grpChg>
        <pc:grpChg chg="add">
          <ac:chgData name="zara anahraf" userId="eecd62d56c4f36bd" providerId="Windows Live" clId="Web-{EB69FD61-4760-1A22-EB2A-C8F8DDFD04E0}" dt="2025-01-21T06:15:39.281" v="13"/>
          <ac:grpSpMkLst>
            <pc:docMk/>
            <pc:sldMk cId="1265339914" sldId="260"/>
            <ac:grpSpMk id="21" creationId="{B57BDC17-F1B3-455F-BBF1-680AA1F25C06}"/>
          </ac:grpSpMkLst>
        </pc:grpChg>
        <pc:graphicFrameChg chg="add">
          <ac:chgData name="zara anahraf" userId="eecd62d56c4f36bd" providerId="Windows Live" clId="Web-{EB69FD61-4760-1A22-EB2A-C8F8DDFD04E0}" dt="2025-01-21T06:15:39.281" v="13"/>
          <ac:graphicFrameMkLst>
            <pc:docMk/>
            <pc:sldMk cId="1265339914" sldId="260"/>
            <ac:graphicFrameMk id="5" creationId="{90DFEBB6-F11F-4257-BE41-29D3EF7EFC3E}"/>
          </ac:graphicFrameMkLst>
        </pc:graphicFrameChg>
      </pc:sldChg>
      <pc:sldChg chg="addSp delSp modSp mod setBg modClrScheme chgLayout">
        <pc:chgData name="zara anahraf" userId="eecd62d56c4f36bd" providerId="Windows Live" clId="Web-{EB69FD61-4760-1A22-EB2A-C8F8DDFD04E0}" dt="2025-01-21T06:15:55.063" v="14"/>
        <pc:sldMkLst>
          <pc:docMk/>
          <pc:sldMk cId="3816440528" sldId="261"/>
        </pc:sldMkLst>
        <pc:spChg chg="mod ord">
          <ac:chgData name="zara anahraf" userId="eecd62d56c4f36bd" providerId="Windows Live" clId="Web-{EB69FD61-4760-1A22-EB2A-C8F8DDFD04E0}" dt="2025-01-21T06:15:55.063" v="14"/>
          <ac:spMkLst>
            <pc:docMk/>
            <pc:sldMk cId="3816440528" sldId="261"/>
            <ac:spMk id="2" creationId="{EDB04D0D-2C01-C8E7-918E-08311486BCB8}"/>
          </ac:spMkLst>
        </pc:spChg>
        <pc:spChg chg="del mod ord">
          <ac:chgData name="zara anahraf" userId="eecd62d56c4f36bd" providerId="Windows Live" clId="Web-{EB69FD61-4760-1A22-EB2A-C8F8DDFD04E0}" dt="2025-01-21T06:15:55.063" v="14"/>
          <ac:spMkLst>
            <pc:docMk/>
            <pc:sldMk cId="3816440528" sldId="261"/>
            <ac:spMk id="3" creationId="{D13F5F7C-9821-D65C-2E9A-F1BE655B7E48}"/>
          </ac:spMkLst>
        </pc:spChg>
        <pc:spChg chg="add">
          <ac:chgData name="zara anahraf" userId="eecd62d56c4f36bd" providerId="Windows Live" clId="Web-{EB69FD61-4760-1A22-EB2A-C8F8DDFD04E0}" dt="2025-01-21T06:15:55.063" v="14"/>
          <ac:spMkLst>
            <pc:docMk/>
            <pc:sldMk cId="3816440528" sldId="261"/>
            <ac:spMk id="17" creationId="{94C52C56-BEF2-4E22-8C8E-A7AC96B03A72}"/>
          </ac:spMkLst>
        </pc:spChg>
        <pc:spChg chg="add">
          <ac:chgData name="zara anahraf" userId="eecd62d56c4f36bd" providerId="Windows Live" clId="Web-{EB69FD61-4760-1A22-EB2A-C8F8DDFD04E0}" dt="2025-01-21T06:15:55.063" v="14"/>
          <ac:spMkLst>
            <pc:docMk/>
            <pc:sldMk cId="3816440528" sldId="261"/>
            <ac:spMk id="19" creationId="{42285737-90EE-47DC-AC80-8AE156B11969}"/>
          </ac:spMkLst>
        </pc:spChg>
        <pc:grpChg chg="add">
          <ac:chgData name="zara anahraf" userId="eecd62d56c4f36bd" providerId="Windows Live" clId="Web-{EB69FD61-4760-1A22-EB2A-C8F8DDFD04E0}" dt="2025-01-21T06:15:55.063" v="14"/>
          <ac:grpSpMkLst>
            <pc:docMk/>
            <pc:sldMk cId="3816440528" sldId="261"/>
            <ac:grpSpMk id="9" creationId="{71092D16-14DA-4606-831F-0DB3EEECB91C}"/>
          </ac:grpSpMkLst>
        </pc:grpChg>
        <pc:grpChg chg="add">
          <ac:chgData name="zara anahraf" userId="eecd62d56c4f36bd" providerId="Windows Live" clId="Web-{EB69FD61-4760-1A22-EB2A-C8F8DDFD04E0}" dt="2025-01-21T06:15:55.063" v="14"/>
          <ac:grpSpMkLst>
            <pc:docMk/>
            <pc:sldMk cId="3816440528" sldId="261"/>
            <ac:grpSpMk id="21" creationId="{B57BDC17-F1B3-455F-BBF1-680AA1F25C06}"/>
          </ac:grpSpMkLst>
        </pc:grpChg>
        <pc:graphicFrameChg chg="add">
          <ac:chgData name="zara anahraf" userId="eecd62d56c4f36bd" providerId="Windows Live" clId="Web-{EB69FD61-4760-1A22-EB2A-C8F8DDFD04E0}" dt="2025-01-21T06:15:55.063" v="14"/>
          <ac:graphicFrameMkLst>
            <pc:docMk/>
            <pc:sldMk cId="3816440528" sldId="261"/>
            <ac:graphicFrameMk id="5" creationId="{160F4748-ECAB-C3A1-8FFF-F28CBE8DC3FA}"/>
          </ac:graphicFrameMkLst>
        </pc:graphicFrameChg>
      </pc:sldChg>
      <pc:sldChg chg="addSp delSp modSp mod setBg modClrScheme chgLayout">
        <pc:chgData name="zara anahraf" userId="eecd62d56c4f36bd" providerId="Windows Live" clId="Web-{EB69FD61-4760-1A22-EB2A-C8F8DDFD04E0}" dt="2025-01-21T06:16:11.454" v="17"/>
        <pc:sldMkLst>
          <pc:docMk/>
          <pc:sldMk cId="904834478" sldId="262"/>
        </pc:sldMkLst>
        <pc:spChg chg="mod ord">
          <ac:chgData name="zara anahraf" userId="eecd62d56c4f36bd" providerId="Windows Live" clId="Web-{EB69FD61-4760-1A22-EB2A-C8F8DDFD04E0}" dt="2025-01-21T06:16:11.422" v="16"/>
          <ac:spMkLst>
            <pc:docMk/>
            <pc:sldMk cId="904834478" sldId="262"/>
            <ac:spMk id="2" creationId="{7F981935-E567-B686-5C56-4810C5BE0AA6}"/>
          </ac:spMkLst>
        </pc:spChg>
        <pc:spChg chg="add del mod ord">
          <ac:chgData name="zara anahraf" userId="eecd62d56c4f36bd" providerId="Windows Live" clId="Web-{EB69FD61-4760-1A22-EB2A-C8F8DDFD04E0}" dt="2025-01-21T06:16:11.454" v="17"/>
          <ac:spMkLst>
            <pc:docMk/>
            <pc:sldMk cId="904834478" sldId="262"/>
            <ac:spMk id="3" creationId="{8AE5E817-4B47-2403-B32C-1088DD5804BC}"/>
          </ac:spMkLst>
        </pc:spChg>
        <pc:spChg chg="add del">
          <ac:chgData name="zara anahraf" userId="eecd62d56c4f36bd" providerId="Windows Live" clId="Web-{EB69FD61-4760-1A22-EB2A-C8F8DDFD04E0}" dt="2025-01-21T06:16:11.422" v="16"/>
          <ac:spMkLst>
            <pc:docMk/>
            <pc:sldMk cId="904834478" sldId="262"/>
            <ac:spMk id="17" creationId="{94C52C56-BEF2-4E22-8C8E-A7AC96B03A72}"/>
          </ac:spMkLst>
        </pc:spChg>
        <pc:spChg chg="add del">
          <ac:chgData name="zara anahraf" userId="eecd62d56c4f36bd" providerId="Windows Live" clId="Web-{EB69FD61-4760-1A22-EB2A-C8F8DDFD04E0}" dt="2025-01-21T06:16:11.422" v="16"/>
          <ac:spMkLst>
            <pc:docMk/>
            <pc:sldMk cId="904834478" sldId="262"/>
            <ac:spMk id="19" creationId="{42285737-90EE-47DC-AC80-8AE156B11969}"/>
          </ac:spMkLst>
        </pc:spChg>
        <pc:grpChg chg="add del">
          <ac:chgData name="zara anahraf" userId="eecd62d56c4f36bd" providerId="Windows Live" clId="Web-{EB69FD61-4760-1A22-EB2A-C8F8DDFD04E0}" dt="2025-01-21T06:16:11.422" v="16"/>
          <ac:grpSpMkLst>
            <pc:docMk/>
            <pc:sldMk cId="904834478" sldId="262"/>
            <ac:grpSpMk id="9" creationId="{71092D16-14DA-4606-831F-0DB3EEECB91C}"/>
          </ac:grpSpMkLst>
        </pc:grpChg>
        <pc:grpChg chg="add del">
          <ac:chgData name="zara anahraf" userId="eecd62d56c4f36bd" providerId="Windows Live" clId="Web-{EB69FD61-4760-1A22-EB2A-C8F8DDFD04E0}" dt="2025-01-21T06:16:11.422" v="16"/>
          <ac:grpSpMkLst>
            <pc:docMk/>
            <pc:sldMk cId="904834478" sldId="262"/>
            <ac:grpSpMk id="21" creationId="{B57BDC17-F1B3-455F-BBF1-680AA1F25C06}"/>
          </ac:grpSpMkLst>
        </pc:grpChg>
        <pc:graphicFrameChg chg="add del">
          <ac:chgData name="zara anahraf" userId="eecd62d56c4f36bd" providerId="Windows Live" clId="Web-{EB69FD61-4760-1A22-EB2A-C8F8DDFD04E0}" dt="2025-01-21T06:16:11.422" v="16"/>
          <ac:graphicFrameMkLst>
            <pc:docMk/>
            <pc:sldMk cId="904834478" sldId="262"/>
            <ac:graphicFrameMk id="5" creationId="{11F619C9-4237-9AD4-442F-4AF4CC78E206}"/>
          </ac:graphicFrameMkLst>
        </pc:graphicFrameChg>
        <pc:graphicFrameChg chg="add">
          <ac:chgData name="zara anahraf" userId="eecd62d56c4f36bd" providerId="Windows Live" clId="Web-{EB69FD61-4760-1A22-EB2A-C8F8DDFD04E0}" dt="2025-01-21T06:16:11.454" v="17"/>
          <ac:graphicFrameMkLst>
            <pc:docMk/>
            <pc:sldMk cId="904834478" sldId="262"/>
            <ac:graphicFrameMk id="29" creationId="{D2E4F944-60FB-D399-6C17-63BDEB5B4AFB}"/>
          </ac:graphicFrameMkLst>
        </pc:graphicFrameChg>
      </pc:sldChg>
      <pc:sldChg chg="addSp delSp modSp mod setBg modClrScheme chgLayout">
        <pc:chgData name="zara anahraf" userId="eecd62d56c4f36bd" providerId="Windows Live" clId="Web-{EB69FD61-4760-1A22-EB2A-C8F8DDFD04E0}" dt="2025-01-21T06:16:38.298" v="20"/>
        <pc:sldMkLst>
          <pc:docMk/>
          <pc:sldMk cId="1152439848" sldId="263"/>
        </pc:sldMkLst>
        <pc:spChg chg="mod ord">
          <ac:chgData name="zara anahraf" userId="eecd62d56c4f36bd" providerId="Windows Live" clId="Web-{EB69FD61-4760-1A22-EB2A-C8F8DDFD04E0}" dt="2025-01-21T06:16:38.282" v="19"/>
          <ac:spMkLst>
            <pc:docMk/>
            <pc:sldMk cId="1152439848" sldId="263"/>
            <ac:spMk id="2" creationId="{22380E80-178D-C24C-CC5C-419A97BE0387}"/>
          </ac:spMkLst>
        </pc:spChg>
        <pc:spChg chg="add del mod ord">
          <ac:chgData name="zara anahraf" userId="eecd62d56c4f36bd" providerId="Windows Live" clId="Web-{EB69FD61-4760-1A22-EB2A-C8F8DDFD04E0}" dt="2025-01-21T06:16:38.298" v="20"/>
          <ac:spMkLst>
            <pc:docMk/>
            <pc:sldMk cId="1152439848" sldId="263"/>
            <ac:spMk id="3" creationId="{32600F3E-DC9A-1923-7260-605FBAE57203}"/>
          </ac:spMkLst>
        </pc:spChg>
        <pc:spChg chg="add del">
          <ac:chgData name="zara anahraf" userId="eecd62d56c4f36bd" providerId="Windows Live" clId="Web-{EB69FD61-4760-1A22-EB2A-C8F8DDFD04E0}" dt="2025-01-21T06:16:38.282" v="19"/>
          <ac:spMkLst>
            <pc:docMk/>
            <pc:sldMk cId="1152439848" sldId="263"/>
            <ac:spMk id="17" creationId="{BED1B64B-251E-446A-A285-6626C4EC010D}"/>
          </ac:spMkLst>
        </pc:spChg>
        <pc:spChg chg="add del">
          <ac:chgData name="zara anahraf" userId="eecd62d56c4f36bd" providerId="Windows Live" clId="Web-{EB69FD61-4760-1A22-EB2A-C8F8DDFD04E0}" dt="2025-01-21T06:16:38.282" v="19"/>
          <ac:spMkLst>
            <pc:docMk/>
            <pc:sldMk cId="1152439848" sldId="263"/>
            <ac:spMk id="27" creationId="{A27AE693-58E8-48BC-8ED0-568ABFEABB35}"/>
          </ac:spMkLst>
        </pc:spChg>
        <pc:grpChg chg="add del">
          <ac:chgData name="zara anahraf" userId="eecd62d56c4f36bd" providerId="Windows Live" clId="Web-{EB69FD61-4760-1A22-EB2A-C8F8DDFD04E0}" dt="2025-01-21T06:16:38.282" v="19"/>
          <ac:grpSpMkLst>
            <pc:docMk/>
            <pc:sldMk cId="1152439848" sldId="263"/>
            <ac:grpSpMk id="9" creationId="{71092D16-14DA-4606-831F-0DB3EEECB91C}"/>
          </ac:grpSpMkLst>
        </pc:grpChg>
        <pc:grpChg chg="add del">
          <ac:chgData name="zara anahraf" userId="eecd62d56c4f36bd" providerId="Windows Live" clId="Web-{EB69FD61-4760-1A22-EB2A-C8F8DDFD04E0}" dt="2025-01-21T06:16:38.282" v="19"/>
          <ac:grpSpMkLst>
            <pc:docMk/>
            <pc:sldMk cId="1152439848" sldId="263"/>
            <ac:grpSpMk id="19" creationId="{CD02B5D1-60D4-4D5B-AFD9-C986E227431B}"/>
          </ac:grpSpMkLst>
        </pc:grpChg>
        <pc:graphicFrameChg chg="add del">
          <ac:chgData name="zara anahraf" userId="eecd62d56c4f36bd" providerId="Windows Live" clId="Web-{EB69FD61-4760-1A22-EB2A-C8F8DDFD04E0}" dt="2025-01-21T06:16:38.282" v="19"/>
          <ac:graphicFrameMkLst>
            <pc:docMk/>
            <pc:sldMk cId="1152439848" sldId="263"/>
            <ac:graphicFrameMk id="5" creationId="{9B62564B-0807-95B0-90EE-F599E66A286A}"/>
          </ac:graphicFrameMkLst>
        </pc:graphicFrameChg>
        <pc:graphicFrameChg chg="add">
          <ac:chgData name="zara anahraf" userId="eecd62d56c4f36bd" providerId="Windows Live" clId="Web-{EB69FD61-4760-1A22-EB2A-C8F8DDFD04E0}" dt="2025-01-21T06:16:38.298" v="20"/>
          <ac:graphicFrameMkLst>
            <pc:docMk/>
            <pc:sldMk cId="1152439848" sldId="263"/>
            <ac:graphicFrameMk id="29" creationId="{8FD1C477-1A9F-3384-BEE1-58ED326E6776}"/>
          </ac:graphicFrameMkLst>
        </pc:graphicFrameChg>
      </pc:sldChg>
      <pc:sldChg chg="addSp delSp modSp mod modClrScheme chgLayout">
        <pc:chgData name="zara anahraf" userId="eecd62d56c4f36bd" providerId="Windows Live" clId="Web-{EB69FD61-4760-1A22-EB2A-C8F8DDFD04E0}" dt="2025-01-21T06:17:02.548" v="25"/>
        <pc:sldMkLst>
          <pc:docMk/>
          <pc:sldMk cId="1567158733" sldId="264"/>
        </pc:sldMkLst>
        <pc:spChg chg="mod ord">
          <ac:chgData name="zara anahraf" userId="eecd62d56c4f36bd" providerId="Windows Live" clId="Web-{EB69FD61-4760-1A22-EB2A-C8F8DDFD04E0}" dt="2025-01-21T06:13:07.717" v="1"/>
          <ac:spMkLst>
            <pc:docMk/>
            <pc:sldMk cId="1567158733" sldId="264"/>
            <ac:spMk id="2" creationId="{3920267D-D4C3-AD68-EFE5-6B7ABB1642A4}"/>
          </ac:spMkLst>
        </pc:spChg>
        <pc:spChg chg="add del mod ord">
          <ac:chgData name="zara anahraf" userId="eecd62d56c4f36bd" providerId="Windows Live" clId="Web-{EB69FD61-4760-1A22-EB2A-C8F8DDFD04E0}" dt="2025-01-21T06:17:02.548" v="25"/>
          <ac:spMkLst>
            <pc:docMk/>
            <pc:sldMk cId="1567158733" sldId="264"/>
            <ac:spMk id="3" creationId="{767E8C7A-0098-5755-7561-E4A0250E1EAE}"/>
          </ac:spMkLst>
        </pc:spChg>
        <pc:graphicFrameChg chg="add del">
          <ac:chgData name="zara anahraf" userId="eecd62d56c4f36bd" providerId="Windows Live" clId="Web-{EB69FD61-4760-1A22-EB2A-C8F8DDFD04E0}" dt="2025-01-21T06:16:57.782" v="22"/>
          <ac:graphicFrameMkLst>
            <pc:docMk/>
            <pc:sldMk cId="1567158733" sldId="264"/>
            <ac:graphicFrameMk id="5" creationId="{4F5B7CD0-D63B-9C08-D3A7-13055E9A6D17}"/>
          </ac:graphicFrameMkLst>
        </pc:graphicFrameChg>
        <pc:graphicFrameChg chg="add del">
          <ac:chgData name="zara anahraf" userId="eecd62d56c4f36bd" providerId="Windows Live" clId="Web-{EB69FD61-4760-1A22-EB2A-C8F8DDFD04E0}" dt="2025-01-21T06:17:02.517" v="24"/>
          <ac:graphicFrameMkLst>
            <pc:docMk/>
            <pc:sldMk cId="1567158733" sldId="264"/>
            <ac:graphicFrameMk id="7" creationId="{23B75B8C-2815-802E-3E5D-77D05BBB0543}"/>
          </ac:graphicFrameMkLst>
        </pc:graphicFrameChg>
        <pc:graphicFrameChg chg="add">
          <ac:chgData name="zara anahraf" userId="eecd62d56c4f36bd" providerId="Windows Live" clId="Web-{EB69FD61-4760-1A22-EB2A-C8F8DDFD04E0}" dt="2025-01-21T06:17:02.548" v="25"/>
          <ac:graphicFrameMkLst>
            <pc:docMk/>
            <pc:sldMk cId="1567158733" sldId="264"/>
            <ac:graphicFrameMk id="9" creationId="{5AA84F10-0FDC-2791-D959-97D1C594ED49}"/>
          </ac:graphicFrameMkLst>
        </pc:graphicFrameChg>
      </pc:sldChg>
      <pc:sldChg chg="addSp delSp modSp mod setBg modClrScheme chgLayout">
        <pc:chgData name="zara anahraf" userId="eecd62d56c4f36bd" providerId="Windows Live" clId="Web-{EB69FD61-4760-1A22-EB2A-C8F8DDFD04E0}" dt="2025-01-21T06:17:12.704" v="26"/>
        <pc:sldMkLst>
          <pc:docMk/>
          <pc:sldMk cId="457382295" sldId="265"/>
        </pc:sldMkLst>
        <pc:spChg chg="mod ord">
          <ac:chgData name="zara anahraf" userId="eecd62d56c4f36bd" providerId="Windows Live" clId="Web-{EB69FD61-4760-1A22-EB2A-C8F8DDFD04E0}" dt="2025-01-21T06:17:12.704" v="26"/>
          <ac:spMkLst>
            <pc:docMk/>
            <pc:sldMk cId="457382295" sldId="265"/>
            <ac:spMk id="2" creationId="{605ADD9C-7E35-D371-775A-FF0FF3C836E4}"/>
          </ac:spMkLst>
        </pc:spChg>
        <pc:spChg chg="del mod ord">
          <ac:chgData name="zara anahraf" userId="eecd62d56c4f36bd" providerId="Windows Live" clId="Web-{EB69FD61-4760-1A22-EB2A-C8F8DDFD04E0}" dt="2025-01-21T06:17:12.704" v="26"/>
          <ac:spMkLst>
            <pc:docMk/>
            <pc:sldMk cId="457382295" sldId="265"/>
            <ac:spMk id="3" creationId="{2C53014D-F550-79C8-8664-022583C1DB96}"/>
          </ac:spMkLst>
        </pc:spChg>
        <pc:spChg chg="add">
          <ac:chgData name="zara anahraf" userId="eecd62d56c4f36bd" providerId="Windows Live" clId="Web-{EB69FD61-4760-1A22-EB2A-C8F8DDFD04E0}" dt="2025-01-21T06:17:12.704" v="26"/>
          <ac:spMkLst>
            <pc:docMk/>
            <pc:sldMk cId="457382295" sldId="265"/>
            <ac:spMk id="17" creationId="{94C52C56-BEF2-4E22-8C8E-A7AC96B03A72}"/>
          </ac:spMkLst>
        </pc:spChg>
        <pc:spChg chg="add">
          <ac:chgData name="zara anahraf" userId="eecd62d56c4f36bd" providerId="Windows Live" clId="Web-{EB69FD61-4760-1A22-EB2A-C8F8DDFD04E0}" dt="2025-01-21T06:17:12.704" v="26"/>
          <ac:spMkLst>
            <pc:docMk/>
            <pc:sldMk cId="457382295" sldId="265"/>
            <ac:spMk id="19" creationId="{42285737-90EE-47DC-AC80-8AE156B11969}"/>
          </ac:spMkLst>
        </pc:spChg>
        <pc:grpChg chg="add">
          <ac:chgData name="zara anahraf" userId="eecd62d56c4f36bd" providerId="Windows Live" clId="Web-{EB69FD61-4760-1A22-EB2A-C8F8DDFD04E0}" dt="2025-01-21T06:17:12.704" v="26"/>
          <ac:grpSpMkLst>
            <pc:docMk/>
            <pc:sldMk cId="457382295" sldId="265"/>
            <ac:grpSpMk id="9" creationId="{71092D16-14DA-4606-831F-0DB3EEECB91C}"/>
          </ac:grpSpMkLst>
        </pc:grpChg>
        <pc:grpChg chg="add">
          <ac:chgData name="zara anahraf" userId="eecd62d56c4f36bd" providerId="Windows Live" clId="Web-{EB69FD61-4760-1A22-EB2A-C8F8DDFD04E0}" dt="2025-01-21T06:17:12.704" v="26"/>
          <ac:grpSpMkLst>
            <pc:docMk/>
            <pc:sldMk cId="457382295" sldId="265"/>
            <ac:grpSpMk id="21" creationId="{B57BDC17-F1B3-455F-BBF1-680AA1F25C06}"/>
          </ac:grpSpMkLst>
        </pc:grpChg>
        <pc:graphicFrameChg chg="add">
          <ac:chgData name="zara anahraf" userId="eecd62d56c4f36bd" providerId="Windows Live" clId="Web-{EB69FD61-4760-1A22-EB2A-C8F8DDFD04E0}" dt="2025-01-21T06:17:12.704" v="26"/>
          <ac:graphicFrameMkLst>
            <pc:docMk/>
            <pc:sldMk cId="457382295" sldId="265"/>
            <ac:graphicFrameMk id="5" creationId="{A8FF19B1-FAE8-CB21-60B9-646DC1C0FE56}"/>
          </ac:graphicFrameMkLst>
        </pc:graphicFrameChg>
      </pc:sldChg>
      <pc:sldChg chg="addSp delSp modSp mod setBg modClrScheme chgLayout">
        <pc:chgData name="zara anahraf" userId="eecd62d56c4f36bd" providerId="Windows Live" clId="Web-{EB69FD61-4760-1A22-EB2A-C8F8DDFD04E0}" dt="2025-01-21T06:17:32.439" v="31"/>
        <pc:sldMkLst>
          <pc:docMk/>
          <pc:sldMk cId="4101236630" sldId="266"/>
        </pc:sldMkLst>
        <pc:spChg chg="mod ord">
          <ac:chgData name="zara anahraf" userId="eecd62d56c4f36bd" providerId="Windows Live" clId="Web-{EB69FD61-4760-1A22-EB2A-C8F8DDFD04E0}" dt="2025-01-21T06:17:30.017" v="28"/>
          <ac:spMkLst>
            <pc:docMk/>
            <pc:sldMk cId="4101236630" sldId="266"/>
            <ac:spMk id="2" creationId="{C9690D3F-3FBF-B585-8C9E-ACEBC7D7FEDB}"/>
          </ac:spMkLst>
        </pc:spChg>
        <pc:spChg chg="add del mod ord">
          <ac:chgData name="zara anahraf" userId="eecd62d56c4f36bd" providerId="Windows Live" clId="Web-{EB69FD61-4760-1A22-EB2A-C8F8DDFD04E0}" dt="2025-01-21T06:17:32.439" v="31"/>
          <ac:spMkLst>
            <pc:docMk/>
            <pc:sldMk cId="4101236630" sldId="266"/>
            <ac:spMk id="3" creationId="{8BB9106E-3A76-CDB1-A027-4A762A168A9C}"/>
          </ac:spMkLst>
        </pc:spChg>
        <pc:grpChg chg="add del">
          <ac:chgData name="zara anahraf" userId="eecd62d56c4f36bd" providerId="Windows Live" clId="Web-{EB69FD61-4760-1A22-EB2A-C8F8DDFD04E0}" dt="2025-01-21T06:17:30.017" v="28"/>
          <ac:grpSpMkLst>
            <pc:docMk/>
            <pc:sldMk cId="4101236630" sldId="266"/>
            <ac:grpSpMk id="9" creationId="{71092D16-14DA-4606-831F-0DB3EEECB91C}"/>
          </ac:grpSpMkLst>
        </pc:grpChg>
        <pc:graphicFrameChg chg="add del">
          <ac:chgData name="zara anahraf" userId="eecd62d56c4f36bd" providerId="Windows Live" clId="Web-{EB69FD61-4760-1A22-EB2A-C8F8DDFD04E0}" dt="2025-01-21T06:17:30.017" v="28"/>
          <ac:graphicFrameMkLst>
            <pc:docMk/>
            <pc:sldMk cId="4101236630" sldId="266"/>
            <ac:graphicFrameMk id="5" creationId="{720615BD-57F0-5F79-1D47-10DC0804519B}"/>
          </ac:graphicFrameMkLst>
        </pc:graphicFrameChg>
        <pc:graphicFrameChg chg="add del">
          <ac:chgData name="zara anahraf" userId="eecd62d56c4f36bd" providerId="Windows Live" clId="Web-{EB69FD61-4760-1A22-EB2A-C8F8DDFD04E0}" dt="2025-01-21T06:17:32.408" v="30"/>
          <ac:graphicFrameMkLst>
            <pc:docMk/>
            <pc:sldMk cId="4101236630" sldId="266"/>
            <ac:graphicFrameMk id="17" creationId="{722B7CC6-228D-4168-28A9-B9497D8CBC81}"/>
          </ac:graphicFrameMkLst>
        </pc:graphicFrameChg>
        <pc:graphicFrameChg chg="add">
          <ac:chgData name="zara anahraf" userId="eecd62d56c4f36bd" providerId="Windows Live" clId="Web-{EB69FD61-4760-1A22-EB2A-C8F8DDFD04E0}" dt="2025-01-21T06:17:32.439" v="31"/>
          <ac:graphicFrameMkLst>
            <pc:docMk/>
            <pc:sldMk cId="4101236630" sldId="266"/>
            <ac:graphicFrameMk id="19" creationId="{B9045D60-4D36-7090-8171-39F67BBAE7E5}"/>
          </ac:graphicFrameMkLst>
        </pc:graphicFrameChg>
      </pc:sldChg>
      <pc:sldChg chg="addSp delSp modSp mod modClrScheme chgLayout">
        <pc:chgData name="zara anahraf" userId="eecd62d56c4f36bd" providerId="Windows Live" clId="Web-{EB69FD61-4760-1A22-EB2A-C8F8DDFD04E0}" dt="2025-01-21T06:17:47.705" v="32"/>
        <pc:sldMkLst>
          <pc:docMk/>
          <pc:sldMk cId="559477302" sldId="267"/>
        </pc:sldMkLst>
        <pc:spChg chg="mod ord">
          <ac:chgData name="zara anahraf" userId="eecd62d56c4f36bd" providerId="Windows Live" clId="Web-{EB69FD61-4760-1A22-EB2A-C8F8DDFD04E0}" dt="2025-01-21T06:13:07.717" v="1"/>
          <ac:spMkLst>
            <pc:docMk/>
            <pc:sldMk cId="559477302" sldId="267"/>
            <ac:spMk id="2" creationId="{4CB39A34-BD8A-2352-FA8E-8992E9994D01}"/>
          </ac:spMkLst>
        </pc:spChg>
        <pc:spChg chg="del mod ord">
          <ac:chgData name="zara anahraf" userId="eecd62d56c4f36bd" providerId="Windows Live" clId="Web-{EB69FD61-4760-1A22-EB2A-C8F8DDFD04E0}" dt="2025-01-21T06:17:47.705" v="32"/>
          <ac:spMkLst>
            <pc:docMk/>
            <pc:sldMk cId="559477302" sldId="267"/>
            <ac:spMk id="3" creationId="{E552EA78-DA3E-D2CD-5911-779A9BF35DAE}"/>
          </ac:spMkLst>
        </pc:spChg>
        <pc:graphicFrameChg chg="add">
          <ac:chgData name="zara anahraf" userId="eecd62d56c4f36bd" providerId="Windows Live" clId="Web-{EB69FD61-4760-1A22-EB2A-C8F8DDFD04E0}" dt="2025-01-21T06:17:47.705" v="32"/>
          <ac:graphicFrameMkLst>
            <pc:docMk/>
            <pc:sldMk cId="559477302" sldId="267"/>
            <ac:graphicFrameMk id="5" creationId="{6B320FC8-91E5-D1F4-5712-F90D464E18BC}"/>
          </ac:graphicFrameMkLst>
        </pc:graphicFrameChg>
      </pc:sldChg>
      <pc:sldChg chg="addSp delSp modSp mod setBg modClrScheme chgLayout">
        <pc:chgData name="zara anahraf" userId="eecd62d56c4f36bd" providerId="Windows Live" clId="Web-{EB69FD61-4760-1A22-EB2A-C8F8DDFD04E0}" dt="2025-01-21T06:17:58.002" v="33"/>
        <pc:sldMkLst>
          <pc:docMk/>
          <pc:sldMk cId="832064645" sldId="268"/>
        </pc:sldMkLst>
        <pc:spChg chg="mod ord">
          <ac:chgData name="zara anahraf" userId="eecd62d56c4f36bd" providerId="Windows Live" clId="Web-{EB69FD61-4760-1A22-EB2A-C8F8DDFD04E0}" dt="2025-01-21T06:17:58.002" v="33"/>
          <ac:spMkLst>
            <pc:docMk/>
            <pc:sldMk cId="832064645" sldId="268"/>
            <ac:spMk id="2" creationId="{D0662E88-CB66-99CD-A628-BCC586EC4CF2}"/>
          </ac:spMkLst>
        </pc:spChg>
        <pc:spChg chg="del mod ord">
          <ac:chgData name="zara anahraf" userId="eecd62d56c4f36bd" providerId="Windows Live" clId="Web-{EB69FD61-4760-1A22-EB2A-C8F8DDFD04E0}" dt="2025-01-21T06:17:58.002" v="33"/>
          <ac:spMkLst>
            <pc:docMk/>
            <pc:sldMk cId="832064645" sldId="268"/>
            <ac:spMk id="3" creationId="{751A5A7F-09C7-4958-A6A9-7E69CF426E21}"/>
          </ac:spMkLst>
        </pc:spChg>
        <pc:grpChg chg="add">
          <ac:chgData name="zara anahraf" userId="eecd62d56c4f36bd" providerId="Windows Live" clId="Web-{EB69FD61-4760-1A22-EB2A-C8F8DDFD04E0}" dt="2025-01-21T06:17:58.002" v="33"/>
          <ac:grpSpMkLst>
            <pc:docMk/>
            <pc:sldMk cId="832064645" sldId="268"/>
            <ac:grpSpMk id="9" creationId="{71092D16-14DA-4606-831F-0DB3EEECB91C}"/>
          </ac:grpSpMkLst>
        </pc:grpChg>
        <pc:graphicFrameChg chg="add">
          <ac:chgData name="zara anahraf" userId="eecd62d56c4f36bd" providerId="Windows Live" clId="Web-{EB69FD61-4760-1A22-EB2A-C8F8DDFD04E0}" dt="2025-01-21T06:17:58.002" v="33"/>
          <ac:graphicFrameMkLst>
            <pc:docMk/>
            <pc:sldMk cId="832064645" sldId="268"/>
            <ac:graphicFrameMk id="5" creationId="{C65B397F-51AF-8768-A2D2-9352F53E7E3E}"/>
          </ac:graphicFrameMkLst>
        </pc:graphicFrameChg>
      </pc:sldChg>
      <pc:sldMasterChg chg="del delSldLayout">
        <pc:chgData name="zara anahraf" userId="eecd62d56c4f36bd" providerId="Windows Live" clId="Web-{EB69FD61-4760-1A22-EB2A-C8F8DDFD04E0}" dt="2025-01-21T06:12:14.435" v="0"/>
        <pc:sldMasterMkLst>
          <pc:docMk/>
          <pc:sldMasterMk cId="2910734006" sldId="2147483648"/>
        </pc:sldMasterMkLst>
        <pc:sldLayoutChg chg="del">
          <pc:chgData name="zara anahraf" userId="eecd62d56c4f36bd" providerId="Windows Live" clId="Web-{EB69FD61-4760-1A22-EB2A-C8F8DDFD04E0}" dt="2025-01-21T06:12:14.435" v="0"/>
          <pc:sldLayoutMkLst>
            <pc:docMk/>
            <pc:sldMasterMk cId="2910734006" sldId="2147483648"/>
            <pc:sldLayoutMk cId="1221743418" sldId="2147483649"/>
          </pc:sldLayoutMkLst>
        </pc:sldLayoutChg>
        <pc:sldLayoutChg chg="del">
          <pc:chgData name="zara anahraf" userId="eecd62d56c4f36bd" providerId="Windows Live" clId="Web-{EB69FD61-4760-1A22-EB2A-C8F8DDFD04E0}" dt="2025-01-21T06:12:14.435" v="0"/>
          <pc:sldLayoutMkLst>
            <pc:docMk/>
            <pc:sldMasterMk cId="2910734006" sldId="2147483648"/>
            <pc:sldLayoutMk cId="2183492071" sldId="2147483650"/>
          </pc:sldLayoutMkLst>
        </pc:sldLayoutChg>
        <pc:sldLayoutChg chg="del">
          <pc:chgData name="zara anahraf" userId="eecd62d56c4f36bd" providerId="Windows Live" clId="Web-{EB69FD61-4760-1A22-EB2A-C8F8DDFD04E0}" dt="2025-01-21T06:12:14.435" v="0"/>
          <pc:sldLayoutMkLst>
            <pc:docMk/>
            <pc:sldMasterMk cId="2910734006" sldId="2147483648"/>
            <pc:sldLayoutMk cId="1532783024" sldId="2147483651"/>
          </pc:sldLayoutMkLst>
        </pc:sldLayoutChg>
        <pc:sldLayoutChg chg="del">
          <pc:chgData name="zara anahraf" userId="eecd62d56c4f36bd" providerId="Windows Live" clId="Web-{EB69FD61-4760-1A22-EB2A-C8F8DDFD04E0}" dt="2025-01-21T06:12:14.435" v="0"/>
          <pc:sldLayoutMkLst>
            <pc:docMk/>
            <pc:sldMasterMk cId="2910734006" sldId="2147483648"/>
            <pc:sldLayoutMk cId="1613232540" sldId="2147483652"/>
          </pc:sldLayoutMkLst>
        </pc:sldLayoutChg>
        <pc:sldLayoutChg chg="del">
          <pc:chgData name="zara anahraf" userId="eecd62d56c4f36bd" providerId="Windows Live" clId="Web-{EB69FD61-4760-1A22-EB2A-C8F8DDFD04E0}" dt="2025-01-21T06:12:14.435" v="0"/>
          <pc:sldLayoutMkLst>
            <pc:docMk/>
            <pc:sldMasterMk cId="2910734006" sldId="2147483648"/>
            <pc:sldLayoutMk cId="1847159145" sldId="2147483653"/>
          </pc:sldLayoutMkLst>
        </pc:sldLayoutChg>
        <pc:sldLayoutChg chg="del">
          <pc:chgData name="zara anahraf" userId="eecd62d56c4f36bd" providerId="Windows Live" clId="Web-{EB69FD61-4760-1A22-EB2A-C8F8DDFD04E0}" dt="2025-01-21T06:12:14.435" v="0"/>
          <pc:sldLayoutMkLst>
            <pc:docMk/>
            <pc:sldMasterMk cId="2910734006" sldId="2147483648"/>
            <pc:sldLayoutMk cId="1439003176" sldId="2147483654"/>
          </pc:sldLayoutMkLst>
        </pc:sldLayoutChg>
        <pc:sldLayoutChg chg="del">
          <pc:chgData name="zara anahraf" userId="eecd62d56c4f36bd" providerId="Windows Live" clId="Web-{EB69FD61-4760-1A22-EB2A-C8F8DDFD04E0}" dt="2025-01-21T06:12:14.435" v="0"/>
          <pc:sldLayoutMkLst>
            <pc:docMk/>
            <pc:sldMasterMk cId="2910734006" sldId="2147483648"/>
            <pc:sldLayoutMk cId="3902286731" sldId="2147483655"/>
          </pc:sldLayoutMkLst>
        </pc:sldLayoutChg>
        <pc:sldLayoutChg chg="del">
          <pc:chgData name="zara anahraf" userId="eecd62d56c4f36bd" providerId="Windows Live" clId="Web-{EB69FD61-4760-1A22-EB2A-C8F8DDFD04E0}" dt="2025-01-21T06:12:14.435" v="0"/>
          <pc:sldLayoutMkLst>
            <pc:docMk/>
            <pc:sldMasterMk cId="2910734006" sldId="2147483648"/>
            <pc:sldLayoutMk cId="2603546032" sldId="2147483656"/>
          </pc:sldLayoutMkLst>
        </pc:sldLayoutChg>
        <pc:sldLayoutChg chg="del">
          <pc:chgData name="zara anahraf" userId="eecd62d56c4f36bd" providerId="Windows Live" clId="Web-{EB69FD61-4760-1A22-EB2A-C8F8DDFD04E0}" dt="2025-01-21T06:12:14.435" v="0"/>
          <pc:sldLayoutMkLst>
            <pc:docMk/>
            <pc:sldMasterMk cId="2910734006" sldId="2147483648"/>
            <pc:sldLayoutMk cId="1630932939" sldId="2147483657"/>
          </pc:sldLayoutMkLst>
        </pc:sldLayoutChg>
        <pc:sldLayoutChg chg="del">
          <pc:chgData name="zara anahraf" userId="eecd62d56c4f36bd" providerId="Windows Live" clId="Web-{EB69FD61-4760-1A22-EB2A-C8F8DDFD04E0}" dt="2025-01-21T06:12:14.435" v="0"/>
          <pc:sldLayoutMkLst>
            <pc:docMk/>
            <pc:sldMasterMk cId="2910734006" sldId="2147483648"/>
            <pc:sldLayoutMk cId="3828470925" sldId="2147483658"/>
          </pc:sldLayoutMkLst>
        </pc:sldLayoutChg>
        <pc:sldLayoutChg chg="del">
          <pc:chgData name="zara anahraf" userId="eecd62d56c4f36bd" providerId="Windows Live" clId="Web-{EB69FD61-4760-1A22-EB2A-C8F8DDFD04E0}" dt="2025-01-21T06:12:14.435" v="0"/>
          <pc:sldLayoutMkLst>
            <pc:docMk/>
            <pc:sldMasterMk cId="2910734006" sldId="2147483648"/>
            <pc:sldLayoutMk cId="1332931472" sldId="2147483659"/>
          </pc:sldLayoutMkLst>
        </pc:sldLayoutChg>
        <pc:sldLayoutChg chg="del">
          <pc:chgData name="zara anahraf" userId="eecd62d56c4f36bd" providerId="Windows Live" clId="Web-{EB69FD61-4760-1A22-EB2A-C8F8DDFD04E0}" dt="2025-01-21T06:12:14.435" v="0"/>
          <pc:sldLayoutMkLst>
            <pc:docMk/>
            <pc:sldMasterMk cId="2910734006" sldId="2147483648"/>
            <pc:sldLayoutMk cId="4017709258" sldId="2147483660"/>
          </pc:sldLayoutMkLst>
        </pc:sldLayoutChg>
      </pc:sldMasterChg>
      <pc:sldMasterChg chg="add del addSldLayout delSldLayout modSldLayout">
        <pc:chgData name="zara anahraf" userId="eecd62d56c4f36bd" providerId="Windows Live" clId="Web-{EB69FD61-4760-1A22-EB2A-C8F8DDFD04E0}" dt="2025-01-21T06:13:07.717" v="1"/>
        <pc:sldMasterMkLst>
          <pc:docMk/>
          <pc:sldMasterMk cId="4232263154" sldId="2147483661"/>
        </pc:sldMasterMkLst>
        <pc:sldLayoutChg chg="add del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4232263154" sldId="2147483661"/>
            <pc:sldLayoutMk cId="3705968957" sldId="2147483662"/>
          </pc:sldLayoutMkLst>
        </pc:sldLayoutChg>
        <pc:sldLayoutChg chg="add del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4232263154" sldId="2147483661"/>
            <pc:sldLayoutMk cId="594107796" sldId="2147483663"/>
          </pc:sldLayoutMkLst>
        </pc:sldLayoutChg>
        <pc:sldLayoutChg chg="add del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4232263154" sldId="2147483661"/>
            <pc:sldLayoutMk cId="671907996" sldId="2147483664"/>
          </pc:sldLayoutMkLst>
        </pc:sldLayoutChg>
        <pc:sldLayoutChg chg="add del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4232263154" sldId="2147483661"/>
            <pc:sldLayoutMk cId="199818178" sldId="2147483665"/>
          </pc:sldLayoutMkLst>
        </pc:sldLayoutChg>
        <pc:sldLayoutChg chg="add del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4232263154" sldId="2147483661"/>
            <pc:sldLayoutMk cId="3591276942" sldId="2147483666"/>
          </pc:sldLayoutMkLst>
        </pc:sldLayoutChg>
        <pc:sldLayoutChg chg="add del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4232263154" sldId="2147483661"/>
            <pc:sldLayoutMk cId="1162628047" sldId="2147483667"/>
          </pc:sldLayoutMkLst>
        </pc:sldLayoutChg>
        <pc:sldLayoutChg chg="add del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4232263154" sldId="2147483661"/>
            <pc:sldLayoutMk cId="1122553378" sldId="2147483668"/>
          </pc:sldLayoutMkLst>
        </pc:sldLayoutChg>
        <pc:sldLayoutChg chg="add del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4232263154" sldId="2147483661"/>
            <pc:sldLayoutMk cId="4090352713" sldId="2147483669"/>
          </pc:sldLayoutMkLst>
        </pc:sldLayoutChg>
        <pc:sldLayoutChg chg="add del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4232263154" sldId="2147483661"/>
            <pc:sldLayoutMk cId="2618329646" sldId="2147483670"/>
          </pc:sldLayoutMkLst>
        </pc:sldLayoutChg>
        <pc:sldLayoutChg chg="add del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4232263154" sldId="2147483661"/>
            <pc:sldLayoutMk cId="1604143156" sldId="2147483671"/>
          </pc:sldLayoutMkLst>
        </pc:sldLayoutChg>
        <pc:sldLayoutChg chg="add del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4232263154" sldId="2147483661"/>
            <pc:sldLayoutMk cId="2498557063" sldId="2147483672"/>
          </pc:sldLayoutMkLst>
        </pc:sldLayoutChg>
        <pc:sldLayoutChg chg="add del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4232263154" sldId="2147483661"/>
            <pc:sldLayoutMk cId="1523146275" sldId="2147483673"/>
          </pc:sldLayoutMkLst>
        </pc:sldLayoutChg>
      </pc:sldMasterChg>
      <pc:sldMasterChg chg="add addSldLayout modSldLayout">
        <pc:chgData name="zara anahraf" userId="eecd62d56c4f36bd" providerId="Windows Live" clId="Web-{EB69FD61-4760-1A22-EB2A-C8F8DDFD04E0}" dt="2025-01-21T06:13:07.717" v="1"/>
        <pc:sldMasterMkLst>
          <pc:docMk/>
          <pc:sldMasterMk cId="2853054499" sldId="2147483674"/>
        </pc:sldMasterMkLst>
        <pc:sldLayoutChg chg="add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2853054499" sldId="2147483674"/>
            <pc:sldLayoutMk cId="1668924994" sldId="2147483675"/>
          </pc:sldLayoutMkLst>
        </pc:sldLayoutChg>
        <pc:sldLayoutChg chg="add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2853054499" sldId="2147483674"/>
            <pc:sldLayoutMk cId="2300244045" sldId="2147483676"/>
          </pc:sldLayoutMkLst>
        </pc:sldLayoutChg>
        <pc:sldLayoutChg chg="add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2853054499" sldId="2147483674"/>
            <pc:sldLayoutMk cId="3485638671" sldId="2147483677"/>
          </pc:sldLayoutMkLst>
        </pc:sldLayoutChg>
        <pc:sldLayoutChg chg="add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2853054499" sldId="2147483674"/>
            <pc:sldLayoutMk cId="3287673916" sldId="2147483678"/>
          </pc:sldLayoutMkLst>
        </pc:sldLayoutChg>
        <pc:sldLayoutChg chg="add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2853054499" sldId="2147483674"/>
            <pc:sldLayoutMk cId="954956874" sldId="2147483679"/>
          </pc:sldLayoutMkLst>
        </pc:sldLayoutChg>
        <pc:sldLayoutChg chg="add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2853054499" sldId="2147483674"/>
            <pc:sldLayoutMk cId="3452342081" sldId="2147483680"/>
          </pc:sldLayoutMkLst>
        </pc:sldLayoutChg>
        <pc:sldLayoutChg chg="add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2853054499" sldId="2147483674"/>
            <pc:sldLayoutMk cId="2296738243" sldId="2147483681"/>
          </pc:sldLayoutMkLst>
        </pc:sldLayoutChg>
        <pc:sldLayoutChg chg="add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2853054499" sldId="2147483674"/>
            <pc:sldLayoutMk cId="1774950803" sldId="2147483682"/>
          </pc:sldLayoutMkLst>
        </pc:sldLayoutChg>
        <pc:sldLayoutChg chg="add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2853054499" sldId="2147483674"/>
            <pc:sldLayoutMk cId="3236394915" sldId="2147483683"/>
          </pc:sldLayoutMkLst>
        </pc:sldLayoutChg>
        <pc:sldLayoutChg chg="add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2853054499" sldId="2147483674"/>
            <pc:sldLayoutMk cId="3518972293" sldId="2147483684"/>
          </pc:sldLayoutMkLst>
        </pc:sldLayoutChg>
        <pc:sldLayoutChg chg="add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2853054499" sldId="2147483674"/>
            <pc:sldLayoutMk cId="155537872" sldId="2147483685"/>
          </pc:sldLayoutMkLst>
        </pc:sldLayoutChg>
        <pc:sldLayoutChg chg="add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2853054499" sldId="2147483674"/>
            <pc:sldLayoutMk cId="2366772762" sldId="2147483686"/>
          </pc:sldLayoutMkLst>
        </pc:sldLayoutChg>
        <pc:sldLayoutChg chg="add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2853054499" sldId="2147483674"/>
            <pc:sldLayoutMk cId="2851153550" sldId="2147483687"/>
          </pc:sldLayoutMkLst>
        </pc:sldLayoutChg>
        <pc:sldLayoutChg chg="add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2853054499" sldId="2147483674"/>
            <pc:sldLayoutMk cId="736785333" sldId="2147483688"/>
          </pc:sldLayoutMkLst>
        </pc:sldLayoutChg>
        <pc:sldLayoutChg chg="add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2853054499" sldId="2147483674"/>
            <pc:sldLayoutMk cId="3061375920" sldId="2147483689"/>
          </pc:sldLayoutMkLst>
        </pc:sldLayoutChg>
        <pc:sldLayoutChg chg="add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2853054499" sldId="2147483674"/>
            <pc:sldLayoutMk cId="1203189379" sldId="2147483690"/>
          </pc:sldLayoutMkLst>
        </pc:sldLayoutChg>
        <pc:sldLayoutChg chg="add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2853054499" sldId="2147483674"/>
            <pc:sldLayoutMk cId="729658654" sldId="2147483691"/>
          </pc:sldLayoutMkLst>
        </pc:sldLayoutChg>
        <pc:sldLayoutChg chg="add mod replId">
          <pc:chgData name="zara anahraf" userId="eecd62d56c4f36bd" providerId="Windows Live" clId="Web-{EB69FD61-4760-1A22-EB2A-C8F8DDFD04E0}" dt="2025-01-21T06:13:07.717" v="1"/>
          <pc:sldLayoutMkLst>
            <pc:docMk/>
            <pc:sldMasterMk cId="2853054499" sldId="2147483674"/>
            <pc:sldLayoutMk cId="3816169408" sldId="2147483692"/>
          </pc:sldLayoutMkLst>
        </pc:sldLayoutChg>
      </pc:sldMasterChg>
    </pc:docChg>
  </pc:docChgLst>
</pc:chgInfo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hyperlink" Target="https://github.com/Farhana-Faruque/SPL-1" TargetMode="Externa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hyperlink" Target="https://github.com/Farhana-Faruque/SPL-1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9" Type="http://schemas.openxmlformats.org/officeDocument/2006/relationships/image" Target="../media/image1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0E8EDF-EC7B-4AF6-A146-0FAC76B9DA1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477667-8BE6-4469-92C1-0DDAD49FD11E}">
      <dgm:prSet/>
      <dgm:spPr/>
      <dgm:t>
        <a:bodyPr/>
        <a:lstStyle/>
        <a:p>
          <a:r>
            <a:rPr lang="en-GB"/>
            <a:t>What is Image Compression?</a:t>
          </a:r>
          <a:endParaRPr lang="en-US"/>
        </a:p>
      </dgm:t>
    </dgm:pt>
    <dgm:pt modelId="{25F4ED04-AA2C-4B39-BFEF-C63984999DF9}" type="parTrans" cxnId="{BBAAE522-90F5-4FB6-A469-C272DD60362D}">
      <dgm:prSet/>
      <dgm:spPr/>
      <dgm:t>
        <a:bodyPr/>
        <a:lstStyle/>
        <a:p>
          <a:endParaRPr lang="en-US"/>
        </a:p>
      </dgm:t>
    </dgm:pt>
    <dgm:pt modelId="{2D7DA296-C42D-4DCD-8316-5A9366DA82C3}" type="sibTrans" cxnId="{BBAAE522-90F5-4FB6-A469-C272DD60362D}">
      <dgm:prSet/>
      <dgm:spPr/>
      <dgm:t>
        <a:bodyPr/>
        <a:lstStyle/>
        <a:p>
          <a:endParaRPr lang="en-US"/>
        </a:p>
      </dgm:t>
    </dgm:pt>
    <dgm:pt modelId="{B7E475AF-E0C1-4D31-98E9-279655380AEA}">
      <dgm:prSet/>
      <dgm:spPr/>
      <dgm:t>
        <a:bodyPr/>
        <a:lstStyle/>
        <a:p>
          <a:r>
            <a:rPr lang="en-GB"/>
            <a:t>- Reduces file size without significant quality loss.</a:t>
          </a:r>
          <a:endParaRPr lang="en-US"/>
        </a:p>
      </dgm:t>
    </dgm:pt>
    <dgm:pt modelId="{E63F21AA-11B5-4642-9B90-A74766D8BE29}" type="parTrans" cxnId="{19CDD01B-D548-4702-B974-454A9E7639D3}">
      <dgm:prSet/>
      <dgm:spPr/>
      <dgm:t>
        <a:bodyPr/>
        <a:lstStyle/>
        <a:p>
          <a:endParaRPr lang="en-US"/>
        </a:p>
      </dgm:t>
    </dgm:pt>
    <dgm:pt modelId="{C82C3ADB-C712-43F7-B8CD-006E860CAC07}" type="sibTrans" cxnId="{19CDD01B-D548-4702-B974-454A9E7639D3}">
      <dgm:prSet/>
      <dgm:spPr/>
      <dgm:t>
        <a:bodyPr/>
        <a:lstStyle/>
        <a:p>
          <a:endParaRPr lang="en-US"/>
        </a:p>
      </dgm:t>
    </dgm:pt>
    <dgm:pt modelId="{79B9350D-7227-4880-81BA-B78D9C8F1E3F}">
      <dgm:prSet/>
      <dgm:spPr/>
      <dgm:t>
        <a:bodyPr/>
        <a:lstStyle/>
        <a:p>
          <a:r>
            <a:rPr lang="en-GB"/>
            <a:t>Objective of the Project:</a:t>
          </a:r>
          <a:endParaRPr lang="en-US"/>
        </a:p>
      </dgm:t>
    </dgm:pt>
    <dgm:pt modelId="{ABED35B5-57C0-411D-84C4-B8B2B3119D5F}" type="parTrans" cxnId="{DAA012F5-EA9D-499F-ABAD-9254BBEDB9C1}">
      <dgm:prSet/>
      <dgm:spPr/>
      <dgm:t>
        <a:bodyPr/>
        <a:lstStyle/>
        <a:p>
          <a:endParaRPr lang="en-US"/>
        </a:p>
      </dgm:t>
    </dgm:pt>
    <dgm:pt modelId="{27ACB8CE-2DD6-48C2-A66B-8F9A325FF6E5}" type="sibTrans" cxnId="{DAA012F5-EA9D-499F-ABAD-9254BBEDB9C1}">
      <dgm:prSet/>
      <dgm:spPr/>
      <dgm:t>
        <a:bodyPr/>
        <a:lstStyle/>
        <a:p>
          <a:endParaRPr lang="en-US"/>
        </a:p>
      </dgm:t>
    </dgm:pt>
    <dgm:pt modelId="{8DD8847C-DF41-462D-830D-369FD8F3DFC4}">
      <dgm:prSet/>
      <dgm:spPr/>
      <dgm:t>
        <a:bodyPr/>
        <a:lstStyle/>
        <a:p>
          <a:r>
            <a:rPr lang="en-GB"/>
            <a:t>- Develop a tool for compressing images using Huffman Coding.</a:t>
          </a:r>
          <a:endParaRPr lang="en-US"/>
        </a:p>
      </dgm:t>
    </dgm:pt>
    <dgm:pt modelId="{5735777F-1689-4090-8892-2F183E7BD2E6}" type="parTrans" cxnId="{04814559-9A32-4B7C-A0D1-223E28F966DD}">
      <dgm:prSet/>
      <dgm:spPr/>
      <dgm:t>
        <a:bodyPr/>
        <a:lstStyle/>
        <a:p>
          <a:endParaRPr lang="en-US"/>
        </a:p>
      </dgm:t>
    </dgm:pt>
    <dgm:pt modelId="{A27B2D8F-5A15-4277-8412-57E2F57EF795}" type="sibTrans" cxnId="{04814559-9A32-4B7C-A0D1-223E28F966DD}">
      <dgm:prSet/>
      <dgm:spPr/>
      <dgm:t>
        <a:bodyPr/>
        <a:lstStyle/>
        <a:p>
          <a:endParaRPr lang="en-US"/>
        </a:p>
      </dgm:t>
    </dgm:pt>
    <dgm:pt modelId="{E2173F3A-5ADF-4B03-A636-ABE940E64470}" type="pres">
      <dgm:prSet presAssocID="{420E8EDF-EC7B-4AF6-A146-0FAC76B9DA16}" presName="vert0" presStyleCnt="0">
        <dgm:presLayoutVars>
          <dgm:dir/>
          <dgm:animOne val="branch"/>
          <dgm:animLvl val="lvl"/>
        </dgm:presLayoutVars>
      </dgm:prSet>
      <dgm:spPr/>
    </dgm:pt>
    <dgm:pt modelId="{B30D83AF-B90E-401C-AADB-CA6C35193780}" type="pres">
      <dgm:prSet presAssocID="{49477667-8BE6-4469-92C1-0DDAD49FD11E}" presName="thickLine" presStyleLbl="alignNode1" presStyleIdx="0" presStyleCnt="4"/>
      <dgm:spPr/>
    </dgm:pt>
    <dgm:pt modelId="{07670CF0-8726-4188-9CC1-1B29BB999E57}" type="pres">
      <dgm:prSet presAssocID="{49477667-8BE6-4469-92C1-0DDAD49FD11E}" presName="horz1" presStyleCnt="0"/>
      <dgm:spPr/>
    </dgm:pt>
    <dgm:pt modelId="{99CCCBD6-5AA8-4C8B-BA03-D6A198935B24}" type="pres">
      <dgm:prSet presAssocID="{49477667-8BE6-4469-92C1-0DDAD49FD11E}" presName="tx1" presStyleLbl="revTx" presStyleIdx="0" presStyleCnt="4"/>
      <dgm:spPr/>
    </dgm:pt>
    <dgm:pt modelId="{EA21214B-5D10-451D-82BC-367539A77FB5}" type="pres">
      <dgm:prSet presAssocID="{49477667-8BE6-4469-92C1-0DDAD49FD11E}" presName="vert1" presStyleCnt="0"/>
      <dgm:spPr/>
    </dgm:pt>
    <dgm:pt modelId="{3EF3A5CD-7540-4E7D-A6DF-A3D536097D94}" type="pres">
      <dgm:prSet presAssocID="{B7E475AF-E0C1-4D31-98E9-279655380AEA}" presName="thickLine" presStyleLbl="alignNode1" presStyleIdx="1" presStyleCnt="4"/>
      <dgm:spPr/>
    </dgm:pt>
    <dgm:pt modelId="{938E7B8D-0FDA-4BD9-9AB2-758D3CE290CD}" type="pres">
      <dgm:prSet presAssocID="{B7E475AF-E0C1-4D31-98E9-279655380AEA}" presName="horz1" presStyleCnt="0"/>
      <dgm:spPr/>
    </dgm:pt>
    <dgm:pt modelId="{D509A00F-A7C8-41A4-8571-67B18A388CAC}" type="pres">
      <dgm:prSet presAssocID="{B7E475AF-E0C1-4D31-98E9-279655380AEA}" presName="tx1" presStyleLbl="revTx" presStyleIdx="1" presStyleCnt="4"/>
      <dgm:spPr/>
    </dgm:pt>
    <dgm:pt modelId="{BFE0B23A-9673-425B-9479-76E68D566570}" type="pres">
      <dgm:prSet presAssocID="{B7E475AF-E0C1-4D31-98E9-279655380AEA}" presName="vert1" presStyleCnt="0"/>
      <dgm:spPr/>
    </dgm:pt>
    <dgm:pt modelId="{697EFC93-2542-4BB4-93ED-6D8265FEF55D}" type="pres">
      <dgm:prSet presAssocID="{79B9350D-7227-4880-81BA-B78D9C8F1E3F}" presName="thickLine" presStyleLbl="alignNode1" presStyleIdx="2" presStyleCnt="4"/>
      <dgm:spPr/>
    </dgm:pt>
    <dgm:pt modelId="{7D326107-1C7D-4CCB-979B-0136F7FA016C}" type="pres">
      <dgm:prSet presAssocID="{79B9350D-7227-4880-81BA-B78D9C8F1E3F}" presName="horz1" presStyleCnt="0"/>
      <dgm:spPr/>
    </dgm:pt>
    <dgm:pt modelId="{7B71BA65-6F47-43FA-985C-9CC68B283678}" type="pres">
      <dgm:prSet presAssocID="{79B9350D-7227-4880-81BA-B78D9C8F1E3F}" presName="tx1" presStyleLbl="revTx" presStyleIdx="2" presStyleCnt="4"/>
      <dgm:spPr/>
    </dgm:pt>
    <dgm:pt modelId="{FCF2A47A-55D1-4E5A-B7DB-D06E00FF5979}" type="pres">
      <dgm:prSet presAssocID="{79B9350D-7227-4880-81BA-B78D9C8F1E3F}" presName="vert1" presStyleCnt="0"/>
      <dgm:spPr/>
    </dgm:pt>
    <dgm:pt modelId="{4DE22FF3-887E-400B-9FDA-506EE524326B}" type="pres">
      <dgm:prSet presAssocID="{8DD8847C-DF41-462D-830D-369FD8F3DFC4}" presName="thickLine" presStyleLbl="alignNode1" presStyleIdx="3" presStyleCnt="4"/>
      <dgm:spPr/>
    </dgm:pt>
    <dgm:pt modelId="{A0F776B0-F965-4B86-B51B-6498B3069135}" type="pres">
      <dgm:prSet presAssocID="{8DD8847C-DF41-462D-830D-369FD8F3DFC4}" presName="horz1" presStyleCnt="0"/>
      <dgm:spPr/>
    </dgm:pt>
    <dgm:pt modelId="{169FA7A4-091E-484A-ACF3-23B1BBB5E8D6}" type="pres">
      <dgm:prSet presAssocID="{8DD8847C-DF41-462D-830D-369FD8F3DFC4}" presName="tx1" presStyleLbl="revTx" presStyleIdx="3" presStyleCnt="4"/>
      <dgm:spPr/>
    </dgm:pt>
    <dgm:pt modelId="{499C273B-8481-433A-AD1E-5AE280B11D97}" type="pres">
      <dgm:prSet presAssocID="{8DD8847C-DF41-462D-830D-369FD8F3DFC4}" presName="vert1" presStyleCnt="0"/>
      <dgm:spPr/>
    </dgm:pt>
  </dgm:ptLst>
  <dgm:cxnLst>
    <dgm:cxn modelId="{64B80D16-1E66-4DC0-A062-89309EE8F45B}" type="presOf" srcId="{B7E475AF-E0C1-4D31-98E9-279655380AEA}" destId="{D509A00F-A7C8-41A4-8571-67B18A388CAC}" srcOrd="0" destOrd="0" presId="urn:microsoft.com/office/officeart/2008/layout/LinedList"/>
    <dgm:cxn modelId="{19CDD01B-D548-4702-B974-454A9E7639D3}" srcId="{420E8EDF-EC7B-4AF6-A146-0FAC76B9DA16}" destId="{B7E475AF-E0C1-4D31-98E9-279655380AEA}" srcOrd="1" destOrd="0" parTransId="{E63F21AA-11B5-4642-9B90-A74766D8BE29}" sibTransId="{C82C3ADB-C712-43F7-B8CD-006E860CAC07}"/>
    <dgm:cxn modelId="{BBAAE522-90F5-4FB6-A469-C272DD60362D}" srcId="{420E8EDF-EC7B-4AF6-A146-0FAC76B9DA16}" destId="{49477667-8BE6-4469-92C1-0DDAD49FD11E}" srcOrd="0" destOrd="0" parTransId="{25F4ED04-AA2C-4B39-BFEF-C63984999DF9}" sibTransId="{2D7DA296-C42D-4DCD-8316-5A9366DA82C3}"/>
    <dgm:cxn modelId="{D5E5D128-2353-4792-BE2E-4CE1A379230C}" type="presOf" srcId="{420E8EDF-EC7B-4AF6-A146-0FAC76B9DA16}" destId="{E2173F3A-5ADF-4B03-A636-ABE940E64470}" srcOrd="0" destOrd="0" presId="urn:microsoft.com/office/officeart/2008/layout/LinedList"/>
    <dgm:cxn modelId="{89C6446A-7E11-4DF4-8304-5BC763C4CBC6}" type="presOf" srcId="{8DD8847C-DF41-462D-830D-369FD8F3DFC4}" destId="{169FA7A4-091E-484A-ACF3-23B1BBB5E8D6}" srcOrd="0" destOrd="0" presId="urn:microsoft.com/office/officeart/2008/layout/LinedList"/>
    <dgm:cxn modelId="{5690AD70-0438-4731-9DAD-967D78EC7818}" type="presOf" srcId="{49477667-8BE6-4469-92C1-0DDAD49FD11E}" destId="{99CCCBD6-5AA8-4C8B-BA03-D6A198935B24}" srcOrd="0" destOrd="0" presId="urn:microsoft.com/office/officeart/2008/layout/LinedList"/>
    <dgm:cxn modelId="{04814559-9A32-4B7C-A0D1-223E28F966DD}" srcId="{420E8EDF-EC7B-4AF6-A146-0FAC76B9DA16}" destId="{8DD8847C-DF41-462D-830D-369FD8F3DFC4}" srcOrd="3" destOrd="0" parTransId="{5735777F-1689-4090-8892-2F183E7BD2E6}" sibTransId="{A27B2D8F-5A15-4277-8412-57E2F57EF795}"/>
    <dgm:cxn modelId="{DF66758D-23CC-4D8E-974A-BD405C474D41}" type="presOf" srcId="{79B9350D-7227-4880-81BA-B78D9C8F1E3F}" destId="{7B71BA65-6F47-43FA-985C-9CC68B283678}" srcOrd="0" destOrd="0" presId="urn:microsoft.com/office/officeart/2008/layout/LinedList"/>
    <dgm:cxn modelId="{DAA012F5-EA9D-499F-ABAD-9254BBEDB9C1}" srcId="{420E8EDF-EC7B-4AF6-A146-0FAC76B9DA16}" destId="{79B9350D-7227-4880-81BA-B78D9C8F1E3F}" srcOrd="2" destOrd="0" parTransId="{ABED35B5-57C0-411D-84C4-B8B2B3119D5F}" sibTransId="{27ACB8CE-2DD6-48C2-A66B-8F9A325FF6E5}"/>
    <dgm:cxn modelId="{E045BDA8-82BC-4EAA-B93B-2EA6B23BA674}" type="presParOf" srcId="{E2173F3A-5ADF-4B03-A636-ABE940E64470}" destId="{B30D83AF-B90E-401C-AADB-CA6C35193780}" srcOrd="0" destOrd="0" presId="urn:microsoft.com/office/officeart/2008/layout/LinedList"/>
    <dgm:cxn modelId="{88550FF2-D6C9-4D89-9602-79A87FFE623D}" type="presParOf" srcId="{E2173F3A-5ADF-4B03-A636-ABE940E64470}" destId="{07670CF0-8726-4188-9CC1-1B29BB999E57}" srcOrd="1" destOrd="0" presId="urn:microsoft.com/office/officeart/2008/layout/LinedList"/>
    <dgm:cxn modelId="{A5955142-3EA0-4653-A860-FEAF6C98185D}" type="presParOf" srcId="{07670CF0-8726-4188-9CC1-1B29BB999E57}" destId="{99CCCBD6-5AA8-4C8B-BA03-D6A198935B24}" srcOrd="0" destOrd="0" presId="urn:microsoft.com/office/officeart/2008/layout/LinedList"/>
    <dgm:cxn modelId="{2F516CC4-A676-4C31-8876-9AFC28A3EAC1}" type="presParOf" srcId="{07670CF0-8726-4188-9CC1-1B29BB999E57}" destId="{EA21214B-5D10-451D-82BC-367539A77FB5}" srcOrd="1" destOrd="0" presId="urn:microsoft.com/office/officeart/2008/layout/LinedList"/>
    <dgm:cxn modelId="{E98506F7-681F-4BAE-A63D-1DDD1CF5DBF8}" type="presParOf" srcId="{E2173F3A-5ADF-4B03-A636-ABE940E64470}" destId="{3EF3A5CD-7540-4E7D-A6DF-A3D536097D94}" srcOrd="2" destOrd="0" presId="urn:microsoft.com/office/officeart/2008/layout/LinedList"/>
    <dgm:cxn modelId="{AFA65B9B-45AD-44F8-9FB6-15DF51E89830}" type="presParOf" srcId="{E2173F3A-5ADF-4B03-A636-ABE940E64470}" destId="{938E7B8D-0FDA-4BD9-9AB2-758D3CE290CD}" srcOrd="3" destOrd="0" presId="urn:microsoft.com/office/officeart/2008/layout/LinedList"/>
    <dgm:cxn modelId="{BE1DE110-FCAA-4BC8-AC85-7EE8D648C2DD}" type="presParOf" srcId="{938E7B8D-0FDA-4BD9-9AB2-758D3CE290CD}" destId="{D509A00F-A7C8-41A4-8571-67B18A388CAC}" srcOrd="0" destOrd="0" presId="urn:microsoft.com/office/officeart/2008/layout/LinedList"/>
    <dgm:cxn modelId="{B54ABCED-1D58-4F61-8D46-3869FA7F236B}" type="presParOf" srcId="{938E7B8D-0FDA-4BD9-9AB2-758D3CE290CD}" destId="{BFE0B23A-9673-425B-9479-76E68D566570}" srcOrd="1" destOrd="0" presId="urn:microsoft.com/office/officeart/2008/layout/LinedList"/>
    <dgm:cxn modelId="{31353C69-69E0-491A-B1F3-0DE561C56B99}" type="presParOf" srcId="{E2173F3A-5ADF-4B03-A636-ABE940E64470}" destId="{697EFC93-2542-4BB4-93ED-6D8265FEF55D}" srcOrd="4" destOrd="0" presId="urn:microsoft.com/office/officeart/2008/layout/LinedList"/>
    <dgm:cxn modelId="{F20A3F22-51FC-4C8D-A7CE-64785E8DAB42}" type="presParOf" srcId="{E2173F3A-5ADF-4B03-A636-ABE940E64470}" destId="{7D326107-1C7D-4CCB-979B-0136F7FA016C}" srcOrd="5" destOrd="0" presId="urn:microsoft.com/office/officeart/2008/layout/LinedList"/>
    <dgm:cxn modelId="{BA827FD6-7008-4D3C-8696-4924AB409BB2}" type="presParOf" srcId="{7D326107-1C7D-4CCB-979B-0136F7FA016C}" destId="{7B71BA65-6F47-43FA-985C-9CC68B283678}" srcOrd="0" destOrd="0" presId="urn:microsoft.com/office/officeart/2008/layout/LinedList"/>
    <dgm:cxn modelId="{29CF919E-4AFC-42CC-BBDB-5BA310B39B7A}" type="presParOf" srcId="{7D326107-1C7D-4CCB-979B-0136F7FA016C}" destId="{FCF2A47A-55D1-4E5A-B7DB-D06E00FF5979}" srcOrd="1" destOrd="0" presId="urn:microsoft.com/office/officeart/2008/layout/LinedList"/>
    <dgm:cxn modelId="{FA1FF8D7-8D00-4D7A-AFEF-40810E49D69A}" type="presParOf" srcId="{E2173F3A-5ADF-4B03-A636-ABE940E64470}" destId="{4DE22FF3-887E-400B-9FDA-506EE524326B}" srcOrd="6" destOrd="0" presId="urn:microsoft.com/office/officeart/2008/layout/LinedList"/>
    <dgm:cxn modelId="{DD0DE722-B05A-4C93-985A-7BE571C1667D}" type="presParOf" srcId="{E2173F3A-5ADF-4B03-A636-ABE940E64470}" destId="{A0F776B0-F965-4B86-B51B-6498B3069135}" srcOrd="7" destOrd="0" presId="urn:microsoft.com/office/officeart/2008/layout/LinedList"/>
    <dgm:cxn modelId="{1ED214D9-B9DB-4052-941F-FC86FAC9A686}" type="presParOf" srcId="{A0F776B0-F965-4B86-B51B-6498B3069135}" destId="{169FA7A4-091E-484A-ACF3-23B1BBB5E8D6}" srcOrd="0" destOrd="0" presId="urn:microsoft.com/office/officeart/2008/layout/LinedList"/>
    <dgm:cxn modelId="{4CF3AE4E-A53D-4D90-9BD5-C38AA855B6AD}" type="presParOf" srcId="{A0F776B0-F965-4B86-B51B-6498B3069135}" destId="{499C273B-8481-433A-AD1E-5AE280B11D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BD46CF-3803-49E8-9BF6-13FFE8B37F3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BB9A3A-27B8-487B-B50D-1B08502D5C6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- Support for different image formats</a:t>
          </a:r>
          <a:endParaRPr lang="en-US"/>
        </a:p>
      </dgm:t>
    </dgm:pt>
    <dgm:pt modelId="{7879F099-9CC4-4AFF-BBA6-C21EC7FB7911}" type="parTrans" cxnId="{7B70ECDF-DFCC-49B6-813A-FC92D3E4C76E}">
      <dgm:prSet/>
      <dgm:spPr/>
      <dgm:t>
        <a:bodyPr/>
        <a:lstStyle/>
        <a:p>
          <a:endParaRPr lang="en-US"/>
        </a:p>
      </dgm:t>
    </dgm:pt>
    <dgm:pt modelId="{D912FDF4-E24B-4899-82FE-7FED982F7CC6}" type="sibTrans" cxnId="{7B70ECDF-DFCC-49B6-813A-FC92D3E4C76E}">
      <dgm:prSet/>
      <dgm:spPr/>
      <dgm:t>
        <a:bodyPr/>
        <a:lstStyle/>
        <a:p>
          <a:endParaRPr lang="en-US"/>
        </a:p>
      </dgm:t>
    </dgm:pt>
    <dgm:pt modelId="{35304E1F-59E9-41BB-98B9-F9724230248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- Real-time compression for large datasets</a:t>
          </a:r>
          <a:endParaRPr lang="en-US"/>
        </a:p>
      </dgm:t>
    </dgm:pt>
    <dgm:pt modelId="{E105F42F-41E4-49A4-B245-5B79E09AC5F0}" type="parTrans" cxnId="{EC8CCBA7-7FA4-4B6A-966C-FF329F22D55A}">
      <dgm:prSet/>
      <dgm:spPr/>
      <dgm:t>
        <a:bodyPr/>
        <a:lstStyle/>
        <a:p>
          <a:endParaRPr lang="en-US"/>
        </a:p>
      </dgm:t>
    </dgm:pt>
    <dgm:pt modelId="{09C3F6C0-A231-4FA9-929A-26B8CBE6949B}" type="sibTrans" cxnId="{EC8CCBA7-7FA4-4B6A-966C-FF329F22D55A}">
      <dgm:prSet/>
      <dgm:spPr/>
      <dgm:t>
        <a:bodyPr/>
        <a:lstStyle/>
        <a:p>
          <a:endParaRPr lang="en-US"/>
        </a:p>
      </dgm:t>
    </dgm:pt>
    <dgm:pt modelId="{61AB56E7-A7F7-4401-A302-B998D8A574B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- Cloud storage integration</a:t>
          </a:r>
          <a:endParaRPr lang="en-US"/>
        </a:p>
      </dgm:t>
    </dgm:pt>
    <dgm:pt modelId="{29468F59-114C-463A-965A-A5D39FAF939C}" type="parTrans" cxnId="{22931F78-D9A9-488D-898D-4A7BDFD1D7F5}">
      <dgm:prSet/>
      <dgm:spPr/>
      <dgm:t>
        <a:bodyPr/>
        <a:lstStyle/>
        <a:p>
          <a:endParaRPr lang="en-US"/>
        </a:p>
      </dgm:t>
    </dgm:pt>
    <dgm:pt modelId="{B78CCB8F-D6A7-471D-9AB9-271EC39423CD}" type="sibTrans" cxnId="{22931F78-D9A9-488D-898D-4A7BDFD1D7F5}">
      <dgm:prSet/>
      <dgm:spPr/>
      <dgm:t>
        <a:bodyPr/>
        <a:lstStyle/>
        <a:p>
          <a:endParaRPr lang="en-US"/>
        </a:p>
      </dgm:t>
    </dgm:pt>
    <dgm:pt modelId="{8B3C7AE3-A89C-41AB-BB1B-ACDEEFA3FBD2}" type="pres">
      <dgm:prSet presAssocID="{5BBD46CF-3803-49E8-9BF6-13FFE8B37F3F}" presName="root" presStyleCnt="0">
        <dgm:presLayoutVars>
          <dgm:dir/>
          <dgm:resizeHandles val="exact"/>
        </dgm:presLayoutVars>
      </dgm:prSet>
      <dgm:spPr/>
    </dgm:pt>
    <dgm:pt modelId="{70D521D6-83CC-4C94-B314-843B37BA7AF0}" type="pres">
      <dgm:prSet presAssocID="{4BBB9A3A-27B8-487B-B50D-1B08502D5C61}" presName="compNode" presStyleCnt="0"/>
      <dgm:spPr/>
    </dgm:pt>
    <dgm:pt modelId="{48BC464F-223E-4E7E-AD02-466F525A9A1D}" type="pres">
      <dgm:prSet presAssocID="{4BBB9A3A-27B8-487B-B50D-1B08502D5C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B15E9494-63E6-4BC6-A11C-DE385BC4F3F7}" type="pres">
      <dgm:prSet presAssocID="{4BBB9A3A-27B8-487B-B50D-1B08502D5C61}" presName="spaceRect" presStyleCnt="0"/>
      <dgm:spPr/>
    </dgm:pt>
    <dgm:pt modelId="{919D5AF3-22BF-4CED-8CAA-46863CF49953}" type="pres">
      <dgm:prSet presAssocID="{4BBB9A3A-27B8-487B-B50D-1B08502D5C61}" presName="textRect" presStyleLbl="revTx" presStyleIdx="0" presStyleCnt="3">
        <dgm:presLayoutVars>
          <dgm:chMax val="1"/>
          <dgm:chPref val="1"/>
        </dgm:presLayoutVars>
      </dgm:prSet>
      <dgm:spPr/>
    </dgm:pt>
    <dgm:pt modelId="{5A7F6D59-74E5-4BAB-8883-92BF0862D842}" type="pres">
      <dgm:prSet presAssocID="{D912FDF4-E24B-4899-82FE-7FED982F7CC6}" presName="sibTrans" presStyleCnt="0"/>
      <dgm:spPr/>
    </dgm:pt>
    <dgm:pt modelId="{BC180E40-C598-44A1-943A-ADCAF27E4D32}" type="pres">
      <dgm:prSet presAssocID="{35304E1F-59E9-41BB-98B9-F97242302482}" presName="compNode" presStyleCnt="0"/>
      <dgm:spPr/>
    </dgm:pt>
    <dgm:pt modelId="{B3930754-2079-473D-98F8-167D5F17988D}" type="pres">
      <dgm:prSet presAssocID="{35304E1F-59E9-41BB-98B9-F972423024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D114353-0B87-4675-870E-3E84BDA11D35}" type="pres">
      <dgm:prSet presAssocID="{35304E1F-59E9-41BB-98B9-F97242302482}" presName="spaceRect" presStyleCnt="0"/>
      <dgm:spPr/>
    </dgm:pt>
    <dgm:pt modelId="{31E50AB2-E2F8-4590-A22F-90FE5899BF6B}" type="pres">
      <dgm:prSet presAssocID="{35304E1F-59E9-41BB-98B9-F97242302482}" presName="textRect" presStyleLbl="revTx" presStyleIdx="1" presStyleCnt="3">
        <dgm:presLayoutVars>
          <dgm:chMax val="1"/>
          <dgm:chPref val="1"/>
        </dgm:presLayoutVars>
      </dgm:prSet>
      <dgm:spPr/>
    </dgm:pt>
    <dgm:pt modelId="{C0D70FE5-56AD-4266-B5A3-2993E663B5EB}" type="pres">
      <dgm:prSet presAssocID="{09C3F6C0-A231-4FA9-929A-26B8CBE6949B}" presName="sibTrans" presStyleCnt="0"/>
      <dgm:spPr/>
    </dgm:pt>
    <dgm:pt modelId="{443AC93E-D286-4E23-A518-DBE5C27EF75D}" type="pres">
      <dgm:prSet presAssocID="{61AB56E7-A7F7-4401-A302-B998D8A574B0}" presName="compNode" presStyleCnt="0"/>
      <dgm:spPr/>
    </dgm:pt>
    <dgm:pt modelId="{7FF471CB-6DAD-4A7D-B808-8398923BEDA8}" type="pres">
      <dgm:prSet presAssocID="{61AB56E7-A7F7-4401-A302-B998D8A574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F1278E3-486E-4EDC-B876-622483A6AC3A}" type="pres">
      <dgm:prSet presAssocID="{61AB56E7-A7F7-4401-A302-B998D8A574B0}" presName="spaceRect" presStyleCnt="0"/>
      <dgm:spPr/>
    </dgm:pt>
    <dgm:pt modelId="{4EEDA200-5409-4F4E-9081-F5D6BF44D591}" type="pres">
      <dgm:prSet presAssocID="{61AB56E7-A7F7-4401-A302-B998D8A574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F6C100-D1D7-4FDE-9C27-3B3762FD9573}" type="presOf" srcId="{35304E1F-59E9-41BB-98B9-F97242302482}" destId="{31E50AB2-E2F8-4590-A22F-90FE5899BF6B}" srcOrd="0" destOrd="0" presId="urn:microsoft.com/office/officeart/2018/2/layout/IconLabelList"/>
    <dgm:cxn modelId="{EBEFE76B-C2A8-4E5E-8E4E-C2D32B338870}" type="presOf" srcId="{5BBD46CF-3803-49E8-9BF6-13FFE8B37F3F}" destId="{8B3C7AE3-A89C-41AB-BB1B-ACDEEFA3FBD2}" srcOrd="0" destOrd="0" presId="urn:microsoft.com/office/officeart/2018/2/layout/IconLabelList"/>
    <dgm:cxn modelId="{73490F6C-64AD-4357-AC51-B3AB8DB37E9C}" type="presOf" srcId="{4BBB9A3A-27B8-487B-B50D-1B08502D5C61}" destId="{919D5AF3-22BF-4CED-8CAA-46863CF49953}" srcOrd="0" destOrd="0" presId="urn:microsoft.com/office/officeart/2018/2/layout/IconLabelList"/>
    <dgm:cxn modelId="{22931F78-D9A9-488D-898D-4A7BDFD1D7F5}" srcId="{5BBD46CF-3803-49E8-9BF6-13FFE8B37F3F}" destId="{61AB56E7-A7F7-4401-A302-B998D8A574B0}" srcOrd="2" destOrd="0" parTransId="{29468F59-114C-463A-965A-A5D39FAF939C}" sibTransId="{B78CCB8F-D6A7-471D-9AB9-271EC39423CD}"/>
    <dgm:cxn modelId="{E2C78E91-3E4D-43A5-9660-A1FA9BF520AD}" type="presOf" srcId="{61AB56E7-A7F7-4401-A302-B998D8A574B0}" destId="{4EEDA200-5409-4F4E-9081-F5D6BF44D591}" srcOrd="0" destOrd="0" presId="urn:microsoft.com/office/officeart/2018/2/layout/IconLabelList"/>
    <dgm:cxn modelId="{EC8CCBA7-7FA4-4B6A-966C-FF329F22D55A}" srcId="{5BBD46CF-3803-49E8-9BF6-13FFE8B37F3F}" destId="{35304E1F-59E9-41BB-98B9-F97242302482}" srcOrd="1" destOrd="0" parTransId="{E105F42F-41E4-49A4-B245-5B79E09AC5F0}" sibTransId="{09C3F6C0-A231-4FA9-929A-26B8CBE6949B}"/>
    <dgm:cxn modelId="{7B70ECDF-DFCC-49B6-813A-FC92D3E4C76E}" srcId="{5BBD46CF-3803-49E8-9BF6-13FFE8B37F3F}" destId="{4BBB9A3A-27B8-487B-B50D-1B08502D5C61}" srcOrd="0" destOrd="0" parTransId="{7879F099-9CC4-4AFF-BBA6-C21EC7FB7911}" sibTransId="{D912FDF4-E24B-4899-82FE-7FED982F7CC6}"/>
    <dgm:cxn modelId="{A808458B-7E41-413D-8A8A-A3A2D29ACD59}" type="presParOf" srcId="{8B3C7AE3-A89C-41AB-BB1B-ACDEEFA3FBD2}" destId="{70D521D6-83CC-4C94-B314-843B37BA7AF0}" srcOrd="0" destOrd="0" presId="urn:microsoft.com/office/officeart/2018/2/layout/IconLabelList"/>
    <dgm:cxn modelId="{BBB7F3F1-3DF4-4A79-9F3A-922A5C57D256}" type="presParOf" srcId="{70D521D6-83CC-4C94-B314-843B37BA7AF0}" destId="{48BC464F-223E-4E7E-AD02-466F525A9A1D}" srcOrd="0" destOrd="0" presId="urn:microsoft.com/office/officeart/2018/2/layout/IconLabelList"/>
    <dgm:cxn modelId="{773C3245-8CCB-46EE-A284-1F543BC64688}" type="presParOf" srcId="{70D521D6-83CC-4C94-B314-843B37BA7AF0}" destId="{B15E9494-63E6-4BC6-A11C-DE385BC4F3F7}" srcOrd="1" destOrd="0" presId="urn:microsoft.com/office/officeart/2018/2/layout/IconLabelList"/>
    <dgm:cxn modelId="{700F1FCF-4B36-44A3-B0B9-D037A2230583}" type="presParOf" srcId="{70D521D6-83CC-4C94-B314-843B37BA7AF0}" destId="{919D5AF3-22BF-4CED-8CAA-46863CF49953}" srcOrd="2" destOrd="0" presId="urn:microsoft.com/office/officeart/2018/2/layout/IconLabelList"/>
    <dgm:cxn modelId="{F24EF417-338E-4854-8622-B6108EB27429}" type="presParOf" srcId="{8B3C7AE3-A89C-41AB-BB1B-ACDEEFA3FBD2}" destId="{5A7F6D59-74E5-4BAB-8883-92BF0862D842}" srcOrd="1" destOrd="0" presId="urn:microsoft.com/office/officeart/2018/2/layout/IconLabelList"/>
    <dgm:cxn modelId="{88A722DF-298A-4677-BA32-16B57EFE3F1D}" type="presParOf" srcId="{8B3C7AE3-A89C-41AB-BB1B-ACDEEFA3FBD2}" destId="{BC180E40-C598-44A1-943A-ADCAF27E4D32}" srcOrd="2" destOrd="0" presId="urn:microsoft.com/office/officeart/2018/2/layout/IconLabelList"/>
    <dgm:cxn modelId="{437010DA-8C9F-4297-9B23-19B26F73EF21}" type="presParOf" srcId="{BC180E40-C598-44A1-943A-ADCAF27E4D32}" destId="{B3930754-2079-473D-98F8-167D5F17988D}" srcOrd="0" destOrd="0" presId="urn:microsoft.com/office/officeart/2018/2/layout/IconLabelList"/>
    <dgm:cxn modelId="{F2AA5066-1DBE-42AC-AFDB-26A130D39B65}" type="presParOf" srcId="{BC180E40-C598-44A1-943A-ADCAF27E4D32}" destId="{CD114353-0B87-4675-870E-3E84BDA11D35}" srcOrd="1" destOrd="0" presId="urn:microsoft.com/office/officeart/2018/2/layout/IconLabelList"/>
    <dgm:cxn modelId="{9A27DDDB-2257-4DBE-A879-89CAC7F3B337}" type="presParOf" srcId="{BC180E40-C598-44A1-943A-ADCAF27E4D32}" destId="{31E50AB2-E2F8-4590-A22F-90FE5899BF6B}" srcOrd="2" destOrd="0" presId="urn:microsoft.com/office/officeart/2018/2/layout/IconLabelList"/>
    <dgm:cxn modelId="{AD0AB715-232B-43EF-8CA3-75433ABE5C47}" type="presParOf" srcId="{8B3C7AE3-A89C-41AB-BB1B-ACDEEFA3FBD2}" destId="{C0D70FE5-56AD-4266-B5A3-2993E663B5EB}" srcOrd="3" destOrd="0" presId="urn:microsoft.com/office/officeart/2018/2/layout/IconLabelList"/>
    <dgm:cxn modelId="{1A4A9840-5DDF-4B8A-A29D-BF51E95EE83D}" type="presParOf" srcId="{8B3C7AE3-A89C-41AB-BB1B-ACDEEFA3FBD2}" destId="{443AC93E-D286-4E23-A518-DBE5C27EF75D}" srcOrd="4" destOrd="0" presId="urn:microsoft.com/office/officeart/2018/2/layout/IconLabelList"/>
    <dgm:cxn modelId="{43B0ADCC-A452-4C76-8CD3-84B9BB815C02}" type="presParOf" srcId="{443AC93E-D286-4E23-A518-DBE5C27EF75D}" destId="{7FF471CB-6DAD-4A7D-B808-8398923BEDA8}" srcOrd="0" destOrd="0" presId="urn:microsoft.com/office/officeart/2018/2/layout/IconLabelList"/>
    <dgm:cxn modelId="{0526798B-3C55-4677-AE46-A9E2996E80EE}" type="presParOf" srcId="{443AC93E-D286-4E23-A518-DBE5C27EF75D}" destId="{4F1278E3-486E-4EDC-B876-622483A6AC3A}" srcOrd="1" destOrd="0" presId="urn:microsoft.com/office/officeart/2018/2/layout/IconLabelList"/>
    <dgm:cxn modelId="{FD2544B4-0557-43BB-9175-30215CBEB846}" type="presParOf" srcId="{443AC93E-D286-4E23-A518-DBE5C27EF75D}" destId="{4EEDA200-5409-4F4E-9081-F5D6BF44D5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1F6DCEC-14E5-4A5A-9639-355FACE8AB7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2EF76D-CCB6-4313-88C7-B80D87426C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Recap project goals and achievements</a:t>
          </a:r>
          <a:endParaRPr lang="en-US"/>
        </a:p>
      </dgm:t>
    </dgm:pt>
    <dgm:pt modelId="{902755A7-AC12-4915-BAD1-041FE933CD00}" type="parTrans" cxnId="{EF998B62-7A19-45B2-8178-A3D498F41268}">
      <dgm:prSet/>
      <dgm:spPr/>
      <dgm:t>
        <a:bodyPr/>
        <a:lstStyle/>
        <a:p>
          <a:endParaRPr lang="en-US"/>
        </a:p>
      </dgm:t>
    </dgm:pt>
    <dgm:pt modelId="{257DB7A2-7EF8-4653-A10A-5A1D124B0CDF}" type="sibTrans" cxnId="{EF998B62-7A19-45B2-8178-A3D498F41268}">
      <dgm:prSet/>
      <dgm:spPr/>
      <dgm:t>
        <a:bodyPr/>
        <a:lstStyle/>
        <a:p>
          <a:endParaRPr lang="en-US"/>
        </a:p>
      </dgm:t>
    </dgm:pt>
    <dgm:pt modelId="{767B158D-3D0D-4E1F-8B71-4020D9CB75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Emphasize the practical applications of the tool</a:t>
          </a:r>
          <a:endParaRPr lang="en-US"/>
        </a:p>
      </dgm:t>
    </dgm:pt>
    <dgm:pt modelId="{1EB47B4C-F810-4C5A-B804-119C9A60E1FE}" type="parTrans" cxnId="{45163207-880F-49FF-965A-3F77919ED403}">
      <dgm:prSet/>
      <dgm:spPr/>
      <dgm:t>
        <a:bodyPr/>
        <a:lstStyle/>
        <a:p>
          <a:endParaRPr lang="en-US"/>
        </a:p>
      </dgm:t>
    </dgm:pt>
    <dgm:pt modelId="{7C9B1096-06E9-4D57-A215-861B2784AEEC}" type="sibTrans" cxnId="{45163207-880F-49FF-965A-3F77919ED403}">
      <dgm:prSet/>
      <dgm:spPr/>
      <dgm:t>
        <a:bodyPr/>
        <a:lstStyle/>
        <a:p>
          <a:endParaRPr lang="en-US"/>
        </a:p>
      </dgm:t>
    </dgm:pt>
    <dgm:pt modelId="{0E7CD42F-4753-4C5D-8EF1-7852CC066E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Thank the audience for their attention</a:t>
          </a:r>
          <a:endParaRPr lang="en-US"/>
        </a:p>
      </dgm:t>
    </dgm:pt>
    <dgm:pt modelId="{100217E2-C754-47CB-817E-E5F20A460659}" type="parTrans" cxnId="{2CC1BE29-72DB-4734-B7C2-69B2009E95F1}">
      <dgm:prSet/>
      <dgm:spPr/>
      <dgm:t>
        <a:bodyPr/>
        <a:lstStyle/>
        <a:p>
          <a:endParaRPr lang="en-US"/>
        </a:p>
      </dgm:t>
    </dgm:pt>
    <dgm:pt modelId="{B33A610A-B1B8-4DB0-A494-D7D004815567}" type="sibTrans" cxnId="{2CC1BE29-72DB-4734-B7C2-69B2009E95F1}">
      <dgm:prSet/>
      <dgm:spPr/>
      <dgm:t>
        <a:bodyPr/>
        <a:lstStyle/>
        <a:p>
          <a:endParaRPr lang="en-US"/>
        </a:p>
      </dgm:t>
    </dgm:pt>
    <dgm:pt modelId="{F3F632FB-49F2-4B21-94D0-DD940B6C1B87}" type="pres">
      <dgm:prSet presAssocID="{E1F6DCEC-14E5-4A5A-9639-355FACE8AB7B}" presName="root" presStyleCnt="0">
        <dgm:presLayoutVars>
          <dgm:dir/>
          <dgm:resizeHandles val="exact"/>
        </dgm:presLayoutVars>
      </dgm:prSet>
      <dgm:spPr/>
    </dgm:pt>
    <dgm:pt modelId="{6973E338-7034-43C7-98B8-177E508295D6}" type="pres">
      <dgm:prSet presAssocID="{BA2EF76D-CCB6-4313-88C7-B80D87426C52}" presName="compNode" presStyleCnt="0"/>
      <dgm:spPr/>
    </dgm:pt>
    <dgm:pt modelId="{15D53361-CD72-49DD-A798-4DD97E1DAC71}" type="pres">
      <dgm:prSet presAssocID="{BA2EF76D-CCB6-4313-88C7-B80D87426C52}" presName="iconBgRect" presStyleLbl="bgShp" presStyleIdx="0" presStyleCnt="3"/>
      <dgm:spPr/>
    </dgm:pt>
    <dgm:pt modelId="{10F5C700-BB87-4906-A72C-99BB2A332045}" type="pres">
      <dgm:prSet presAssocID="{BA2EF76D-CCB6-4313-88C7-B80D87426C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939D4CC-0855-460B-B5C6-0BFD4F47D4E8}" type="pres">
      <dgm:prSet presAssocID="{BA2EF76D-CCB6-4313-88C7-B80D87426C52}" presName="spaceRect" presStyleCnt="0"/>
      <dgm:spPr/>
    </dgm:pt>
    <dgm:pt modelId="{C585EAA7-7A11-4BF2-9D96-769800DC3B55}" type="pres">
      <dgm:prSet presAssocID="{BA2EF76D-CCB6-4313-88C7-B80D87426C52}" presName="textRect" presStyleLbl="revTx" presStyleIdx="0" presStyleCnt="3">
        <dgm:presLayoutVars>
          <dgm:chMax val="1"/>
          <dgm:chPref val="1"/>
        </dgm:presLayoutVars>
      </dgm:prSet>
      <dgm:spPr/>
    </dgm:pt>
    <dgm:pt modelId="{714033AE-F3C0-442C-A37C-6FDA3E01CC37}" type="pres">
      <dgm:prSet presAssocID="{257DB7A2-7EF8-4653-A10A-5A1D124B0CDF}" presName="sibTrans" presStyleCnt="0"/>
      <dgm:spPr/>
    </dgm:pt>
    <dgm:pt modelId="{05EA175D-9502-4566-9B31-C76CE53185F8}" type="pres">
      <dgm:prSet presAssocID="{767B158D-3D0D-4E1F-8B71-4020D9CB759E}" presName="compNode" presStyleCnt="0"/>
      <dgm:spPr/>
    </dgm:pt>
    <dgm:pt modelId="{9287AA32-DB7A-432F-BCF8-335ACA00DBA5}" type="pres">
      <dgm:prSet presAssocID="{767B158D-3D0D-4E1F-8B71-4020D9CB759E}" presName="iconBgRect" presStyleLbl="bgShp" presStyleIdx="1" presStyleCnt="3"/>
      <dgm:spPr/>
    </dgm:pt>
    <dgm:pt modelId="{260909D5-8592-477D-9B94-93FD0516EFA6}" type="pres">
      <dgm:prSet presAssocID="{767B158D-3D0D-4E1F-8B71-4020D9CB75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415228D-2139-49FC-85CE-17AC4D5830B2}" type="pres">
      <dgm:prSet presAssocID="{767B158D-3D0D-4E1F-8B71-4020D9CB759E}" presName="spaceRect" presStyleCnt="0"/>
      <dgm:spPr/>
    </dgm:pt>
    <dgm:pt modelId="{162D011C-D5E9-45FF-9547-A966CE9437E6}" type="pres">
      <dgm:prSet presAssocID="{767B158D-3D0D-4E1F-8B71-4020D9CB759E}" presName="textRect" presStyleLbl="revTx" presStyleIdx="1" presStyleCnt="3">
        <dgm:presLayoutVars>
          <dgm:chMax val="1"/>
          <dgm:chPref val="1"/>
        </dgm:presLayoutVars>
      </dgm:prSet>
      <dgm:spPr/>
    </dgm:pt>
    <dgm:pt modelId="{2786A7B6-BBA5-4754-A24E-0C73C153C9BF}" type="pres">
      <dgm:prSet presAssocID="{7C9B1096-06E9-4D57-A215-861B2784AEEC}" presName="sibTrans" presStyleCnt="0"/>
      <dgm:spPr/>
    </dgm:pt>
    <dgm:pt modelId="{A6D8D3D4-4FD3-4DFC-9B7E-006B6A53C03B}" type="pres">
      <dgm:prSet presAssocID="{0E7CD42F-4753-4C5D-8EF1-7852CC066E96}" presName="compNode" presStyleCnt="0"/>
      <dgm:spPr/>
    </dgm:pt>
    <dgm:pt modelId="{A140B744-2A1A-47E6-B563-EBF4D6623EE7}" type="pres">
      <dgm:prSet presAssocID="{0E7CD42F-4753-4C5D-8EF1-7852CC066E96}" presName="iconBgRect" presStyleLbl="bgShp" presStyleIdx="2" presStyleCnt="3"/>
      <dgm:spPr/>
    </dgm:pt>
    <dgm:pt modelId="{CD468851-A680-414E-B25D-E748CAEF9B4C}" type="pres">
      <dgm:prSet presAssocID="{0E7CD42F-4753-4C5D-8EF1-7852CC066E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865A03F6-AAAB-4314-A570-AD9465C7AC58}" type="pres">
      <dgm:prSet presAssocID="{0E7CD42F-4753-4C5D-8EF1-7852CC066E96}" presName="spaceRect" presStyleCnt="0"/>
      <dgm:spPr/>
    </dgm:pt>
    <dgm:pt modelId="{36B00E5C-1A90-4D03-ABCD-A8FBACF956A6}" type="pres">
      <dgm:prSet presAssocID="{0E7CD42F-4753-4C5D-8EF1-7852CC066E9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5163207-880F-49FF-965A-3F77919ED403}" srcId="{E1F6DCEC-14E5-4A5A-9639-355FACE8AB7B}" destId="{767B158D-3D0D-4E1F-8B71-4020D9CB759E}" srcOrd="1" destOrd="0" parTransId="{1EB47B4C-F810-4C5A-B804-119C9A60E1FE}" sibTransId="{7C9B1096-06E9-4D57-A215-861B2784AEEC}"/>
    <dgm:cxn modelId="{F9CA3925-DF2F-47FE-BD0D-D95B3C325386}" type="presOf" srcId="{0E7CD42F-4753-4C5D-8EF1-7852CC066E96}" destId="{36B00E5C-1A90-4D03-ABCD-A8FBACF956A6}" srcOrd="0" destOrd="0" presId="urn:microsoft.com/office/officeart/2018/5/layout/IconCircleLabelList"/>
    <dgm:cxn modelId="{2CC1BE29-72DB-4734-B7C2-69B2009E95F1}" srcId="{E1F6DCEC-14E5-4A5A-9639-355FACE8AB7B}" destId="{0E7CD42F-4753-4C5D-8EF1-7852CC066E96}" srcOrd="2" destOrd="0" parTransId="{100217E2-C754-47CB-817E-E5F20A460659}" sibTransId="{B33A610A-B1B8-4DB0-A494-D7D004815567}"/>
    <dgm:cxn modelId="{EF998B62-7A19-45B2-8178-A3D498F41268}" srcId="{E1F6DCEC-14E5-4A5A-9639-355FACE8AB7B}" destId="{BA2EF76D-CCB6-4313-88C7-B80D87426C52}" srcOrd="0" destOrd="0" parTransId="{902755A7-AC12-4915-BAD1-041FE933CD00}" sibTransId="{257DB7A2-7EF8-4653-A10A-5A1D124B0CDF}"/>
    <dgm:cxn modelId="{9342E8A1-FBAD-4F55-AC9C-9459AF671820}" type="presOf" srcId="{767B158D-3D0D-4E1F-8B71-4020D9CB759E}" destId="{162D011C-D5E9-45FF-9547-A966CE9437E6}" srcOrd="0" destOrd="0" presId="urn:microsoft.com/office/officeart/2018/5/layout/IconCircleLabelList"/>
    <dgm:cxn modelId="{930086EE-1AF7-4DF4-80B4-BAA0DE466668}" type="presOf" srcId="{E1F6DCEC-14E5-4A5A-9639-355FACE8AB7B}" destId="{F3F632FB-49F2-4B21-94D0-DD940B6C1B87}" srcOrd="0" destOrd="0" presId="urn:microsoft.com/office/officeart/2018/5/layout/IconCircleLabelList"/>
    <dgm:cxn modelId="{4C27B4F1-25C2-4491-A1AC-042F1450B7B2}" type="presOf" srcId="{BA2EF76D-CCB6-4313-88C7-B80D87426C52}" destId="{C585EAA7-7A11-4BF2-9D96-769800DC3B55}" srcOrd="0" destOrd="0" presId="urn:microsoft.com/office/officeart/2018/5/layout/IconCircleLabelList"/>
    <dgm:cxn modelId="{758F95ED-A02E-4E6E-A415-C866C7417206}" type="presParOf" srcId="{F3F632FB-49F2-4B21-94D0-DD940B6C1B87}" destId="{6973E338-7034-43C7-98B8-177E508295D6}" srcOrd="0" destOrd="0" presId="urn:microsoft.com/office/officeart/2018/5/layout/IconCircleLabelList"/>
    <dgm:cxn modelId="{DE04C32B-89A5-4053-94DE-F1305EBB4456}" type="presParOf" srcId="{6973E338-7034-43C7-98B8-177E508295D6}" destId="{15D53361-CD72-49DD-A798-4DD97E1DAC71}" srcOrd="0" destOrd="0" presId="urn:microsoft.com/office/officeart/2018/5/layout/IconCircleLabelList"/>
    <dgm:cxn modelId="{A6C1B820-C300-4B0A-8036-AAE5AD14941B}" type="presParOf" srcId="{6973E338-7034-43C7-98B8-177E508295D6}" destId="{10F5C700-BB87-4906-A72C-99BB2A332045}" srcOrd="1" destOrd="0" presId="urn:microsoft.com/office/officeart/2018/5/layout/IconCircleLabelList"/>
    <dgm:cxn modelId="{8F309F28-7BA8-487B-8389-3E08F7F33650}" type="presParOf" srcId="{6973E338-7034-43C7-98B8-177E508295D6}" destId="{D939D4CC-0855-460B-B5C6-0BFD4F47D4E8}" srcOrd="2" destOrd="0" presId="urn:microsoft.com/office/officeart/2018/5/layout/IconCircleLabelList"/>
    <dgm:cxn modelId="{78F555F6-0DF3-4437-9A90-064B02361E6D}" type="presParOf" srcId="{6973E338-7034-43C7-98B8-177E508295D6}" destId="{C585EAA7-7A11-4BF2-9D96-769800DC3B55}" srcOrd="3" destOrd="0" presId="urn:microsoft.com/office/officeart/2018/5/layout/IconCircleLabelList"/>
    <dgm:cxn modelId="{3EE1882E-3343-446F-B959-0EF06200F2B7}" type="presParOf" srcId="{F3F632FB-49F2-4B21-94D0-DD940B6C1B87}" destId="{714033AE-F3C0-442C-A37C-6FDA3E01CC37}" srcOrd="1" destOrd="0" presId="urn:microsoft.com/office/officeart/2018/5/layout/IconCircleLabelList"/>
    <dgm:cxn modelId="{414014CB-155A-4625-AAA0-93870EAB9547}" type="presParOf" srcId="{F3F632FB-49F2-4B21-94D0-DD940B6C1B87}" destId="{05EA175D-9502-4566-9B31-C76CE53185F8}" srcOrd="2" destOrd="0" presId="urn:microsoft.com/office/officeart/2018/5/layout/IconCircleLabelList"/>
    <dgm:cxn modelId="{0E4712F1-E65D-4370-882D-B8ACF727DB33}" type="presParOf" srcId="{05EA175D-9502-4566-9B31-C76CE53185F8}" destId="{9287AA32-DB7A-432F-BCF8-335ACA00DBA5}" srcOrd="0" destOrd="0" presId="urn:microsoft.com/office/officeart/2018/5/layout/IconCircleLabelList"/>
    <dgm:cxn modelId="{72294BF4-007A-4400-B7A1-9D896C8DEA52}" type="presParOf" srcId="{05EA175D-9502-4566-9B31-C76CE53185F8}" destId="{260909D5-8592-477D-9B94-93FD0516EFA6}" srcOrd="1" destOrd="0" presId="urn:microsoft.com/office/officeart/2018/5/layout/IconCircleLabelList"/>
    <dgm:cxn modelId="{934FB488-109D-4538-B543-69AAE04221BA}" type="presParOf" srcId="{05EA175D-9502-4566-9B31-C76CE53185F8}" destId="{5415228D-2139-49FC-85CE-17AC4D5830B2}" srcOrd="2" destOrd="0" presId="urn:microsoft.com/office/officeart/2018/5/layout/IconCircleLabelList"/>
    <dgm:cxn modelId="{C6CF3018-C607-43EC-B794-B11FEAAF63A9}" type="presParOf" srcId="{05EA175D-9502-4566-9B31-C76CE53185F8}" destId="{162D011C-D5E9-45FF-9547-A966CE9437E6}" srcOrd="3" destOrd="0" presId="urn:microsoft.com/office/officeart/2018/5/layout/IconCircleLabelList"/>
    <dgm:cxn modelId="{F338476D-72CF-4116-9435-52E4F5FBF60F}" type="presParOf" srcId="{F3F632FB-49F2-4B21-94D0-DD940B6C1B87}" destId="{2786A7B6-BBA5-4754-A24E-0C73C153C9BF}" srcOrd="3" destOrd="0" presId="urn:microsoft.com/office/officeart/2018/5/layout/IconCircleLabelList"/>
    <dgm:cxn modelId="{95F1A55C-6EE6-4F66-94A7-B4C50BC806B2}" type="presParOf" srcId="{F3F632FB-49F2-4B21-94D0-DD940B6C1B87}" destId="{A6D8D3D4-4FD3-4DFC-9B7E-006B6A53C03B}" srcOrd="4" destOrd="0" presId="urn:microsoft.com/office/officeart/2018/5/layout/IconCircleLabelList"/>
    <dgm:cxn modelId="{B4C1CE6E-5EC6-4572-BDFC-53945853B98E}" type="presParOf" srcId="{A6D8D3D4-4FD3-4DFC-9B7E-006B6A53C03B}" destId="{A140B744-2A1A-47E6-B563-EBF4D6623EE7}" srcOrd="0" destOrd="0" presId="urn:microsoft.com/office/officeart/2018/5/layout/IconCircleLabelList"/>
    <dgm:cxn modelId="{737E586C-E737-4B09-BB43-99359B2DC5D7}" type="presParOf" srcId="{A6D8D3D4-4FD3-4DFC-9B7E-006B6A53C03B}" destId="{CD468851-A680-414E-B25D-E748CAEF9B4C}" srcOrd="1" destOrd="0" presId="urn:microsoft.com/office/officeart/2018/5/layout/IconCircleLabelList"/>
    <dgm:cxn modelId="{B96BC114-AF53-4935-AC58-AAD59285C1C4}" type="presParOf" srcId="{A6D8D3D4-4FD3-4DFC-9B7E-006B6A53C03B}" destId="{865A03F6-AAAB-4314-A570-AD9465C7AC58}" srcOrd="2" destOrd="0" presId="urn:microsoft.com/office/officeart/2018/5/layout/IconCircleLabelList"/>
    <dgm:cxn modelId="{F2DC6708-5006-4FE5-A5DB-8062BBBE5A11}" type="presParOf" srcId="{A6D8D3D4-4FD3-4DFC-9B7E-006B6A53C03B}" destId="{36B00E5C-1A90-4D03-ABCD-A8FBACF956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EC42CE7-9952-474B-85FB-2691F0B8089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98F004-EBDF-4A24-96D2-FE465BD0781D}">
      <dgm:prSet/>
      <dgm:spPr/>
      <dgm:t>
        <a:bodyPr/>
        <a:lstStyle/>
        <a:p>
          <a:r>
            <a:rPr lang="en-GB"/>
            <a:t>Feel free to ask any questions!</a:t>
          </a:r>
          <a:endParaRPr lang="en-US"/>
        </a:p>
      </dgm:t>
    </dgm:pt>
    <dgm:pt modelId="{9E61EB59-C108-41EF-8D89-B8E6C8D3C78F}" type="parTrans" cxnId="{3ED3F902-A236-45ED-8CE1-17191B31DD39}">
      <dgm:prSet/>
      <dgm:spPr/>
      <dgm:t>
        <a:bodyPr/>
        <a:lstStyle/>
        <a:p>
          <a:endParaRPr lang="en-US"/>
        </a:p>
      </dgm:t>
    </dgm:pt>
    <dgm:pt modelId="{0938CCDC-106E-4A1E-82BC-EB89C8271782}" type="sibTrans" cxnId="{3ED3F902-A236-45ED-8CE1-17191B31DD39}">
      <dgm:prSet/>
      <dgm:spPr/>
      <dgm:t>
        <a:bodyPr/>
        <a:lstStyle/>
        <a:p>
          <a:endParaRPr lang="en-US"/>
        </a:p>
      </dgm:t>
    </dgm:pt>
    <dgm:pt modelId="{37E47BE6-8D20-4142-952C-BD5352D2D084}">
      <dgm:prSet/>
      <dgm:spPr/>
      <dgm:t>
        <a:bodyPr/>
        <a:lstStyle/>
        <a:p>
          <a:r>
            <a:rPr lang="en-GB"/>
            <a:t>Thank you!</a:t>
          </a:r>
          <a:endParaRPr lang="en-US"/>
        </a:p>
      </dgm:t>
    </dgm:pt>
    <dgm:pt modelId="{F124D75B-963C-4A1E-995A-24F1E68F8BB0}" type="parTrans" cxnId="{272E5F00-6829-40E6-8148-8B796B3217BB}">
      <dgm:prSet/>
      <dgm:spPr/>
      <dgm:t>
        <a:bodyPr/>
        <a:lstStyle/>
        <a:p>
          <a:endParaRPr lang="en-US"/>
        </a:p>
      </dgm:t>
    </dgm:pt>
    <dgm:pt modelId="{744AF4AE-94D3-49B7-A551-D4E28A07C401}" type="sibTrans" cxnId="{272E5F00-6829-40E6-8148-8B796B3217BB}">
      <dgm:prSet/>
      <dgm:spPr/>
      <dgm:t>
        <a:bodyPr/>
        <a:lstStyle/>
        <a:p>
          <a:endParaRPr lang="en-US"/>
        </a:p>
      </dgm:t>
    </dgm:pt>
    <dgm:pt modelId="{EC7F98EB-62CA-4D97-B90E-3C724FA8EA70}" type="pres">
      <dgm:prSet presAssocID="{9EC42CE7-9952-474B-85FB-2691F0B808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529EFD-ECDD-4117-A892-A9C8E2A4238C}" type="pres">
      <dgm:prSet presAssocID="{DB98F004-EBDF-4A24-96D2-FE465BD0781D}" presName="hierRoot1" presStyleCnt="0"/>
      <dgm:spPr/>
    </dgm:pt>
    <dgm:pt modelId="{6837297C-0784-4C6D-92ED-18E608C84790}" type="pres">
      <dgm:prSet presAssocID="{DB98F004-EBDF-4A24-96D2-FE465BD0781D}" presName="composite" presStyleCnt="0"/>
      <dgm:spPr/>
    </dgm:pt>
    <dgm:pt modelId="{A7CB4410-6D23-4CE3-ACF1-0161C166A721}" type="pres">
      <dgm:prSet presAssocID="{DB98F004-EBDF-4A24-96D2-FE465BD0781D}" presName="background" presStyleLbl="node0" presStyleIdx="0" presStyleCnt="2"/>
      <dgm:spPr/>
    </dgm:pt>
    <dgm:pt modelId="{16C47967-3F22-4A26-8363-F371A81EE205}" type="pres">
      <dgm:prSet presAssocID="{DB98F004-EBDF-4A24-96D2-FE465BD0781D}" presName="text" presStyleLbl="fgAcc0" presStyleIdx="0" presStyleCnt="2">
        <dgm:presLayoutVars>
          <dgm:chPref val="3"/>
        </dgm:presLayoutVars>
      </dgm:prSet>
      <dgm:spPr/>
    </dgm:pt>
    <dgm:pt modelId="{6F398139-96A3-4CA4-A340-63E92A0EF3FE}" type="pres">
      <dgm:prSet presAssocID="{DB98F004-EBDF-4A24-96D2-FE465BD0781D}" presName="hierChild2" presStyleCnt="0"/>
      <dgm:spPr/>
    </dgm:pt>
    <dgm:pt modelId="{F56E0496-7B36-476D-8327-66D0F3A150CC}" type="pres">
      <dgm:prSet presAssocID="{37E47BE6-8D20-4142-952C-BD5352D2D084}" presName="hierRoot1" presStyleCnt="0"/>
      <dgm:spPr/>
    </dgm:pt>
    <dgm:pt modelId="{E0119C8A-B1B4-4D76-BA7B-30A6C600CDEB}" type="pres">
      <dgm:prSet presAssocID="{37E47BE6-8D20-4142-952C-BD5352D2D084}" presName="composite" presStyleCnt="0"/>
      <dgm:spPr/>
    </dgm:pt>
    <dgm:pt modelId="{9D0BBBE5-C5A5-4A7B-8F64-AAA2659976A6}" type="pres">
      <dgm:prSet presAssocID="{37E47BE6-8D20-4142-952C-BD5352D2D084}" presName="background" presStyleLbl="node0" presStyleIdx="1" presStyleCnt="2"/>
      <dgm:spPr/>
    </dgm:pt>
    <dgm:pt modelId="{D3374E59-7CC0-4027-9F95-C82BAA51FFEA}" type="pres">
      <dgm:prSet presAssocID="{37E47BE6-8D20-4142-952C-BD5352D2D084}" presName="text" presStyleLbl="fgAcc0" presStyleIdx="1" presStyleCnt="2">
        <dgm:presLayoutVars>
          <dgm:chPref val="3"/>
        </dgm:presLayoutVars>
      </dgm:prSet>
      <dgm:spPr/>
    </dgm:pt>
    <dgm:pt modelId="{A83AD4EE-F427-4792-B16A-ACBD8A2CE53E}" type="pres">
      <dgm:prSet presAssocID="{37E47BE6-8D20-4142-952C-BD5352D2D084}" presName="hierChild2" presStyleCnt="0"/>
      <dgm:spPr/>
    </dgm:pt>
  </dgm:ptLst>
  <dgm:cxnLst>
    <dgm:cxn modelId="{272E5F00-6829-40E6-8148-8B796B3217BB}" srcId="{9EC42CE7-9952-474B-85FB-2691F0B8089E}" destId="{37E47BE6-8D20-4142-952C-BD5352D2D084}" srcOrd="1" destOrd="0" parTransId="{F124D75B-963C-4A1E-995A-24F1E68F8BB0}" sibTransId="{744AF4AE-94D3-49B7-A551-D4E28A07C401}"/>
    <dgm:cxn modelId="{3ED3F902-A236-45ED-8CE1-17191B31DD39}" srcId="{9EC42CE7-9952-474B-85FB-2691F0B8089E}" destId="{DB98F004-EBDF-4A24-96D2-FE465BD0781D}" srcOrd="0" destOrd="0" parTransId="{9E61EB59-C108-41EF-8D89-B8E6C8D3C78F}" sibTransId="{0938CCDC-106E-4A1E-82BC-EB89C8271782}"/>
    <dgm:cxn modelId="{B50B89B7-C1E1-4E8D-A333-605A99EA6631}" type="presOf" srcId="{DB98F004-EBDF-4A24-96D2-FE465BD0781D}" destId="{16C47967-3F22-4A26-8363-F371A81EE205}" srcOrd="0" destOrd="0" presId="urn:microsoft.com/office/officeart/2005/8/layout/hierarchy1"/>
    <dgm:cxn modelId="{8455F5C8-062E-4E45-8418-5B753BD8EDE5}" type="presOf" srcId="{9EC42CE7-9952-474B-85FB-2691F0B8089E}" destId="{EC7F98EB-62CA-4D97-B90E-3C724FA8EA70}" srcOrd="0" destOrd="0" presId="urn:microsoft.com/office/officeart/2005/8/layout/hierarchy1"/>
    <dgm:cxn modelId="{78623CFD-F7B1-4DEC-B627-AF9A56754520}" type="presOf" srcId="{37E47BE6-8D20-4142-952C-BD5352D2D084}" destId="{D3374E59-7CC0-4027-9F95-C82BAA51FFEA}" srcOrd="0" destOrd="0" presId="urn:microsoft.com/office/officeart/2005/8/layout/hierarchy1"/>
    <dgm:cxn modelId="{52900B7E-D205-4C55-A9ED-B4C6B74C4ECB}" type="presParOf" srcId="{EC7F98EB-62CA-4D97-B90E-3C724FA8EA70}" destId="{D7529EFD-ECDD-4117-A892-A9C8E2A4238C}" srcOrd="0" destOrd="0" presId="urn:microsoft.com/office/officeart/2005/8/layout/hierarchy1"/>
    <dgm:cxn modelId="{AAA8EBF3-8EA5-41CE-B8AC-8EF7839E41A0}" type="presParOf" srcId="{D7529EFD-ECDD-4117-A892-A9C8E2A4238C}" destId="{6837297C-0784-4C6D-92ED-18E608C84790}" srcOrd="0" destOrd="0" presId="urn:microsoft.com/office/officeart/2005/8/layout/hierarchy1"/>
    <dgm:cxn modelId="{E8FEBA6F-C610-43BD-B0A7-F0AB80E40EDD}" type="presParOf" srcId="{6837297C-0784-4C6D-92ED-18E608C84790}" destId="{A7CB4410-6D23-4CE3-ACF1-0161C166A721}" srcOrd="0" destOrd="0" presId="urn:microsoft.com/office/officeart/2005/8/layout/hierarchy1"/>
    <dgm:cxn modelId="{7DFA479D-AF51-4CD6-9FD9-752E769BCC65}" type="presParOf" srcId="{6837297C-0784-4C6D-92ED-18E608C84790}" destId="{16C47967-3F22-4A26-8363-F371A81EE205}" srcOrd="1" destOrd="0" presId="urn:microsoft.com/office/officeart/2005/8/layout/hierarchy1"/>
    <dgm:cxn modelId="{E36D3DB2-7914-4188-A30A-5E7A67E81ED7}" type="presParOf" srcId="{D7529EFD-ECDD-4117-A892-A9C8E2A4238C}" destId="{6F398139-96A3-4CA4-A340-63E92A0EF3FE}" srcOrd="1" destOrd="0" presId="urn:microsoft.com/office/officeart/2005/8/layout/hierarchy1"/>
    <dgm:cxn modelId="{E18DA68F-BF5C-4A16-8267-13863C6CB724}" type="presParOf" srcId="{EC7F98EB-62CA-4D97-B90E-3C724FA8EA70}" destId="{F56E0496-7B36-476D-8327-66D0F3A150CC}" srcOrd="1" destOrd="0" presId="urn:microsoft.com/office/officeart/2005/8/layout/hierarchy1"/>
    <dgm:cxn modelId="{DB709B26-A72A-4496-AEBB-42E4B7851D4B}" type="presParOf" srcId="{F56E0496-7B36-476D-8327-66D0F3A150CC}" destId="{E0119C8A-B1B4-4D76-BA7B-30A6C600CDEB}" srcOrd="0" destOrd="0" presId="urn:microsoft.com/office/officeart/2005/8/layout/hierarchy1"/>
    <dgm:cxn modelId="{950AF54E-4A4A-4747-8DDA-70CC26F28B2F}" type="presParOf" srcId="{E0119C8A-B1B4-4D76-BA7B-30A6C600CDEB}" destId="{9D0BBBE5-C5A5-4A7B-8F64-AAA2659976A6}" srcOrd="0" destOrd="0" presId="urn:microsoft.com/office/officeart/2005/8/layout/hierarchy1"/>
    <dgm:cxn modelId="{5ECD90C9-E059-41EB-BFA5-C9108A4B25B2}" type="presParOf" srcId="{E0119C8A-B1B4-4D76-BA7B-30A6C600CDEB}" destId="{D3374E59-7CC0-4027-9F95-C82BAA51FFEA}" srcOrd="1" destOrd="0" presId="urn:microsoft.com/office/officeart/2005/8/layout/hierarchy1"/>
    <dgm:cxn modelId="{3A17A172-8AF3-4132-94C6-2D3D10427E52}" type="presParOf" srcId="{F56E0496-7B36-476D-8327-66D0F3A150CC}" destId="{A83AD4EE-F427-4792-B16A-ACBD8A2CE5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EF329A-3865-47CD-B44D-F26D5A9E5FC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272EB4-03CD-4F8D-8BAC-2454E99AD15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Challenges with large image files:</a:t>
          </a:r>
          <a:endParaRPr lang="en-US"/>
        </a:p>
      </dgm:t>
    </dgm:pt>
    <dgm:pt modelId="{112A6CB6-FD91-4F27-A9B8-851760D7C342}" type="parTrans" cxnId="{381AF42E-BB2C-4077-8CC1-3F0411CB74F4}">
      <dgm:prSet/>
      <dgm:spPr/>
      <dgm:t>
        <a:bodyPr/>
        <a:lstStyle/>
        <a:p>
          <a:endParaRPr lang="en-US"/>
        </a:p>
      </dgm:t>
    </dgm:pt>
    <dgm:pt modelId="{882770B4-DD86-4F0F-9C8C-905D72A7BA90}" type="sibTrans" cxnId="{381AF42E-BB2C-4077-8CC1-3F0411CB74F4}">
      <dgm:prSet/>
      <dgm:spPr/>
      <dgm:t>
        <a:bodyPr/>
        <a:lstStyle/>
        <a:p>
          <a:endParaRPr lang="en-US"/>
        </a:p>
      </dgm:t>
    </dgm:pt>
    <dgm:pt modelId="{24EDBF8D-C9A4-49B3-931A-462B7FEF0A1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- Storage space issues.</a:t>
          </a:r>
          <a:endParaRPr lang="en-US"/>
        </a:p>
      </dgm:t>
    </dgm:pt>
    <dgm:pt modelId="{2544FDBA-0F0B-4352-86F5-F367E26E1A92}" type="parTrans" cxnId="{93B8CF38-259D-4E73-8E50-2F727D1294B0}">
      <dgm:prSet/>
      <dgm:spPr/>
      <dgm:t>
        <a:bodyPr/>
        <a:lstStyle/>
        <a:p>
          <a:endParaRPr lang="en-US"/>
        </a:p>
      </dgm:t>
    </dgm:pt>
    <dgm:pt modelId="{48EEB40E-C8DA-418E-94FB-29CB9F11583F}" type="sibTrans" cxnId="{93B8CF38-259D-4E73-8E50-2F727D1294B0}">
      <dgm:prSet/>
      <dgm:spPr/>
      <dgm:t>
        <a:bodyPr/>
        <a:lstStyle/>
        <a:p>
          <a:endParaRPr lang="en-US"/>
        </a:p>
      </dgm:t>
    </dgm:pt>
    <dgm:pt modelId="{A33F87E1-1DD7-4999-858E-1BC3BAE38CF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- Slower upload/download times.</a:t>
          </a:r>
          <a:endParaRPr lang="en-US"/>
        </a:p>
      </dgm:t>
    </dgm:pt>
    <dgm:pt modelId="{04266A75-D361-4EE1-BE45-F823F3E9FD57}" type="parTrans" cxnId="{75DB2B45-77AB-4553-A7CB-BBA1340D1284}">
      <dgm:prSet/>
      <dgm:spPr/>
      <dgm:t>
        <a:bodyPr/>
        <a:lstStyle/>
        <a:p>
          <a:endParaRPr lang="en-US"/>
        </a:p>
      </dgm:t>
    </dgm:pt>
    <dgm:pt modelId="{71E7F942-9F0B-4427-8EA7-E629FE89D3F1}" type="sibTrans" cxnId="{75DB2B45-77AB-4553-A7CB-BBA1340D1284}">
      <dgm:prSet/>
      <dgm:spPr/>
      <dgm:t>
        <a:bodyPr/>
        <a:lstStyle/>
        <a:p>
          <a:endParaRPr lang="en-US"/>
        </a:p>
      </dgm:t>
    </dgm:pt>
    <dgm:pt modelId="{C9D1C5F9-CD2C-4EC5-8DE6-91751BEAFBD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Why compression is a solution:</a:t>
          </a:r>
          <a:endParaRPr lang="en-US"/>
        </a:p>
      </dgm:t>
    </dgm:pt>
    <dgm:pt modelId="{C825917E-41C6-4ACB-929B-1715D2A3E1A1}" type="parTrans" cxnId="{1662704D-8351-4F76-8652-256B42EF9142}">
      <dgm:prSet/>
      <dgm:spPr/>
      <dgm:t>
        <a:bodyPr/>
        <a:lstStyle/>
        <a:p>
          <a:endParaRPr lang="en-US"/>
        </a:p>
      </dgm:t>
    </dgm:pt>
    <dgm:pt modelId="{CCBA3C7F-1497-40FD-B81A-49AA2BD3AC29}" type="sibTrans" cxnId="{1662704D-8351-4F76-8652-256B42EF9142}">
      <dgm:prSet/>
      <dgm:spPr/>
      <dgm:t>
        <a:bodyPr/>
        <a:lstStyle/>
        <a:p>
          <a:endParaRPr lang="en-US"/>
        </a:p>
      </dgm:t>
    </dgm:pt>
    <dgm:pt modelId="{0AE12BA0-459D-417C-B1FF-C78BC7F572F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- Saves space and bandwidth.</a:t>
          </a:r>
          <a:endParaRPr lang="en-US"/>
        </a:p>
      </dgm:t>
    </dgm:pt>
    <dgm:pt modelId="{F74E7674-0DB6-4B80-BAB9-5042F921CDF3}" type="parTrans" cxnId="{B25D8A82-272C-4FD9-8D30-6F400477181C}">
      <dgm:prSet/>
      <dgm:spPr/>
      <dgm:t>
        <a:bodyPr/>
        <a:lstStyle/>
        <a:p>
          <a:endParaRPr lang="en-US"/>
        </a:p>
      </dgm:t>
    </dgm:pt>
    <dgm:pt modelId="{2E7EE079-460B-4A53-AFC1-1EC278C4B590}" type="sibTrans" cxnId="{B25D8A82-272C-4FD9-8D30-6F400477181C}">
      <dgm:prSet/>
      <dgm:spPr/>
      <dgm:t>
        <a:bodyPr/>
        <a:lstStyle/>
        <a:p>
          <a:endParaRPr lang="en-US"/>
        </a:p>
      </dgm:t>
    </dgm:pt>
    <dgm:pt modelId="{D74AC581-E199-40CE-8FC0-46107F0B1E76}" type="pres">
      <dgm:prSet presAssocID="{21EF329A-3865-47CD-B44D-F26D5A9E5FCF}" presName="root" presStyleCnt="0">
        <dgm:presLayoutVars>
          <dgm:dir/>
          <dgm:resizeHandles val="exact"/>
        </dgm:presLayoutVars>
      </dgm:prSet>
      <dgm:spPr/>
    </dgm:pt>
    <dgm:pt modelId="{D14829AF-7D6A-4785-A77E-541BCC6F29EB}" type="pres">
      <dgm:prSet presAssocID="{AF272EB4-03CD-4F8D-8BAC-2454E99AD15E}" presName="compNode" presStyleCnt="0"/>
      <dgm:spPr/>
    </dgm:pt>
    <dgm:pt modelId="{2C47C8B9-03F0-4794-A895-FFBB7E60E07A}" type="pres">
      <dgm:prSet presAssocID="{AF272EB4-03CD-4F8D-8BAC-2454E99AD1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FB5D9D4-7D47-44BB-A5EF-E2D06CF176F0}" type="pres">
      <dgm:prSet presAssocID="{AF272EB4-03CD-4F8D-8BAC-2454E99AD15E}" presName="spaceRect" presStyleCnt="0"/>
      <dgm:spPr/>
    </dgm:pt>
    <dgm:pt modelId="{039FD46A-983E-47B1-A6B5-56CB7C280842}" type="pres">
      <dgm:prSet presAssocID="{AF272EB4-03CD-4F8D-8BAC-2454E99AD15E}" presName="textRect" presStyleLbl="revTx" presStyleIdx="0" presStyleCnt="5">
        <dgm:presLayoutVars>
          <dgm:chMax val="1"/>
          <dgm:chPref val="1"/>
        </dgm:presLayoutVars>
      </dgm:prSet>
      <dgm:spPr/>
    </dgm:pt>
    <dgm:pt modelId="{84B71FF4-68B3-41B3-8168-1B753C9EBD17}" type="pres">
      <dgm:prSet presAssocID="{882770B4-DD86-4F0F-9C8C-905D72A7BA90}" presName="sibTrans" presStyleCnt="0"/>
      <dgm:spPr/>
    </dgm:pt>
    <dgm:pt modelId="{338A6B4A-DFE7-4F1A-A018-0CF39016BA49}" type="pres">
      <dgm:prSet presAssocID="{24EDBF8D-C9A4-49B3-931A-462B7FEF0A19}" presName="compNode" presStyleCnt="0"/>
      <dgm:spPr/>
    </dgm:pt>
    <dgm:pt modelId="{9CFF0A3E-34E5-4909-B34E-02B6E9A210E4}" type="pres">
      <dgm:prSet presAssocID="{24EDBF8D-C9A4-49B3-931A-462B7FEF0A1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92FA82D-140C-449E-93CE-08C2C0E69471}" type="pres">
      <dgm:prSet presAssocID="{24EDBF8D-C9A4-49B3-931A-462B7FEF0A19}" presName="spaceRect" presStyleCnt="0"/>
      <dgm:spPr/>
    </dgm:pt>
    <dgm:pt modelId="{76FE0F19-0BB1-40D2-BF71-694ABD40B5E2}" type="pres">
      <dgm:prSet presAssocID="{24EDBF8D-C9A4-49B3-931A-462B7FEF0A19}" presName="textRect" presStyleLbl="revTx" presStyleIdx="1" presStyleCnt="5">
        <dgm:presLayoutVars>
          <dgm:chMax val="1"/>
          <dgm:chPref val="1"/>
        </dgm:presLayoutVars>
      </dgm:prSet>
      <dgm:spPr/>
    </dgm:pt>
    <dgm:pt modelId="{96406CB9-DF5B-4BE2-9AF8-AC664B18C8FD}" type="pres">
      <dgm:prSet presAssocID="{48EEB40E-C8DA-418E-94FB-29CB9F11583F}" presName="sibTrans" presStyleCnt="0"/>
      <dgm:spPr/>
    </dgm:pt>
    <dgm:pt modelId="{95C2F647-05DC-4948-8202-8976CF73D6B1}" type="pres">
      <dgm:prSet presAssocID="{A33F87E1-1DD7-4999-858E-1BC3BAE38CFF}" presName="compNode" presStyleCnt="0"/>
      <dgm:spPr/>
    </dgm:pt>
    <dgm:pt modelId="{1B31323E-78A5-4488-8056-D075ABD6D06B}" type="pres">
      <dgm:prSet presAssocID="{A33F87E1-1DD7-4999-858E-1BC3BAE38CF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BBD4B139-CDD7-43A4-A075-CB9B03848AC3}" type="pres">
      <dgm:prSet presAssocID="{A33F87E1-1DD7-4999-858E-1BC3BAE38CFF}" presName="spaceRect" presStyleCnt="0"/>
      <dgm:spPr/>
    </dgm:pt>
    <dgm:pt modelId="{74CE1021-5D88-4BCD-B7A0-3EEB82CD8339}" type="pres">
      <dgm:prSet presAssocID="{A33F87E1-1DD7-4999-858E-1BC3BAE38CFF}" presName="textRect" presStyleLbl="revTx" presStyleIdx="2" presStyleCnt="5">
        <dgm:presLayoutVars>
          <dgm:chMax val="1"/>
          <dgm:chPref val="1"/>
        </dgm:presLayoutVars>
      </dgm:prSet>
      <dgm:spPr/>
    </dgm:pt>
    <dgm:pt modelId="{AD17D3AE-B08C-4053-A16C-E435CA64DB30}" type="pres">
      <dgm:prSet presAssocID="{71E7F942-9F0B-4427-8EA7-E629FE89D3F1}" presName="sibTrans" presStyleCnt="0"/>
      <dgm:spPr/>
    </dgm:pt>
    <dgm:pt modelId="{D24066A8-B01E-4A6C-979C-130654CC2123}" type="pres">
      <dgm:prSet presAssocID="{C9D1C5F9-CD2C-4EC5-8DE6-91751BEAFBDC}" presName="compNode" presStyleCnt="0"/>
      <dgm:spPr/>
    </dgm:pt>
    <dgm:pt modelId="{92CEC19A-A4C1-4E0C-944F-9BD3EC128C10}" type="pres">
      <dgm:prSet presAssocID="{C9D1C5F9-CD2C-4EC5-8DE6-91751BEAFBD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71A71DC-79DE-4F4E-B810-00CD8F78E354}" type="pres">
      <dgm:prSet presAssocID="{C9D1C5F9-CD2C-4EC5-8DE6-91751BEAFBDC}" presName="spaceRect" presStyleCnt="0"/>
      <dgm:spPr/>
    </dgm:pt>
    <dgm:pt modelId="{1C69C19F-388D-43FC-BB55-7FFFCF623C4B}" type="pres">
      <dgm:prSet presAssocID="{C9D1C5F9-CD2C-4EC5-8DE6-91751BEAFBDC}" presName="textRect" presStyleLbl="revTx" presStyleIdx="3" presStyleCnt="5">
        <dgm:presLayoutVars>
          <dgm:chMax val="1"/>
          <dgm:chPref val="1"/>
        </dgm:presLayoutVars>
      </dgm:prSet>
      <dgm:spPr/>
    </dgm:pt>
    <dgm:pt modelId="{A02BB7E2-E89D-40C7-B1C1-D185D8825AA1}" type="pres">
      <dgm:prSet presAssocID="{CCBA3C7F-1497-40FD-B81A-49AA2BD3AC29}" presName="sibTrans" presStyleCnt="0"/>
      <dgm:spPr/>
    </dgm:pt>
    <dgm:pt modelId="{20F4D97A-925B-4CBF-8050-090C32DFBCFD}" type="pres">
      <dgm:prSet presAssocID="{0AE12BA0-459D-417C-B1FF-C78BC7F572F2}" presName="compNode" presStyleCnt="0"/>
      <dgm:spPr/>
    </dgm:pt>
    <dgm:pt modelId="{EAF7D78E-FA9F-46C5-BD2D-1DC04084ACBC}" type="pres">
      <dgm:prSet presAssocID="{0AE12BA0-459D-417C-B1FF-C78BC7F572F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1604B9D-F9FC-41F2-8FC2-6FEB995A2916}" type="pres">
      <dgm:prSet presAssocID="{0AE12BA0-459D-417C-B1FF-C78BC7F572F2}" presName="spaceRect" presStyleCnt="0"/>
      <dgm:spPr/>
    </dgm:pt>
    <dgm:pt modelId="{106BF519-78E6-42F1-8D19-A852F60DAE93}" type="pres">
      <dgm:prSet presAssocID="{0AE12BA0-459D-417C-B1FF-C78BC7F572F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F5D781B-12CF-4EA1-8F84-5B8F835BF90A}" type="presOf" srcId="{21EF329A-3865-47CD-B44D-F26D5A9E5FCF}" destId="{D74AC581-E199-40CE-8FC0-46107F0B1E76}" srcOrd="0" destOrd="0" presId="urn:microsoft.com/office/officeart/2018/2/layout/IconLabelList"/>
    <dgm:cxn modelId="{381AF42E-BB2C-4077-8CC1-3F0411CB74F4}" srcId="{21EF329A-3865-47CD-B44D-F26D5A9E5FCF}" destId="{AF272EB4-03CD-4F8D-8BAC-2454E99AD15E}" srcOrd="0" destOrd="0" parTransId="{112A6CB6-FD91-4F27-A9B8-851760D7C342}" sibTransId="{882770B4-DD86-4F0F-9C8C-905D72A7BA90}"/>
    <dgm:cxn modelId="{93B8CF38-259D-4E73-8E50-2F727D1294B0}" srcId="{21EF329A-3865-47CD-B44D-F26D5A9E5FCF}" destId="{24EDBF8D-C9A4-49B3-931A-462B7FEF0A19}" srcOrd="1" destOrd="0" parTransId="{2544FDBA-0F0B-4352-86F5-F367E26E1A92}" sibTransId="{48EEB40E-C8DA-418E-94FB-29CB9F11583F}"/>
    <dgm:cxn modelId="{EB19EB41-FE7B-4D29-B837-F25530A0D90E}" type="presOf" srcId="{AF272EB4-03CD-4F8D-8BAC-2454E99AD15E}" destId="{039FD46A-983E-47B1-A6B5-56CB7C280842}" srcOrd="0" destOrd="0" presId="urn:microsoft.com/office/officeart/2018/2/layout/IconLabelList"/>
    <dgm:cxn modelId="{75DB2B45-77AB-4553-A7CB-BBA1340D1284}" srcId="{21EF329A-3865-47CD-B44D-F26D5A9E5FCF}" destId="{A33F87E1-1DD7-4999-858E-1BC3BAE38CFF}" srcOrd="2" destOrd="0" parTransId="{04266A75-D361-4EE1-BE45-F823F3E9FD57}" sibTransId="{71E7F942-9F0B-4427-8EA7-E629FE89D3F1}"/>
    <dgm:cxn modelId="{0D06AD46-9580-4FE5-B824-6C3106718F2B}" type="presOf" srcId="{C9D1C5F9-CD2C-4EC5-8DE6-91751BEAFBDC}" destId="{1C69C19F-388D-43FC-BB55-7FFFCF623C4B}" srcOrd="0" destOrd="0" presId="urn:microsoft.com/office/officeart/2018/2/layout/IconLabelList"/>
    <dgm:cxn modelId="{1662704D-8351-4F76-8652-256B42EF9142}" srcId="{21EF329A-3865-47CD-B44D-F26D5A9E5FCF}" destId="{C9D1C5F9-CD2C-4EC5-8DE6-91751BEAFBDC}" srcOrd="3" destOrd="0" parTransId="{C825917E-41C6-4ACB-929B-1715D2A3E1A1}" sibTransId="{CCBA3C7F-1497-40FD-B81A-49AA2BD3AC29}"/>
    <dgm:cxn modelId="{B25D8A82-272C-4FD9-8D30-6F400477181C}" srcId="{21EF329A-3865-47CD-B44D-F26D5A9E5FCF}" destId="{0AE12BA0-459D-417C-B1FF-C78BC7F572F2}" srcOrd="4" destOrd="0" parTransId="{F74E7674-0DB6-4B80-BAB9-5042F921CDF3}" sibTransId="{2E7EE079-460B-4A53-AFC1-1EC278C4B590}"/>
    <dgm:cxn modelId="{187C188F-4EE2-4417-845D-1142E6D08A85}" type="presOf" srcId="{0AE12BA0-459D-417C-B1FF-C78BC7F572F2}" destId="{106BF519-78E6-42F1-8D19-A852F60DAE93}" srcOrd="0" destOrd="0" presId="urn:microsoft.com/office/officeart/2018/2/layout/IconLabelList"/>
    <dgm:cxn modelId="{26BC119C-B629-4C59-AEFA-D32F74747A53}" type="presOf" srcId="{A33F87E1-1DD7-4999-858E-1BC3BAE38CFF}" destId="{74CE1021-5D88-4BCD-B7A0-3EEB82CD8339}" srcOrd="0" destOrd="0" presId="urn:microsoft.com/office/officeart/2018/2/layout/IconLabelList"/>
    <dgm:cxn modelId="{31DDCEF9-1771-4984-B2BA-30BD5E667B2F}" type="presOf" srcId="{24EDBF8D-C9A4-49B3-931A-462B7FEF0A19}" destId="{76FE0F19-0BB1-40D2-BF71-694ABD40B5E2}" srcOrd="0" destOrd="0" presId="urn:microsoft.com/office/officeart/2018/2/layout/IconLabelList"/>
    <dgm:cxn modelId="{7EDD935A-C1AB-480C-AA93-28EABE977A10}" type="presParOf" srcId="{D74AC581-E199-40CE-8FC0-46107F0B1E76}" destId="{D14829AF-7D6A-4785-A77E-541BCC6F29EB}" srcOrd="0" destOrd="0" presId="urn:microsoft.com/office/officeart/2018/2/layout/IconLabelList"/>
    <dgm:cxn modelId="{678599B0-73EC-499B-8C68-4E60BE080FFD}" type="presParOf" srcId="{D14829AF-7D6A-4785-A77E-541BCC6F29EB}" destId="{2C47C8B9-03F0-4794-A895-FFBB7E60E07A}" srcOrd="0" destOrd="0" presId="urn:microsoft.com/office/officeart/2018/2/layout/IconLabelList"/>
    <dgm:cxn modelId="{FE60FBD0-9A1F-41B6-A429-13E81B6F7B82}" type="presParOf" srcId="{D14829AF-7D6A-4785-A77E-541BCC6F29EB}" destId="{4FB5D9D4-7D47-44BB-A5EF-E2D06CF176F0}" srcOrd="1" destOrd="0" presId="urn:microsoft.com/office/officeart/2018/2/layout/IconLabelList"/>
    <dgm:cxn modelId="{63CA0EFA-4283-420B-9B4A-E1E6F1C4752F}" type="presParOf" srcId="{D14829AF-7D6A-4785-A77E-541BCC6F29EB}" destId="{039FD46A-983E-47B1-A6B5-56CB7C280842}" srcOrd="2" destOrd="0" presId="urn:microsoft.com/office/officeart/2018/2/layout/IconLabelList"/>
    <dgm:cxn modelId="{18323D5D-8A8C-4A2C-8E18-4F3D71DBBD8B}" type="presParOf" srcId="{D74AC581-E199-40CE-8FC0-46107F0B1E76}" destId="{84B71FF4-68B3-41B3-8168-1B753C9EBD17}" srcOrd="1" destOrd="0" presId="urn:microsoft.com/office/officeart/2018/2/layout/IconLabelList"/>
    <dgm:cxn modelId="{E4489E32-D9D1-4E33-B564-3E5D63E94D44}" type="presParOf" srcId="{D74AC581-E199-40CE-8FC0-46107F0B1E76}" destId="{338A6B4A-DFE7-4F1A-A018-0CF39016BA49}" srcOrd="2" destOrd="0" presId="urn:microsoft.com/office/officeart/2018/2/layout/IconLabelList"/>
    <dgm:cxn modelId="{E3023552-0426-4EBF-88F8-53D5C2EA1168}" type="presParOf" srcId="{338A6B4A-DFE7-4F1A-A018-0CF39016BA49}" destId="{9CFF0A3E-34E5-4909-B34E-02B6E9A210E4}" srcOrd="0" destOrd="0" presId="urn:microsoft.com/office/officeart/2018/2/layout/IconLabelList"/>
    <dgm:cxn modelId="{393C7416-D17F-4760-A244-558DAB57342E}" type="presParOf" srcId="{338A6B4A-DFE7-4F1A-A018-0CF39016BA49}" destId="{C92FA82D-140C-449E-93CE-08C2C0E69471}" srcOrd="1" destOrd="0" presId="urn:microsoft.com/office/officeart/2018/2/layout/IconLabelList"/>
    <dgm:cxn modelId="{24B2517F-B099-490C-80A0-3602AEECF100}" type="presParOf" srcId="{338A6B4A-DFE7-4F1A-A018-0CF39016BA49}" destId="{76FE0F19-0BB1-40D2-BF71-694ABD40B5E2}" srcOrd="2" destOrd="0" presId="urn:microsoft.com/office/officeart/2018/2/layout/IconLabelList"/>
    <dgm:cxn modelId="{89830B0C-7BD3-4812-9C5B-BA65B177CDFB}" type="presParOf" srcId="{D74AC581-E199-40CE-8FC0-46107F0B1E76}" destId="{96406CB9-DF5B-4BE2-9AF8-AC664B18C8FD}" srcOrd="3" destOrd="0" presId="urn:microsoft.com/office/officeart/2018/2/layout/IconLabelList"/>
    <dgm:cxn modelId="{3D13DD1D-D8D2-46B9-BE07-B107F76E7C15}" type="presParOf" srcId="{D74AC581-E199-40CE-8FC0-46107F0B1E76}" destId="{95C2F647-05DC-4948-8202-8976CF73D6B1}" srcOrd="4" destOrd="0" presId="urn:microsoft.com/office/officeart/2018/2/layout/IconLabelList"/>
    <dgm:cxn modelId="{31935915-D69B-4750-B73B-3119D661F544}" type="presParOf" srcId="{95C2F647-05DC-4948-8202-8976CF73D6B1}" destId="{1B31323E-78A5-4488-8056-D075ABD6D06B}" srcOrd="0" destOrd="0" presId="urn:microsoft.com/office/officeart/2018/2/layout/IconLabelList"/>
    <dgm:cxn modelId="{7FC424BA-ACAF-4983-B655-A50F79E44C14}" type="presParOf" srcId="{95C2F647-05DC-4948-8202-8976CF73D6B1}" destId="{BBD4B139-CDD7-43A4-A075-CB9B03848AC3}" srcOrd="1" destOrd="0" presId="urn:microsoft.com/office/officeart/2018/2/layout/IconLabelList"/>
    <dgm:cxn modelId="{7BEDC148-9AC0-4033-BF17-F7E72E7B2C6E}" type="presParOf" srcId="{95C2F647-05DC-4948-8202-8976CF73D6B1}" destId="{74CE1021-5D88-4BCD-B7A0-3EEB82CD8339}" srcOrd="2" destOrd="0" presId="urn:microsoft.com/office/officeart/2018/2/layout/IconLabelList"/>
    <dgm:cxn modelId="{48E84000-05C8-410A-BD88-02D7AC1E4446}" type="presParOf" srcId="{D74AC581-E199-40CE-8FC0-46107F0B1E76}" destId="{AD17D3AE-B08C-4053-A16C-E435CA64DB30}" srcOrd="5" destOrd="0" presId="urn:microsoft.com/office/officeart/2018/2/layout/IconLabelList"/>
    <dgm:cxn modelId="{64559DDE-0E66-4130-B247-07012377B7A0}" type="presParOf" srcId="{D74AC581-E199-40CE-8FC0-46107F0B1E76}" destId="{D24066A8-B01E-4A6C-979C-130654CC2123}" srcOrd="6" destOrd="0" presId="urn:microsoft.com/office/officeart/2018/2/layout/IconLabelList"/>
    <dgm:cxn modelId="{12D62D79-D089-41BA-9D02-E48705759D8B}" type="presParOf" srcId="{D24066A8-B01E-4A6C-979C-130654CC2123}" destId="{92CEC19A-A4C1-4E0C-944F-9BD3EC128C10}" srcOrd="0" destOrd="0" presId="urn:microsoft.com/office/officeart/2018/2/layout/IconLabelList"/>
    <dgm:cxn modelId="{DA62FBCE-392A-4CE4-AF54-CEF5E08B267D}" type="presParOf" srcId="{D24066A8-B01E-4A6C-979C-130654CC2123}" destId="{A71A71DC-79DE-4F4E-B810-00CD8F78E354}" srcOrd="1" destOrd="0" presId="urn:microsoft.com/office/officeart/2018/2/layout/IconLabelList"/>
    <dgm:cxn modelId="{419E3EF9-4504-4444-96A6-1D173FF6C84B}" type="presParOf" srcId="{D24066A8-B01E-4A6C-979C-130654CC2123}" destId="{1C69C19F-388D-43FC-BB55-7FFFCF623C4B}" srcOrd="2" destOrd="0" presId="urn:microsoft.com/office/officeart/2018/2/layout/IconLabelList"/>
    <dgm:cxn modelId="{907ED112-6902-4AB9-991C-3D2CA6F225F0}" type="presParOf" srcId="{D74AC581-E199-40CE-8FC0-46107F0B1E76}" destId="{A02BB7E2-E89D-40C7-B1C1-D185D8825AA1}" srcOrd="7" destOrd="0" presId="urn:microsoft.com/office/officeart/2018/2/layout/IconLabelList"/>
    <dgm:cxn modelId="{6E1F08EF-B60F-4A50-A713-299EDDAF1741}" type="presParOf" srcId="{D74AC581-E199-40CE-8FC0-46107F0B1E76}" destId="{20F4D97A-925B-4CBF-8050-090C32DFBCFD}" srcOrd="8" destOrd="0" presId="urn:microsoft.com/office/officeart/2018/2/layout/IconLabelList"/>
    <dgm:cxn modelId="{357B9545-A102-40CE-B458-733285BDAAFF}" type="presParOf" srcId="{20F4D97A-925B-4CBF-8050-090C32DFBCFD}" destId="{EAF7D78E-FA9F-46C5-BD2D-1DC04084ACBC}" srcOrd="0" destOrd="0" presId="urn:microsoft.com/office/officeart/2018/2/layout/IconLabelList"/>
    <dgm:cxn modelId="{7D9B6BE3-9FD8-47A3-82AA-DD0071C1345E}" type="presParOf" srcId="{20F4D97A-925B-4CBF-8050-090C32DFBCFD}" destId="{A1604B9D-F9FC-41F2-8FC2-6FEB995A2916}" srcOrd="1" destOrd="0" presId="urn:microsoft.com/office/officeart/2018/2/layout/IconLabelList"/>
    <dgm:cxn modelId="{A2BE6B5B-F869-4438-ACA3-D1FE8F90C9C6}" type="presParOf" srcId="{20F4D97A-925B-4CBF-8050-090C32DFBCFD}" destId="{106BF519-78E6-42F1-8D19-A852F60DAE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6C07A4-B311-466E-9FFD-D1174BDA1C7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B1F1B3-AAB2-4F58-9ED1-CFE118A9F340}">
      <dgm:prSet/>
      <dgm:spPr/>
      <dgm:t>
        <a:bodyPr/>
        <a:lstStyle/>
        <a:p>
          <a:r>
            <a:rPr lang="en-GB"/>
            <a:t>- Image loading and reading</a:t>
          </a:r>
          <a:endParaRPr lang="en-US"/>
        </a:p>
      </dgm:t>
    </dgm:pt>
    <dgm:pt modelId="{2D01D084-9147-4104-AFFE-0CC01F165315}" type="parTrans" cxnId="{D9E94DEE-5BD4-42B8-9B8C-694B0353B40A}">
      <dgm:prSet/>
      <dgm:spPr/>
      <dgm:t>
        <a:bodyPr/>
        <a:lstStyle/>
        <a:p>
          <a:endParaRPr lang="en-US"/>
        </a:p>
      </dgm:t>
    </dgm:pt>
    <dgm:pt modelId="{63F65C3A-D8AA-4A05-AAC5-4EED83AA2301}" type="sibTrans" cxnId="{D9E94DEE-5BD4-42B8-9B8C-694B0353B40A}">
      <dgm:prSet/>
      <dgm:spPr/>
      <dgm:t>
        <a:bodyPr/>
        <a:lstStyle/>
        <a:p>
          <a:endParaRPr lang="en-US"/>
        </a:p>
      </dgm:t>
    </dgm:pt>
    <dgm:pt modelId="{9F8F48AB-705D-4F9C-81CF-9898CC2AEC63}">
      <dgm:prSet/>
      <dgm:spPr/>
      <dgm:t>
        <a:bodyPr/>
        <a:lstStyle/>
        <a:p>
          <a:r>
            <a:rPr lang="en-GB"/>
            <a:t>- RGB text conversion (0-255 values)</a:t>
          </a:r>
          <a:endParaRPr lang="en-US"/>
        </a:p>
      </dgm:t>
    </dgm:pt>
    <dgm:pt modelId="{1D7AAD2B-174D-4A67-A767-ED236E8F6062}" type="parTrans" cxnId="{F299F2CC-B054-410A-AD90-6433D6323E30}">
      <dgm:prSet/>
      <dgm:spPr/>
      <dgm:t>
        <a:bodyPr/>
        <a:lstStyle/>
        <a:p>
          <a:endParaRPr lang="en-US"/>
        </a:p>
      </dgm:t>
    </dgm:pt>
    <dgm:pt modelId="{AEB68708-5BAD-4B7A-9759-50FB5FD9DBAC}" type="sibTrans" cxnId="{F299F2CC-B054-410A-AD90-6433D6323E30}">
      <dgm:prSet/>
      <dgm:spPr/>
      <dgm:t>
        <a:bodyPr/>
        <a:lstStyle/>
        <a:p>
          <a:endParaRPr lang="en-US"/>
        </a:p>
      </dgm:t>
    </dgm:pt>
    <dgm:pt modelId="{D1C04A6F-E317-4403-8283-734FCA1053EC}">
      <dgm:prSet/>
      <dgm:spPr/>
      <dgm:t>
        <a:bodyPr/>
        <a:lstStyle/>
        <a:p>
          <a:r>
            <a:rPr lang="en-GB"/>
            <a:t>- Frequency counting of pixel values</a:t>
          </a:r>
          <a:endParaRPr lang="en-US"/>
        </a:p>
      </dgm:t>
    </dgm:pt>
    <dgm:pt modelId="{15B0C758-1304-4617-BAB8-11B592B1D5CF}" type="parTrans" cxnId="{9D320B51-ABB8-4B92-92CD-FD646EEBDC24}">
      <dgm:prSet/>
      <dgm:spPr/>
      <dgm:t>
        <a:bodyPr/>
        <a:lstStyle/>
        <a:p>
          <a:endParaRPr lang="en-US"/>
        </a:p>
      </dgm:t>
    </dgm:pt>
    <dgm:pt modelId="{47C5A154-D694-45ED-9EE6-E396715CFE10}" type="sibTrans" cxnId="{9D320B51-ABB8-4B92-92CD-FD646EEBDC24}">
      <dgm:prSet/>
      <dgm:spPr/>
      <dgm:t>
        <a:bodyPr/>
        <a:lstStyle/>
        <a:p>
          <a:endParaRPr lang="en-US"/>
        </a:p>
      </dgm:t>
    </dgm:pt>
    <dgm:pt modelId="{582329A9-3701-4330-BAEB-2CC8C57458F4}">
      <dgm:prSet/>
      <dgm:spPr/>
      <dgm:t>
        <a:bodyPr/>
        <a:lstStyle/>
        <a:p>
          <a:r>
            <a:rPr lang="en-GB"/>
            <a:t>- Huffman coding-based compression</a:t>
          </a:r>
          <a:endParaRPr lang="en-US"/>
        </a:p>
      </dgm:t>
    </dgm:pt>
    <dgm:pt modelId="{7D09E789-667A-434C-BB07-9B20A7FE4AD4}" type="parTrans" cxnId="{0D674589-73D9-48D9-AF71-2BFA8FDB6C94}">
      <dgm:prSet/>
      <dgm:spPr/>
      <dgm:t>
        <a:bodyPr/>
        <a:lstStyle/>
        <a:p>
          <a:endParaRPr lang="en-US"/>
        </a:p>
      </dgm:t>
    </dgm:pt>
    <dgm:pt modelId="{D88E0277-190D-435D-9BA3-FE5488B3046A}" type="sibTrans" cxnId="{0D674589-73D9-48D9-AF71-2BFA8FDB6C94}">
      <dgm:prSet/>
      <dgm:spPr/>
      <dgm:t>
        <a:bodyPr/>
        <a:lstStyle/>
        <a:p>
          <a:endParaRPr lang="en-US"/>
        </a:p>
      </dgm:t>
    </dgm:pt>
    <dgm:pt modelId="{29C2C6DC-26DD-46F9-AD71-553C1B0DFA65}">
      <dgm:prSet/>
      <dgm:spPr/>
      <dgm:t>
        <a:bodyPr/>
        <a:lstStyle/>
        <a:p>
          <a:r>
            <a:rPr lang="en-GB"/>
            <a:t>- Save and zip compressed files</a:t>
          </a:r>
          <a:endParaRPr lang="en-US"/>
        </a:p>
      </dgm:t>
    </dgm:pt>
    <dgm:pt modelId="{2E82811C-57C0-407D-9313-5F5DD803A932}" type="parTrans" cxnId="{0E74BFE0-8D15-4143-A508-C4079C8AB93D}">
      <dgm:prSet/>
      <dgm:spPr/>
      <dgm:t>
        <a:bodyPr/>
        <a:lstStyle/>
        <a:p>
          <a:endParaRPr lang="en-US"/>
        </a:p>
      </dgm:t>
    </dgm:pt>
    <dgm:pt modelId="{50DE3829-798F-4B5A-A689-89173680C1F9}" type="sibTrans" cxnId="{0E74BFE0-8D15-4143-A508-C4079C8AB93D}">
      <dgm:prSet/>
      <dgm:spPr/>
      <dgm:t>
        <a:bodyPr/>
        <a:lstStyle/>
        <a:p>
          <a:endParaRPr lang="en-US"/>
        </a:p>
      </dgm:t>
    </dgm:pt>
    <dgm:pt modelId="{451548C5-9F49-4AC5-99F0-E112CCA6C66B}" type="pres">
      <dgm:prSet presAssocID="{316C07A4-B311-466E-9FFD-D1174BDA1C71}" presName="vert0" presStyleCnt="0">
        <dgm:presLayoutVars>
          <dgm:dir/>
          <dgm:animOne val="branch"/>
          <dgm:animLvl val="lvl"/>
        </dgm:presLayoutVars>
      </dgm:prSet>
      <dgm:spPr/>
    </dgm:pt>
    <dgm:pt modelId="{24B66EC2-FD65-4631-8067-0184A436AB8C}" type="pres">
      <dgm:prSet presAssocID="{65B1F1B3-AAB2-4F58-9ED1-CFE118A9F340}" presName="thickLine" presStyleLbl="alignNode1" presStyleIdx="0" presStyleCnt="5"/>
      <dgm:spPr/>
    </dgm:pt>
    <dgm:pt modelId="{979E3A45-F49F-4044-A36D-2FD339E679E7}" type="pres">
      <dgm:prSet presAssocID="{65B1F1B3-AAB2-4F58-9ED1-CFE118A9F340}" presName="horz1" presStyleCnt="0"/>
      <dgm:spPr/>
    </dgm:pt>
    <dgm:pt modelId="{F371A414-8991-4E10-9EA9-144ADD40F116}" type="pres">
      <dgm:prSet presAssocID="{65B1F1B3-AAB2-4F58-9ED1-CFE118A9F340}" presName="tx1" presStyleLbl="revTx" presStyleIdx="0" presStyleCnt="5"/>
      <dgm:spPr/>
    </dgm:pt>
    <dgm:pt modelId="{A0419601-B34B-40F8-86CC-69BBFC33EDCA}" type="pres">
      <dgm:prSet presAssocID="{65B1F1B3-AAB2-4F58-9ED1-CFE118A9F340}" presName="vert1" presStyleCnt="0"/>
      <dgm:spPr/>
    </dgm:pt>
    <dgm:pt modelId="{8C776871-9147-45D3-B1FC-35B19F36CD9F}" type="pres">
      <dgm:prSet presAssocID="{9F8F48AB-705D-4F9C-81CF-9898CC2AEC63}" presName="thickLine" presStyleLbl="alignNode1" presStyleIdx="1" presStyleCnt="5"/>
      <dgm:spPr/>
    </dgm:pt>
    <dgm:pt modelId="{CAE6BABB-5E0C-4FA8-A886-DF6709657140}" type="pres">
      <dgm:prSet presAssocID="{9F8F48AB-705D-4F9C-81CF-9898CC2AEC63}" presName="horz1" presStyleCnt="0"/>
      <dgm:spPr/>
    </dgm:pt>
    <dgm:pt modelId="{2BB64FD2-BDB2-4F85-ACF3-CE7A8351EE4D}" type="pres">
      <dgm:prSet presAssocID="{9F8F48AB-705D-4F9C-81CF-9898CC2AEC63}" presName="tx1" presStyleLbl="revTx" presStyleIdx="1" presStyleCnt="5"/>
      <dgm:spPr/>
    </dgm:pt>
    <dgm:pt modelId="{E3F0CF6A-5B02-4E6D-9B11-FAA985992217}" type="pres">
      <dgm:prSet presAssocID="{9F8F48AB-705D-4F9C-81CF-9898CC2AEC63}" presName="vert1" presStyleCnt="0"/>
      <dgm:spPr/>
    </dgm:pt>
    <dgm:pt modelId="{3F3C5D05-FDEA-4C14-AC64-841C2AAE3442}" type="pres">
      <dgm:prSet presAssocID="{D1C04A6F-E317-4403-8283-734FCA1053EC}" presName="thickLine" presStyleLbl="alignNode1" presStyleIdx="2" presStyleCnt="5"/>
      <dgm:spPr/>
    </dgm:pt>
    <dgm:pt modelId="{B8E8F925-BD6A-4E0D-BBDC-44DC6E1609BC}" type="pres">
      <dgm:prSet presAssocID="{D1C04A6F-E317-4403-8283-734FCA1053EC}" presName="horz1" presStyleCnt="0"/>
      <dgm:spPr/>
    </dgm:pt>
    <dgm:pt modelId="{8BE899D9-D834-44A2-A6FC-5601EAEA0FE1}" type="pres">
      <dgm:prSet presAssocID="{D1C04A6F-E317-4403-8283-734FCA1053EC}" presName="tx1" presStyleLbl="revTx" presStyleIdx="2" presStyleCnt="5"/>
      <dgm:spPr/>
    </dgm:pt>
    <dgm:pt modelId="{7D1FC653-752E-4CF3-80C2-3E90B11A6AF0}" type="pres">
      <dgm:prSet presAssocID="{D1C04A6F-E317-4403-8283-734FCA1053EC}" presName="vert1" presStyleCnt="0"/>
      <dgm:spPr/>
    </dgm:pt>
    <dgm:pt modelId="{9B7F5B51-CC51-4F5C-BB0B-702CE7A01B9C}" type="pres">
      <dgm:prSet presAssocID="{582329A9-3701-4330-BAEB-2CC8C57458F4}" presName="thickLine" presStyleLbl="alignNode1" presStyleIdx="3" presStyleCnt="5"/>
      <dgm:spPr/>
    </dgm:pt>
    <dgm:pt modelId="{F8B2B754-1C9D-44A8-8F8B-376BE406E5EB}" type="pres">
      <dgm:prSet presAssocID="{582329A9-3701-4330-BAEB-2CC8C57458F4}" presName="horz1" presStyleCnt="0"/>
      <dgm:spPr/>
    </dgm:pt>
    <dgm:pt modelId="{5D1B2614-5267-4333-A314-70BA9A7E7B0C}" type="pres">
      <dgm:prSet presAssocID="{582329A9-3701-4330-BAEB-2CC8C57458F4}" presName="tx1" presStyleLbl="revTx" presStyleIdx="3" presStyleCnt="5"/>
      <dgm:spPr/>
    </dgm:pt>
    <dgm:pt modelId="{E104CEBD-371B-4244-A4F5-59CB78694330}" type="pres">
      <dgm:prSet presAssocID="{582329A9-3701-4330-BAEB-2CC8C57458F4}" presName="vert1" presStyleCnt="0"/>
      <dgm:spPr/>
    </dgm:pt>
    <dgm:pt modelId="{F5D897D5-4D73-4D03-A73E-72E1FE3C5F03}" type="pres">
      <dgm:prSet presAssocID="{29C2C6DC-26DD-46F9-AD71-553C1B0DFA65}" presName="thickLine" presStyleLbl="alignNode1" presStyleIdx="4" presStyleCnt="5"/>
      <dgm:spPr/>
    </dgm:pt>
    <dgm:pt modelId="{FB15C767-3376-4A3E-AA6E-3F547A9DA929}" type="pres">
      <dgm:prSet presAssocID="{29C2C6DC-26DD-46F9-AD71-553C1B0DFA65}" presName="horz1" presStyleCnt="0"/>
      <dgm:spPr/>
    </dgm:pt>
    <dgm:pt modelId="{BE8D699F-0C6F-40C3-8A27-09741388346A}" type="pres">
      <dgm:prSet presAssocID="{29C2C6DC-26DD-46F9-AD71-553C1B0DFA65}" presName="tx1" presStyleLbl="revTx" presStyleIdx="4" presStyleCnt="5"/>
      <dgm:spPr/>
    </dgm:pt>
    <dgm:pt modelId="{589AFBA2-8F51-4C28-9A06-ABE12006DC29}" type="pres">
      <dgm:prSet presAssocID="{29C2C6DC-26DD-46F9-AD71-553C1B0DFA65}" presName="vert1" presStyleCnt="0"/>
      <dgm:spPr/>
    </dgm:pt>
  </dgm:ptLst>
  <dgm:cxnLst>
    <dgm:cxn modelId="{FD76E932-16EE-4FB6-B4CE-8AE3DBE2B24E}" type="presOf" srcId="{D1C04A6F-E317-4403-8283-734FCA1053EC}" destId="{8BE899D9-D834-44A2-A6FC-5601EAEA0FE1}" srcOrd="0" destOrd="0" presId="urn:microsoft.com/office/officeart/2008/layout/LinedList"/>
    <dgm:cxn modelId="{4E48286D-051B-43B4-BF51-1B3895F9052C}" type="presOf" srcId="{9F8F48AB-705D-4F9C-81CF-9898CC2AEC63}" destId="{2BB64FD2-BDB2-4F85-ACF3-CE7A8351EE4D}" srcOrd="0" destOrd="0" presId="urn:microsoft.com/office/officeart/2008/layout/LinedList"/>
    <dgm:cxn modelId="{9D320B51-ABB8-4B92-92CD-FD646EEBDC24}" srcId="{316C07A4-B311-466E-9FFD-D1174BDA1C71}" destId="{D1C04A6F-E317-4403-8283-734FCA1053EC}" srcOrd="2" destOrd="0" parTransId="{15B0C758-1304-4617-BAB8-11B592B1D5CF}" sibTransId="{47C5A154-D694-45ED-9EE6-E396715CFE10}"/>
    <dgm:cxn modelId="{4B70A657-6D7B-440E-9271-AD33F4AAA093}" type="presOf" srcId="{582329A9-3701-4330-BAEB-2CC8C57458F4}" destId="{5D1B2614-5267-4333-A314-70BA9A7E7B0C}" srcOrd="0" destOrd="0" presId="urn:microsoft.com/office/officeart/2008/layout/LinedList"/>
    <dgm:cxn modelId="{139A8D84-4755-47BC-938C-4C667EF9C824}" type="presOf" srcId="{65B1F1B3-AAB2-4F58-9ED1-CFE118A9F340}" destId="{F371A414-8991-4E10-9EA9-144ADD40F116}" srcOrd="0" destOrd="0" presId="urn:microsoft.com/office/officeart/2008/layout/LinedList"/>
    <dgm:cxn modelId="{0D674589-73D9-48D9-AF71-2BFA8FDB6C94}" srcId="{316C07A4-B311-466E-9FFD-D1174BDA1C71}" destId="{582329A9-3701-4330-BAEB-2CC8C57458F4}" srcOrd="3" destOrd="0" parTransId="{7D09E789-667A-434C-BB07-9B20A7FE4AD4}" sibTransId="{D88E0277-190D-435D-9BA3-FE5488B3046A}"/>
    <dgm:cxn modelId="{83D5CFB3-E64E-4CED-9797-02371F108131}" type="presOf" srcId="{316C07A4-B311-466E-9FFD-D1174BDA1C71}" destId="{451548C5-9F49-4AC5-99F0-E112CCA6C66B}" srcOrd="0" destOrd="0" presId="urn:microsoft.com/office/officeart/2008/layout/LinedList"/>
    <dgm:cxn modelId="{2ED10DBF-57D6-4A3A-B79F-E8C68F98521D}" type="presOf" srcId="{29C2C6DC-26DD-46F9-AD71-553C1B0DFA65}" destId="{BE8D699F-0C6F-40C3-8A27-09741388346A}" srcOrd="0" destOrd="0" presId="urn:microsoft.com/office/officeart/2008/layout/LinedList"/>
    <dgm:cxn modelId="{F299F2CC-B054-410A-AD90-6433D6323E30}" srcId="{316C07A4-B311-466E-9FFD-D1174BDA1C71}" destId="{9F8F48AB-705D-4F9C-81CF-9898CC2AEC63}" srcOrd="1" destOrd="0" parTransId="{1D7AAD2B-174D-4A67-A767-ED236E8F6062}" sibTransId="{AEB68708-5BAD-4B7A-9759-50FB5FD9DBAC}"/>
    <dgm:cxn modelId="{0E74BFE0-8D15-4143-A508-C4079C8AB93D}" srcId="{316C07A4-B311-466E-9FFD-D1174BDA1C71}" destId="{29C2C6DC-26DD-46F9-AD71-553C1B0DFA65}" srcOrd="4" destOrd="0" parTransId="{2E82811C-57C0-407D-9313-5F5DD803A932}" sibTransId="{50DE3829-798F-4B5A-A689-89173680C1F9}"/>
    <dgm:cxn modelId="{D9E94DEE-5BD4-42B8-9B8C-694B0353B40A}" srcId="{316C07A4-B311-466E-9FFD-D1174BDA1C71}" destId="{65B1F1B3-AAB2-4F58-9ED1-CFE118A9F340}" srcOrd="0" destOrd="0" parTransId="{2D01D084-9147-4104-AFFE-0CC01F165315}" sibTransId="{63F65C3A-D8AA-4A05-AAC5-4EED83AA2301}"/>
    <dgm:cxn modelId="{6BD3CD81-8759-4D7A-B18C-0683E74AE9C6}" type="presParOf" srcId="{451548C5-9F49-4AC5-99F0-E112CCA6C66B}" destId="{24B66EC2-FD65-4631-8067-0184A436AB8C}" srcOrd="0" destOrd="0" presId="urn:microsoft.com/office/officeart/2008/layout/LinedList"/>
    <dgm:cxn modelId="{1B7D5C41-C507-44AA-8950-A1EFF1FCAF91}" type="presParOf" srcId="{451548C5-9F49-4AC5-99F0-E112CCA6C66B}" destId="{979E3A45-F49F-4044-A36D-2FD339E679E7}" srcOrd="1" destOrd="0" presId="urn:microsoft.com/office/officeart/2008/layout/LinedList"/>
    <dgm:cxn modelId="{244259C4-4E94-4576-8926-834957EA0AB2}" type="presParOf" srcId="{979E3A45-F49F-4044-A36D-2FD339E679E7}" destId="{F371A414-8991-4E10-9EA9-144ADD40F116}" srcOrd="0" destOrd="0" presId="urn:microsoft.com/office/officeart/2008/layout/LinedList"/>
    <dgm:cxn modelId="{FABC6533-0994-462B-BE19-629AFDF9BFEC}" type="presParOf" srcId="{979E3A45-F49F-4044-A36D-2FD339E679E7}" destId="{A0419601-B34B-40F8-86CC-69BBFC33EDCA}" srcOrd="1" destOrd="0" presId="urn:microsoft.com/office/officeart/2008/layout/LinedList"/>
    <dgm:cxn modelId="{F5ABDD58-5459-40CF-A35C-99C79920FA7B}" type="presParOf" srcId="{451548C5-9F49-4AC5-99F0-E112CCA6C66B}" destId="{8C776871-9147-45D3-B1FC-35B19F36CD9F}" srcOrd="2" destOrd="0" presId="urn:microsoft.com/office/officeart/2008/layout/LinedList"/>
    <dgm:cxn modelId="{F1812495-2537-4404-87F1-5F140853E8ED}" type="presParOf" srcId="{451548C5-9F49-4AC5-99F0-E112CCA6C66B}" destId="{CAE6BABB-5E0C-4FA8-A886-DF6709657140}" srcOrd="3" destOrd="0" presId="urn:microsoft.com/office/officeart/2008/layout/LinedList"/>
    <dgm:cxn modelId="{C9C84E06-1487-40DE-A63E-A3943C866E48}" type="presParOf" srcId="{CAE6BABB-5E0C-4FA8-A886-DF6709657140}" destId="{2BB64FD2-BDB2-4F85-ACF3-CE7A8351EE4D}" srcOrd="0" destOrd="0" presId="urn:microsoft.com/office/officeart/2008/layout/LinedList"/>
    <dgm:cxn modelId="{140BF971-26C4-48B1-83FF-736A514C1D24}" type="presParOf" srcId="{CAE6BABB-5E0C-4FA8-A886-DF6709657140}" destId="{E3F0CF6A-5B02-4E6D-9B11-FAA985992217}" srcOrd="1" destOrd="0" presId="urn:microsoft.com/office/officeart/2008/layout/LinedList"/>
    <dgm:cxn modelId="{56E049A1-56D6-4012-B4B9-9732543BB5CC}" type="presParOf" srcId="{451548C5-9F49-4AC5-99F0-E112CCA6C66B}" destId="{3F3C5D05-FDEA-4C14-AC64-841C2AAE3442}" srcOrd="4" destOrd="0" presId="urn:microsoft.com/office/officeart/2008/layout/LinedList"/>
    <dgm:cxn modelId="{7D89E7D7-3501-4F58-B5E0-0E41FE645D91}" type="presParOf" srcId="{451548C5-9F49-4AC5-99F0-E112CCA6C66B}" destId="{B8E8F925-BD6A-4E0D-BBDC-44DC6E1609BC}" srcOrd="5" destOrd="0" presId="urn:microsoft.com/office/officeart/2008/layout/LinedList"/>
    <dgm:cxn modelId="{66C6F732-6E6E-4CDA-8967-2BC08A64FB18}" type="presParOf" srcId="{B8E8F925-BD6A-4E0D-BBDC-44DC6E1609BC}" destId="{8BE899D9-D834-44A2-A6FC-5601EAEA0FE1}" srcOrd="0" destOrd="0" presId="urn:microsoft.com/office/officeart/2008/layout/LinedList"/>
    <dgm:cxn modelId="{EBE4AE5A-46A1-4C14-A15D-DFBEB9D360B4}" type="presParOf" srcId="{B8E8F925-BD6A-4E0D-BBDC-44DC6E1609BC}" destId="{7D1FC653-752E-4CF3-80C2-3E90B11A6AF0}" srcOrd="1" destOrd="0" presId="urn:microsoft.com/office/officeart/2008/layout/LinedList"/>
    <dgm:cxn modelId="{C51BD586-E31D-4FFE-8969-44DF8507C66F}" type="presParOf" srcId="{451548C5-9F49-4AC5-99F0-E112CCA6C66B}" destId="{9B7F5B51-CC51-4F5C-BB0B-702CE7A01B9C}" srcOrd="6" destOrd="0" presId="urn:microsoft.com/office/officeart/2008/layout/LinedList"/>
    <dgm:cxn modelId="{3D83807B-473F-40FD-A8CB-AECE39C9AAA5}" type="presParOf" srcId="{451548C5-9F49-4AC5-99F0-E112CCA6C66B}" destId="{F8B2B754-1C9D-44A8-8F8B-376BE406E5EB}" srcOrd="7" destOrd="0" presId="urn:microsoft.com/office/officeart/2008/layout/LinedList"/>
    <dgm:cxn modelId="{15984BFD-DB01-440B-A207-ABB9E36F5E74}" type="presParOf" srcId="{F8B2B754-1C9D-44A8-8F8B-376BE406E5EB}" destId="{5D1B2614-5267-4333-A314-70BA9A7E7B0C}" srcOrd="0" destOrd="0" presId="urn:microsoft.com/office/officeart/2008/layout/LinedList"/>
    <dgm:cxn modelId="{CFFE0064-7090-4C0B-BFE5-57EFE8D30537}" type="presParOf" srcId="{F8B2B754-1C9D-44A8-8F8B-376BE406E5EB}" destId="{E104CEBD-371B-4244-A4F5-59CB78694330}" srcOrd="1" destOrd="0" presId="urn:microsoft.com/office/officeart/2008/layout/LinedList"/>
    <dgm:cxn modelId="{8C368E93-F29A-4410-ADF5-7872F6650177}" type="presParOf" srcId="{451548C5-9F49-4AC5-99F0-E112CCA6C66B}" destId="{F5D897D5-4D73-4D03-A73E-72E1FE3C5F03}" srcOrd="8" destOrd="0" presId="urn:microsoft.com/office/officeart/2008/layout/LinedList"/>
    <dgm:cxn modelId="{DDB1767B-4003-48F3-8018-9D388FA61D4E}" type="presParOf" srcId="{451548C5-9F49-4AC5-99F0-E112CCA6C66B}" destId="{FB15C767-3376-4A3E-AA6E-3F547A9DA929}" srcOrd="9" destOrd="0" presId="urn:microsoft.com/office/officeart/2008/layout/LinedList"/>
    <dgm:cxn modelId="{2CC06F23-0418-41CE-811D-B5A3AA4C3A7C}" type="presParOf" srcId="{FB15C767-3376-4A3E-AA6E-3F547A9DA929}" destId="{BE8D699F-0C6F-40C3-8A27-09741388346A}" srcOrd="0" destOrd="0" presId="urn:microsoft.com/office/officeart/2008/layout/LinedList"/>
    <dgm:cxn modelId="{73A30623-8AF7-4D15-9CF1-9A8F8E1997A5}" type="presParOf" srcId="{FB15C767-3376-4A3E-AA6E-3F547A9DA929}" destId="{589AFBA2-8F51-4C28-9A06-ABE12006DC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42E46F-B9D9-455B-8254-AF82AA0A878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73A17AF-961F-43BB-B00F-E15A000A36A3}">
      <dgm:prSet/>
      <dgm:spPr/>
      <dgm:t>
        <a:bodyPr/>
        <a:lstStyle/>
        <a:p>
          <a:r>
            <a:rPr lang="en-US"/>
            <a:t>Load and copy</a:t>
          </a:r>
        </a:p>
      </dgm:t>
    </dgm:pt>
    <dgm:pt modelId="{0DEFFAEE-AC24-4E2E-96D7-FD221BFC50D7}" type="parTrans" cxnId="{0AE2286E-01D7-4294-AD13-FFAC09D8AEEB}">
      <dgm:prSet/>
      <dgm:spPr/>
      <dgm:t>
        <a:bodyPr/>
        <a:lstStyle/>
        <a:p>
          <a:endParaRPr lang="en-US"/>
        </a:p>
      </dgm:t>
    </dgm:pt>
    <dgm:pt modelId="{6D313581-70DA-4690-9942-8CFFFA550540}" type="sibTrans" cxnId="{0AE2286E-01D7-4294-AD13-FFAC09D8AEEB}">
      <dgm:prSet/>
      <dgm:spPr/>
      <dgm:t>
        <a:bodyPr/>
        <a:lstStyle/>
        <a:p>
          <a:endParaRPr lang="en-US"/>
        </a:p>
      </dgm:t>
    </dgm:pt>
    <dgm:pt modelId="{89B6F629-8775-4C53-970E-867079BF0DFD}">
      <dgm:prSet/>
      <dgm:spPr/>
      <dgm:t>
        <a:bodyPr/>
        <a:lstStyle/>
        <a:p>
          <a:r>
            <a:rPr lang="en-US"/>
            <a:t>Load and copy the image</a:t>
          </a:r>
        </a:p>
      </dgm:t>
    </dgm:pt>
    <dgm:pt modelId="{DC737D8E-9422-4860-BD59-FD8B52ACEFDF}" type="parTrans" cxnId="{2C126AA6-275A-47F4-AC24-C5B142D6488E}">
      <dgm:prSet/>
      <dgm:spPr/>
      <dgm:t>
        <a:bodyPr/>
        <a:lstStyle/>
        <a:p>
          <a:endParaRPr lang="en-US"/>
        </a:p>
      </dgm:t>
    </dgm:pt>
    <dgm:pt modelId="{7BE26B66-0DB1-44DE-A218-84480D06D4D2}" type="sibTrans" cxnId="{2C126AA6-275A-47F4-AC24-C5B142D6488E}">
      <dgm:prSet/>
      <dgm:spPr/>
      <dgm:t>
        <a:bodyPr/>
        <a:lstStyle/>
        <a:p>
          <a:endParaRPr lang="en-US"/>
        </a:p>
      </dgm:t>
    </dgm:pt>
    <dgm:pt modelId="{3074BADD-A222-4122-AFE2-A6F0DC306F64}">
      <dgm:prSet/>
      <dgm:spPr/>
      <dgm:t>
        <a:bodyPr/>
        <a:lstStyle/>
        <a:p>
          <a:r>
            <a:rPr lang="en-US"/>
            <a:t>Convert</a:t>
          </a:r>
        </a:p>
      </dgm:t>
    </dgm:pt>
    <dgm:pt modelId="{B7CB09EE-DEA5-42CE-B006-D70AFBD0ADF1}" type="parTrans" cxnId="{CA0C18A4-0B00-495E-B35E-7A688D716AED}">
      <dgm:prSet/>
      <dgm:spPr/>
      <dgm:t>
        <a:bodyPr/>
        <a:lstStyle/>
        <a:p>
          <a:endParaRPr lang="en-US"/>
        </a:p>
      </dgm:t>
    </dgm:pt>
    <dgm:pt modelId="{36DE19DF-20A5-405D-9C97-8AD692509A59}" type="sibTrans" cxnId="{CA0C18A4-0B00-495E-B35E-7A688D716AED}">
      <dgm:prSet/>
      <dgm:spPr/>
      <dgm:t>
        <a:bodyPr/>
        <a:lstStyle/>
        <a:p>
          <a:endParaRPr lang="en-US"/>
        </a:p>
      </dgm:t>
    </dgm:pt>
    <dgm:pt modelId="{7AB4CCE1-D665-4978-BE64-7F3001AF97B5}">
      <dgm:prSet/>
      <dgm:spPr/>
      <dgm:t>
        <a:bodyPr/>
        <a:lstStyle/>
        <a:p>
          <a:r>
            <a:rPr lang="en-US"/>
            <a:t>Convert to RGB values and save as a text file</a:t>
          </a:r>
        </a:p>
      </dgm:t>
    </dgm:pt>
    <dgm:pt modelId="{DFD5C259-5998-47DA-BB7D-05325AB6BBAC}" type="parTrans" cxnId="{FCD7655E-EEBD-45DA-89F5-CE3E8A56F5DC}">
      <dgm:prSet/>
      <dgm:spPr/>
      <dgm:t>
        <a:bodyPr/>
        <a:lstStyle/>
        <a:p>
          <a:endParaRPr lang="en-US"/>
        </a:p>
      </dgm:t>
    </dgm:pt>
    <dgm:pt modelId="{00355CC4-89DA-41BF-9244-D9923E380019}" type="sibTrans" cxnId="{FCD7655E-EEBD-45DA-89F5-CE3E8A56F5DC}">
      <dgm:prSet/>
      <dgm:spPr/>
      <dgm:t>
        <a:bodyPr/>
        <a:lstStyle/>
        <a:p>
          <a:endParaRPr lang="en-US"/>
        </a:p>
      </dgm:t>
    </dgm:pt>
    <dgm:pt modelId="{5E8327E0-CBB2-4411-BE13-961CA6AFCC0A}">
      <dgm:prSet/>
      <dgm:spPr/>
      <dgm:t>
        <a:bodyPr/>
        <a:lstStyle/>
        <a:p>
          <a:r>
            <a:rPr lang="en-US"/>
            <a:t>Count</a:t>
          </a:r>
        </a:p>
      </dgm:t>
    </dgm:pt>
    <dgm:pt modelId="{A823E19C-6B75-4312-A365-320660E47796}" type="parTrans" cxnId="{31ED7200-6B2C-44E9-965C-07F3CBC2FBEE}">
      <dgm:prSet/>
      <dgm:spPr/>
      <dgm:t>
        <a:bodyPr/>
        <a:lstStyle/>
        <a:p>
          <a:endParaRPr lang="en-US"/>
        </a:p>
      </dgm:t>
    </dgm:pt>
    <dgm:pt modelId="{E6328A27-F9B5-4A10-AB66-82761282A0D8}" type="sibTrans" cxnId="{31ED7200-6B2C-44E9-965C-07F3CBC2FBEE}">
      <dgm:prSet/>
      <dgm:spPr/>
      <dgm:t>
        <a:bodyPr/>
        <a:lstStyle/>
        <a:p>
          <a:endParaRPr lang="en-US"/>
        </a:p>
      </dgm:t>
    </dgm:pt>
    <dgm:pt modelId="{C5B9F95C-6CED-4298-B0D9-E8F60EF164C7}">
      <dgm:prSet/>
      <dgm:spPr/>
      <dgm:t>
        <a:bodyPr/>
        <a:lstStyle/>
        <a:p>
          <a:r>
            <a:rPr lang="en-US"/>
            <a:t>Count frequency of RGB values</a:t>
          </a:r>
        </a:p>
      </dgm:t>
    </dgm:pt>
    <dgm:pt modelId="{8EB2B349-780C-493D-BEFB-AC1585ACC104}" type="parTrans" cxnId="{4DE86ED3-0C78-4044-ADA3-12BD6F998164}">
      <dgm:prSet/>
      <dgm:spPr/>
      <dgm:t>
        <a:bodyPr/>
        <a:lstStyle/>
        <a:p>
          <a:endParaRPr lang="en-US"/>
        </a:p>
      </dgm:t>
    </dgm:pt>
    <dgm:pt modelId="{4D00F62C-AC1A-4302-B9F3-A7AB95E8979A}" type="sibTrans" cxnId="{4DE86ED3-0C78-4044-ADA3-12BD6F998164}">
      <dgm:prSet/>
      <dgm:spPr/>
      <dgm:t>
        <a:bodyPr/>
        <a:lstStyle/>
        <a:p>
          <a:endParaRPr lang="en-US"/>
        </a:p>
      </dgm:t>
    </dgm:pt>
    <dgm:pt modelId="{B2815339-9119-459A-989A-546592BBD784}">
      <dgm:prSet/>
      <dgm:spPr/>
      <dgm:t>
        <a:bodyPr/>
        <a:lstStyle/>
        <a:p>
          <a:r>
            <a:rPr lang="en-US"/>
            <a:t>Apply</a:t>
          </a:r>
        </a:p>
      </dgm:t>
    </dgm:pt>
    <dgm:pt modelId="{66C3E592-0CF7-4C25-846C-B2B41F1D9709}" type="parTrans" cxnId="{9233D4DA-98CF-4971-B8E4-9868CF48AC27}">
      <dgm:prSet/>
      <dgm:spPr/>
      <dgm:t>
        <a:bodyPr/>
        <a:lstStyle/>
        <a:p>
          <a:endParaRPr lang="en-US"/>
        </a:p>
      </dgm:t>
    </dgm:pt>
    <dgm:pt modelId="{C17BA944-1130-4917-893F-6FE39A149BD5}" type="sibTrans" cxnId="{9233D4DA-98CF-4971-B8E4-9868CF48AC27}">
      <dgm:prSet/>
      <dgm:spPr/>
      <dgm:t>
        <a:bodyPr/>
        <a:lstStyle/>
        <a:p>
          <a:endParaRPr lang="en-US"/>
        </a:p>
      </dgm:t>
    </dgm:pt>
    <dgm:pt modelId="{6C3FC9C6-CFC4-471C-8D0C-873B00111449}">
      <dgm:prSet/>
      <dgm:spPr/>
      <dgm:t>
        <a:bodyPr/>
        <a:lstStyle/>
        <a:p>
          <a:r>
            <a:rPr lang="en-US"/>
            <a:t>Apply Huffman Coding to compress</a:t>
          </a:r>
        </a:p>
      </dgm:t>
    </dgm:pt>
    <dgm:pt modelId="{F497C0A9-7DFE-418B-9DD5-FE49F3D01519}" type="parTrans" cxnId="{8E47A258-8806-471E-859A-E8B074A8C8FB}">
      <dgm:prSet/>
      <dgm:spPr/>
      <dgm:t>
        <a:bodyPr/>
        <a:lstStyle/>
        <a:p>
          <a:endParaRPr lang="en-US"/>
        </a:p>
      </dgm:t>
    </dgm:pt>
    <dgm:pt modelId="{C8A9A618-311F-449C-957F-92135C7DB560}" type="sibTrans" cxnId="{8E47A258-8806-471E-859A-E8B074A8C8FB}">
      <dgm:prSet/>
      <dgm:spPr/>
      <dgm:t>
        <a:bodyPr/>
        <a:lstStyle/>
        <a:p>
          <a:endParaRPr lang="en-US"/>
        </a:p>
      </dgm:t>
    </dgm:pt>
    <dgm:pt modelId="{030BD1A7-7EFF-4C24-A4AE-F003DD7B78EB}">
      <dgm:prSet/>
      <dgm:spPr/>
      <dgm:t>
        <a:bodyPr/>
        <a:lstStyle/>
        <a:p>
          <a:r>
            <a:rPr lang="en-US"/>
            <a:t>Save and zip</a:t>
          </a:r>
        </a:p>
      </dgm:t>
    </dgm:pt>
    <dgm:pt modelId="{64B62EE7-0A44-45F2-8DCF-4EB941234759}" type="parTrans" cxnId="{155BE209-00D9-4C3E-B23E-55FCF7B75EBB}">
      <dgm:prSet/>
      <dgm:spPr/>
      <dgm:t>
        <a:bodyPr/>
        <a:lstStyle/>
        <a:p>
          <a:endParaRPr lang="en-US"/>
        </a:p>
      </dgm:t>
    </dgm:pt>
    <dgm:pt modelId="{978DEAA6-BAEE-43F3-B66D-0F3CCF035456}" type="sibTrans" cxnId="{155BE209-00D9-4C3E-B23E-55FCF7B75EBB}">
      <dgm:prSet/>
      <dgm:spPr/>
      <dgm:t>
        <a:bodyPr/>
        <a:lstStyle/>
        <a:p>
          <a:endParaRPr lang="en-US"/>
        </a:p>
      </dgm:t>
    </dgm:pt>
    <dgm:pt modelId="{992FBCEB-56D2-4BD9-B206-AD1A6CDF86E1}">
      <dgm:prSet/>
      <dgm:spPr/>
      <dgm:t>
        <a:bodyPr/>
        <a:lstStyle/>
        <a:p>
          <a:r>
            <a:rPr lang="en-US"/>
            <a:t>Save and zip the compressed file</a:t>
          </a:r>
        </a:p>
      </dgm:t>
    </dgm:pt>
    <dgm:pt modelId="{94B9F7AA-7D7A-4FE6-81AB-EEAFF3CD55DC}" type="parTrans" cxnId="{B202F622-0AD5-4508-BDD4-17DFF55D4555}">
      <dgm:prSet/>
      <dgm:spPr/>
      <dgm:t>
        <a:bodyPr/>
        <a:lstStyle/>
        <a:p>
          <a:endParaRPr lang="en-US"/>
        </a:p>
      </dgm:t>
    </dgm:pt>
    <dgm:pt modelId="{3D7B7D58-FFE5-4E47-AEF9-5AB804F49078}" type="sibTrans" cxnId="{B202F622-0AD5-4508-BDD4-17DFF55D4555}">
      <dgm:prSet/>
      <dgm:spPr/>
      <dgm:t>
        <a:bodyPr/>
        <a:lstStyle/>
        <a:p>
          <a:endParaRPr lang="en-US"/>
        </a:p>
      </dgm:t>
    </dgm:pt>
    <dgm:pt modelId="{F9F3A8C7-4BB0-4CBB-8EA0-CA7297FAB99F}" type="pres">
      <dgm:prSet presAssocID="{9742E46F-B9D9-455B-8254-AF82AA0A878C}" presName="Name0" presStyleCnt="0">
        <dgm:presLayoutVars>
          <dgm:dir/>
          <dgm:animLvl val="lvl"/>
          <dgm:resizeHandles val="exact"/>
        </dgm:presLayoutVars>
      </dgm:prSet>
      <dgm:spPr/>
    </dgm:pt>
    <dgm:pt modelId="{B61EC7E1-2917-4C88-80A4-7279B6C9B0EA}" type="pres">
      <dgm:prSet presAssocID="{030BD1A7-7EFF-4C24-A4AE-F003DD7B78EB}" presName="boxAndChildren" presStyleCnt="0"/>
      <dgm:spPr/>
    </dgm:pt>
    <dgm:pt modelId="{536F1BC4-13C1-4B96-9786-1E2DDBB044E8}" type="pres">
      <dgm:prSet presAssocID="{030BD1A7-7EFF-4C24-A4AE-F003DD7B78EB}" presName="parentTextBox" presStyleLbl="alignNode1" presStyleIdx="0" presStyleCnt="5"/>
      <dgm:spPr/>
    </dgm:pt>
    <dgm:pt modelId="{5ED33248-AA04-4E4A-A2F7-7DF736F898C2}" type="pres">
      <dgm:prSet presAssocID="{030BD1A7-7EFF-4C24-A4AE-F003DD7B78EB}" presName="descendantBox" presStyleLbl="bgAccFollowNode1" presStyleIdx="0" presStyleCnt="5"/>
      <dgm:spPr/>
    </dgm:pt>
    <dgm:pt modelId="{4EA44A3A-CC94-4D30-85EE-E720AFE0537F}" type="pres">
      <dgm:prSet presAssocID="{C17BA944-1130-4917-893F-6FE39A149BD5}" presName="sp" presStyleCnt="0"/>
      <dgm:spPr/>
    </dgm:pt>
    <dgm:pt modelId="{B4C2EE79-5518-4571-953A-5C0657E3876E}" type="pres">
      <dgm:prSet presAssocID="{B2815339-9119-459A-989A-546592BBD784}" presName="arrowAndChildren" presStyleCnt="0"/>
      <dgm:spPr/>
    </dgm:pt>
    <dgm:pt modelId="{F06ED0AF-9529-48B7-840A-8C28E10D340F}" type="pres">
      <dgm:prSet presAssocID="{B2815339-9119-459A-989A-546592BBD784}" presName="parentTextArrow" presStyleLbl="node1" presStyleIdx="0" presStyleCnt="0"/>
      <dgm:spPr/>
    </dgm:pt>
    <dgm:pt modelId="{1819D1FE-AFF4-418E-B942-A289A6EACCEC}" type="pres">
      <dgm:prSet presAssocID="{B2815339-9119-459A-989A-546592BBD784}" presName="arrow" presStyleLbl="alignNode1" presStyleIdx="1" presStyleCnt="5"/>
      <dgm:spPr/>
    </dgm:pt>
    <dgm:pt modelId="{B7281C78-D6C2-4C96-A298-B76DFCA7107D}" type="pres">
      <dgm:prSet presAssocID="{B2815339-9119-459A-989A-546592BBD784}" presName="descendantArrow" presStyleLbl="bgAccFollowNode1" presStyleIdx="1" presStyleCnt="5"/>
      <dgm:spPr/>
    </dgm:pt>
    <dgm:pt modelId="{53CB7B30-30FA-415D-AFE4-617FAF26295F}" type="pres">
      <dgm:prSet presAssocID="{E6328A27-F9B5-4A10-AB66-82761282A0D8}" presName="sp" presStyleCnt="0"/>
      <dgm:spPr/>
    </dgm:pt>
    <dgm:pt modelId="{B0648A01-D571-4A46-98D1-695F06AB7A78}" type="pres">
      <dgm:prSet presAssocID="{5E8327E0-CBB2-4411-BE13-961CA6AFCC0A}" presName="arrowAndChildren" presStyleCnt="0"/>
      <dgm:spPr/>
    </dgm:pt>
    <dgm:pt modelId="{B763160F-A8EA-4331-85F5-923A3774DC77}" type="pres">
      <dgm:prSet presAssocID="{5E8327E0-CBB2-4411-BE13-961CA6AFCC0A}" presName="parentTextArrow" presStyleLbl="node1" presStyleIdx="0" presStyleCnt="0"/>
      <dgm:spPr/>
    </dgm:pt>
    <dgm:pt modelId="{24374370-B500-4262-BD89-1B5B1DD9FCA4}" type="pres">
      <dgm:prSet presAssocID="{5E8327E0-CBB2-4411-BE13-961CA6AFCC0A}" presName="arrow" presStyleLbl="alignNode1" presStyleIdx="2" presStyleCnt="5"/>
      <dgm:spPr/>
    </dgm:pt>
    <dgm:pt modelId="{AA13F3B4-C98B-48B4-8A43-48DB074DFA08}" type="pres">
      <dgm:prSet presAssocID="{5E8327E0-CBB2-4411-BE13-961CA6AFCC0A}" presName="descendantArrow" presStyleLbl="bgAccFollowNode1" presStyleIdx="2" presStyleCnt="5"/>
      <dgm:spPr/>
    </dgm:pt>
    <dgm:pt modelId="{D91A14CB-02F9-41E6-AD9C-F1E7C36E5F77}" type="pres">
      <dgm:prSet presAssocID="{36DE19DF-20A5-405D-9C97-8AD692509A59}" presName="sp" presStyleCnt="0"/>
      <dgm:spPr/>
    </dgm:pt>
    <dgm:pt modelId="{768186CF-DFD5-47C2-AFE6-2A4943BAC3C6}" type="pres">
      <dgm:prSet presAssocID="{3074BADD-A222-4122-AFE2-A6F0DC306F64}" presName="arrowAndChildren" presStyleCnt="0"/>
      <dgm:spPr/>
    </dgm:pt>
    <dgm:pt modelId="{F4807A31-83A8-40AC-AABB-BADCA032199B}" type="pres">
      <dgm:prSet presAssocID="{3074BADD-A222-4122-AFE2-A6F0DC306F64}" presName="parentTextArrow" presStyleLbl="node1" presStyleIdx="0" presStyleCnt="0"/>
      <dgm:spPr/>
    </dgm:pt>
    <dgm:pt modelId="{03488850-3B65-4BE7-B61C-56724AB9DCAB}" type="pres">
      <dgm:prSet presAssocID="{3074BADD-A222-4122-AFE2-A6F0DC306F64}" presName="arrow" presStyleLbl="alignNode1" presStyleIdx="3" presStyleCnt="5"/>
      <dgm:spPr/>
    </dgm:pt>
    <dgm:pt modelId="{1932FE4E-B1E6-4102-BF20-0C98DCB32266}" type="pres">
      <dgm:prSet presAssocID="{3074BADD-A222-4122-AFE2-A6F0DC306F64}" presName="descendantArrow" presStyleLbl="bgAccFollowNode1" presStyleIdx="3" presStyleCnt="5"/>
      <dgm:spPr/>
    </dgm:pt>
    <dgm:pt modelId="{D99BE0FD-7227-4D41-B801-BCDAAAD301B2}" type="pres">
      <dgm:prSet presAssocID="{6D313581-70DA-4690-9942-8CFFFA550540}" presName="sp" presStyleCnt="0"/>
      <dgm:spPr/>
    </dgm:pt>
    <dgm:pt modelId="{0C2ECC26-30F0-4F78-9F6A-EC1026390193}" type="pres">
      <dgm:prSet presAssocID="{473A17AF-961F-43BB-B00F-E15A000A36A3}" presName="arrowAndChildren" presStyleCnt="0"/>
      <dgm:spPr/>
    </dgm:pt>
    <dgm:pt modelId="{74552D67-895A-421C-860A-0F12191AB520}" type="pres">
      <dgm:prSet presAssocID="{473A17AF-961F-43BB-B00F-E15A000A36A3}" presName="parentTextArrow" presStyleLbl="node1" presStyleIdx="0" presStyleCnt="0"/>
      <dgm:spPr/>
    </dgm:pt>
    <dgm:pt modelId="{645C0A38-DE27-469A-A1E2-A555F4B0F80B}" type="pres">
      <dgm:prSet presAssocID="{473A17AF-961F-43BB-B00F-E15A000A36A3}" presName="arrow" presStyleLbl="alignNode1" presStyleIdx="4" presStyleCnt="5"/>
      <dgm:spPr/>
    </dgm:pt>
    <dgm:pt modelId="{20ADDAA8-5391-4C6E-B049-96A68FBE9AB1}" type="pres">
      <dgm:prSet presAssocID="{473A17AF-961F-43BB-B00F-E15A000A36A3}" presName="descendantArrow" presStyleLbl="bgAccFollowNode1" presStyleIdx="4" presStyleCnt="5"/>
      <dgm:spPr/>
    </dgm:pt>
  </dgm:ptLst>
  <dgm:cxnLst>
    <dgm:cxn modelId="{31ED7200-6B2C-44E9-965C-07F3CBC2FBEE}" srcId="{9742E46F-B9D9-455B-8254-AF82AA0A878C}" destId="{5E8327E0-CBB2-4411-BE13-961CA6AFCC0A}" srcOrd="2" destOrd="0" parTransId="{A823E19C-6B75-4312-A365-320660E47796}" sibTransId="{E6328A27-F9B5-4A10-AB66-82761282A0D8}"/>
    <dgm:cxn modelId="{155BE209-00D9-4C3E-B23E-55FCF7B75EBB}" srcId="{9742E46F-B9D9-455B-8254-AF82AA0A878C}" destId="{030BD1A7-7EFF-4C24-A4AE-F003DD7B78EB}" srcOrd="4" destOrd="0" parTransId="{64B62EE7-0A44-45F2-8DCF-4EB941234759}" sibTransId="{978DEAA6-BAEE-43F3-B66D-0F3CCF035456}"/>
    <dgm:cxn modelId="{7042CE15-9661-42CF-928C-1AD7FD371DCA}" type="presOf" srcId="{3074BADD-A222-4122-AFE2-A6F0DC306F64}" destId="{F4807A31-83A8-40AC-AABB-BADCA032199B}" srcOrd="0" destOrd="0" presId="urn:microsoft.com/office/officeart/2016/7/layout/VerticalDownArrowProcess"/>
    <dgm:cxn modelId="{7F73231F-50C2-4533-B6AD-1810122E4FEA}" type="presOf" srcId="{7AB4CCE1-D665-4978-BE64-7F3001AF97B5}" destId="{1932FE4E-B1E6-4102-BF20-0C98DCB32266}" srcOrd="0" destOrd="0" presId="urn:microsoft.com/office/officeart/2016/7/layout/VerticalDownArrowProcess"/>
    <dgm:cxn modelId="{2CEDEE21-13E1-4E52-9DA6-1171C14F797F}" type="presOf" srcId="{5E8327E0-CBB2-4411-BE13-961CA6AFCC0A}" destId="{B763160F-A8EA-4331-85F5-923A3774DC77}" srcOrd="0" destOrd="0" presId="urn:microsoft.com/office/officeart/2016/7/layout/VerticalDownArrowProcess"/>
    <dgm:cxn modelId="{B202F622-0AD5-4508-BDD4-17DFF55D4555}" srcId="{030BD1A7-7EFF-4C24-A4AE-F003DD7B78EB}" destId="{992FBCEB-56D2-4BD9-B206-AD1A6CDF86E1}" srcOrd="0" destOrd="0" parTransId="{94B9F7AA-7D7A-4FE6-81AB-EEAFF3CD55DC}" sibTransId="{3D7B7D58-FFE5-4E47-AEF9-5AB804F49078}"/>
    <dgm:cxn modelId="{FCD7655E-EEBD-45DA-89F5-CE3E8A56F5DC}" srcId="{3074BADD-A222-4122-AFE2-A6F0DC306F64}" destId="{7AB4CCE1-D665-4978-BE64-7F3001AF97B5}" srcOrd="0" destOrd="0" parTransId="{DFD5C259-5998-47DA-BB7D-05325AB6BBAC}" sibTransId="{00355CC4-89DA-41BF-9244-D9923E380019}"/>
    <dgm:cxn modelId="{4AE3C55E-211A-4813-85CE-2AFD892E5792}" type="presOf" srcId="{C5B9F95C-6CED-4298-B0D9-E8F60EF164C7}" destId="{AA13F3B4-C98B-48B4-8A43-48DB074DFA08}" srcOrd="0" destOrd="0" presId="urn:microsoft.com/office/officeart/2016/7/layout/VerticalDownArrowProcess"/>
    <dgm:cxn modelId="{0AE2286E-01D7-4294-AD13-FFAC09D8AEEB}" srcId="{9742E46F-B9D9-455B-8254-AF82AA0A878C}" destId="{473A17AF-961F-43BB-B00F-E15A000A36A3}" srcOrd="0" destOrd="0" parTransId="{0DEFFAEE-AC24-4E2E-96D7-FD221BFC50D7}" sibTransId="{6D313581-70DA-4690-9942-8CFFFA550540}"/>
    <dgm:cxn modelId="{8E47A258-8806-471E-859A-E8B074A8C8FB}" srcId="{B2815339-9119-459A-989A-546592BBD784}" destId="{6C3FC9C6-CFC4-471C-8D0C-873B00111449}" srcOrd="0" destOrd="0" parTransId="{F497C0A9-7DFE-418B-9DD5-FE49F3D01519}" sibTransId="{C8A9A618-311F-449C-957F-92135C7DB560}"/>
    <dgm:cxn modelId="{903F9F86-211C-4EDB-9FC4-5ADC05CB6F7E}" type="presOf" srcId="{B2815339-9119-459A-989A-546592BBD784}" destId="{1819D1FE-AFF4-418E-B942-A289A6EACCEC}" srcOrd="1" destOrd="0" presId="urn:microsoft.com/office/officeart/2016/7/layout/VerticalDownArrowProcess"/>
    <dgm:cxn modelId="{C804CE90-B00A-4A57-B7EB-F086376EAB0A}" type="presOf" srcId="{992FBCEB-56D2-4BD9-B206-AD1A6CDF86E1}" destId="{5ED33248-AA04-4E4A-A2F7-7DF736F898C2}" srcOrd="0" destOrd="0" presId="urn:microsoft.com/office/officeart/2016/7/layout/VerticalDownArrowProcess"/>
    <dgm:cxn modelId="{F621A191-9209-46A6-91FF-A75F28322402}" type="presOf" srcId="{6C3FC9C6-CFC4-471C-8D0C-873B00111449}" destId="{B7281C78-D6C2-4C96-A298-B76DFCA7107D}" srcOrd="0" destOrd="0" presId="urn:microsoft.com/office/officeart/2016/7/layout/VerticalDownArrowProcess"/>
    <dgm:cxn modelId="{33A10F97-3308-4860-BD8D-96F03C8B2657}" type="presOf" srcId="{89B6F629-8775-4C53-970E-867079BF0DFD}" destId="{20ADDAA8-5391-4C6E-B049-96A68FBE9AB1}" srcOrd="0" destOrd="0" presId="urn:microsoft.com/office/officeart/2016/7/layout/VerticalDownArrowProcess"/>
    <dgm:cxn modelId="{4BFB519A-3203-4791-BC76-FF817E96074A}" type="presOf" srcId="{473A17AF-961F-43BB-B00F-E15A000A36A3}" destId="{645C0A38-DE27-469A-A1E2-A555F4B0F80B}" srcOrd="1" destOrd="0" presId="urn:microsoft.com/office/officeart/2016/7/layout/VerticalDownArrowProcess"/>
    <dgm:cxn modelId="{CA0C18A4-0B00-495E-B35E-7A688D716AED}" srcId="{9742E46F-B9D9-455B-8254-AF82AA0A878C}" destId="{3074BADD-A222-4122-AFE2-A6F0DC306F64}" srcOrd="1" destOrd="0" parTransId="{B7CB09EE-DEA5-42CE-B006-D70AFBD0ADF1}" sibTransId="{36DE19DF-20A5-405D-9C97-8AD692509A59}"/>
    <dgm:cxn modelId="{2C126AA6-275A-47F4-AC24-C5B142D6488E}" srcId="{473A17AF-961F-43BB-B00F-E15A000A36A3}" destId="{89B6F629-8775-4C53-970E-867079BF0DFD}" srcOrd="0" destOrd="0" parTransId="{DC737D8E-9422-4860-BD59-FD8B52ACEFDF}" sibTransId="{7BE26B66-0DB1-44DE-A218-84480D06D4D2}"/>
    <dgm:cxn modelId="{59F689A8-0F71-4015-A9C3-9B63CD3977A6}" type="presOf" srcId="{473A17AF-961F-43BB-B00F-E15A000A36A3}" destId="{74552D67-895A-421C-860A-0F12191AB520}" srcOrd="0" destOrd="0" presId="urn:microsoft.com/office/officeart/2016/7/layout/VerticalDownArrowProcess"/>
    <dgm:cxn modelId="{A69C68BC-B816-4B7A-9D7A-FFE0507F0067}" type="presOf" srcId="{9742E46F-B9D9-455B-8254-AF82AA0A878C}" destId="{F9F3A8C7-4BB0-4CBB-8EA0-CA7297FAB99F}" srcOrd="0" destOrd="0" presId="urn:microsoft.com/office/officeart/2016/7/layout/VerticalDownArrowProcess"/>
    <dgm:cxn modelId="{4DE86ED3-0C78-4044-ADA3-12BD6F998164}" srcId="{5E8327E0-CBB2-4411-BE13-961CA6AFCC0A}" destId="{C5B9F95C-6CED-4298-B0D9-E8F60EF164C7}" srcOrd="0" destOrd="0" parTransId="{8EB2B349-780C-493D-BEFB-AC1585ACC104}" sibTransId="{4D00F62C-AC1A-4302-B9F3-A7AB95E8979A}"/>
    <dgm:cxn modelId="{111D4FD9-8BFD-4C8A-A80D-8606237E49BE}" type="presOf" srcId="{B2815339-9119-459A-989A-546592BBD784}" destId="{F06ED0AF-9529-48B7-840A-8C28E10D340F}" srcOrd="0" destOrd="0" presId="urn:microsoft.com/office/officeart/2016/7/layout/VerticalDownArrowProcess"/>
    <dgm:cxn modelId="{0DEB8ADA-54BA-4DAB-9130-4338BC64940F}" type="presOf" srcId="{030BD1A7-7EFF-4C24-A4AE-F003DD7B78EB}" destId="{536F1BC4-13C1-4B96-9786-1E2DDBB044E8}" srcOrd="0" destOrd="0" presId="urn:microsoft.com/office/officeart/2016/7/layout/VerticalDownArrowProcess"/>
    <dgm:cxn modelId="{9233D4DA-98CF-4971-B8E4-9868CF48AC27}" srcId="{9742E46F-B9D9-455B-8254-AF82AA0A878C}" destId="{B2815339-9119-459A-989A-546592BBD784}" srcOrd="3" destOrd="0" parTransId="{66C3E592-0CF7-4C25-846C-B2B41F1D9709}" sibTransId="{C17BA944-1130-4917-893F-6FE39A149BD5}"/>
    <dgm:cxn modelId="{A73593E9-C62B-4976-9E5E-D6B15E399ECD}" type="presOf" srcId="{5E8327E0-CBB2-4411-BE13-961CA6AFCC0A}" destId="{24374370-B500-4262-BD89-1B5B1DD9FCA4}" srcOrd="1" destOrd="0" presId="urn:microsoft.com/office/officeart/2016/7/layout/VerticalDownArrowProcess"/>
    <dgm:cxn modelId="{F38E78EE-534E-4849-90FF-258CCAE15D2E}" type="presOf" srcId="{3074BADD-A222-4122-AFE2-A6F0DC306F64}" destId="{03488850-3B65-4BE7-B61C-56724AB9DCAB}" srcOrd="1" destOrd="0" presId="urn:microsoft.com/office/officeart/2016/7/layout/VerticalDownArrowProcess"/>
    <dgm:cxn modelId="{9CB145C2-2969-4099-BD2B-A71663EFA36A}" type="presParOf" srcId="{F9F3A8C7-4BB0-4CBB-8EA0-CA7297FAB99F}" destId="{B61EC7E1-2917-4C88-80A4-7279B6C9B0EA}" srcOrd="0" destOrd="0" presId="urn:microsoft.com/office/officeart/2016/7/layout/VerticalDownArrowProcess"/>
    <dgm:cxn modelId="{65297237-F9B7-4510-8CEB-5A367A58C904}" type="presParOf" srcId="{B61EC7E1-2917-4C88-80A4-7279B6C9B0EA}" destId="{536F1BC4-13C1-4B96-9786-1E2DDBB044E8}" srcOrd="0" destOrd="0" presId="urn:microsoft.com/office/officeart/2016/7/layout/VerticalDownArrowProcess"/>
    <dgm:cxn modelId="{0C9B6B9B-F874-4BA8-BD66-76EF823F2503}" type="presParOf" srcId="{B61EC7E1-2917-4C88-80A4-7279B6C9B0EA}" destId="{5ED33248-AA04-4E4A-A2F7-7DF736F898C2}" srcOrd="1" destOrd="0" presId="urn:microsoft.com/office/officeart/2016/7/layout/VerticalDownArrowProcess"/>
    <dgm:cxn modelId="{71971752-715F-4F12-BBAB-D0D268753AAD}" type="presParOf" srcId="{F9F3A8C7-4BB0-4CBB-8EA0-CA7297FAB99F}" destId="{4EA44A3A-CC94-4D30-85EE-E720AFE0537F}" srcOrd="1" destOrd="0" presId="urn:microsoft.com/office/officeart/2016/7/layout/VerticalDownArrowProcess"/>
    <dgm:cxn modelId="{D2F42EAE-26F1-47D5-9B9F-19EB023C17AD}" type="presParOf" srcId="{F9F3A8C7-4BB0-4CBB-8EA0-CA7297FAB99F}" destId="{B4C2EE79-5518-4571-953A-5C0657E3876E}" srcOrd="2" destOrd="0" presId="urn:microsoft.com/office/officeart/2016/7/layout/VerticalDownArrowProcess"/>
    <dgm:cxn modelId="{44E6D111-04EB-4F02-8C0E-DAC0B1607B79}" type="presParOf" srcId="{B4C2EE79-5518-4571-953A-5C0657E3876E}" destId="{F06ED0AF-9529-48B7-840A-8C28E10D340F}" srcOrd="0" destOrd="0" presId="urn:microsoft.com/office/officeart/2016/7/layout/VerticalDownArrowProcess"/>
    <dgm:cxn modelId="{C8884ED4-0586-464E-8676-0EC4E10EB128}" type="presParOf" srcId="{B4C2EE79-5518-4571-953A-5C0657E3876E}" destId="{1819D1FE-AFF4-418E-B942-A289A6EACCEC}" srcOrd="1" destOrd="0" presId="urn:microsoft.com/office/officeart/2016/7/layout/VerticalDownArrowProcess"/>
    <dgm:cxn modelId="{23F96226-A99F-461A-B927-EED21C48BAD9}" type="presParOf" srcId="{B4C2EE79-5518-4571-953A-5C0657E3876E}" destId="{B7281C78-D6C2-4C96-A298-B76DFCA7107D}" srcOrd="2" destOrd="0" presId="urn:microsoft.com/office/officeart/2016/7/layout/VerticalDownArrowProcess"/>
    <dgm:cxn modelId="{B8B70270-DB87-4F13-B050-FF3D378C8FA3}" type="presParOf" srcId="{F9F3A8C7-4BB0-4CBB-8EA0-CA7297FAB99F}" destId="{53CB7B30-30FA-415D-AFE4-617FAF26295F}" srcOrd="3" destOrd="0" presId="urn:microsoft.com/office/officeart/2016/7/layout/VerticalDownArrowProcess"/>
    <dgm:cxn modelId="{CC6FA813-A8FD-4E8F-BA0C-B9DF9CB2527D}" type="presParOf" srcId="{F9F3A8C7-4BB0-4CBB-8EA0-CA7297FAB99F}" destId="{B0648A01-D571-4A46-98D1-695F06AB7A78}" srcOrd="4" destOrd="0" presId="urn:microsoft.com/office/officeart/2016/7/layout/VerticalDownArrowProcess"/>
    <dgm:cxn modelId="{755A8FEA-297F-4EF7-BCB8-4B42622922F8}" type="presParOf" srcId="{B0648A01-D571-4A46-98D1-695F06AB7A78}" destId="{B763160F-A8EA-4331-85F5-923A3774DC77}" srcOrd="0" destOrd="0" presId="urn:microsoft.com/office/officeart/2016/7/layout/VerticalDownArrowProcess"/>
    <dgm:cxn modelId="{7C661BF6-BDC8-4053-8F96-19FD4EC692CF}" type="presParOf" srcId="{B0648A01-D571-4A46-98D1-695F06AB7A78}" destId="{24374370-B500-4262-BD89-1B5B1DD9FCA4}" srcOrd="1" destOrd="0" presId="urn:microsoft.com/office/officeart/2016/7/layout/VerticalDownArrowProcess"/>
    <dgm:cxn modelId="{66891E08-758E-47F8-BDDB-9906D4F12D0F}" type="presParOf" srcId="{B0648A01-D571-4A46-98D1-695F06AB7A78}" destId="{AA13F3B4-C98B-48B4-8A43-48DB074DFA08}" srcOrd="2" destOrd="0" presId="urn:microsoft.com/office/officeart/2016/7/layout/VerticalDownArrowProcess"/>
    <dgm:cxn modelId="{10731638-9920-4CCD-B14B-110CDD59980A}" type="presParOf" srcId="{F9F3A8C7-4BB0-4CBB-8EA0-CA7297FAB99F}" destId="{D91A14CB-02F9-41E6-AD9C-F1E7C36E5F77}" srcOrd="5" destOrd="0" presId="urn:microsoft.com/office/officeart/2016/7/layout/VerticalDownArrowProcess"/>
    <dgm:cxn modelId="{3AC53EB3-0945-45D4-9E5C-88EB2544638D}" type="presParOf" srcId="{F9F3A8C7-4BB0-4CBB-8EA0-CA7297FAB99F}" destId="{768186CF-DFD5-47C2-AFE6-2A4943BAC3C6}" srcOrd="6" destOrd="0" presId="urn:microsoft.com/office/officeart/2016/7/layout/VerticalDownArrowProcess"/>
    <dgm:cxn modelId="{37AFC15B-8923-4E49-B8AE-BDFD9EF25B6F}" type="presParOf" srcId="{768186CF-DFD5-47C2-AFE6-2A4943BAC3C6}" destId="{F4807A31-83A8-40AC-AABB-BADCA032199B}" srcOrd="0" destOrd="0" presId="urn:microsoft.com/office/officeart/2016/7/layout/VerticalDownArrowProcess"/>
    <dgm:cxn modelId="{9CC51334-30F8-403D-88B4-F3C15535B45D}" type="presParOf" srcId="{768186CF-DFD5-47C2-AFE6-2A4943BAC3C6}" destId="{03488850-3B65-4BE7-B61C-56724AB9DCAB}" srcOrd="1" destOrd="0" presId="urn:microsoft.com/office/officeart/2016/7/layout/VerticalDownArrowProcess"/>
    <dgm:cxn modelId="{B25EA3DF-29C6-4DE1-BCB3-2D88AE8E349E}" type="presParOf" srcId="{768186CF-DFD5-47C2-AFE6-2A4943BAC3C6}" destId="{1932FE4E-B1E6-4102-BF20-0C98DCB32266}" srcOrd="2" destOrd="0" presId="urn:microsoft.com/office/officeart/2016/7/layout/VerticalDownArrowProcess"/>
    <dgm:cxn modelId="{1013866D-FEAE-470D-8E3D-7C4DAF8E3947}" type="presParOf" srcId="{F9F3A8C7-4BB0-4CBB-8EA0-CA7297FAB99F}" destId="{D99BE0FD-7227-4D41-B801-BCDAAAD301B2}" srcOrd="7" destOrd="0" presId="urn:microsoft.com/office/officeart/2016/7/layout/VerticalDownArrowProcess"/>
    <dgm:cxn modelId="{053BD3BC-2037-48B0-809F-59185197514F}" type="presParOf" srcId="{F9F3A8C7-4BB0-4CBB-8EA0-CA7297FAB99F}" destId="{0C2ECC26-30F0-4F78-9F6A-EC1026390193}" srcOrd="8" destOrd="0" presId="urn:microsoft.com/office/officeart/2016/7/layout/VerticalDownArrowProcess"/>
    <dgm:cxn modelId="{8E34834B-3245-4B16-82B8-97FDA2EF1BFE}" type="presParOf" srcId="{0C2ECC26-30F0-4F78-9F6A-EC1026390193}" destId="{74552D67-895A-421C-860A-0F12191AB520}" srcOrd="0" destOrd="0" presId="urn:microsoft.com/office/officeart/2016/7/layout/VerticalDownArrowProcess"/>
    <dgm:cxn modelId="{5FA43210-4705-4FE4-B87B-72B47C858173}" type="presParOf" srcId="{0C2ECC26-30F0-4F78-9F6A-EC1026390193}" destId="{645C0A38-DE27-469A-A1E2-A555F4B0F80B}" srcOrd="1" destOrd="0" presId="urn:microsoft.com/office/officeart/2016/7/layout/VerticalDownArrowProcess"/>
    <dgm:cxn modelId="{8AE182EC-4A39-4D54-8CF3-7BFF6EE5F53D}" type="presParOf" srcId="{0C2ECC26-30F0-4F78-9F6A-EC1026390193}" destId="{20ADDAA8-5391-4C6E-B049-96A68FBE9AB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E9179D-211E-4C9B-B14F-B9A70E75384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2416AD-9B89-4FD5-9CB0-070D65562A5C}">
      <dgm:prSet/>
      <dgm:spPr/>
      <dgm:t>
        <a:bodyPr/>
        <a:lstStyle/>
        <a:p>
          <a:r>
            <a:rPr lang="en-GB"/>
            <a:t>What is Huffman Coding?</a:t>
          </a:r>
          <a:endParaRPr lang="en-US"/>
        </a:p>
      </dgm:t>
    </dgm:pt>
    <dgm:pt modelId="{C29FF91C-2695-488D-8162-3BFAFD02F278}" type="parTrans" cxnId="{5B4D5303-BEE9-41C6-A09F-FD79C46821EA}">
      <dgm:prSet/>
      <dgm:spPr/>
      <dgm:t>
        <a:bodyPr/>
        <a:lstStyle/>
        <a:p>
          <a:endParaRPr lang="en-US"/>
        </a:p>
      </dgm:t>
    </dgm:pt>
    <dgm:pt modelId="{177B3023-4F30-4731-8749-2E2A6BB0179D}" type="sibTrans" cxnId="{5B4D5303-BEE9-41C6-A09F-FD79C46821EA}">
      <dgm:prSet/>
      <dgm:spPr/>
      <dgm:t>
        <a:bodyPr/>
        <a:lstStyle/>
        <a:p>
          <a:endParaRPr lang="en-US"/>
        </a:p>
      </dgm:t>
    </dgm:pt>
    <dgm:pt modelId="{2AF5DB1A-8315-4B54-9CEA-DD216082DCEF}">
      <dgm:prSet/>
      <dgm:spPr/>
      <dgm:t>
        <a:bodyPr/>
        <a:lstStyle/>
        <a:p>
          <a:r>
            <a:rPr lang="en-GB"/>
            <a:t>- Frequency-based encoding algorithm</a:t>
          </a:r>
          <a:endParaRPr lang="en-US"/>
        </a:p>
      </dgm:t>
    </dgm:pt>
    <dgm:pt modelId="{6AA1251E-0464-453D-A075-A634E9FAE819}" type="parTrans" cxnId="{10F28475-4A3B-486A-95EA-CEA6E04F94A3}">
      <dgm:prSet/>
      <dgm:spPr/>
      <dgm:t>
        <a:bodyPr/>
        <a:lstStyle/>
        <a:p>
          <a:endParaRPr lang="en-US"/>
        </a:p>
      </dgm:t>
    </dgm:pt>
    <dgm:pt modelId="{6837C236-70C2-44EA-B7C0-FDB8354EC049}" type="sibTrans" cxnId="{10F28475-4A3B-486A-95EA-CEA6E04F94A3}">
      <dgm:prSet/>
      <dgm:spPr/>
      <dgm:t>
        <a:bodyPr/>
        <a:lstStyle/>
        <a:p>
          <a:endParaRPr lang="en-US"/>
        </a:p>
      </dgm:t>
    </dgm:pt>
    <dgm:pt modelId="{2C83D50F-1B41-4051-9D5A-508F04EEF749}">
      <dgm:prSet/>
      <dgm:spPr/>
      <dgm:t>
        <a:bodyPr/>
        <a:lstStyle/>
        <a:p>
          <a:r>
            <a:rPr lang="en-GB"/>
            <a:t>- Efficient compression technique</a:t>
          </a:r>
          <a:endParaRPr lang="en-US"/>
        </a:p>
      </dgm:t>
    </dgm:pt>
    <dgm:pt modelId="{0BE29076-FD87-4A7C-A3A8-9AFB0E17F964}" type="parTrans" cxnId="{9755D224-6FD7-4949-A1ED-7652DB3B40AE}">
      <dgm:prSet/>
      <dgm:spPr/>
      <dgm:t>
        <a:bodyPr/>
        <a:lstStyle/>
        <a:p>
          <a:endParaRPr lang="en-US"/>
        </a:p>
      </dgm:t>
    </dgm:pt>
    <dgm:pt modelId="{84A011A9-E3BC-4A3C-97A2-A5CB51AA5635}" type="sibTrans" cxnId="{9755D224-6FD7-4949-A1ED-7652DB3B40AE}">
      <dgm:prSet/>
      <dgm:spPr/>
      <dgm:t>
        <a:bodyPr/>
        <a:lstStyle/>
        <a:p>
          <a:endParaRPr lang="en-US"/>
        </a:p>
      </dgm:t>
    </dgm:pt>
    <dgm:pt modelId="{D2A212B5-B960-4AEF-8389-99EDA3947237}">
      <dgm:prSet/>
      <dgm:spPr/>
      <dgm:t>
        <a:bodyPr/>
        <a:lstStyle/>
        <a:p>
          <a:r>
            <a:rPr lang="en-GB"/>
            <a:t>Illustration: Huffman Tree</a:t>
          </a:r>
          <a:endParaRPr lang="en-US"/>
        </a:p>
      </dgm:t>
    </dgm:pt>
    <dgm:pt modelId="{89954181-4D69-482D-82E2-CE4F943AD433}" type="parTrans" cxnId="{F4C3899C-AE0E-41BC-8C22-5677D40B7631}">
      <dgm:prSet/>
      <dgm:spPr/>
      <dgm:t>
        <a:bodyPr/>
        <a:lstStyle/>
        <a:p>
          <a:endParaRPr lang="en-US"/>
        </a:p>
      </dgm:t>
    </dgm:pt>
    <dgm:pt modelId="{A14FD2A2-EF96-4600-8811-81A1F9FB449B}" type="sibTrans" cxnId="{F4C3899C-AE0E-41BC-8C22-5677D40B7631}">
      <dgm:prSet/>
      <dgm:spPr/>
      <dgm:t>
        <a:bodyPr/>
        <a:lstStyle/>
        <a:p>
          <a:endParaRPr lang="en-US"/>
        </a:p>
      </dgm:t>
    </dgm:pt>
    <dgm:pt modelId="{C37FE351-C830-4846-AE8A-74D3D99FA3F7}" type="pres">
      <dgm:prSet presAssocID="{83E9179D-211E-4C9B-B14F-B9A70E753846}" presName="outerComposite" presStyleCnt="0">
        <dgm:presLayoutVars>
          <dgm:chMax val="5"/>
          <dgm:dir/>
          <dgm:resizeHandles val="exact"/>
        </dgm:presLayoutVars>
      </dgm:prSet>
      <dgm:spPr/>
    </dgm:pt>
    <dgm:pt modelId="{2F19546E-D4AD-425F-A269-1EA2C456B009}" type="pres">
      <dgm:prSet presAssocID="{83E9179D-211E-4C9B-B14F-B9A70E753846}" presName="dummyMaxCanvas" presStyleCnt="0">
        <dgm:presLayoutVars/>
      </dgm:prSet>
      <dgm:spPr/>
    </dgm:pt>
    <dgm:pt modelId="{0448E7C4-F6E7-4FDA-B06C-27B36089C591}" type="pres">
      <dgm:prSet presAssocID="{83E9179D-211E-4C9B-B14F-B9A70E753846}" presName="FourNodes_1" presStyleLbl="node1" presStyleIdx="0" presStyleCnt="4">
        <dgm:presLayoutVars>
          <dgm:bulletEnabled val="1"/>
        </dgm:presLayoutVars>
      </dgm:prSet>
      <dgm:spPr/>
    </dgm:pt>
    <dgm:pt modelId="{39CA34DD-FFE9-44F8-B404-F797DC2F8661}" type="pres">
      <dgm:prSet presAssocID="{83E9179D-211E-4C9B-B14F-B9A70E753846}" presName="FourNodes_2" presStyleLbl="node1" presStyleIdx="1" presStyleCnt="4">
        <dgm:presLayoutVars>
          <dgm:bulletEnabled val="1"/>
        </dgm:presLayoutVars>
      </dgm:prSet>
      <dgm:spPr/>
    </dgm:pt>
    <dgm:pt modelId="{2A8E70FC-80E2-40E0-AF25-2E2E1CB26CEC}" type="pres">
      <dgm:prSet presAssocID="{83E9179D-211E-4C9B-B14F-B9A70E753846}" presName="FourNodes_3" presStyleLbl="node1" presStyleIdx="2" presStyleCnt="4">
        <dgm:presLayoutVars>
          <dgm:bulletEnabled val="1"/>
        </dgm:presLayoutVars>
      </dgm:prSet>
      <dgm:spPr/>
    </dgm:pt>
    <dgm:pt modelId="{44E04A07-BDB8-4009-AD5F-3CC14855870E}" type="pres">
      <dgm:prSet presAssocID="{83E9179D-211E-4C9B-B14F-B9A70E753846}" presName="FourNodes_4" presStyleLbl="node1" presStyleIdx="3" presStyleCnt="4">
        <dgm:presLayoutVars>
          <dgm:bulletEnabled val="1"/>
        </dgm:presLayoutVars>
      </dgm:prSet>
      <dgm:spPr/>
    </dgm:pt>
    <dgm:pt modelId="{AC4810B3-ED14-4D6E-8BDD-8242A88B1E57}" type="pres">
      <dgm:prSet presAssocID="{83E9179D-211E-4C9B-B14F-B9A70E753846}" presName="FourConn_1-2" presStyleLbl="fgAccFollowNode1" presStyleIdx="0" presStyleCnt="3">
        <dgm:presLayoutVars>
          <dgm:bulletEnabled val="1"/>
        </dgm:presLayoutVars>
      </dgm:prSet>
      <dgm:spPr/>
    </dgm:pt>
    <dgm:pt modelId="{BDB31FD1-9157-4A08-B22A-617C4DC1F7C1}" type="pres">
      <dgm:prSet presAssocID="{83E9179D-211E-4C9B-B14F-B9A70E753846}" presName="FourConn_2-3" presStyleLbl="fgAccFollowNode1" presStyleIdx="1" presStyleCnt="3">
        <dgm:presLayoutVars>
          <dgm:bulletEnabled val="1"/>
        </dgm:presLayoutVars>
      </dgm:prSet>
      <dgm:spPr/>
    </dgm:pt>
    <dgm:pt modelId="{86F1C8E7-8D84-4BAF-9489-AEB061D74CC9}" type="pres">
      <dgm:prSet presAssocID="{83E9179D-211E-4C9B-B14F-B9A70E753846}" presName="FourConn_3-4" presStyleLbl="fgAccFollowNode1" presStyleIdx="2" presStyleCnt="3">
        <dgm:presLayoutVars>
          <dgm:bulletEnabled val="1"/>
        </dgm:presLayoutVars>
      </dgm:prSet>
      <dgm:spPr/>
    </dgm:pt>
    <dgm:pt modelId="{3A79A1BC-8B19-43FB-989F-4AE17F40B6CF}" type="pres">
      <dgm:prSet presAssocID="{83E9179D-211E-4C9B-B14F-B9A70E753846}" presName="FourNodes_1_text" presStyleLbl="node1" presStyleIdx="3" presStyleCnt="4">
        <dgm:presLayoutVars>
          <dgm:bulletEnabled val="1"/>
        </dgm:presLayoutVars>
      </dgm:prSet>
      <dgm:spPr/>
    </dgm:pt>
    <dgm:pt modelId="{04002BDD-340A-4B12-86FE-7B59F7CD7EF0}" type="pres">
      <dgm:prSet presAssocID="{83E9179D-211E-4C9B-B14F-B9A70E753846}" presName="FourNodes_2_text" presStyleLbl="node1" presStyleIdx="3" presStyleCnt="4">
        <dgm:presLayoutVars>
          <dgm:bulletEnabled val="1"/>
        </dgm:presLayoutVars>
      </dgm:prSet>
      <dgm:spPr/>
    </dgm:pt>
    <dgm:pt modelId="{01CE4B1D-F727-453E-BAD6-D6CA67E144C8}" type="pres">
      <dgm:prSet presAssocID="{83E9179D-211E-4C9B-B14F-B9A70E753846}" presName="FourNodes_3_text" presStyleLbl="node1" presStyleIdx="3" presStyleCnt="4">
        <dgm:presLayoutVars>
          <dgm:bulletEnabled val="1"/>
        </dgm:presLayoutVars>
      </dgm:prSet>
      <dgm:spPr/>
    </dgm:pt>
    <dgm:pt modelId="{63082DE8-D78F-43B5-8A00-4275BD2A57DC}" type="pres">
      <dgm:prSet presAssocID="{83E9179D-211E-4C9B-B14F-B9A70E75384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B4D5303-BEE9-41C6-A09F-FD79C46821EA}" srcId="{83E9179D-211E-4C9B-B14F-B9A70E753846}" destId="{482416AD-9B89-4FD5-9CB0-070D65562A5C}" srcOrd="0" destOrd="0" parTransId="{C29FF91C-2695-488D-8162-3BFAFD02F278}" sibTransId="{177B3023-4F30-4731-8749-2E2A6BB0179D}"/>
    <dgm:cxn modelId="{3CAFE113-6896-4F39-A1D4-F86615BBD609}" type="presOf" srcId="{2AF5DB1A-8315-4B54-9CEA-DD216082DCEF}" destId="{04002BDD-340A-4B12-86FE-7B59F7CD7EF0}" srcOrd="1" destOrd="0" presId="urn:microsoft.com/office/officeart/2005/8/layout/vProcess5"/>
    <dgm:cxn modelId="{C4FA2B1E-0412-46FF-B783-9DDFF28C8A16}" type="presOf" srcId="{84A011A9-E3BC-4A3C-97A2-A5CB51AA5635}" destId="{86F1C8E7-8D84-4BAF-9489-AEB061D74CC9}" srcOrd="0" destOrd="0" presId="urn:microsoft.com/office/officeart/2005/8/layout/vProcess5"/>
    <dgm:cxn modelId="{9755D224-6FD7-4949-A1ED-7652DB3B40AE}" srcId="{83E9179D-211E-4C9B-B14F-B9A70E753846}" destId="{2C83D50F-1B41-4051-9D5A-508F04EEF749}" srcOrd="2" destOrd="0" parTransId="{0BE29076-FD87-4A7C-A3A8-9AFB0E17F964}" sibTransId="{84A011A9-E3BC-4A3C-97A2-A5CB51AA5635}"/>
    <dgm:cxn modelId="{27A7A430-FD92-41B5-8526-6871785E7C38}" type="presOf" srcId="{2AF5DB1A-8315-4B54-9CEA-DD216082DCEF}" destId="{39CA34DD-FFE9-44F8-B404-F797DC2F8661}" srcOrd="0" destOrd="0" presId="urn:microsoft.com/office/officeart/2005/8/layout/vProcess5"/>
    <dgm:cxn modelId="{82B5443E-AE69-4168-9F6B-29CFF949F4C8}" type="presOf" srcId="{6837C236-70C2-44EA-B7C0-FDB8354EC049}" destId="{BDB31FD1-9157-4A08-B22A-617C4DC1F7C1}" srcOrd="0" destOrd="0" presId="urn:microsoft.com/office/officeart/2005/8/layout/vProcess5"/>
    <dgm:cxn modelId="{1EBEF54C-4DAF-43EB-8F6F-AF8E42CE9397}" type="presOf" srcId="{2C83D50F-1B41-4051-9D5A-508F04EEF749}" destId="{01CE4B1D-F727-453E-BAD6-D6CA67E144C8}" srcOrd="1" destOrd="0" presId="urn:microsoft.com/office/officeart/2005/8/layout/vProcess5"/>
    <dgm:cxn modelId="{10F28475-4A3B-486A-95EA-CEA6E04F94A3}" srcId="{83E9179D-211E-4C9B-B14F-B9A70E753846}" destId="{2AF5DB1A-8315-4B54-9CEA-DD216082DCEF}" srcOrd="1" destOrd="0" parTransId="{6AA1251E-0464-453D-A075-A634E9FAE819}" sibTransId="{6837C236-70C2-44EA-B7C0-FDB8354EC049}"/>
    <dgm:cxn modelId="{0BD8E792-5AFA-497E-A4E8-0B83937B7DED}" type="presOf" srcId="{482416AD-9B89-4FD5-9CB0-070D65562A5C}" destId="{0448E7C4-F6E7-4FDA-B06C-27B36089C591}" srcOrd="0" destOrd="0" presId="urn:microsoft.com/office/officeart/2005/8/layout/vProcess5"/>
    <dgm:cxn modelId="{3FF79B99-3B2C-432B-810F-B7A9C31EDDBD}" type="presOf" srcId="{D2A212B5-B960-4AEF-8389-99EDA3947237}" destId="{44E04A07-BDB8-4009-AD5F-3CC14855870E}" srcOrd="0" destOrd="0" presId="urn:microsoft.com/office/officeart/2005/8/layout/vProcess5"/>
    <dgm:cxn modelId="{F4C3899C-AE0E-41BC-8C22-5677D40B7631}" srcId="{83E9179D-211E-4C9B-B14F-B9A70E753846}" destId="{D2A212B5-B960-4AEF-8389-99EDA3947237}" srcOrd="3" destOrd="0" parTransId="{89954181-4D69-482D-82E2-CE4F943AD433}" sibTransId="{A14FD2A2-EF96-4600-8811-81A1F9FB449B}"/>
    <dgm:cxn modelId="{E660E0A6-F930-46EB-84A9-220433A2744A}" type="presOf" srcId="{D2A212B5-B960-4AEF-8389-99EDA3947237}" destId="{63082DE8-D78F-43B5-8A00-4275BD2A57DC}" srcOrd="1" destOrd="0" presId="urn:microsoft.com/office/officeart/2005/8/layout/vProcess5"/>
    <dgm:cxn modelId="{E83C36D9-5AE8-4BDF-B4CF-BE7136E7900C}" type="presOf" srcId="{482416AD-9B89-4FD5-9CB0-070D65562A5C}" destId="{3A79A1BC-8B19-43FB-989F-4AE17F40B6CF}" srcOrd="1" destOrd="0" presId="urn:microsoft.com/office/officeart/2005/8/layout/vProcess5"/>
    <dgm:cxn modelId="{944474DB-9AAD-4A48-8B5F-FA96B898695E}" type="presOf" srcId="{2C83D50F-1B41-4051-9D5A-508F04EEF749}" destId="{2A8E70FC-80E2-40E0-AF25-2E2E1CB26CEC}" srcOrd="0" destOrd="0" presId="urn:microsoft.com/office/officeart/2005/8/layout/vProcess5"/>
    <dgm:cxn modelId="{B7F8F9ED-DF50-452B-8811-5D9CA8562EF6}" type="presOf" srcId="{177B3023-4F30-4731-8749-2E2A6BB0179D}" destId="{AC4810B3-ED14-4D6E-8BDD-8242A88B1E57}" srcOrd="0" destOrd="0" presId="urn:microsoft.com/office/officeart/2005/8/layout/vProcess5"/>
    <dgm:cxn modelId="{BB07C7F7-6CC1-467C-80D3-1FF3CCCCE40F}" type="presOf" srcId="{83E9179D-211E-4C9B-B14F-B9A70E753846}" destId="{C37FE351-C830-4846-AE8A-74D3D99FA3F7}" srcOrd="0" destOrd="0" presId="urn:microsoft.com/office/officeart/2005/8/layout/vProcess5"/>
    <dgm:cxn modelId="{1AECB4F3-5164-4539-AD98-29F16F83EFFB}" type="presParOf" srcId="{C37FE351-C830-4846-AE8A-74D3D99FA3F7}" destId="{2F19546E-D4AD-425F-A269-1EA2C456B009}" srcOrd="0" destOrd="0" presId="urn:microsoft.com/office/officeart/2005/8/layout/vProcess5"/>
    <dgm:cxn modelId="{FF5BFD41-0EBB-429C-AB9B-A7965BA0B4E0}" type="presParOf" srcId="{C37FE351-C830-4846-AE8A-74D3D99FA3F7}" destId="{0448E7C4-F6E7-4FDA-B06C-27B36089C591}" srcOrd="1" destOrd="0" presId="urn:microsoft.com/office/officeart/2005/8/layout/vProcess5"/>
    <dgm:cxn modelId="{0ADDB0A9-6707-4A63-A42B-508570A16EFE}" type="presParOf" srcId="{C37FE351-C830-4846-AE8A-74D3D99FA3F7}" destId="{39CA34DD-FFE9-44F8-B404-F797DC2F8661}" srcOrd="2" destOrd="0" presId="urn:microsoft.com/office/officeart/2005/8/layout/vProcess5"/>
    <dgm:cxn modelId="{A7464A4B-DA84-49A1-9AA5-C2D5DE6298C9}" type="presParOf" srcId="{C37FE351-C830-4846-AE8A-74D3D99FA3F7}" destId="{2A8E70FC-80E2-40E0-AF25-2E2E1CB26CEC}" srcOrd="3" destOrd="0" presId="urn:microsoft.com/office/officeart/2005/8/layout/vProcess5"/>
    <dgm:cxn modelId="{CFF392F5-4499-4D28-96D2-66279177C82B}" type="presParOf" srcId="{C37FE351-C830-4846-AE8A-74D3D99FA3F7}" destId="{44E04A07-BDB8-4009-AD5F-3CC14855870E}" srcOrd="4" destOrd="0" presId="urn:microsoft.com/office/officeart/2005/8/layout/vProcess5"/>
    <dgm:cxn modelId="{1103292C-54FC-4654-BA82-293D49D1235B}" type="presParOf" srcId="{C37FE351-C830-4846-AE8A-74D3D99FA3F7}" destId="{AC4810B3-ED14-4D6E-8BDD-8242A88B1E57}" srcOrd="5" destOrd="0" presId="urn:microsoft.com/office/officeart/2005/8/layout/vProcess5"/>
    <dgm:cxn modelId="{86BEA019-152F-433F-B290-BB80FFB41C00}" type="presParOf" srcId="{C37FE351-C830-4846-AE8A-74D3D99FA3F7}" destId="{BDB31FD1-9157-4A08-B22A-617C4DC1F7C1}" srcOrd="6" destOrd="0" presId="urn:microsoft.com/office/officeart/2005/8/layout/vProcess5"/>
    <dgm:cxn modelId="{47A244CB-ECB2-4CEA-B44A-96E077E83CC2}" type="presParOf" srcId="{C37FE351-C830-4846-AE8A-74D3D99FA3F7}" destId="{86F1C8E7-8D84-4BAF-9489-AEB061D74CC9}" srcOrd="7" destOrd="0" presId="urn:microsoft.com/office/officeart/2005/8/layout/vProcess5"/>
    <dgm:cxn modelId="{B7668DA5-1F0E-40B3-ABD2-0EF060AF9A86}" type="presParOf" srcId="{C37FE351-C830-4846-AE8A-74D3D99FA3F7}" destId="{3A79A1BC-8B19-43FB-989F-4AE17F40B6CF}" srcOrd="8" destOrd="0" presId="urn:microsoft.com/office/officeart/2005/8/layout/vProcess5"/>
    <dgm:cxn modelId="{B3DC7946-74F8-478E-A3AA-AFE4FE11AA06}" type="presParOf" srcId="{C37FE351-C830-4846-AE8A-74D3D99FA3F7}" destId="{04002BDD-340A-4B12-86FE-7B59F7CD7EF0}" srcOrd="9" destOrd="0" presId="urn:microsoft.com/office/officeart/2005/8/layout/vProcess5"/>
    <dgm:cxn modelId="{170A1FFA-21AD-4BE2-865F-F66E9D78C3B1}" type="presParOf" srcId="{C37FE351-C830-4846-AE8A-74D3D99FA3F7}" destId="{01CE4B1D-F727-453E-BAD6-D6CA67E144C8}" srcOrd="10" destOrd="0" presId="urn:microsoft.com/office/officeart/2005/8/layout/vProcess5"/>
    <dgm:cxn modelId="{428ACBE9-E882-4A2A-B94E-612D7DCD7EE6}" type="presParOf" srcId="{C37FE351-C830-4846-AE8A-74D3D99FA3F7}" destId="{63082DE8-D78F-43B5-8A00-4275BD2A57D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83D858-02D5-4773-B089-C170F159705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5F5D30-9FBF-4EC5-878D-A1300E5E95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Programming Languages: C, C++</a:t>
          </a:r>
        </a:p>
      </dgm:t>
    </dgm:pt>
    <dgm:pt modelId="{97C0216F-7D7D-43EE-A67B-584D4F0C9F75}" type="parTrans" cxnId="{0213EF58-7FCD-48E6-8B75-86F2B79C256C}">
      <dgm:prSet/>
      <dgm:spPr/>
      <dgm:t>
        <a:bodyPr/>
        <a:lstStyle/>
        <a:p>
          <a:endParaRPr lang="en-US"/>
        </a:p>
      </dgm:t>
    </dgm:pt>
    <dgm:pt modelId="{B151BB51-9EE2-48C1-ADFE-E64690B89196}" type="sibTrans" cxnId="{0213EF58-7FCD-48E6-8B75-86F2B79C25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E35AA0-885C-4E68-B6CB-46CFDFB9F2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IDE/Editor: Visual Studio Code</a:t>
          </a:r>
        </a:p>
      </dgm:t>
    </dgm:pt>
    <dgm:pt modelId="{CEF82679-F7D6-4C5D-AA06-4D2D8E03B457}" type="parTrans" cxnId="{94A477D2-D3CC-4D5A-B150-F2BC5C1140DB}">
      <dgm:prSet/>
      <dgm:spPr/>
      <dgm:t>
        <a:bodyPr/>
        <a:lstStyle/>
        <a:p>
          <a:endParaRPr lang="en-US"/>
        </a:p>
      </dgm:t>
    </dgm:pt>
    <dgm:pt modelId="{6F756B74-2C52-46CA-8911-03EF0C7E24BF}" type="sibTrans" cxnId="{94A477D2-D3CC-4D5A-B150-F2BC5C1140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9630B5-5994-4050-ACD9-47D622785B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Version Control: </a:t>
          </a:r>
          <a:r>
            <a:rPr lang="en-US" dirty="0">
              <a:hlinkClick xmlns:r="http://schemas.openxmlformats.org/officeDocument/2006/relationships" r:id="rId1"/>
            </a:rPr>
            <a:t>GitHub</a:t>
          </a:r>
          <a:endParaRPr lang="en-US" dirty="0"/>
        </a:p>
      </dgm:t>
    </dgm:pt>
    <dgm:pt modelId="{1C832146-B7AE-4A08-AA7C-E38343666A3B}" type="parTrans" cxnId="{048F2E15-43A5-4A10-B62B-944F90FB8371}">
      <dgm:prSet/>
      <dgm:spPr/>
      <dgm:t>
        <a:bodyPr/>
        <a:lstStyle/>
        <a:p>
          <a:endParaRPr lang="en-US"/>
        </a:p>
      </dgm:t>
    </dgm:pt>
    <dgm:pt modelId="{DD904AAC-CE4B-4B99-8107-A15BDD683974}" type="sibTrans" cxnId="{048F2E15-43A5-4A10-B62B-944F90FB83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B14D53-ADE2-4490-9332-A62520DB18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Libraries: OpenCV (if applicable)</a:t>
          </a:r>
        </a:p>
      </dgm:t>
    </dgm:pt>
    <dgm:pt modelId="{E3DF8F5C-690B-46A0-A92F-DFF690852960}" type="parTrans" cxnId="{B6B96623-D432-4B54-BC30-B518F13A2E8A}">
      <dgm:prSet/>
      <dgm:spPr/>
      <dgm:t>
        <a:bodyPr/>
        <a:lstStyle/>
        <a:p>
          <a:endParaRPr lang="en-US"/>
        </a:p>
      </dgm:t>
    </dgm:pt>
    <dgm:pt modelId="{76ED80ED-B177-4EE5-9699-AE633C84E2F4}" type="sibTrans" cxnId="{B6B96623-D432-4B54-BC30-B518F13A2E8A}">
      <dgm:prSet/>
      <dgm:spPr/>
      <dgm:t>
        <a:bodyPr/>
        <a:lstStyle/>
        <a:p>
          <a:endParaRPr lang="en-US"/>
        </a:p>
      </dgm:t>
    </dgm:pt>
    <dgm:pt modelId="{D4998AD0-17F3-4BD7-B6D5-BD5F1C3A0CE3}" type="pres">
      <dgm:prSet presAssocID="{3183D858-02D5-4773-B089-C170F1597053}" presName="root" presStyleCnt="0">
        <dgm:presLayoutVars>
          <dgm:dir/>
          <dgm:resizeHandles val="exact"/>
        </dgm:presLayoutVars>
      </dgm:prSet>
      <dgm:spPr/>
    </dgm:pt>
    <dgm:pt modelId="{3367143E-0BB2-45DA-8F6C-4C063EE65822}" type="pres">
      <dgm:prSet presAssocID="{3183D858-02D5-4773-B089-C170F1597053}" presName="container" presStyleCnt="0">
        <dgm:presLayoutVars>
          <dgm:dir/>
          <dgm:resizeHandles val="exact"/>
        </dgm:presLayoutVars>
      </dgm:prSet>
      <dgm:spPr/>
    </dgm:pt>
    <dgm:pt modelId="{CF3B815E-776F-4BAA-82AD-08F61D94AD3A}" type="pres">
      <dgm:prSet presAssocID="{9E5F5D30-9FBF-4EC5-878D-A1300E5E9566}" presName="compNode" presStyleCnt="0"/>
      <dgm:spPr/>
    </dgm:pt>
    <dgm:pt modelId="{DA6FC2FF-1E63-4048-8CCC-CD140F33451B}" type="pres">
      <dgm:prSet presAssocID="{9E5F5D30-9FBF-4EC5-878D-A1300E5E9566}" presName="iconBgRect" presStyleLbl="bgShp" presStyleIdx="0" presStyleCnt="4"/>
      <dgm:spPr/>
    </dgm:pt>
    <dgm:pt modelId="{EB278FF9-4742-4E18-86AF-2F9E9FF73B3F}" type="pres">
      <dgm:prSet presAssocID="{9E5F5D30-9FBF-4EC5-878D-A1300E5E9566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1721364-8CFE-4991-9D58-3B0704C1ADBD}" type="pres">
      <dgm:prSet presAssocID="{9E5F5D30-9FBF-4EC5-878D-A1300E5E9566}" presName="spaceRect" presStyleCnt="0"/>
      <dgm:spPr/>
    </dgm:pt>
    <dgm:pt modelId="{6C8E4F59-B8B7-4F29-9848-0F1CE24727B9}" type="pres">
      <dgm:prSet presAssocID="{9E5F5D30-9FBF-4EC5-878D-A1300E5E9566}" presName="textRect" presStyleLbl="revTx" presStyleIdx="0" presStyleCnt="4">
        <dgm:presLayoutVars>
          <dgm:chMax val="1"/>
          <dgm:chPref val="1"/>
        </dgm:presLayoutVars>
      </dgm:prSet>
      <dgm:spPr/>
    </dgm:pt>
    <dgm:pt modelId="{77758AE5-72D0-4ADC-A8B9-288C8C3E6995}" type="pres">
      <dgm:prSet presAssocID="{B151BB51-9EE2-48C1-ADFE-E64690B89196}" presName="sibTrans" presStyleLbl="sibTrans2D1" presStyleIdx="0" presStyleCnt="0"/>
      <dgm:spPr/>
    </dgm:pt>
    <dgm:pt modelId="{833A0496-A9AD-4DAF-A7CA-1B859011FB18}" type="pres">
      <dgm:prSet presAssocID="{05E35AA0-885C-4E68-B6CB-46CFDFB9F2EB}" presName="compNode" presStyleCnt="0"/>
      <dgm:spPr/>
    </dgm:pt>
    <dgm:pt modelId="{1AEC8E86-F537-46EE-9C07-30B1AAD54A8C}" type="pres">
      <dgm:prSet presAssocID="{05E35AA0-885C-4E68-B6CB-46CFDFB9F2EB}" presName="iconBgRect" presStyleLbl="bgShp" presStyleIdx="1" presStyleCnt="4"/>
      <dgm:spPr/>
    </dgm:pt>
    <dgm:pt modelId="{5F1B033E-382A-434E-A797-9CE9E477CC02}" type="pres">
      <dgm:prSet presAssocID="{05E35AA0-885C-4E68-B6CB-46CFDFB9F2EB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978A69AE-4ECF-4B37-8D6D-6D3FA60ED403}" type="pres">
      <dgm:prSet presAssocID="{05E35AA0-885C-4E68-B6CB-46CFDFB9F2EB}" presName="spaceRect" presStyleCnt="0"/>
      <dgm:spPr/>
    </dgm:pt>
    <dgm:pt modelId="{5C96ABC1-3B0D-4504-8ED1-2604F0870CA4}" type="pres">
      <dgm:prSet presAssocID="{05E35AA0-885C-4E68-B6CB-46CFDFB9F2EB}" presName="textRect" presStyleLbl="revTx" presStyleIdx="1" presStyleCnt="4">
        <dgm:presLayoutVars>
          <dgm:chMax val="1"/>
          <dgm:chPref val="1"/>
        </dgm:presLayoutVars>
      </dgm:prSet>
      <dgm:spPr/>
    </dgm:pt>
    <dgm:pt modelId="{D6B31052-3A86-4A48-82BB-D01B8E35E56E}" type="pres">
      <dgm:prSet presAssocID="{6F756B74-2C52-46CA-8911-03EF0C7E24BF}" presName="sibTrans" presStyleLbl="sibTrans2D1" presStyleIdx="0" presStyleCnt="0"/>
      <dgm:spPr/>
    </dgm:pt>
    <dgm:pt modelId="{3ECF1E25-B02B-4194-822E-E052000D48BE}" type="pres">
      <dgm:prSet presAssocID="{B69630B5-5994-4050-ACD9-47D622785B74}" presName="compNode" presStyleCnt="0"/>
      <dgm:spPr/>
    </dgm:pt>
    <dgm:pt modelId="{62BF9A30-F1B1-4FC7-96B1-7AB3F8A7AFBF}" type="pres">
      <dgm:prSet presAssocID="{B69630B5-5994-4050-ACD9-47D622785B74}" presName="iconBgRect" presStyleLbl="bgShp" presStyleIdx="2" presStyleCnt="4"/>
      <dgm:spPr/>
    </dgm:pt>
    <dgm:pt modelId="{E5A98A6E-51FF-488C-9576-01853B0C1C2E}" type="pres">
      <dgm:prSet presAssocID="{B69630B5-5994-4050-ACD9-47D622785B74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37E3C185-E7C3-4749-BBD2-4C2041405A35}" type="pres">
      <dgm:prSet presAssocID="{B69630B5-5994-4050-ACD9-47D622785B74}" presName="spaceRect" presStyleCnt="0"/>
      <dgm:spPr/>
    </dgm:pt>
    <dgm:pt modelId="{B3091F60-6E2B-4BF1-9AF7-DAD81DB9874E}" type="pres">
      <dgm:prSet presAssocID="{B69630B5-5994-4050-ACD9-47D622785B74}" presName="textRect" presStyleLbl="revTx" presStyleIdx="2" presStyleCnt="4">
        <dgm:presLayoutVars>
          <dgm:chMax val="1"/>
          <dgm:chPref val="1"/>
        </dgm:presLayoutVars>
      </dgm:prSet>
      <dgm:spPr/>
    </dgm:pt>
    <dgm:pt modelId="{5CCAC64E-8A5C-4C74-9566-FDC14ED38B23}" type="pres">
      <dgm:prSet presAssocID="{DD904AAC-CE4B-4B99-8107-A15BDD683974}" presName="sibTrans" presStyleLbl="sibTrans2D1" presStyleIdx="0" presStyleCnt="0"/>
      <dgm:spPr/>
    </dgm:pt>
    <dgm:pt modelId="{379897C1-348C-413C-9FBC-5DB271EEFED9}" type="pres">
      <dgm:prSet presAssocID="{8FB14D53-ADE2-4490-9332-A62520DB1897}" presName="compNode" presStyleCnt="0"/>
      <dgm:spPr/>
    </dgm:pt>
    <dgm:pt modelId="{FEC66FB9-027D-4BAC-8FF4-BC7D26A7C291}" type="pres">
      <dgm:prSet presAssocID="{8FB14D53-ADE2-4490-9332-A62520DB1897}" presName="iconBgRect" presStyleLbl="bgShp" presStyleIdx="3" presStyleCnt="4"/>
      <dgm:spPr/>
    </dgm:pt>
    <dgm:pt modelId="{C8353635-D62B-400D-A7E4-05B4C8D6D9DD}" type="pres">
      <dgm:prSet presAssocID="{8FB14D53-ADE2-4490-9332-A62520DB1897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F46309BD-F573-44C3-8E14-0F4C719F9A3C}" type="pres">
      <dgm:prSet presAssocID="{8FB14D53-ADE2-4490-9332-A62520DB1897}" presName="spaceRect" presStyleCnt="0"/>
      <dgm:spPr/>
    </dgm:pt>
    <dgm:pt modelId="{1A1E2EE2-11FB-4AB6-8F1B-C4464B877084}" type="pres">
      <dgm:prSet presAssocID="{8FB14D53-ADE2-4490-9332-A62520DB189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48F2E15-43A5-4A10-B62B-944F90FB8371}" srcId="{3183D858-02D5-4773-B089-C170F1597053}" destId="{B69630B5-5994-4050-ACD9-47D622785B74}" srcOrd="2" destOrd="0" parTransId="{1C832146-B7AE-4A08-AA7C-E38343666A3B}" sibTransId="{DD904AAC-CE4B-4B99-8107-A15BDD683974}"/>
    <dgm:cxn modelId="{FEEC1918-C898-41C0-AB72-8099EAFECFEB}" type="presOf" srcId="{B69630B5-5994-4050-ACD9-47D622785B74}" destId="{B3091F60-6E2B-4BF1-9AF7-DAD81DB9874E}" srcOrd="0" destOrd="0" presId="urn:microsoft.com/office/officeart/2018/2/layout/IconCircleList"/>
    <dgm:cxn modelId="{B6B96623-D432-4B54-BC30-B518F13A2E8A}" srcId="{3183D858-02D5-4773-B089-C170F1597053}" destId="{8FB14D53-ADE2-4490-9332-A62520DB1897}" srcOrd="3" destOrd="0" parTransId="{E3DF8F5C-690B-46A0-A92F-DFF690852960}" sibTransId="{76ED80ED-B177-4EE5-9699-AE633C84E2F4}"/>
    <dgm:cxn modelId="{91C89174-4BFF-4F09-8DCA-2CFC11A27825}" type="presOf" srcId="{DD904AAC-CE4B-4B99-8107-A15BDD683974}" destId="{5CCAC64E-8A5C-4C74-9566-FDC14ED38B23}" srcOrd="0" destOrd="0" presId="urn:microsoft.com/office/officeart/2018/2/layout/IconCircleList"/>
    <dgm:cxn modelId="{0213EF58-7FCD-48E6-8B75-86F2B79C256C}" srcId="{3183D858-02D5-4773-B089-C170F1597053}" destId="{9E5F5D30-9FBF-4EC5-878D-A1300E5E9566}" srcOrd="0" destOrd="0" parTransId="{97C0216F-7D7D-43EE-A67B-584D4F0C9F75}" sibTransId="{B151BB51-9EE2-48C1-ADFE-E64690B89196}"/>
    <dgm:cxn modelId="{FE246E7C-37C5-4B54-99C9-64F288C6D542}" type="presOf" srcId="{6F756B74-2C52-46CA-8911-03EF0C7E24BF}" destId="{D6B31052-3A86-4A48-82BB-D01B8E35E56E}" srcOrd="0" destOrd="0" presId="urn:microsoft.com/office/officeart/2018/2/layout/IconCircleList"/>
    <dgm:cxn modelId="{59CD5DAB-6565-4E6F-998C-00B6B486BA79}" type="presOf" srcId="{8FB14D53-ADE2-4490-9332-A62520DB1897}" destId="{1A1E2EE2-11FB-4AB6-8F1B-C4464B877084}" srcOrd="0" destOrd="0" presId="urn:microsoft.com/office/officeart/2018/2/layout/IconCircleList"/>
    <dgm:cxn modelId="{033890B0-155D-4427-9009-B8D698E9C910}" type="presOf" srcId="{B151BB51-9EE2-48C1-ADFE-E64690B89196}" destId="{77758AE5-72D0-4ADC-A8B9-288C8C3E6995}" srcOrd="0" destOrd="0" presId="urn:microsoft.com/office/officeart/2018/2/layout/IconCircleList"/>
    <dgm:cxn modelId="{5938EBB4-5B93-4FC0-ACE1-BC09A67B91F2}" type="presOf" srcId="{3183D858-02D5-4773-B089-C170F1597053}" destId="{D4998AD0-17F3-4BD7-B6D5-BD5F1C3A0CE3}" srcOrd="0" destOrd="0" presId="urn:microsoft.com/office/officeart/2018/2/layout/IconCircleList"/>
    <dgm:cxn modelId="{728C3BC2-CB40-4F6E-B54D-ECA23C26A1B3}" type="presOf" srcId="{9E5F5D30-9FBF-4EC5-878D-A1300E5E9566}" destId="{6C8E4F59-B8B7-4F29-9848-0F1CE24727B9}" srcOrd="0" destOrd="0" presId="urn:microsoft.com/office/officeart/2018/2/layout/IconCircleList"/>
    <dgm:cxn modelId="{94A477D2-D3CC-4D5A-B150-F2BC5C1140DB}" srcId="{3183D858-02D5-4773-B089-C170F1597053}" destId="{05E35AA0-885C-4E68-B6CB-46CFDFB9F2EB}" srcOrd="1" destOrd="0" parTransId="{CEF82679-F7D6-4C5D-AA06-4D2D8E03B457}" sibTransId="{6F756B74-2C52-46CA-8911-03EF0C7E24BF}"/>
    <dgm:cxn modelId="{A74B36ED-0022-402D-A6CC-44B2ABC2D004}" type="presOf" srcId="{05E35AA0-885C-4E68-B6CB-46CFDFB9F2EB}" destId="{5C96ABC1-3B0D-4504-8ED1-2604F0870CA4}" srcOrd="0" destOrd="0" presId="urn:microsoft.com/office/officeart/2018/2/layout/IconCircleList"/>
    <dgm:cxn modelId="{F0FD5987-66DE-4788-98DD-E581D8A4C78E}" type="presParOf" srcId="{D4998AD0-17F3-4BD7-B6D5-BD5F1C3A0CE3}" destId="{3367143E-0BB2-45DA-8F6C-4C063EE65822}" srcOrd="0" destOrd="0" presId="urn:microsoft.com/office/officeart/2018/2/layout/IconCircleList"/>
    <dgm:cxn modelId="{605EB237-9655-44CD-B49C-C2DF2D6EEF89}" type="presParOf" srcId="{3367143E-0BB2-45DA-8F6C-4C063EE65822}" destId="{CF3B815E-776F-4BAA-82AD-08F61D94AD3A}" srcOrd="0" destOrd="0" presId="urn:microsoft.com/office/officeart/2018/2/layout/IconCircleList"/>
    <dgm:cxn modelId="{93FC6403-6414-4E97-A92A-603A8119063F}" type="presParOf" srcId="{CF3B815E-776F-4BAA-82AD-08F61D94AD3A}" destId="{DA6FC2FF-1E63-4048-8CCC-CD140F33451B}" srcOrd="0" destOrd="0" presId="urn:microsoft.com/office/officeart/2018/2/layout/IconCircleList"/>
    <dgm:cxn modelId="{C3B6315A-E70C-4151-B3B8-EA8AEE18AF46}" type="presParOf" srcId="{CF3B815E-776F-4BAA-82AD-08F61D94AD3A}" destId="{EB278FF9-4742-4E18-86AF-2F9E9FF73B3F}" srcOrd="1" destOrd="0" presId="urn:microsoft.com/office/officeart/2018/2/layout/IconCircleList"/>
    <dgm:cxn modelId="{8A823F87-153C-4A06-89C3-3AB9F2EBE9A1}" type="presParOf" srcId="{CF3B815E-776F-4BAA-82AD-08F61D94AD3A}" destId="{D1721364-8CFE-4991-9D58-3B0704C1ADBD}" srcOrd="2" destOrd="0" presId="urn:microsoft.com/office/officeart/2018/2/layout/IconCircleList"/>
    <dgm:cxn modelId="{8CA12ED0-7DB2-428F-BB09-BD9488D213A4}" type="presParOf" srcId="{CF3B815E-776F-4BAA-82AD-08F61D94AD3A}" destId="{6C8E4F59-B8B7-4F29-9848-0F1CE24727B9}" srcOrd="3" destOrd="0" presId="urn:microsoft.com/office/officeart/2018/2/layout/IconCircleList"/>
    <dgm:cxn modelId="{7288ECF2-FA19-43E4-8407-C360572BC7F7}" type="presParOf" srcId="{3367143E-0BB2-45DA-8F6C-4C063EE65822}" destId="{77758AE5-72D0-4ADC-A8B9-288C8C3E6995}" srcOrd="1" destOrd="0" presId="urn:microsoft.com/office/officeart/2018/2/layout/IconCircleList"/>
    <dgm:cxn modelId="{3E735DFF-49AD-42A6-B188-252780A32CF6}" type="presParOf" srcId="{3367143E-0BB2-45DA-8F6C-4C063EE65822}" destId="{833A0496-A9AD-4DAF-A7CA-1B859011FB18}" srcOrd="2" destOrd="0" presId="urn:microsoft.com/office/officeart/2018/2/layout/IconCircleList"/>
    <dgm:cxn modelId="{4D81A575-8F95-40FD-872B-EC6D84250F67}" type="presParOf" srcId="{833A0496-A9AD-4DAF-A7CA-1B859011FB18}" destId="{1AEC8E86-F537-46EE-9C07-30B1AAD54A8C}" srcOrd="0" destOrd="0" presId="urn:microsoft.com/office/officeart/2018/2/layout/IconCircleList"/>
    <dgm:cxn modelId="{CE4A1DDC-910C-430C-B579-31A456A2A43A}" type="presParOf" srcId="{833A0496-A9AD-4DAF-A7CA-1B859011FB18}" destId="{5F1B033E-382A-434E-A797-9CE9E477CC02}" srcOrd="1" destOrd="0" presId="urn:microsoft.com/office/officeart/2018/2/layout/IconCircleList"/>
    <dgm:cxn modelId="{305214EC-1267-4242-AC68-ADF8AD4A5B87}" type="presParOf" srcId="{833A0496-A9AD-4DAF-A7CA-1B859011FB18}" destId="{978A69AE-4ECF-4B37-8D6D-6D3FA60ED403}" srcOrd="2" destOrd="0" presId="urn:microsoft.com/office/officeart/2018/2/layout/IconCircleList"/>
    <dgm:cxn modelId="{4DCB12F4-1978-4E6E-BD6E-8E4DD403A490}" type="presParOf" srcId="{833A0496-A9AD-4DAF-A7CA-1B859011FB18}" destId="{5C96ABC1-3B0D-4504-8ED1-2604F0870CA4}" srcOrd="3" destOrd="0" presId="urn:microsoft.com/office/officeart/2018/2/layout/IconCircleList"/>
    <dgm:cxn modelId="{19D35350-530F-4DFE-9AB2-C66ACC506947}" type="presParOf" srcId="{3367143E-0BB2-45DA-8F6C-4C063EE65822}" destId="{D6B31052-3A86-4A48-82BB-D01B8E35E56E}" srcOrd="3" destOrd="0" presId="urn:microsoft.com/office/officeart/2018/2/layout/IconCircleList"/>
    <dgm:cxn modelId="{DA822E76-30B7-4DF2-B5B7-DB64A2170287}" type="presParOf" srcId="{3367143E-0BB2-45DA-8F6C-4C063EE65822}" destId="{3ECF1E25-B02B-4194-822E-E052000D48BE}" srcOrd="4" destOrd="0" presId="urn:microsoft.com/office/officeart/2018/2/layout/IconCircleList"/>
    <dgm:cxn modelId="{441AD5A6-91E7-4173-A937-4664CD916AE1}" type="presParOf" srcId="{3ECF1E25-B02B-4194-822E-E052000D48BE}" destId="{62BF9A30-F1B1-4FC7-96B1-7AB3F8A7AFBF}" srcOrd="0" destOrd="0" presId="urn:microsoft.com/office/officeart/2018/2/layout/IconCircleList"/>
    <dgm:cxn modelId="{C0A09841-9036-4135-95A3-9C289299AF3C}" type="presParOf" srcId="{3ECF1E25-B02B-4194-822E-E052000D48BE}" destId="{E5A98A6E-51FF-488C-9576-01853B0C1C2E}" srcOrd="1" destOrd="0" presId="urn:microsoft.com/office/officeart/2018/2/layout/IconCircleList"/>
    <dgm:cxn modelId="{43956B76-DD4B-4048-8070-39987F893296}" type="presParOf" srcId="{3ECF1E25-B02B-4194-822E-E052000D48BE}" destId="{37E3C185-E7C3-4749-BBD2-4C2041405A35}" srcOrd="2" destOrd="0" presId="urn:microsoft.com/office/officeart/2018/2/layout/IconCircleList"/>
    <dgm:cxn modelId="{4F2363CA-61E8-407F-AAD7-A40B5A2ADB32}" type="presParOf" srcId="{3ECF1E25-B02B-4194-822E-E052000D48BE}" destId="{B3091F60-6E2B-4BF1-9AF7-DAD81DB9874E}" srcOrd="3" destOrd="0" presId="urn:microsoft.com/office/officeart/2018/2/layout/IconCircleList"/>
    <dgm:cxn modelId="{B2C77A60-0384-4FF2-8DD7-F7F343D1FB0C}" type="presParOf" srcId="{3367143E-0BB2-45DA-8F6C-4C063EE65822}" destId="{5CCAC64E-8A5C-4C74-9566-FDC14ED38B23}" srcOrd="5" destOrd="0" presId="urn:microsoft.com/office/officeart/2018/2/layout/IconCircleList"/>
    <dgm:cxn modelId="{86DC953D-5CE1-4A4A-AA9B-AACEEB5C782C}" type="presParOf" srcId="{3367143E-0BB2-45DA-8F6C-4C063EE65822}" destId="{379897C1-348C-413C-9FBC-5DB271EEFED9}" srcOrd="6" destOrd="0" presId="urn:microsoft.com/office/officeart/2018/2/layout/IconCircleList"/>
    <dgm:cxn modelId="{E1B0CE67-F954-41CD-8C59-4854A96405CC}" type="presParOf" srcId="{379897C1-348C-413C-9FBC-5DB271EEFED9}" destId="{FEC66FB9-027D-4BAC-8FF4-BC7D26A7C291}" srcOrd="0" destOrd="0" presId="urn:microsoft.com/office/officeart/2018/2/layout/IconCircleList"/>
    <dgm:cxn modelId="{D8A31A8E-FB88-4C15-B260-76B65C5800D2}" type="presParOf" srcId="{379897C1-348C-413C-9FBC-5DB271EEFED9}" destId="{C8353635-D62B-400D-A7E4-05B4C8D6D9DD}" srcOrd="1" destOrd="0" presId="urn:microsoft.com/office/officeart/2018/2/layout/IconCircleList"/>
    <dgm:cxn modelId="{BAF4AACA-DD4C-449E-A34D-70F1AE39AED0}" type="presParOf" srcId="{379897C1-348C-413C-9FBC-5DB271EEFED9}" destId="{F46309BD-F573-44C3-8E14-0F4C719F9A3C}" srcOrd="2" destOrd="0" presId="urn:microsoft.com/office/officeart/2018/2/layout/IconCircleList"/>
    <dgm:cxn modelId="{DDF74EA0-3C54-4888-B21B-73DBAA0AD9BE}" type="presParOf" srcId="{379897C1-348C-413C-9FBC-5DB271EEFED9}" destId="{1A1E2EE2-11FB-4AB6-8F1B-C4464B87708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E7A1A4-D16A-4AEE-95B5-9072F2E14F9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1A4559-4892-42FA-A5ED-5406C856727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- Compressed image file with reduced size</a:t>
          </a:r>
          <a:endParaRPr lang="en-US"/>
        </a:p>
      </dgm:t>
    </dgm:pt>
    <dgm:pt modelId="{D5E4C9D2-4EDA-407C-9DDF-547E924AD4D4}" type="parTrans" cxnId="{9403D2A9-4479-4A43-B8B2-4FB4E1E68C7F}">
      <dgm:prSet/>
      <dgm:spPr/>
      <dgm:t>
        <a:bodyPr/>
        <a:lstStyle/>
        <a:p>
          <a:endParaRPr lang="en-US"/>
        </a:p>
      </dgm:t>
    </dgm:pt>
    <dgm:pt modelId="{D46CFF64-A0A9-440B-8C9A-7E124C323740}" type="sibTrans" cxnId="{9403D2A9-4479-4A43-B8B2-4FB4E1E68C7F}">
      <dgm:prSet/>
      <dgm:spPr/>
      <dgm:t>
        <a:bodyPr/>
        <a:lstStyle/>
        <a:p>
          <a:endParaRPr lang="en-US"/>
        </a:p>
      </dgm:t>
    </dgm:pt>
    <dgm:pt modelId="{05C997F1-6566-4F32-AC98-CDCBDC3990C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- Proper encoding using Huffman algorithm</a:t>
          </a:r>
          <a:endParaRPr lang="en-US"/>
        </a:p>
      </dgm:t>
    </dgm:pt>
    <dgm:pt modelId="{E9378541-BB7D-45E6-AD6B-C262828C6A62}" type="parTrans" cxnId="{8B884CF6-9409-4DBF-AE3D-9BAE7331811E}">
      <dgm:prSet/>
      <dgm:spPr/>
      <dgm:t>
        <a:bodyPr/>
        <a:lstStyle/>
        <a:p>
          <a:endParaRPr lang="en-US"/>
        </a:p>
      </dgm:t>
    </dgm:pt>
    <dgm:pt modelId="{CF7FAA09-8618-467A-8ADC-23B57C81D3D3}" type="sibTrans" cxnId="{8B884CF6-9409-4DBF-AE3D-9BAE7331811E}">
      <dgm:prSet/>
      <dgm:spPr/>
      <dgm:t>
        <a:bodyPr/>
        <a:lstStyle/>
        <a:p>
          <a:endParaRPr lang="en-US"/>
        </a:p>
      </dgm:t>
    </dgm:pt>
    <dgm:pt modelId="{22AA2034-C160-4D56-88FD-AB843C33A35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- Efficient storage through zipping</a:t>
          </a:r>
          <a:endParaRPr lang="en-US"/>
        </a:p>
      </dgm:t>
    </dgm:pt>
    <dgm:pt modelId="{BCF89CE0-BE49-4167-99A5-4F13EA537833}" type="parTrans" cxnId="{1743F644-29FC-40E3-8242-D9A2137CCD2B}">
      <dgm:prSet/>
      <dgm:spPr/>
      <dgm:t>
        <a:bodyPr/>
        <a:lstStyle/>
        <a:p>
          <a:endParaRPr lang="en-US"/>
        </a:p>
      </dgm:t>
    </dgm:pt>
    <dgm:pt modelId="{052A6C1C-5447-4BAC-B745-645467352E43}" type="sibTrans" cxnId="{1743F644-29FC-40E3-8242-D9A2137CCD2B}">
      <dgm:prSet/>
      <dgm:spPr/>
      <dgm:t>
        <a:bodyPr/>
        <a:lstStyle/>
        <a:p>
          <a:endParaRPr lang="en-US"/>
        </a:p>
      </dgm:t>
    </dgm:pt>
    <dgm:pt modelId="{CE1D182C-C8D8-4BD4-B34B-596DF5EBFF68}" type="pres">
      <dgm:prSet presAssocID="{B8E7A1A4-D16A-4AEE-95B5-9072F2E14F9A}" presName="root" presStyleCnt="0">
        <dgm:presLayoutVars>
          <dgm:dir/>
          <dgm:resizeHandles val="exact"/>
        </dgm:presLayoutVars>
      </dgm:prSet>
      <dgm:spPr/>
    </dgm:pt>
    <dgm:pt modelId="{E245C629-AC54-4BE3-9A49-177F933454F8}" type="pres">
      <dgm:prSet presAssocID="{041A4559-4892-42FA-A5ED-5406C8567271}" presName="compNode" presStyleCnt="0"/>
      <dgm:spPr/>
    </dgm:pt>
    <dgm:pt modelId="{488A9BE0-111E-45A3-953D-401DA367D3EC}" type="pres">
      <dgm:prSet presAssocID="{041A4559-4892-42FA-A5ED-5406C85672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1A69AB1A-416C-4E02-970C-D52589A33301}" type="pres">
      <dgm:prSet presAssocID="{041A4559-4892-42FA-A5ED-5406C8567271}" presName="spaceRect" presStyleCnt="0"/>
      <dgm:spPr/>
    </dgm:pt>
    <dgm:pt modelId="{BF5A245A-43E9-4CC9-96D1-A408CB7597A4}" type="pres">
      <dgm:prSet presAssocID="{041A4559-4892-42FA-A5ED-5406C8567271}" presName="textRect" presStyleLbl="revTx" presStyleIdx="0" presStyleCnt="3">
        <dgm:presLayoutVars>
          <dgm:chMax val="1"/>
          <dgm:chPref val="1"/>
        </dgm:presLayoutVars>
      </dgm:prSet>
      <dgm:spPr/>
    </dgm:pt>
    <dgm:pt modelId="{8095F630-705F-4B2E-B37D-90BBC07801DE}" type="pres">
      <dgm:prSet presAssocID="{D46CFF64-A0A9-440B-8C9A-7E124C323740}" presName="sibTrans" presStyleCnt="0"/>
      <dgm:spPr/>
    </dgm:pt>
    <dgm:pt modelId="{4418D365-885C-4073-8EA8-12C7263FB68E}" type="pres">
      <dgm:prSet presAssocID="{05C997F1-6566-4F32-AC98-CDCBDC3990C5}" presName="compNode" presStyleCnt="0"/>
      <dgm:spPr/>
    </dgm:pt>
    <dgm:pt modelId="{624B3E1E-00AB-45DD-9A57-DAC4C5223376}" type="pres">
      <dgm:prSet presAssocID="{05C997F1-6566-4F32-AC98-CDCBDC3990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A898735-885B-47F1-86E8-7F912762AA98}" type="pres">
      <dgm:prSet presAssocID="{05C997F1-6566-4F32-AC98-CDCBDC3990C5}" presName="spaceRect" presStyleCnt="0"/>
      <dgm:spPr/>
    </dgm:pt>
    <dgm:pt modelId="{47FB847D-CA17-4DFF-AEF4-5B5DA6F58843}" type="pres">
      <dgm:prSet presAssocID="{05C997F1-6566-4F32-AC98-CDCBDC3990C5}" presName="textRect" presStyleLbl="revTx" presStyleIdx="1" presStyleCnt="3">
        <dgm:presLayoutVars>
          <dgm:chMax val="1"/>
          <dgm:chPref val="1"/>
        </dgm:presLayoutVars>
      </dgm:prSet>
      <dgm:spPr/>
    </dgm:pt>
    <dgm:pt modelId="{7F4F886C-A311-4A9D-A999-7220070F8922}" type="pres">
      <dgm:prSet presAssocID="{CF7FAA09-8618-467A-8ADC-23B57C81D3D3}" presName="sibTrans" presStyleCnt="0"/>
      <dgm:spPr/>
    </dgm:pt>
    <dgm:pt modelId="{6F2886BF-D408-4D75-BCC0-2D92EEE5574C}" type="pres">
      <dgm:prSet presAssocID="{22AA2034-C160-4D56-88FD-AB843C33A352}" presName="compNode" presStyleCnt="0"/>
      <dgm:spPr/>
    </dgm:pt>
    <dgm:pt modelId="{55DE8BFF-E24B-4432-BC11-9732D10F9B7D}" type="pres">
      <dgm:prSet presAssocID="{22AA2034-C160-4D56-88FD-AB843C33A3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58C6F9B7-832B-455D-8C5B-9DF0755AA727}" type="pres">
      <dgm:prSet presAssocID="{22AA2034-C160-4D56-88FD-AB843C33A352}" presName="spaceRect" presStyleCnt="0"/>
      <dgm:spPr/>
    </dgm:pt>
    <dgm:pt modelId="{D0F2662B-C21E-430E-93CD-016A969E5A0D}" type="pres">
      <dgm:prSet presAssocID="{22AA2034-C160-4D56-88FD-AB843C33A3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036020D-39C3-4C59-8DB6-D605CED8CA44}" type="presOf" srcId="{041A4559-4892-42FA-A5ED-5406C8567271}" destId="{BF5A245A-43E9-4CC9-96D1-A408CB7597A4}" srcOrd="0" destOrd="0" presId="urn:microsoft.com/office/officeart/2018/2/layout/IconLabelList"/>
    <dgm:cxn modelId="{457F3A16-EE4D-4D6D-82A8-60A8D7DB8F38}" type="presOf" srcId="{B8E7A1A4-D16A-4AEE-95B5-9072F2E14F9A}" destId="{CE1D182C-C8D8-4BD4-B34B-596DF5EBFF68}" srcOrd="0" destOrd="0" presId="urn:microsoft.com/office/officeart/2018/2/layout/IconLabelList"/>
    <dgm:cxn modelId="{54AE513D-FE02-4716-AE13-BC7FA79B1A24}" type="presOf" srcId="{22AA2034-C160-4D56-88FD-AB843C33A352}" destId="{D0F2662B-C21E-430E-93CD-016A969E5A0D}" srcOrd="0" destOrd="0" presId="urn:microsoft.com/office/officeart/2018/2/layout/IconLabelList"/>
    <dgm:cxn modelId="{1743F644-29FC-40E3-8242-D9A2137CCD2B}" srcId="{B8E7A1A4-D16A-4AEE-95B5-9072F2E14F9A}" destId="{22AA2034-C160-4D56-88FD-AB843C33A352}" srcOrd="2" destOrd="0" parTransId="{BCF89CE0-BE49-4167-99A5-4F13EA537833}" sibTransId="{052A6C1C-5447-4BAC-B745-645467352E43}"/>
    <dgm:cxn modelId="{83096672-73A7-465E-BA78-DB18B06B134D}" type="presOf" srcId="{05C997F1-6566-4F32-AC98-CDCBDC3990C5}" destId="{47FB847D-CA17-4DFF-AEF4-5B5DA6F58843}" srcOrd="0" destOrd="0" presId="urn:microsoft.com/office/officeart/2018/2/layout/IconLabelList"/>
    <dgm:cxn modelId="{9403D2A9-4479-4A43-B8B2-4FB4E1E68C7F}" srcId="{B8E7A1A4-D16A-4AEE-95B5-9072F2E14F9A}" destId="{041A4559-4892-42FA-A5ED-5406C8567271}" srcOrd="0" destOrd="0" parTransId="{D5E4C9D2-4EDA-407C-9DDF-547E924AD4D4}" sibTransId="{D46CFF64-A0A9-440B-8C9A-7E124C323740}"/>
    <dgm:cxn modelId="{8B884CF6-9409-4DBF-AE3D-9BAE7331811E}" srcId="{B8E7A1A4-D16A-4AEE-95B5-9072F2E14F9A}" destId="{05C997F1-6566-4F32-AC98-CDCBDC3990C5}" srcOrd="1" destOrd="0" parTransId="{E9378541-BB7D-45E6-AD6B-C262828C6A62}" sibTransId="{CF7FAA09-8618-467A-8ADC-23B57C81D3D3}"/>
    <dgm:cxn modelId="{89EAFED3-50A2-48BB-8F7A-32C626E3A052}" type="presParOf" srcId="{CE1D182C-C8D8-4BD4-B34B-596DF5EBFF68}" destId="{E245C629-AC54-4BE3-9A49-177F933454F8}" srcOrd="0" destOrd="0" presId="urn:microsoft.com/office/officeart/2018/2/layout/IconLabelList"/>
    <dgm:cxn modelId="{93646252-2F13-415C-BF0F-5564EDC3F224}" type="presParOf" srcId="{E245C629-AC54-4BE3-9A49-177F933454F8}" destId="{488A9BE0-111E-45A3-953D-401DA367D3EC}" srcOrd="0" destOrd="0" presId="urn:microsoft.com/office/officeart/2018/2/layout/IconLabelList"/>
    <dgm:cxn modelId="{CD5380E1-0BC2-4CE6-B9B4-455A8D36BAA3}" type="presParOf" srcId="{E245C629-AC54-4BE3-9A49-177F933454F8}" destId="{1A69AB1A-416C-4E02-970C-D52589A33301}" srcOrd="1" destOrd="0" presId="urn:microsoft.com/office/officeart/2018/2/layout/IconLabelList"/>
    <dgm:cxn modelId="{5BE6E5AE-33B1-4F1E-8F1B-1C7262987BA6}" type="presParOf" srcId="{E245C629-AC54-4BE3-9A49-177F933454F8}" destId="{BF5A245A-43E9-4CC9-96D1-A408CB7597A4}" srcOrd="2" destOrd="0" presId="urn:microsoft.com/office/officeart/2018/2/layout/IconLabelList"/>
    <dgm:cxn modelId="{0ABE6A9A-3965-4587-9571-D83E06F0201C}" type="presParOf" srcId="{CE1D182C-C8D8-4BD4-B34B-596DF5EBFF68}" destId="{8095F630-705F-4B2E-B37D-90BBC07801DE}" srcOrd="1" destOrd="0" presId="urn:microsoft.com/office/officeart/2018/2/layout/IconLabelList"/>
    <dgm:cxn modelId="{AC7AFB67-6781-4E2A-8148-1B84E2451774}" type="presParOf" srcId="{CE1D182C-C8D8-4BD4-B34B-596DF5EBFF68}" destId="{4418D365-885C-4073-8EA8-12C7263FB68E}" srcOrd="2" destOrd="0" presId="urn:microsoft.com/office/officeart/2018/2/layout/IconLabelList"/>
    <dgm:cxn modelId="{EB6B637C-4681-44FA-B0CC-C494F8DA63EA}" type="presParOf" srcId="{4418D365-885C-4073-8EA8-12C7263FB68E}" destId="{624B3E1E-00AB-45DD-9A57-DAC4C5223376}" srcOrd="0" destOrd="0" presId="urn:microsoft.com/office/officeart/2018/2/layout/IconLabelList"/>
    <dgm:cxn modelId="{AD6D2BD2-F47B-4CDA-AE13-F20D828EEBC8}" type="presParOf" srcId="{4418D365-885C-4073-8EA8-12C7263FB68E}" destId="{4A898735-885B-47F1-86E8-7F912762AA98}" srcOrd="1" destOrd="0" presId="urn:microsoft.com/office/officeart/2018/2/layout/IconLabelList"/>
    <dgm:cxn modelId="{117EBACD-4A88-4383-BD67-FEE671F9E8C1}" type="presParOf" srcId="{4418D365-885C-4073-8EA8-12C7263FB68E}" destId="{47FB847D-CA17-4DFF-AEF4-5B5DA6F58843}" srcOrd="2" destOrd="0" presId="urn:microsoft.com/office/officeart/2018/2/layout/IconLabelList"/>
    <dgm:cxn modelId="{184545B5-25A9-43D5-A97D-E4C472754DDE}" type="presParOf" srcId="{CE1D182C-C8D8-4BD4-B34B-596DF5EBFF68}" destId="{7F4F886C-A311-4A9D-A999-7220070F8922}" srcOrd="3" destOrd="0" presId="urn:microsoft.com/office/officeart/2018/2/layout/IconLabelList"/>
    <dgm:cxn modelId="{C12B69BD-B04F-4631-B07C-5C8F9B051208}" type="presParOf" srcId="{CE1D182C-C8D8-4BD4-B34B-596DF5EBFF68}" destId="{6F2886BF-D408-4D75-BCC0-2D92EEE5574C}" srcOrd="4" destOrd="0" presId="urn:microsoft.com/office/officeart/2018/2/layout/IconLabelList"/>
    <dgm:cxn modelId="{67025E37-B71B-4E0A-AF72-1882F46DFF0E}" type="presParOf" srcId="{6F2886BF-D408-4D75-BCC0-2D92EEE5574C}" destId="{55DE8BFF-E24B-4432-BC11-9732D10F9B7D}" srcOrd="0" destOrd="0" presId="urn:microsoft.com/office/officeart/2018/2/layout/IconLabelList"/>
    <dgm:cxn modelId="{85AACD29-90CB-46D6-B755-B6C9F6477D4A}" type="presParOf" srcId="{6F2886BF-D408-4D75-BCC0-2D92EEE5574C}" destId="{58C6F9B7-832B-455D-8C5B-9DF0755AA727}" srcOrd="1" destOrd="0" presId="urn:microsoft.com/office/officeart/2018/2/layout/IconLabelList"/>
    <dgm:cxn modelId="{316CB6BA-7FE7-458D-B1FE-20E9781C51F7}" type="presParOf" srcId="{6F2886BF-D408-4D75-BCC0-2D92EEE5574C}" destId="{D0F2662B-C21E-430E-93CD-016A969E5A0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C87FF3-9989-4D8C-8DE1-DC37C6E8063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C8E103-4087-4EB1-BF42-C23CC6E6194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- Implementing Huffman coding</a:t>
          </a:r>
          <a:endParaRPr lang="en-US"/>
        </a:p>
      </dgm:t>
    </dgm:pt>
    <dgm:pt modelId="{7F33E2F4-24EB-4ACC-8436-6B9932BA1029}" type="parTrans" cxnId="{2AE8F6D2-DFF4-4910-BA27-9D671B915828}">
      <dgm:prSet/>
      <dgm:spPr/>
      <dgm:t>
        <a:bodyPr/>
        <a:lstStyle/>
        <a:p>
          <a:endParaRPr lang="en-US"/>
        </a:p>
      </dgm:t>
    </dgm:pt>
    <dgm:pt modelId="{36B8964F-6A8A-4B2E-AEBA-9B6C07D022E1}" type="sibTrans" cxnId="{2AE8F6D2-DFF4-4910-BA27-9D671B915828}">
      <dgm:prSet/>
      <dgm:spPr/>
      <dgm:t>
        <a:bodyPr/>
        <a:lstStyle/>
        <a:p>
          <a:endParaRPr lang="en-US"/>
        </a:p>
      </dgm:t>
    </dgm:pt>
    <dgm:pt modelId="{445C46F0-AA62-4934-AAA5-F4AD208F2FA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- Handling large images efficiently</a:t>
          </a:r>
          <a:endParaRPr lang="en-US"/>
        </a:p>
      </dgm:t>
    </dgm:pt>
    <dgm:pt modelId="{893D360D-2EE8-4741-86B7-7B2169242E73}" type="parTrans" cxnId="{26C421C4-A1C4-4953-9D87-7CD321EF06E6}">
      <dgm:prSet/>
      <dgm:spPr/>
      <dgm:t>
        <a:bodyPr/>
        <a:lstStyle/>
        <a:p>
          <a:endParaRPr lang="en-US"/>
        </a:p>
      </dgm:t>
    </dgm:pt>
    <dgm:pt modelId="{0BA08F1B-F583-408C-929D-CD3D59A87737}" type="sibTrans" cxnId="{26C421C4-A1C4-4953-9D87-7CD321EF06E6}">
      <dgm:prSet/>
      <dgm:spPr/>
      <dgm:t>
        <a:bodyPr/>
        <a:lstStyle/>
        <a:p>
          <a:endParaRPr lang="en-US"/>
        </a:p>
      </dgm:t>
    </dgm:pt>
    <dgm:pt modelId="{332F7ACC-B9D9-4718-B44C-41E55FF14CD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- Balancing compression with image quality</a:t>
          </a:r>
          <a:endParaRPr lang="en-US"/>
        </a:p>
      </dgm:t>
    </dgm:pt>
    <dgm:pt modelId="{782A8E58-DEDA-404C-912D-386FF44C76E8}" type="parTrans" cxnId="{320CD950-07A4-4304-98D2-D2439B29CB80}">
      <dgm:prSet/>
      <dgm:spPr/>
      <dgm:t>
        <a:bodyPr/>
        <a:lstStyle/>
        <a:p>
          <a:endParaRPr lang="en-US"/>
        </a:p>
      </dgm:t>
    </dgm:pt>
    <dgm:pt modelId="{B88FEBBD-5EA4-4A65-AC1E-8CD3B9A025FE}" type="sibTrans" cxnId="{320CD950-07A4-4304-98D2-D2439B29CB80}">
      <dgm:prSet/>
      <dgm:spPr/>
      <dgm:t>
        <a:bodyPr/>
        <a:lstStyle/>
        <a:p>
          <a:endParaRPr lang="en-US"/>
        </a:p>
      </dgm:t>
    </dgm:pt>
    <dgm:pt modelId="{1E3589DB-E88F-4D2E-8193-EE8548D92FFB}" type="pres">
      <dgm:prSet presAssocID="{52C87FF3-9989-4D8C-8DE1-DC37C6E80637}" presName="root" presStyleCnt="0">
        <dgm:presLayoutVars>
          <dgm:dir/>
          <dgm:resizeHandles val="exact"/>
        </dgm:presLayoutVars>
      </dgm:prSet>
      <dgm:spPr/>
    </dgm:pt>
    <dgm:pt modelId="{6321AD0D-B1F9-44F0-B9E0-8DFB24029A55}" type="pres">
      <dgm:prSet presAssocID="{0CC8E103-4087-4EB1-BF42-C23CC6E61947}" presName="compNode" presStyleCnt="0"/>
      <dgm:spPr/>
    </dgm:pt>
    <dgm:pt modelId="{F1B595AA-2C44-4D53-9593-C37DB5174533}" type="pres">
      <dgm:prSet presAssocID="{0CC8E103-4087-4EB1-BF42-C23CC6E61947}" presName="bgRect" presStyleLbl="bgShp" presStyleIdx="0" presStyleCnt="3"/>
      <dgm:spPr/>
    </dgm:pt>
    <dgm:pt modelId="{D55E2131-291B-451A-AF20-D70B3A232F1C}" type="pres">
      <dgm:prSet presAssocID="{0CC8E103-4087-4EB1-BF42-C23CC6E619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EBCD6AFD-3AC4-4ABB-A55B-727A006B1305}" type="pres">
      <dgm:prSet presAssocID="{0CC8E103-4087-4EB1-BF42-C23CC6E61947}" presName="spaceRect" presStyleCnt="0"/>
      <dgm:spPr/>
    </dgm:pt>
    <dgm:pt modelId="{8FABC7DE-1836-4EC7-9FB4-9B3EC1C081F3}" type="pres">
      <dgm:prSet presAssocID="{0CC8E103-4087-4EB1-BF42-C23CC6E61947}" presName="parTx" presStyleLbl="revTx" presStyleIdx="0" presStyleCnt="3">
        <dgm:presLayoutVars>
          <dgm:chMax val="0"/>
          <dgm:chPref val="0"/>
        </dgm:presLayoutVars>
      </dgm:prSet>
      <dgm:spPr/>
    </dgm:pt>
    <dgm:pt modelId="{312182EF-5EF0-4AEE-8E40-44B56487E429}" type="pres">
      <dgm:prSet presAssocID="{36B8964F-6A8A-4B2E-AEBA-9B6C07D022E1}" presName="sibTrans" presStyleCnt="0"/>
      <dgm:spPr/>
    </dgm:pt>
    <dgm:pt modelId="{A7349683-5417-4A49-841F-89EE8C86A194}" type="pres">
      <dgm:prSet presAssocID="{445C46F0-AA62-4934-AAA5-F4AD208F2FAC}" presName="compNode" presStyleCnt="0"/>
      <dgm:spPr/>
    </dgm:pt>
    <dgm:pt modelId="{033B76DE-8160-41CB-8884-D3864C87F711}" type="pres">
      <dgm:prSet presAssocID="{445C46F0-AA62-4934-AAA5-F4AD208F2FAC}" presName="bgRect" presStyleLbl="bgShp" presStyleIdx="1" presStyleCnt="3"/>
      <dgm:spPr/>
    </dgm:pt>
    <dgm:pt modelId="{C889F73A-2C95-4862-87FB-408CDB911A8C}" type="pres">
      <dgm:prSet presAssocID="{445C46F0-AA62-4934-AAA5-F4AD208F2F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38E15FF-4AEA-469A-8BAA-7538F09CF9DE}" type="pres">
      <dgm:prSet presAssocID="{445C46F0-AA62-4934-AAA5-F4AD208F2FAC}" presName="spaceRect" presStyleCnt="0"/>
      <dgm:spPr/>
    </dgm:pt>
    <dgm:pt modelId="{6732EB8E-54DE-4442-92A6-72A1B5462456}" type="pres">
      <dgm:prSet presAssocID="{445C46F0-AA62-4934-AAA5-F4AD208F2FAC}" presName="parTx" presStyleLbl="revTx" presStyleIdx="1" presStyleCnt="3">
        <dgm:presLayoutVars>
          <dgm:chMax val="0"/>
          <dgm:chPref val="0"/>
        </dgm:presLayoutVars>
      </dgm:prSet>
      <dgm:spPr/>
    </dgm:pt>
    <dgm:pt modelId="{E6019E4B-3B85-490D-81F6-8D4A478EAB41}" type="pres">
      <dgm:prSet presAssocID="{0BA08F1B-F583-408C-929D-CD3D59A87737}" presName="sibTrans" presStyleCnt="0"/>
      <dgm:spPr/>
    </dgm:pt>
    <dgm:pt modelId="{D55A8600-2290-4A0F-8DE9-A7A05D84C695}" type="pres">
      <dgm:prSet presAssocID="{332F7ACC-B9D9-4718-B44C-41E55FF14CD7}" presName="compNode" presStyleCnt="0"/>
      <dgm:spPr/>
    </dgm:pt>
    <dgm:pt modelId="{AB752BE5-3A3F-428D-B2E5-2B550278FED4}" type="pres">
      <dgm:prSet presAssocID="{332F7ACC-B9D9-4718-B44C-41E55FF14CD7}" presName="bgRect" presStyleLbl="bgShp" presStyleIdx="2" presStyleCnt="3"/>
      <dgm:spPr/>
    </dgm:pt>
    <dgm:pt modelId="{4731121A-9961-4553-A472-210F44F0D93D}" type="pres">
      <dgm:prSet presAssocID="{332F7ACC-B9D9-4718-B44C-41E55FF14C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F045E75-E417-4C95-BDB1-117957179106}" type="pres">
      <dgm:prSet presAssocID="{332F7ACC-B9D9-4718-B44C-41E55FF14CD7}" presName="spaceRect" presStyleCnt="0"/>
      <dgm:spPr/>
    </dgm:pt>
    <dgm:pt modelId="{CE3DA73E-73EC-4D5C-AA36-43204F0F8034}" type="pres">
      <dgm:prSet presAssocID="{332F7ACC-B9D9-4718-B44C-41E55FF14CD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F665635-CFBA-49D5-B377-28F407D9B667}" type="presOf" srcId="{52C87FF3-9989-4D8C-8DE1-DC37C6E80637}" destId="{1E3589DB-E88F-4D2E-8193-EE8548D92FFB}" srcOrd="0" destOrd="0" presId="urn:microsoft.com/office/officeart/2018/2/layout/IconVerticalSolidList"/>
    <dgm:cxn modelId="{30850142-95D7-446C-92A0-9CE014292DF5}" type="presOf" srcId="{332F7ACC-B9D9-4718-B44C-41E55FF14CD7}" destId="{CE3DA73E-73EC-4D5C-AA36-43204F0F8034}" srcOrd="0" destOrd="0" presId="urn:microsoft.com/office/officeart/2018/2/layout/IconVerticalSolidList"/>
    <dgm:cxn modelId="{6A4E8843-4EFE-45F6-A906-231C918B85B8}" type="presOf" srcId="{445C46F0-AA62-4934-AAA5-F4AD208F2FAC}" destId="{6732EB8E-54DE-4442-92A6-72A1B5462456}" srcOrd="0" destOrd="0" presId="urn:microsoft.com/office/officeart/2018/2/layout/IconVerticalSolidList"/>
    <dgm:cxn modelId="{320CD950-07A4-4304-98D2-D2439B29CB80}" srcId="{52C87FF3-9989-4D8C-8DE1-DC37C6E80637}" destId="{332F7ACC-B9D9-4718-B44C-41E55FF14CD7}" srcOrd="2" destOrd="0" parTransId="{782A8E58-DEDA-404C-912D-386FF44C76E8}" sibTransId="{B88FEBBD-5EA4-4A65-AC1E-8CD3B9A025FE}"/>
    <dgm:cxn modelId="{26C421C4-A1C4-4953-9D87-7CD321EF06E6}" srcId="{52C87FF3-9989-4D8C-8DE1-DC37C6E80637}" destId="{445C46F0-AA62-4934-AAA5-F4AD208F2FAC}" srcOrd="1" destOrd="0" parTransId="{893D360D-2EE8-4741-86B7-7B2169242E73}" sibTransId="{0BA08F1B-F583-408C-929D-CD3D59A87737}"/>
    <dgm:cxn modelId="{2AE8F6D2-DFF4-4910-BA27-9D671B915828}" srcId="{52C87FF3-9989-4D8C-8DE1-DC37C6E80637}" destId="{0CC8E103-4087-4EB1-BF42-C23CC6E61947}" srcOrd="0" destOrd="0" parTransId="{7F33E2F4-24EB-4ACC-8436-6B9932BA1029}" sibTransId="{36B8964F-6A8A-4B2E-AEBA-9B6C07D022E1}"/>
    <dgm:cxn modelId="{BF72E9D5-05F9-46B2-89EB-6CB45E1B3001}" type="presOf" srcId="{0CC8E103-4087-4EB1-BF42-C23CC6E61947}" destId="{8FABC7DE-1836-4EC7-9FB4-9B3EC1C081F3}" srcOrd="0" destOrd="0" presId="urn:microsoft.com/office/officeart/2018/2/layout/IconVerticalSolidList"/>
    <dgm:cxn modelId="{A0B4E274-1BB1-4BE8-89DB-6E2E1082190D}" type="presParOf" srcId="{1E3589DB-E88F-4D2E-8193-EE8548D92FFB}" destId="{6321AD0D-B1F9-44F0-B9E0-8DFB24029A55}" srcOrd="0" destOrd="0" presId="urn:microsoft.com/office/officeart/2018/2/layout/IconVerticalSolidList"/>
    <dgm:cxn modelId="{6E2A3E07-3ABF-4E56-B6CD-9F7FEA43A158}" type="presParOf" srcId="{6321AD0D-B1F9-44F0-B9E0-8DFB24029A55}" destId="{F1B595AA-2C44-4D53-9593-C37DB5174533}" srcOrd="0" destOrd="0" presId="urn:microsoft.com/office/officeart/2018/2/layout/IconVerticalSolidList"/>
    <dgm:cxn modelId="{A7CF3844-8688-48FC-931E-F1BB24B35263}" type="presParOf" srcId="{6321AD0D-B1F9-44F0-B9E0-8DFB24029A55}" destId="{D55E2131-291B-451A-AF20-D70B3A232F1C}" srcOrd="1" destOrd="0" presId="urn:microsoft.com/office/officeart/2018/2/layout/IconVerticalSolidList"/>
    <dgm:cxn modelId="{A864FA6B-549C-4085-9F3A-0CED281993BD}" type="presParOf" srcId="{6321AD0D-B1F9-44F0-B9E0-8DFB24029A55}" destId="{EBCD6AFD-3AC4-4ABB-A55B-727A006B1305}" srcOrd="2" destOrd="0" presId="urn:microsoft.com/office/officeart/2018/2/layout/IconVerticalSolidList"/>
    <dgm:cxn modelId="{AA2AA384-9C83-42E3-83B2-44F2EC348C3D}" type="presParOf" srcId="{6321AD0D-B1F9-44F0-B9E0-8DFB24029A55}" destId="{8FABC7DE-1836-4EC7-9FB4-9B3EC1C081F3}" srcOrd="3" destOrd="0" presId="urn:microsoft.com/office/officeart/2018/2/layout/IconVerticalSolidList"/>
    <dgm:cxn modelId="{8137E69D-9156-48B3-9905-41C475D83CA6}" type="presParOf" srcId="{1E3589DB-E88F-4D2E-8193-EE8548D92FFB}" destId="{312182EF-5EF0-4AEE-8E40-44B56487E429}" srcOrd="1" destOrd="0" presId="urn:microsoft.com/office/officeart/2018/2/layout/IconVerticalSolidList"/>
    <dgm:cxn modelId="{43B5257F-AC58-4950-B28E-8B5098F502A8}" type="presParOf" srcId="{1E3589DB-E88F-4D2E-8193-EE8548D92FFB}" destId="{A7349683-5417-4A49-841F-89EE8C86A194}" srcOrd="2" destOrd="0" presId="urn:microsoft.com/office/officeart/2018/2/layout/IconVerticalSolidList"/>
    <dgm:cxn modelId="{DEE865EC-F85F-474A-A81A-25C9024DBBF0}" type="presParOf" srcId="{A7349683-5417-4A49-841F-89EE8C86A194}" destId="{033B76DE-8160-41CB-8884-D3864C87F711}" srcOrd="0" destOrd="0" presId="urn:microsoft.com/office/officeart/2018/2/layout/IconVerticalSolidList"/>
    <dgm:cxn modelId="{C4CB5CE3-BB70-4F28-83C6-4354BF68A392}" type="presParOf" srcId="{A7349683-5417-4A49-841F-89EE8C86A194}" destId="{C889F73A-2C95-4862-87FB-408CDB911A8C}" srcOrd="1" destOrd="0" presId="urn:microsoft.com/office/officeart/2018/2/layout/IconVerticalSolidList"/>
    <dgm:cxn modelId="{289AAB6A-F53D-4F50-9B7A-6B3BF7D86CB9}" type="presParOf" srcId="{A7349683-5417-4A49-841F-89EE8C86A194}" destId="{038E15FF-4AEA-469A-8BAA-7538F09CF9DE}" srcOrd="2" destOrd="0" presId="urn:microsoft.com/office/officeart/2018/2/layout/IconVerticalSolidList"/>
    <dgm:cxn modelId="{051AB0A3-4239-4CD1-B4F0-D798458BB699}" type="presParOf" srcId="{A7349683-5417-4A49-841F-89EE8C86A194}" destId="{6732EB8E-54DE-4442-92A6-72A1B5462456}" srcOrd="3" destOrd="0" presId="urn:microsoft.com/office/officeart/2018/2/layout/IconVerticalSolidList"/>
    <dgm:cxn modelId="{963564AA-B745-42B7-B4FE-8FD05B4BAB2B}" type="presParOf" srcId="{1E3589DB-E88F-4D2E-8193-EE8548D92FFB}" destId="{E6019E4B-3B85-490D-81F6-8D4A478EAB41}" srcOrd="3" destOrd="0" presId="urn:microsoft.com/office/officeart/2018/2/layout/IconVerticalSolidList"/>
    <dgm:cxn modelId="{69F6560B-9259-4D98-A8B0-E2F7A6D65588}" type="presParOf" srcId="{1E3589DB-E88F-4D2E-8193-EE8548D92FFB}" destId="{D55A8600-2290-4A0F-8DE9-A7A05D84C695}" srcOrd="4" destOrd="0" presId="urn:microsoft.com/office/officeart/2018/2/layout/IconVerticalSolidList"/>
    <dgm:cxn modelId="{961D38FE-A2C7-4C08-B058-E462688C4CE1}" type="presParOf" srcId="{D55A8600-2290-4A0F-8DE9-A7A05D84C695}" destId="{AB752BE5-3A3F-428D-B2E5-2B550278FED4}" srcOrd="0" destOrd="0" presId="urn:microsoft.com/office/officeart/2018/2/layout/IconVerticalSolidList"/>
    <dgm:cxn modelId="{AF8DFA59-43C8-4978-8617-77562257D367}" type="presParOf" srcId="{D55A8600-2290-4A0F-8DE9-A7A05D84C695}" destId="{4731121A-9961-4553-A472-210F44F0D93D}" srcOrd="1" destOrd="0" presId="urn:microsoft.com/office/officeart/2018/2/layout/IconVerticalSolidList"/>
    <dgm:cxn modelId="{05226DD0-8017-4585-A95B-7EFD3E4E5E38}" type="presParOf" srcId="{D55A8600-2290-4A0F-8DE9-A7A05D84C695}" destId="{7F045E75-E417-4C95-BDB1-117957179106}" srcOrd="2" destOrd="0" presId="urn:microsoft.com/office/officeart/2018/2/layout/IconVerticalSolidList"/>
    <dgm:cxn modelId="{74508A7F-7638-48F9-BDD3-CBE35D49B384}" type="presParOf" srcId="{D55A8600-2290-4A0F-8DE9-A7A05D84C695}" destId="{CE3DA73E-73EC-4D5C-AA36-43204F0F80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E74CEDE-6405-43F0-B6E8-64603940000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6137FA-F1C4-42EB-989E-68D9368E0B84}">
      <dgm:prSet/>
      <dgm:spPr/>
      <dgm:t>
        <a:bodyPr/>
        <a:lstStyle/>
        <a:p>
          <a:r>
            <a:rPr lang="en-GB"/>
            <a:t>Phases of Development:</a:t>
          </a:r>
          <a:endParaRPr lang="en-US"/>
        </a:p>
      </dgm:t>
    </dgm:pt>
    <dgm:pt modelId="{AE2C09B1-395A-42F4-A4CF-4282C0ED5252}" type="parTrans" cxnId="{8F0192BE-2FD6-4DD8-AF57-270F9037AD0E}">
      <dgm:prSet/>
      <dgm:spPr/>
      <dgm:t>
        <a:bodyPr/>
        <a:lstStyle/>
        <a:p>
          <a:endParaRPr lang="en-US"/>
        </a:p>
      </dgm:t>
    </dgm:pt>
    <dgm:pt modelId="{3D0253B4-04E8-4DE2-AD59-E7A849FF414D}" type="sibTrans" cxnId="{8F0192BE-2FD6-4DD8-AF57-270F9037AD0E}">
      <dgm:prSet/>
      <dgm:spPr/>
      <dgm:t>
        <a:bodyPr/>
        <a:lstStyle/>
        <a:p>
          <a:endParaRPr lang="en-US"/>
        </a:p>
      </dgm:t>
    </dgm:pt>
    <dgm:pt modelId="{53EF5276-4E88-45A9-8CAB-46E92F78AA3C}">
      <dgm:prSet/>
      <dgm:spPr/>
      <dgm:t>
        <a:bodyPr/>
        <a:lstStyle/>
        <a:p>
          <a:r>
            <a:rPr lang="en-GB"/>
            <a:t>1. Research and setup</a:t>
          </a:r>
          <a:endParaRPr lang="en-US"/>
        </a:p>
      </dgm:t>
    </dgm:pt>
    <dgm:pt modelId="{0F87BE39-82EE-49AD-8953-CE5159993F93}" type="parTrans" cxnId="{E8F73261-8F9A-4129-98FE-665036393557}">
      <dgm:prSet/>
      <dgm:spPr/>
      <dgm:t>
        <a:bodyPr/>
        <a:lstStyle/>
        <a:p>
          <a:endParaRPr lang="en-US"/>
        </a:p>
      </dgm:t>
    </dgm:pt>
    <dgm:pt modelId="{91016F46-BDAD-4484-97DB-369088420C86}" type="sibTrans" cxnId="{E8F73261-8F9A-4129-98FE-665036393557}">
      <dgm:prSet/>
      <dgm:spPr/>
      <dgm:t>
        <a:bodyPr/>
        <a:lstStyle/>
        <a:p>
          <a:endParaRPr lang="en-US"/>
        </a:p>
      </dgm:t>
    </dgm:pt>
    <dgm:pt modelId="{D059007E-4B62-4A8C-91A8-ED266056C965}">
      <dgm:prSet/>
      <dgm:spPr/>
      <dgm:t>
        <a:bodyPr/>
        <a:lstStyle/>
        <a:p>
          <a:r>
            <a:rPr lang="en-GB"/>
            <a:t>2. Implement RGB conversion and frequency counting</a:t>
          </a:r>
          <a:endParaRPr lang="en-US"/>
        </a:p>
      </dgm:t>
    </dgm:pt>
    <dgm:pt modelId="{ECDA8074-C7A8-4197-A83D-AFD9B646FBF3}" type="parTrans" cxnId="{0C9F3841-6136-475C-B451-DFBD4D657447}">
      <dgm:prSet/>
      <dgm:spPr/>
      <dgm:t>
        <a:bodyPr/>
        <a:lstStyle/>
        <a:p>
          <a:endParaRPr lang="en-US"/>
        </a:p>
      </dgm:t>
    </dgm:pt>
    <dgm:pt modelId="{D868C2F4-58E9-41CE-9EBC-CEB7FD567300}" type="sibTrans" cxnId="{0C9F3841-6136-475C-B451-DFBD4D657447}">
      <dgm:prSet/>
      <dgm:spPr/>
      <dgm:t>
        <a:bodyPr/>
        <a:lstStyle/>
        <a:p>
          <a:endParaRPr lang="en-US"/>
        </a:p>
      </dgm:t>
    </dgm:pt>
    <dgm:pt modelId="{C4F5B39D-D0C9-4491-80D7-55547E65F64D}">
      <dgm:prSet/>
      <dgm:spPr/>
      <dgm:t>
        <a:bodyPr/>
        <a:lstStyle/>
        <a:p>
          <a:r>
            <a:rPr lang="en-GB"/>
            <a:t>3. Huffman compression coding and testing</a:t>
          </a:r>
          <a:endParaRPr lang="en-US"/>
        </a:p>
      </dgm:t>
    </dgm:pt>
    <dgm:pt modelId="{310B70A0-2AE4-46DC-83B1-E233625BADD2}" type="parTrans" cxnId="{9B7D3ABE-F12F-486E-881D-5ED80B9E7FD7}">
      <dgm:prSet/>
      <dgm:spPr/>
      <dgm:t>
        <a:bodyPr/>
        <a:lstStyle/>
        <a:p>
          <a:endParaRPr lang="en-US"/>
        </a:p>
      </dgm:t>
    </dgm:pt>
    <dgm:pt modelId="{31ECBDCD-A172-4C99-A23D-6C688E85E8D3}" type="sibTrans" cxnId="{9B7D3ABE-F12F-486E-881D-5ED80B9E7FD7}">
      <dgm:prSet/>
      <dgm:spPr/>
      <dgm:t>
        <a:bodyPr/>
        <a:lstStyle/>
        <a:p>
          <a:endParaRPr lang="en-US"/>
        </a:p>
      </dgm:t>
    </dgm:pt>
    <dgm:pt modelId="{BBC6D758-61CD-4B9B-9CBF-61B2CF203CEB}">
      <dgm:prSet/>
      <dgm:spPr/>
      <dgm:t>
        <a:bodyPr/>
        <a:lstStyle/>
        <a:p>
          <a:r>
            <a:rPr lang="en-GB"/>
            <a:t>4. Integration and final testing</a:t>
          </a:r>
          <a:endParaRPr lang="en-US"/>
        </a:p>
      </dgm:t>
    </dgm:pt>
    <dgm:pt modelId="{1F440757-FEC9-4C47-A647-8D1F14A15293}" type="parTrans" cxnId="{FF78A992-0213-47F8-AFB1-67A22AD56718}">
      <dgm:prSet/>
      <dgm:spPr/>
      <dgm:t>
        <a:bodyPr/>
        <a:lstStyle/>
        <a:p>
          <a:endParaRPr lang="en-US"/>
        </a:p>
      </dgm:t>
    </dgm:pt>
    <dgm:pt modelId="{2350AA43-48AB-4FBC-87D4-B227DB355F4E}" type="sibTrans" cxnId="{FF78A992-0213-47F8-AFB1-67A22AD56718}">
      <dgm:prSet/>
      <dgm:spPr/>
      <dgm:t>
        <a:bodyPr/>
        <a:lstStyle/>
        <a:p>
          <a:endParaRPr lang="en-US"/>
        </a:p>
      </dgm:t>
    </dgm:pt>
    <dgm:pt modelId="{0FABA814-0EC1-4E56-B71A-8703ABF356D6}">
      <dgm:prSet/>
      <dgm:spPr/>
      <dgm:t>
        <a:bodyPr/>
        <a:lstStyle/>
        <a:p>
          <a:r>
            <a:rPr lang="en-GB"/>
            <a:t>5. Preparing final deliverable</a:t>
          </a:r>
          <a:endParaRPr lang="en-US"/>
        </a:p>
      </dgm:t>
    </dgm:pt>
    <dgm:pt modelId="{2EED6E30-0853-41A0-BA37-D5678934C24B}" type="parTrans" cxnId="{BBBDCFC2-F663-42DF-9DA7-DAB646965720}">
      <dgm:prSet/>
      <dgm:spPr/>
      <dgm:t>
        <a:bodyPr/>
        <a:lstStyle/>
        <a:p>
          <a:endParaRPr lang="en-US"/>
        </a:p>
      </dgm:t>
    </dgm:pt>
    <dgm:pt modelId="{567E831A-3FC8-4FC1-A1B8-CB0628300D29}" type="sibTrans" cxnId="{BBBDCFC2-F663-42DF-9DA7-DAB646965720}">
      <dgm:prSet/>
      <dgm:spPr/>
      <dgm:t>
        <a:bodyPr/>
        <a:lstStyle/>
        <a:p>
          <a:endParaRPr lang="en-US"/>
        </a:p>
      </dgm:t>
    </dgm:pt>
    <dgm:pt modelId="{6FCE600A-F270-4790-88F3-5A8EAE5BA134}" type="pres">
      <dgm:prSet presAssocID="{AE74CEDE-6405-43F0-B6E8-646039400000}" presName="vert0" presStyleCnt="0">
        <dgm:presLayoutVars>
          <dgm:dir/>
          <dgm:animOne val="branch"/>
          <dgm:animLvl val="lvl"/>
        </dgm:presLayoutVars>
      </dgm:prSet>
      <dgm:spPr/>
    </dgm:pt>
    <dgm:pt modelId="{74C854E0-4D61-48D0-B1B1-F3BAFE75EF9A}" type="pres">
      <dgm:prSet presAssocID="{536137FA-F1C4-42EB-989E-68D9368E0B84}" presName="thickLine" presStyleLbl="alignNode1" presStyleIdx="0" presStyleCnt="6"/>
      <dgm:spPr/>
    </dgm:pt>
    <dgm:pt modelId="{F7D196BB-5D3A-4B98-A6C7-8311FFD875C4}" type="pres">
      <dgm:prSet presAssocID="{536137FA-F1C4-42EB-989E-68D9368E0B84}" presName="horz1" presStyleCnt="0"/>
      <dgm:spPr/>
    </dgm:pt>
    <dgm:pt modelId="{9A863B42-1C39-4A05-BEC1-9B497E08077E}" type="pres">
      <dgm:prSet presAssocID="{536137FA-F1C4-42EB-989E-68D9368E0B84}" presName="tx1" presStyleLbl="revTx" presStyleIdx="0" presStyleCnt="6"/>
      <dgm:spPr/>
    </dgm:pt>
    <dgm:pt modelId="{FF8E655A-ED7F-485A-B797-AF78B0F77368}" type="pres">
      <dgm:prSet presAssocID="{536137FA-F1C4-42EB-989E-68D9368E0B84}" presName="vert1" presStyleCnt="0"/>
      <dgm:spPr/>
    </dgm:pt>
    <dgm:pt modelId="{9FF559BC-2DC6-43FF-8E35-C8DF40572C10}" type="pres">
      <dgm:prSet presAssocID="{53EF5276-4E88-45A9-8CAB-46E92F78AA3C}" presName="thickLine" presStyleLbl="alignNode1" presStyleIdx="1" presStyleCnt="6"/>
      <dgm:spPr/>
    </dgm:pt>
    <dgm:pt modelId="{FF23F2EE-50CE-4AA8-8405-B3190FD09826}" type="pres">
      <dgm:prSet presAssocID="{53EF5276-4E88-45A9-8CAB-46E92F78AA3C}" presName="horz1" presStyleCnt="0"/>
      <dgm:spPr/>
    </dgm:pt>
    <dgm:pt modelId="{52E4B891-85BE-4933-8F89-BFD338142F26}" type="pres">
      <dgm:prSet presAssocID="{53EF5276-4E88-45A9-8CAB-46E92F78AA3C}" presName="tx1" presStyleLbl="revTx" presStyleIdx="1" presStyleCnt="6"/>
      <dgm:spPr/>
    </dgm:pt>
    <dgm:pt modelId="{E614B2A4-FEC0-46E9-B032-A54B6E951843}" type="pres">
      <dgm:prSet presAssocID="{53EF5276-4E88-45A9-8CAB-46E92F78AA3C}" presName="vert1" presStyleCnt="0"/>
      <dgm:spPr/>
    </dgm:pt>
    <dgm:pt modelId="{38EC96AC-05A0-400C-B03E-719539B622E7}" type="pres">
      <dgm:prSet presAssocID="{D059007E-4B62-4A8C-91A8-ED266056C965}" presName="thickLine" presStyleLbl="alignNode1" presStyleIdx="2" presStyleCnt="6"/>
      <dgm:spPr/>
    </dgm:pt>
    <dgm:pt modelId="{9AF34995-0639-4425-AE31-079352CC26C2}" type="pres">
      <dgm:prSet presAssocID="{D059007E-4B62-4A8C-91A8-ED266056C965}" presName="horz1" presStyleCnt="0"/>
      <dgm:spPr/>
    </dgm:pt>
    <dgm:pt modelId="{9F793BF4-4762-4D64-AE76-9FD3BC3716A4}" type="pres">
      <dgm:prSet presAssocID="{D059007E-4B62-4A8C-91A8-ED266056C965}" presName="tx1" presStyleLbl="revTx" presStyleIdx="2" presStyleCnt="6"/>
      <dgm:spPr/>
    </dgm:pt>
    <dgm:pt modelId="{77CF63EF-9C48-481D-A46B-05A42FED8A7D}" type="pres">
      <dgm:prSet presAssocID="{D059007E-4B62-4A8C-91A8-ED266056C965}" presName="vert1" presStyleCnt="0"/>
      <dgm:spPr/>
    </dgm:pt>
    <dgm:pt modelId="{F7C31095-9176-427A-ABE1-A65F6DA73DC4}" type="pres">
      <dgm:prSet presAssocID="{C4F5B39D-D0C9-4491-80D7-55547E65F64D}" presName="thickLine" presStyleLbl="alignNode1" presStyleIdx="3" presStyleCnt="6"/>
      <dgm:spPr/>
    </dgm:pt>
    <dgm:pt modelId="{3CCEEC44-9CF6-4A0E-BAF7-12871F27C1DA}" type="pres">
      <dgm:prSet presAssocID="{C4F5B39D-D0C9-4491-80D7-55547E65F64D}" presName="horz1" presStyleCnt="0"/>
      <dgm:spPr/>
    </dgm:pt>
    <dgm:pt modelId="{566799AD-F9A9-4183-9ED2-883C61FC5547}" type="pres">
      <dgm:prSet presAssocID="{C4F5B39D-D0C9-4491-80D7-55547E65F64D}" presName="tx1" presStyleLbl="revTx" presStyleIdx="3" presStyleCnt="6"/>
      <dgm:spPr/>
    </dgm:pt>
    <dgm:pt modelId="{00B675F1-993B-4AA7-BEC8-B48538D59E95}" type="pres">
      <dgm:prSet presAssocID="{C4F5B39D-D0C9-4491-80D7-55547E65F64D}" presName="vert1" presStyleCnt="0"/>
      <dgm:spPr/>
    </dgm:pt>
    <dgm:pt modelId="{4DEF231F-C87D-430C-8CA6-93AFBBC0A914}" type="pres">
      <dgm:prSet presAssocID="{BBC6D758-61CD-4B9B-9CBF-61B2CF203CEB}" presName="thickLine" presStyleLbl="alignNode1" presStyleIdx="4" presStyleCnt="6"/>
      <dgm:spPr/>
    </dgm:pt>
    <dgm:pt modelId="{C1F1BD12-ADB3-47E7-B8AB-6B40F8609E21}" type="pres">
      <dgm:prSet presAssocID="{BBC6D758-61CD-4B9B-9CBF-61B2CF203CEB}" presName="horz1" presStyleCnt="0"/>
      <dgm:spPr/>
    </dgm:pt>
    <dgm:pt modelId="{65939F4F-20AF-4BD9-B676-3D46681594BB}" type="pres">
      <dgm:prSet presAssocID="{BBC6D758-61CD-4B9B-9CBF-61B2CF203CEB}" presName="tx1" presStyleLbl="revTx" presStyleIdx="4" presStyleCnt="6"/>
      <dgm:spPr/>
    </dgm:pt>
    <dgm:pt modelId="{1827EA89-328C-4231-839D-D437B3464254}" type="pres">
      <dgm:prSet presAssocID="{BBC6D758-61CD-4B9B-9CBF-61B2CF203CEB}" presName="vert1" presStyleCnt="0"/>
      <dgm:spPr/>
    </dgm:pt>
    <dgm:pt modelId="{F2F9AA0A-05F3-4650-9870-A3E9B5E06CB1}" type="pres">
      <dgm:prSet presAssocID="{0FABA814-0EC1-4E56-B71A-8703ABF356D6}" presName="thickLine" presStyleLbl="alignNode1" presStyleIdx="5" presStyleCnt="6"/>
      <dgm:spPr/>
    </dgm:pt>
    <dgm:pt modelId="{44971FEC-6BFB-41A4-8B29-CA3C6F0CFA4F}" type="pres">
      <dgm:prSet presAssocID="{0FABA814-0EC1-4E56-B71A-8703ABF356D6}" presName="horz1" presStyleCnt="0"/>
      <dgm:spPr/>
    </dgm:pt>
    <dgm:pt modelId="{6C4A453F-548A-45C6-ABD9-0717A482349C}" type="pres">
      <dgm:prSet presAssocID="{0FABA814-0EC1-4E56-B71A-8703ABF356D6}" presName="tx1" presStyleLbl="revTx" presStyleIdx="5" presStyleCnt="6"/>
      <dgm:spPr/>
    </dgm:pt>
    <dgm:pt modelId="{4EBE9E0F-F7A6-424A-BC83-FB7C9EEC1D8D}" type="pres">
      <dgm:prSet presAssocID="{0FABA814-0EC1-4E56-B71A-8703ABF356D6}" presName="vert1" presStyleCnt="0"/>
      <dgm:spPr/>
    </dgm:pt>
  </dgm:ptLst>
  <dgm:cxnLst>
    <dgm:cxn modelId="{F4E13E5E-18BC-45A7-9C26-13925A9193C2}" type="presOf" srcId="{C4F5B39D-D0C9-4491-80D7-55547E65F64D}" destId="{566799AD-F9A9-4183-9ED2-883C61FC5547}" srcOrd="0" destOrd="0" presId="urn:microsoft.com/office/officeart/2008/layout/LinedList"/>
    <dgm:cxn modelId="{E8F73261-8F9A-4129-98FE-665036393557}" srcId="{AE74CEDE-6405-43F0-B6E8-646039400000}" destId="{53EF5276-4E88-45A9-8CAB-46E92F78AA3C}" srcOrd="1" destOrd="0" parTransId="{0F87BE39-82EE-49AD-8953-CE5159993F93}" sibTransId="{91016F46-BDAD-4484-97DB-369088420C86}"/>
    <dgm:cxn modelId="{0C9F3841-6136-475C-B451-DFBD4D657447}" srcId="{AE74CEDE-6405-43F0-B6E8-646039400000}" destId="{D059007E-4B62-4A8C-91A8-ED266056C965}" srcOrd="2" destOrd="0" parTransId="{ECDA8074-C7A8-4197-A83D-AFD9B646FBF3}" sibTransId="{D868C2F4-58E9-41CE-9EBC-CEB7FD567300}"/>
    <dgm:cxn modelId="{A3212D8A-1CE5-4A14-8EC1-3A9ED05545C2}" type="presOf" srcId="{53EF5276-4E88-45A9-8CAB-46E92F78AA3C}" destId="{52E4B891-85BE-4933-8F89-BFD338142F26}" srcOrd="0" destOrd="0" presId="urn:microsoft.com/office/officeart/2008/layout/LinedList"/>
    <dgm:cxn modelId="{1204C88E-AF6E-4488-BD29-8CEFA00586BF}" type="presOf" srcId="{0FABA814-0EC1-4E56-B71A-8703ABF356D6}" destId="{6C4A453F-548A-45C6-ABD9-0717A482349C}" srcOrd="0" destOrd="0" presId="urn:microsoft.com/office/officeart/2008/layout/LinedList"/>
    <dgm:cxn modelId="{FF78A992-0213-47F8-AFB1-67A22AD56718}" srcId="{AE74CEDE-6405-43F0-B6E8-646039400000}" destId="{BBC6D758-61CD-4B9B-9CBF-61B2CF203CEB}" srcOrd="4" destOrd="0" parTransId="{1F440757-FEC9-4C47-A647-8D1F14A15293}" sibTransId="{2350AA43-48AB-4FBC-87D4-B227DB355F4E}"/>
    <dgm:cxn modelId="{8DFB3BB2-9E57-42C2-B63B-BDEADB4338FD}" type="presOf" srcId="{BBC6D758-61CD-4B9B-9CBF-61B2CF203CEB}" destId="{65939F4F-20AF-4BD9-B676-3D46681594BB}" srcOrd="0" destOrd="0" presId="urn:microsoft.com/office/officeart/2008/layout/LinedList"/>
    <dgm:cxn modelId="{9B7D3ABE-F12F-486E-881D-5ED80B9E7FD7}" srcId="{AE74CEDE-6405-43F0-B6E8-646039400000}" destId="{C4F5B39D-D0C9-4491-80D7-55547E65F64D}" srcOrd="3" destOrd="0" parTransId="{310B70A0-2AE4-46DC-83B1-E233625BADD2}" sibTransId="{31ECBDCD-A172-4C99-A23D-6C688E85E8D3}"/>
    <dgm:cxn modelId="{8F0192BE-2FD6-4DD8-AF57-270F9037AD0E}" srcId="{AE74CEDE-6405-43F0-B6E8-646039400000}" destId="{536137FA-F1C4-42EB-989E-68D9368E0B84}" srcOrd="0" destOrd="0" parTransId="{AE2C09B1-395A-42F4-A4CF-4282C0ED5252}" sibTransId="{3D0253B4-04E8-4DE2-AD59-E7A849FF414D}"/>
    <dgm:cxn modelId="{BBBDCFC2-F663-42DF-9DA7-DAB646965720}" srcId="{AE74CEDE-6405-43F0-B6E8-646039400000}" destId="{0FABA814-0EC1-4E56-B71A-8703ABF356D6}" srcOrd="5" destOrd="0" parTransId="{2EED6E30-0853-41A0-BA37-D5678934C24B}" sibTransId="{567E831A-3FC8-4FC1-A1B8-CB0628300D29}"/>
    <dgm:cxn modelId="{F7FDF8E0-4EEE-4997-B5FF-80779EC8FD7F}" type="presOf" srcId="{AE74CEDE-6405-43F0-B6E8-646039400000}" destId="{6FCE600A-F270-4790-88F3-5A8EAE5BA134}" srcOrd="0" destOrd="0" presId="urn:microsoft.com/office/officeart/2008/layout/LinedList"/>
    <dgm:cxn modelId="{D94AA3EC-AB10-4C23-9FF5-63753B89CE8A}" type="presOf" srcId="{536137FA-F1C4-42EB-989E-68D9368E0B84}" destId="{9A863B42-1C39-4A05-BEC1-9B497E08077E}" srcOrd="0" destOrd="0" presId="urn:microsoft.com/office/officeart/2008/layout/LinedList"/>
    <dgm:cxn modelId="{01C8F1F8-04A9-452E-A597-C9C3004ADB9D}" type="presOf" srcId="{D059007E-4B62-4A8C-91A8-ED266056C965}" destId="{9F793BF4-4762-4D64-AE76-9FD3BC3716A4}" srcOrd="0" destOrd="0" presId="urn:microsoft.com/office/officeart/2008/layout/LinedList"/>
    <dgm:cxn modelId="{C59B69EF-D613-4588-BFE3-B8829BD61313}" type="presParOf" srcId="{6FCE600A-F270-4790-88F3-5A8EAE5BA134}" destId="{74C854E0-4D61-48D0-B1B1-F3BAFE75EF9A}" srcOrd="0" destOrd="0" presId="urn:microsoft.com/office/officeart/2008/layout/LinedList"/>
    <dgm:cxn modelId="{BF646709-43D2-4D78-B06C-CC89573FAC35}" type="presParOf" srcId="{6FCE600A-F270-4790-88F3-5A8EAE5BA134}" destId="{F7D196BB-5D3A-4B98-A6C7-8311FFD875C4}" srcOrd="1" destOrd="0" presId="urn:microsoft.com/office/officeart/2008/layout/LinedList"/>
    <dgm:cxn modelId="{4CFCE24B-1C5B-459E-B60B-0BAF3DF88169}" type="presParOf" srcId="{F7D196BB-5D3A-4B98-A6C7-8311FFD875C4}" destId="{9A863B42-1C39-4A05-BEC1-9B497E08077E}" srcOrd="0" destOrd="0" presId="urn:microsoft.com/office/officeart/2008/layout/LinedList"/>
    <dgm:cxn modelId="{BC2707AC-6C94-4D6D-93B7-948B98787AC0}" type="presParOf" srcId="{F7D196BB-5D3A-4B98-A6C7-8311FFD875C4}" destId="{FF8E655A-ED7F-485A-B797-AF78B0F77368}" srcOrd="1" destOrd="0" presId="urn:microsoft.com/office/officeart/2008/layout/LinedList"/>
    <dgm:cxn modelId="{D2A77D1D-4D54-41EF-A4BE-D6D08A598569}" type="presParOf" srcId="{6FCE600A-F270-4790-88F3-5A8EAE5BA134}" destId="{9FF559BC-2DC6-43FF-8E35-C8DF40572C10}" srcOrd="2" destOrd="0" presId="urn:microsoft.com/office/officeart/2008/layout/LinedList"/>
    <dgm:cxn modelId="{11A4762D-553F-4BC9-83CE-9FF162682A9F}" type="presParOf" srcId="{6FCE600A-F270-4790-88F3-5A8EAE5BA134}" destId="{FF23F2EE-50CE-4AA8-8405-B3190FD09826}" srcOrd="3" destOrd="0" presId="urn:microsoft.com/office/officeart/2008/layout/LinedList"/>
    <dgm:cxn modelId="{D33D5E48-CF2F-4045-A877-CA1ED3558D9A}" type="presParOf" srcId="{FF23F2EE-50CE-4AA8-8405-B3190FD09826}" destId="{52E4B891-85BE-4933-8F89-BFD338142F26}" srcOrd="0" destOrd="0" presId="urn:microsoft.com/office/officeart/2008/layout/LinedList"/>
    <dgm:cxn modelId="{7DDE178A-DF3B-4FFF-ADC8-260BDA1B1F16}" type="presParOf" srcId="{FF23F2EE-50CE-4AA8-8405-B3190FD09826}" destId="{E614B2A4-FEC0-46E9-B032-A54B6E951843}" srcOrd="1" destOrd="0" presId="urn:microsoft.com/office/officeart/2008/layout/LinedList"/>
    <dgm:cxn modelId="{15A1C0F7-7290-44B6-B6A9-F6706E25C61D}" type="presParOf" srcId="{6FCE600A-F270-4790-88F3-5A8EAE5BA134}" destId="{38EC96AC-05A0-400C-B03E-719539B622E7}" srcOrd="4" destOrd="0" presId="urn:microsoft.com/office/officeart/2008/layout/LinedList"/>
    <dgm:cxn modelId="{1C9DC071-0828-45A9-B203-36867C7F3611}" type="presParOf" srcId="{6FCE600A-F270-4790-88F3-5A8EAE5BA134}" destId="{9AF34995-0639-4425-AE31-079352CC26C2}" srcOrd="5" destOrd="0" presId="urn:microsoft.com/office/officeart/2008/layout/LinedList"/>
    <dgm:cxn modelId="{9009C80A-F308-49C7-9541-05B141224913}" type="presParOf" srcId="{9AF34995-0639-4425-AE31-079352CC26C2}" destId="{9F793BF4-4762-4D64-AE76-9FD3BC3716A4}" srcOrd="0" destOrd="0" presId="urn:microsoft.com/office/officeart/2008/layout/LinedList"/>
    <dgm:cxn modelId="{CD875B5F-8D7E-4C91-AF88-8456DF9CE1C0}" type="presParOf" srcId="{9AF34995-0639-4425-AE31-079352CC26C2}" destId="{77CF63EF-9C48-481D-A46B-05A42FED8A7D}" srcOrd="1" destOrd="0" presId="urn:microsoft.com/office/officeart/2008/layout/LinedList"/>
    <dgm:cxn modelId="{B9F9AB34-AB1B-42D7-841A-20D0E0895FF2}" type="presParOf" srcId="{6FCE600A-F270-4790-88F3-5A8EAE5BA134}" destId="{F7C31095-9176-427A-ABE1-A65F6DA73DC4}" srcOrd="6" destOrd="0" presId="urn:microsoft.com/office/officeart/2008/layout/LinedList"/>
    <dgm:cxn modelId="{8148F8DE-F930-4059-9A7F-0A26C6D5D352}" type="presParOf" srcId="{6FCE600A-F270-4790-88F3-5A8EAE5BA134}" destId="{3CCEEC44-9CF6-4A0E-BAF7-12871F27C1DA}" srcOrd="7" destOrd="0" presId="urn:microsoft.com/office/officeart/2008/layout/LinedList"/>
    <dgm:cxn modelId="{B1BCD779-CD9A-46A0-8203-C409BBC79F6E}" type="presParOf" srcId="{3CCEEC44-9CF6-4A0E-BAF7-12871F27C1DA}" destId="{566799AD-F9A9-4183-9ED2-883C61FC5547}" srcOrd="0" destOrd="0" presId="urn:microsoft.com/office/officeart/2008/layout/LinedList"/>
    <dgm:cxn modelId="{43212920-316D-48D2-9C28-5C78DCE9E2E8}" type="presParOf" srcId="{3CCEEC44-9CF6-4A0E-BAF7-12871F27C1DA}" destId="{00B675F1-993B-4AA7-BEC8-B48538D59E95}" srcOrd="1" destOrd="0" presId="urn:microsoft.com/office/officeart/2008/layout/LinedList"/>
    <dgm:cxn modelId="{59C7B661-C7B4-4F77-ADCA-B6B4CEF08C9E}" type="presParOf" srcId="{6FCE600A-F270-4790-88F3-5A8EAE5BA134}" destId="{4DEF231F-C87D-430C-8CA6-93AFBBC0A914}" srcOrd="8" destOrd="0" presId="urn:microsoft.com/office/officeart/2008/layout/LinedList"/>
    <dgm:cxn modelId="{926615C7-7495-4757-BB52-C07F194DD9C8}" type="presParOf" srcId="{6FCE600A-F270-4790-88F3-5A8EAE5BA134}" destId="{C1F1BD12-ADB3-47E7-B8AB-6B40F8609E21}" srcOrd="9" destOrd="0" presId="urn:microsoft.com/office/officeart/2008/layout/LinedList"/>
    <dgm:cxn modelId="{C9E26498-52F6-4A30-933D-45A740E84574}" type="presParOf" srcId="{C1F1BD12-ADB3-47E7-B8AB-6B40F8609E21}" destId="{65939F4F-20AF-4BD9-B676-3D46681594BB}" srcOrd="0" destOrd="0" presId="urn:microsoft.com/office/officeart/2008/layout/LinedList"/>
    <dgm:cxn modelId="{4856020E-7C23-42F2-8B59-A2F23F19D705}" type="presParOf" srcId="{C1F1BD12-ADB3-47E7-B8AB-6B40F8609E21}" destId="{1827EA89-328C-4231-839D-D437B3464254}" srcOrd="1" destOrd="0" presId="urn:microsoft.com/office/officeart/2008/layout/LinedList"/>
    <dgm:cxn modelId="{F8C77E54-DD40-49D2-8F90-892D258BAEE9}" type="presParOf" srcId="{6FCE600A-F270-4790-88F3-5A8EAE5BA134}" destId="{F2F9AA0A-05F3-4650-9870-A3E9B5E06CB1}" srcOrd="10" destOrd="0" presId="urn:microsoft.com/office/officeart/2008/layout/LinedList"/>
    <dgm:cxn modelId="{3D755ED3-FDE5-4C56-9AFA-8F90CADA6585}" type="presParOf" srcId="{6FCE600A-F270-4790-88F3-5A8EAE5BA134}" destId="{44971FEC-6BFB-41A4-8B29-CA3C6F0CFA4F}" srcOrd="11" destOrd="0" presId="urn:microsoft.com/office/officeart/2008/layout/LinedList"/>
    <dgm:cxn modelId="{004F4FE1-E67F-4CE2-8847-99DB6E155DB7}" type="presParOf" srcId="{44971FEC-6BFB-41A4-8B29-CA3C6F0CFA4F}" destId="{6C4A453F-548A-45C6-ABD9-0717A482349C}" srcOrd="0" destOrd="0" presId="urn:microsoft.com/office/officeart/2008/layout/LinedList"/>
    <dgm:cxn modelId="{F63EA406-7132-47CD-88DA-17D21845B0D4}" type="presParOf" srcId="{44971FEC-6BFB-41A4-8B29-CA3C6F0CFA4F}" destId="{4EBE9E0F-F7A6-424A-BC83-FB7C9EEC1D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D83AF-B90E-401C-AADB-CA6C35193780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CCBD6-5AA8-4C8B-BA03-D6A198935B24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What is Image Compression?</a:t>
          </a:r>
          <a:endParaRPr lang="en-US" sz="3500" kern="1200"/>
        </a:p>
      </dsp:txBody>
      <dsp:txXfrm>
        <a:off x="0" y="0"/>
        <a:ext cx="6492875" cy="1276350"/>
      </dsp:txXfrm>
    </dsp:sp>
    <dsp:sp modelId="{3EF3A5CD-7540-4E7D-A6DF-A3D536097D94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accent2">
              <a:hueOff val="-1197987"/>
              <a:satOff val="8241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9A00F-A7C8-41A4-8571-67B18A388CAC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- Reduces file size without significant quality loss.</a:t>
          </a:r>
          <a:endParaRPr lang="en-US" sz="3500" kern="1200"/>
        </a:p>
      </dsp:txBody>
      <dsp:txXfrm>
        <a:off x="0" y="1276350"/>
        <a:ext cx="6492875" cy="1276350"/>
      </dsp:txXfrm>
    </dsp:sp>
    <dsp:sp modelId="{697EFC93-2542-4BB4-93ED-6D8265FEF55D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accent2">
              <a:hueOff val="-2395974"/>
              <a:satOff val="16481"/>
              <a:lumOff val="1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1BA65-6F47-43FA-985C-9CC68B283678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Objective of the Project:</a:t>
          </a:r>
          <a:endParaRPr lang="en-US" sz="3500" kern="1200"/>
        </a:p>
      </dsp:txBody>
      <dsp:txXfrm>
        <a:off x="0" y="2552700"/>
        <a:ext cx="6492875" cy="1276350"/>
      </dsp:txXfrm>
    </dsp:sp>
    <dsp:sp modelId="{4DE22FF3-887E-400B-9FDA-506EE524326B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FA7A4-091E-484A-ACF3-23B1BBB5E8D6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- Develop a tool for compressing images using Huffman Coding.</a:t>
          </a:r>
          <a:endParaRPr lang="en-US" sz="3500" kern="1200"/>
        </a:p>
      </dsp:txBody>
      <dsp:txXfrm>
        <a:off x="0" y="3829050"/>
        <a:ext cx="6492875" cy="12763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C464F-223E-4E7E-AD02-466F525A9A1D}">
      <dsp:nvSpPr>
        <dsp:cNvPr id="0" name=""/>
        <dsp:cNvSpPr/>
      </dsp:nvSpPr>
      <dsp:spPr>
        <a:xfrm>
          <a:off x="1051081" y="390121"/>
          <a:ext cx="1272302" cy="12723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D5AF3-22BF-4CED-8CAA-46863CF49953}">
      <dsp:nvSpPr>
        <dsp:cNvPr id="0" name=""/>
        <dsp:cNvSpPr/>
      </dsp:nvSpPr>
      <dsp:spPr>
        <a:xfrm>
          <a:off x="273563" y="2014079"/>
          <a:ext cx="28273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- Support for different image formats</a:t>
          </a:r>
          <a:endParaRPr lang="en-US" sz="2200" kern="1200"/>
        </a:p>
      </dsp:txBody>
      <dsp:txXfrm>
        <a:off x="273563" y="2014079"/>
        <a:ext cx="2827339" cy="720000"/>
      </dsp:txXfrm>
    </dsp:sp>
    <dsp:sp modelId="{B3930754-2079-473D-98F8-167D5F17988D}">
      <dsp:nvSpPr>
        <dsp:cNvPr id="0" name=""/>
        <dsp:cNvSpPr/>
      </dsp:nvSpPr>
      <dsp:spPr>
        <a:xfrm>
          <a:off x="4373205" y="390121"/>
          <a:ext cx="1272302" cy="12723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50AB2-E2F8-4590-A22F-90FE5899BF6B}">
      <dsp:nvSpPr>
        <dsp:cNvPr id="0" name=""/>
        <dsp:cNvSpPr/>
      </dsp:nvSpPr>
      <dsp:spPr>
        <a:xfrm>
          <a:off x="3595686" y="2014079"/>
          <a:ext cx="28273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- Real-time compression for large datasets</a:t>
          </a:r>
          <a:endParaRPr lang="en-US" sz="2200" kern="1200"/>
        </a:p>
      </dsp:txBody>
      <dsp:txXfrm>
        <a:off x="3595686" y="2014079"/>
        <a:ext cx="2827339" cy="720000"/>
      </dsp:txXfrm>
    </dsp:sp>
    <dsp:sp modelId="{7FF471CB-6DAD-4A7D-B808-8398923BEDA8}">
      <dsp:nvSpPr>
        <dsp:cNvPr id="0" name=""/>
        <dsp:cNvSpPr/>
      </dsp:nvSpPr>
      <dsp:spPr>
        <a:xfrm>
          <a:off x="7695328" y="390121"/>
          <a:ext cx="1272302" cy="12723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DA200-5409-4F4E-9081-F5D6BF44D591}">
      <dsp:nvSpPr>
        <dsp:cNvPr id="0" name=""/>
        <dsp:cNvSpPr/>
      </dsp:nvSpPr>
      <dsp:spPr>
        <a:xfrm>
          <a:off x="6917810" y="2014079"/>
          <a:ext cx="28273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- Cloud storage integration</a:t>
          </a:r>
          <a:endParaRPr lang="en-US" sz="2200" kern="1200"/>
        </a:p>
      </dsp:txBody>
      <dsp:txXfrm>
        <a:off x="6917810" y="2014079"/>
        <a:ext cx="2827339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53361-CD72-49DD-A798-4DD97E1DAC71}">
      <dsp:nvSpPr>
        <dsp:cNvPr id="0" name=""/>
        <dsp:cNvSpPr/>
      </dsp:nvSpPr>
      <dsp:spPr>
        <a:xfrm>
          <a:off x="597106" y="9600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5C700-BB87-4906-A72C-99BB2A332045}">
      <dsp:nvSpPr>
        <dsp:cNvPr id="0" name=""/>
        <dsp:cNvSpPr/>
      </dsp:nvSpPr>
      <dsp:spPr>
        <a:xfrm>
          <a:off x="984668" y="39716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5EAA7-7A11-4BF2-9D96-769800DC3B55}">
      <dsp:nvSpPr>
        <dsp:cNvPr id="0" name=""/>
        <dsp:cNvSpPr/>
      </dsp:nvSpPr>
      <dsp:spPr>
        <a:xfrm>
          <a:off x="15762" y="239460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/>
            <a:t>Recap project goals and achievements</a:t>
          </a:r>
          <a:endParaRPr lang="en-US" sz="1800" kern="1200"/>
        </a:p>
      </dsp:txBody>
      <dsp:txXfrm>
        <a:off x="15762" y="2394600"/>
        <a:ext cx="2981250" cy="720000"/>
      </dsp:txXfrm>
    </dsp:sp>
    <dsp:sp modelId="{9287AA32-DB7A-432F-BCF8-335ACA00DBA5}">
      <dsp:nvSpPr>
        <dsp:cNvPr id="0" name=""/>
        <dsp:cNvSpPr/>
      </dsp:nvSpPr>
      <dsp:spPr>
        <a:xfrm>
          <a:off x="4100075" y="9600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909D5-8592-477D-9B94-93FD0516EFA6}">
      <dsp:nvSpPr>
        <dsp:cNvPr id="0" name=""/>
        <dsp:cNvSpPr/>
      </dsp:nvSpPr>
      <dsp:spPr>
        <a:xfrm>
          <a:off x="4487637" y="39716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D011C-D5E9-45FF-9547-A966CE9437E6}">
      <dsp:nvSpPr>
        <dsp:cNvPr id="0" name=""/>
        <dsp:cNvSpPr/>
      </dsp:nvSpPr>
      <dsp:spPr>
        <a:xfrm>
          <a:off x="3518731" y="239460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/>
            <a:t>Emphasize the practical applications of the tool</a:t>
          </a:r>
          <a:endParaRPr lang="en-US" sz="1800" kern="1200"/>
        </a:p>
      </dsp:txBody>
      <dsp:txXfrm>
        <a:off x="3518731" y="2394600"/>
        <a:ext cx="2981250" cy="720000"/>
      </dsp:txXfrm>
    </dsp:sp>
    <dsp:sp modelId="{A140B744-2A1A-47E6-B563-EBF4D6623EE7}">
      <dsp:nvSpPr>
        <dsp:cNvPr id="0" name=""/>
        <dsp:cNvSpPr/>
      </dsp:nvSpPr>
      <dsp:spPr>
        <a:xfrm>
          <a:off x="7603044" y="9600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68851-A680-414E-B25D-E748CAEF9B4C}">
      <dsp:nvSpPr>
        <dsp:cNvPr id="0" name=""/>
        <dsp:cNvSpPr/>
      </dsp:nvSpPr>
      <dsp:spPr>
        <a:xfrm>
          <a:off x="7990606" y="39716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00E5C-1A90-4D03-ABCD-A8FBACF956A6}">
      <dsp:nvSpPr>
        <dsp:cNvPr id="0" name=""/>
        <dsp:cNvSpPr/>
      </dsp:nvSpPr>
      <dsp:spPr>
        <a:xfrm>
          <a:off x="7021700" y="239460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/>
            <a:t>Thank the audience for their attention</a:t>
          </a:r>
          <a:endParaRPr lang="en-US" sz="1800" kern="1200"/>
        </a:p>
      </dsp:txBody>
      <dsp:txXfrm>
        <a:off x="7021700" y="2394600"/>
        <a:ext cx="298125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B4410-6D23-4CE3-ACF1-0161C166A721}">
      <dsp:nvSpPr>
        <dsp:cNvPr id="0" name=""/>
        <dsp:cNvSpPr/>
      </dsp:nvSpPr>
      <dsp:spPr>
        <a:xfrm>
          <a:off x="1189" y="2683"/>
          <a:ext cx="4174260" cy="2650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47967-3F22-4A26-8363-F371A81EE205}">
      <dsp:nvSpPr>
        <dsp:cNvPr id="0" name=""/>
        <dsp:cNvSpPr/>
      </dsp:nvSpPr>
      <dsp:spPr>
        <a:xfrm>
          <a:off x="464995" y="443299"/>
          <a:ext cx="4174260" cy="2650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kern="1200"/>
            <a:t>Feel free to ask any questions!</a:t>
          </a:r>
          <a:endParaRPr lang="en-US" sz="5000" kern="1200"/>
        </a:p>
      </dsp:txBody>
      <dsp:txXfrm>
        <a:off x="542630" y="520934"/>
        <a:ext cx="4018990" cy="2495385"/>
      </dsp:txXfrm>
    </dsp:sp>
    <dsp:sp modelId="{9D0BBBE5-C5A5-4A7B-8F64-AAA2659976A6}">
      <dsp:nvSpPr>
        <dsp:cNvPr id="0" name=""/>
        <dsp:cNvSpPr/>
      </dsp:nvSpPr>
      <dsp:spPr>
        <a:xfrm>
          <a:off x="5103062" y="2683"/>
          <a:ext cx="4174260" cy="2650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74E59-7CC0-4027-9F95-C82BAA51FFEA}">
      <dsp:nvSpPr>
        <dsp:cNvPr id="0" name=""/>
        <dsp:cNvSpPr/>
      </dsp:nvSpPr>
      <dsp:spPr>
        <a:xfrm>
          <a:off x="5566869" y="443299"/>
          <a:ext cx="4174260" cy="2650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kern="1200"/>
            <a:t>Thank you!</a:t>
          </a:r>
          <a:endParaRPr lang="en-US" sz="5000" kern="1200"/>
        </a:p>
      </dsp:txBody>
      <dsp:txXfrm>
        <a:off x="5644504" y="520934"/>
        <a:ext cx="4018990" cy="2495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7C8B9-03F0-4794-A895-FFBB7E60E07A}">
      <dsp:nvSpPr>
        <dsp:cNvPr id="0" name=""/>
        <dsp:cNvSpPr/>
      </dsp:nvSpPr>
      <dsp:spPr>
        <a:xfrm>
          <a:off x="487515" y="684066"/>
          <a:ext cx="790224" cy="7902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FD46A-983E-47B1-A6B5-56CB7C280842}">
      <dsp:nvSpPr>
        <dsp:cNvPr id="0" name=""/>
        <dsp:cNvSpPr/>
      </dsp:nvSpPr>
      <dsp:spPr>
        <a:xfrm>
          <a:off x="4600" y="1737712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Challenges with large image files:</a:t>
          </a:r>
          <a:endParaRPr lang="en-US" sz="1500" kern="1200"/>
        </a:p>
      </dsp:txBody>
      <dsp:txXfrm>
        <a:off x="4600" y="1737712"/>
        <a:ext cx="1756054" cy="702421"/>
      </dsp:txXfrm>
    </dsp:sp>
    <dsp:sp modelId="{9CFF0A3E-34E5-4909-B34E-02B6E9A210E4}">
      <dsp:nvSpPr>
        <dsp:cNvPr id="0" name=""/>
        <dsp:cNvSpPr/>
      </dsp:nvSpPr>
      <dsp:spPr>
        <a:xfrm>
          <a:off x="2550879" y="684066"/>
          <a:ext cx="790224" cy="7902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E0F19-0BB1-40D2-BF71-694ABD40B5E2}">
      <dsp:nvSpPr>
        <dsp:cNvPr id="0" name=""/>
        <dsp:cNvSpPr/>
      </dsp:nvSpPr>
      <dsp:spPr>
        <a:xfrm>
          <a:off x="2067964" y="1737712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- Storage space issues.</a:t>
          </a:r>
          <a:endParaRPr lang="en-US" sz="1500" kern="1200"/>
        </a:p>
      </dsp:txBody>
      <dsp:txXfrm>
        <a:off x="2067964" y="1737712"/>
        <a:ext cx="1756054" cy="702421"/>
      </dsp:txXfrm>
    </dsp:sp>
    <dsp:sp modelId="{1B31323E-78A5-4488-8056-D075ABD6D06B}">
      <dsp:nvSpPr>
        <dsp:cNvPr id="0" name=""/>
        <dsp:cNvSpPr/>
      </dsp:nvSpPr>
      <dsp:spPr>
        <a:xfrm>
          <a:off x="4614244" y="684066"/>
          <a:ext cx="790224" cy="7902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E1021-5D88-4BCD-B7A0-3EEB82CD8339}">
      <dsp:nvSpPr>
        <dsp:cNvPr id="0" name=""/>
        <dsp:cNvSpPr/>
      </dsp:nvSpPr>
      <dsp:spPr>
        <a:xfrm>
          <a:off x="4131329" y="1737712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- Slower upload/download times.</a:t>
          </a:r>
          <a:endParaRPr lang="en-US" sz="1500" kern="1200"/>
        </a:p>
      </dsp:txBody>
      <dsp:txXfrm>
        <a:off x="4131329" y="1737712"/>
        <a:ext cx="1756054" cy="702421"/>
      </dsp:txXfrm>
    </dsp:sp>
    <dsp:sp modelId="{92CEC19A-A4C1-4E0C-944F-9BD3EC128C10}">
      <dsp:nvSpPr>
        <dsp:cNvPr id="0" name=""/>
        <dsp:cNvSpPr/>
      </dsp:nvSpPr>
      <dsp:spPr>
        <a:xfrm>
          <a:off x="6677608" y="684066"/>
          <a:ext cx="790224" cy="7902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9C19F-388D-43FC-BB55-7FFFCF623C4B}">
      <dsp:nvSpPr>
        <dsp:cNvPr id="0" name=""/>
        <dsp:cNvSpPr/>
      </dsp:nvSpPr>
      <dsp:spPr>
        <a:xfrm>
          <a:off x="6194693" y="1737712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Why compression is a solution:</a:t>
          </a:r>
          <a:endParaRPr lang="en-US" sz="1500" kern="1200"/>
        </a:p>
      </dsp:txBody>
      <dsp:txXfrm>
        <a:off x="6194693" y="1737712"/>
        <a:ext cx="1756054" cy="702421"/>
      </dsp:txXfrm>
    </dsp:sp>
    <dsp:sp modelId="{EAF7D78E-FA9F-46C5-BD2D-1DC04084ACBC}">
      <dsp:nvSpPr>
        <dsp:cNvPr id="0" name=""/>
        <dsp:cNvSpPr/>
      </dsp:nvSpPr>
      <dsp:spPr>
        <a:xfrm>
          <a:off x="8740972" y="684066"/>
          <a:ext cx="790224" cy="7902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BF519-78E6-42F1-8D19-A852F60DAE93}">
      <dsp:nvSpPr>
        <dsp:cNvPr id="0" name=""/>
        <dsp:cNvSpPr/>
      </dsp:nvSpPr>
      <dsp:spPr>
        <a:xfrm>
          <a:off x="8258057" y="1737712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- Saves space and bandwidth.</a:t>
          </a:r>
          <a:endParaRPr lang="en-US" sz="1500" kern="1200"/>
        </a:p>
      </dsp:txBody>
      <dsp:txXfrm>
        <a:off x="8258057" y="1737712"/>
        <a:ext cx="1756054" cy="702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66EC2-FD65-4631-8067-0184A436AB8C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1A414-8991-4E10-9EA9-144ADD40F116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- Image loading and reading</a:t>
          </a:r>
          <a:endParaRPr lang="en-US" sz="3100" kern="1200"/>
        </a:p>
      </dsp:txBody>
      <dsp:txXfrm>
        <a:off x="0" y="623"/>
        <a:ext cx="6492875" cy="1020830"/>
      </dsp:txXfrm>
    </dsp:sp>
    <dsp:sp modelId="{8C776871-9147-45D3-B1FC-35B19F36CD9F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64FD2-BDB2-4F85-ACF3-CE7A8351EE4D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- RGB text conversion (0-255 values)</a:t>
          </a:r>
          <a:endParaRPr lang="en-US" sz="3100" kern="1200"/>
        </a:p>
      </dsp:txBody>
      <dsp:txXfrm>
        <a:off x="0" y="1021453"/>
        <a:ext cx="6492875" cy="1020830"/>
      </dsp:txXfrm>
    </dsp:sp>
    <dsp:sp modelId="{3F3C5D05-FDEA-4C14-AC64-841C2AAE3442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899D9-D834-44A2-A6FC-5601EAEA0FE1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- Frequency counting of pixel values</a:t>
          </a:r>
          <a:endParaRPr lang="en-US" sz="3100" kern="1200"/>
        </a:p>
      </dsp:txBody>
      <dsp:txXfrm>
        <a:off x="0" y="2042284"/>
        <a:ext cx="6492875" cy="1020830"/>
      </dsp:txXfrm>
    </dsp:sp>
    <dsp:sp modelId="{9B7F5B51-CC51-4F5C-BB0B-702CE7A01B9C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B2614-5267-4333-A314-70BA9A7E7B0C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- Huffman coding-based compression</a:t>
          </a:r>
          <a:endParaRPr lang="en-US" sz="3100" kern="1200"/>
        </a:p>
      </dsp:txBody>
      <dsp:txXfrm>
        <a:off x="0" y="3063115"/>
        <a:ext cx="6492875" cy="1020830"/>
      </dsp:txXfrm>
    </dsp:sp>
    <dsp:sp modelId="{F5D897D5-4D73-4D03-A73E-72E1FE3C5F03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D699F-0C6F-40C3-8A27-09741388346A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- Save and zip compressed files</a:t>
          </a:r>
          <a:endParaRPr lang="en-US" sz="3100" kern="1200"/>
        </a:p>
      </dsp:txBody>
      <dsp:txXfrm>
        <a:off x="0" y="4083946"/>
        <a:ext cx="6492875" cy="10208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F1BC4-13C1-4B96-9786-1E2DDBB044E8}">
      <dsp:nvSpPr>
        <dsp:cNvPr id="0" name=""/>
        <dsp:cNvSpPr/>
      </dsp:nvSpPr>
      <dsp:spPr>
        <a:xfrm>
          <a:off x="0" y="4383766"/>
          <a:ext cx="1623218" cy="7191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28016" rIns="11544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Save and zip</a:t>
          </a:r>
        </a:p>
      </dsp:txBody>
      <dsp:txXfrm>
        <a:off x="0" y="4383766"/>
        <a:ext cx="1623218" cy="719193"/>
      </dsp:txXfrm>
    </dsp:sp>
    <dsp:sp modelId="{5ED33248-AA04-4E4A-A2F7-7DF736F898C2}">
      <dsp:nvSpPr>
        <dsp:cNvPr id="0" name=""/>
        <dsp:cNvSpPr/>
      </dsp:nvSpPr>
      <dsp:spPr>
        <a:xfrm>
          <a:off x="1623218" y="4383766"/>
          <a:ext cx="4869656" cy="71919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228600" rIns="987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Save and zip the compressed file</a:t>
          </a:r>
        </a:p>
      </dsp:txBody>
      <dsp:txXfrm>
        <a:off x="1623218" y="4383766"/>
        <a:ext cx="4869656" cy="719193"/>
      </dsp:txXfrm>
    </dsp:sp>
    <dsp:sp modelId="{1819D1FE-AFF4-418E-B942-A289A6EACCEC}">
      <dsp:nvSpPr>
        <dsp:cNvPr id="0" name=""/>
        <dsp:cNvSpPr/>
      </dsp:nvSpPr>
      <dsp:spPr>
        <a:xfrm rot="10800000">
          <a:off x="0" y="3288434"/>
          <a:ext cx="1623218" cy="110611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898490"/>
            <a:satOff val="6181"/>
            <a:lumOff val="686"/>
            <a:alphaOff val="0"/>
          </a:schemeClr>
        </a:solidFill>
        <a:ln w="15875" cap="rnd" cmpd="sng" algn="ctr">
          <a:solidFill>
            <a:schemeClr val="accent2">
              <a:hueOff val="-898490"/>
              <a:satOff val="6181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28016" rIns="11544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Apply</a:t>
          </a:r>
        </a:p>
      </dsp:txBody>
      <dsp:txXfrm rot="-10800000">
        <a:off x="0" y="3288434"/>
        <a:ext cx="1623218" cy="718977"/>
      </dsp:txXfrm>
    </dsp:sp>
    <dsp:sp modelId="{B7281C78-D6C2-4C96-A298-B76DFCA7107D}">
      <dsp:nvSpPr>
        <dsp:cNvPr id="0" name=""/>
        <dsp:cNvSpPr/>
      </dsp:nvSpPr>
      <dsp:spPr>
        <a:xfrm>
          <a:off x="1623218" y="3288434"/>
          <a:ext cx="4869656" cy="718977"/>
        </a:xfrm>
        <a:prstGeom prst="rect">
          <a:avLst/>
        </a:prstGeom>
        <a:solidFill>
          <a:schemeClr val="accent2">
            <a:tint val="40000"/>
            <a:alpha val="90000"/>
            <a:hueOff val="-1131110"/>
            <a:satOff val="6493"/>
            <a:lumOff val="428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1131110"/>
              <a:satOff val="6493"/>
              <a:lumOff val="4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228600" rIns="987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Apply Huffman Coding to compress</a:t>
          </a:r>
        </a:p>
      </dsp:txBody>
      <dsp:txXfrm>
        <a:off x="1623218" y="3288434"/>
        <a:ext cx="4869656" cy="718977"/>
      </dsp:txXfrm>
    </dsp:sp>
    <dsp:sp modelId="{24374370-B500-4262-BD89-1B5B1DD9FCA4}">
      <dsp:nvSpPr>
        <dsp:cNvPr id="0" name=""/>
        <dsp:cNvSpPr/>
      </dsp:nvSpPr>
      <dsp:spPr>
        <a:xfrm rot="10800000">
          <a:off x="0" y="2193103"/>
          <a:ext cx="1623218" cy="110611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28016" rIns="11544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Count</a:t>
          </a:r>
        </a:p>
      </dsp:txBody>
      <dsp:txXfrm rot="-10800000">
        <a:off x="0" y="2193103"/>
        <a:ext cx="1623218" cy="718977"/>
      </dsp:txXfrm>
    </dsp:sp>
    <dsp:sp modelId="{AA13F3B4-C98B-48B4-8A43-48DB074DFA08}">
      <dsp:nvSpPr>
        <dsp:cNvPr id="0" name=""/>
        <dsp:cNvSpPr/>
      </dsp:nvSpPr>
      <dsp:spPr>
        <a:xfrm>
          <a:off x="1623218" y="2193103"/>
          <a:ext cx="4869656" cy="718977"/>
        </a:xfrm>
        <a:prstGeom prst="rect">
          <a:avLst/>
        </a:prstGeom>
        <a:solidFill>
          <a:schemeClr val="accent2">
            <a:tint val="40000"/>
            <a:alpha val="90000"/>
            <a:hueOff val="-2262220"/>
            <a:satOff val="12987"/>
            <a:lumOff val="85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2262220"/>
              <a:satOff val="12987"/>
              <a:lumOff val="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228600" rIns="987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Count frequency of RGB values</a:t>
          </a:r>
        </a:p>
      </dsp:txBody>
      <dsp:txXfrm>
        <a:off x="1623218" y="2193103"/>
        <a:ext cx="4869656" cy="718977"/>
      </dsp:txXfrm>
    </dsp:sp>
    <dsp:sp modelId="{03488850-3B65-4BE7-B61C-56724AB9DCAB}">
      <dsp:nvSpPr>
        <dsp:cNvPr id="0" name=""/>
        <dsp:cNvSpPr/>
      </dsp:nvSpPr>
      <dsp:spPr>
        <a:xfrm rot="10800000">
          <a:off x="0" y="1097771"/>
          <a:ext cx="1623218" cy="110611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2695471"/>
            <a:satOff val="18542"/>
            <a:lumOff val="2058"/>
            <a:alphaOff val="0"/>
          </a:schemeClr>
        </a:solidFill>
        <a:ln w="15875" cap="rnd" cmpd="sng" algn="ctr">
          <a:solidFill>
            <a:schemeClr val="accent2">
              <a:hueOff val="-2695471"/>
              <a:satOff val="18542"/>
              <a:lumOff val="20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28016" rIns="11544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</a:t>
          </a:r>
        </a:p>
      </dsp:txBody>
      <dsp:txXfrm rot="-10800000">
        <a:off x="0" y="1097771"/>
        <a:ext cx="1623218" cy="718977"/>
      </dsp:txXfrm>
    </dsp:sp>
    <dsp:sp modelId="{1932FE4E-B1E6-4102-BF20-0C98DCB32266}">
      <dsp:nvSpPr>
        <dsp:cNvPr id="0" name=""/>
        <dsp:cNvSpPr/>
      </dsp:nvSpPr>
      <dsp:spPr>
        <a:xfrm>
          <a:off x="1623218" y="1097771"/>
          <a:ext cx="4869656" cy="718977"/>
        </a:xfrm>
        <a:prstGeom prst="rect">
          <a:avLst/>
        </a:prstGeom>
        <a:solidFill>
          <a:schemeClr val="accent2">
            <a:tint val="40000"/>
            <a:alpha val="90000"/>
            <a:hueOff val="-3393330"/>
            <a:satOff val="19480"/>
            <a:lumOff val="1285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3393330"/>
              <a:satOff val="19480"/>
              <a:lumOff val="12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228600" rIns="987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 to RGB values and save as a text file</a:t>
          </a:r>
        </a:p>
      </dsp:txBody>
      <dsp:txXfrm>
        <a:off x="1623218" y="1097771"/>
        <a:ext cx="4869656" cy="718977"/>
      </dsp:txXfrm>
    </dsp:sp>
    <dsp:sp modelId="{645C0A38-DE27-469A-A1E2-A555F4B0F80B}">
      <dsp:nvSpPr>
        <dsp:cNvPr id="0" name=""/>
        <dsp:cNvSpPr/>
      </dsp:nvSpPr>
      <dsp:spPr>
        <a:xfrm rot="10800000">
          <a:off x="0" y="2440"/>
          <a:ext cx="1623218" cy="110611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443" tIns="128016" rIns="115443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Load and copy</a:t>
          </a:r>
        </a:p>
      </dsp:txBody>
      <dsp:txXfrm rot="-10800000">
        <a:off x="0" y="2440"/>
        <a:ext cx="1623218" cy="718977"/>
      </dsp:txXfrm>
    </dsp:sp>
    <dsp:sp modelId="{20ADDAA8-5391-4C6E-B049-96A68FBE9AB1}">
      <dsp:nvSpPr>
        <dsp:cNvPr id="0" name=""/>
        <dsp:cNvSpPr/>
      </dsp:nvSpPr>
      <dsp:spPr>
        <a:xfrm>
          <a:off x="1623218" y="2440"/>
          <a:ext cx="4869656" cy="718977"/>
        </a:xfrm>
        <a:prstGeom prst="rect">
          <a:avLst/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0" tIns="228600" rIns="987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Load and copy the image</a:t>
          </a:r>
        </a:p>
      </dsp:txBody>
      <dsp:txXfrm>
        <a:off x="1623218" y="2440"/>
        <a:ext cx="4869656" cy="7189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8E7C4-F6E7-4FDA-B06C-27B36089C591}">
      <dsp:nvSpPr>
        <dsp:cNvPr id="0" name=""/>
        <dsp:cNvSpPr/>
      </dsp:nvSpPr>
      <dsp:spPr>
        <a:xfrm>
          <a:off x="0" y="0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What is Huffman Coding?</a:t>
          </a:r>
          <a:endParaRPr lang="en-US" sz="2900" kern="1200"/>
        </a:p>
      </dsp:txBody>
      <dsp:txXfrm>
        <a:off x="32897" y="32897"/>
        <a:ext cx="3887383" cy="1057394"/>
      </dsp:txXfrm>
    </dsp:sp>
    <dsp:sp modelId="{39CA34DD-FFE9-44F8-B404-F797DC2F8661}">
      <dsp:nvSpPr>
        <dsp:cNvPr id="0" name=""/>
        <dsp:cNvSpPr/>
      </dsp:nvSpPr>
      <dsp:spPr>
        <a:xfrm>
          <a:off x="435022" y="1327404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- Frequency-based encoding algorithm</a:t>
          </a:r>
          <a:endParaRPr lang="en-US" sz="2900" kern="1200"/>
        </a:p>
      </dsp:txBody>
      <dsp:txXfrm>
        <a:off x="467919" y="1360301"/>
        <a:ext cx="3963411" cy="1057394"/>
      </dsp:txXfrm>
    </dsp:sp>
    <dsp:sp modelId="{2A8E70FC-80E2-40E0-AF25-2E2E1CB26CEC}">
      <dsp:nvSpPr>
        <dsp:cNvPr id="0" name=""/>
        <dsp:cNvSpPr/>
      </dsp:nvSpPr>
      <dsp:spPr>
        <a:xfrm>
          <a:off x="863552" y="2654808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- Efficient compression technique</a:t>
          </a:r>
          <a:endParaRPr lang="en-US" sz="2900" kern="1200"/>
        </a:p>
      </dsp:txBody>
      <dsp:txXfrm>
        <a:off x="896449" y="2687705"/>
        <a:ext cx="3969904" cy="1057394"/>
      </dsp:txXfrm>
    </dsp:sp>
    <dsp:sp modelId="{44E04A07-BDB8-4009-AD5F-3CC14855870E}">
      <dsp:nvSpPr>
        <dsp:cNvPr id="0" name=""/>
        <dsp:cNvSpPr/>
      </dsp:nvSpPr>
      <dsp:spPr>
        <a:xfrm>
          <a:off x="1298574" y="3982212"/>
          <a:ext cx="5194300" cy="1123188"/>
        </a:xfrm>
        <a:prstGeom prst="roundRect">
          <a:avLst>
            <a:gd name="adj" fmla="val 10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Illustration: Huffman Tree</a:t>
          </a:r>
          <a:endParaRPr lang="en-US" sz="2900" kern="1200"/>
        </a:p>
      </dsp:txBody>
      <dsp:txXfrm>
        <a:off x="1331471" y="4015109"/>
        <a:ext cx="3963411" cy="1057394"/>
      </dsp:txXfrm>
    </dsp:sp>
    <dsp:sp modelId="{AC4810B3-ED14-4D6E-8BDD-8242A88B1E57}">
      <dsp:nvSpPr>
        <dsp:cNvPr id="0" name=""/>
        <dsp:cNvSpPr/>
      </dsp:nvSpPr>
      <dsp:spPr>
        <a:xfrm>
          <a:off x="4464227" y="860259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628493" y="860259"/>
        <a:ext cx="401540" cy="549379"/>
      </dsp:txXfrm>
    </dsp:sp>
    <dsp:sp modelId="{BDB31FD1-9157-4A08-B22A-617C4DC1F7C1}">
      <dsp:nvSpPr>
        <dsp:cNvPr id="0" name=""/>
        <dsp:cNvSpPr/>
      </dsp:nvSpPr>
      <dsp:spPr>
        <a:xfrm>
          <a:off x="4899250" y="2187663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262220"/>
            <a:satOff val="12987"/>
            <a:lumOff val="857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2262220"/>
              <a:satOff val="12987"/>
              <a:lumOff val="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063516" y="2187663"/>
        <a:ext cx="401540" cy="549379"/>
      </dsp:txXfrm>
    </dsp:sp>
    <dsp:sp modelId="{86F1C8E7-8D84-4BAF-9489-AEB061D74CC9}">
      <dsp:nvSpPr>
        <dsp:cNvPr id="0" name=""/>
        <dsp:cNvSpPr/>
      </dsp:nvSpPr>
      <dsp:spPr>
        <a:xfrm>
          <a:off x="5327780" y="3515067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524440"/>
            <a:satOff val="25974"/>
            <a:lumOff val="1714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4524440"/>
              <a:satOff val="25974"/>
              <a:lumOff val="1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492046" y="3515067"/>
        <a:ext cx="401540" cy="5493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FC2FF-1E63-4048-8CCC-CD140F33451B}">
      <dsp:nvSpPr>
        <dsp:cNvPr id="0" name=""/>
        <dsp:cNvSpPr/>
      </dsp:nvSpPr>
      <dsp:spPr>
        <a:xfrm>
          <a:off x="128097" y="4106"/>
          <a:ext cx="1292437" cy="1292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78FF9-4742-4E18-86AF-2F9E9FF73B3F}">
      <dsp:nvSpPr>
        <dsp:cNvPr id="0" name=""/>
        <dsp:cNvSpPr/>
      </dsp:nvSpPr>
      <dsp:spPr>
        <a:xfrm>
          <a:off x="399509" y="275517"/>
          <a:ext cx="749613" cy="749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E4F59-B8B7-4F29-9848-0F1CE24727B9}">
      <dsp:nvSpPr>
        <dsp:cNvPr id="0" name=""/>
        <dsp:cNvSpPr/>
      </dsp:nvSpPr>
      <dsp:spPr>
        <a:xfrm>
          <a:off x="1697485" y="4106"/>
          <a:ext cx="3046459" cy="1292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Programming Languages: C, C++</a:t>
          </a:r>
        </a:p>
      </dsp:txBody>
      <dsp:txXfrm>
        <a:off x="1697485" y="4106"/>
        <a:ext cx="3046459" cy="1292437"/>
      </dsp:txXfrm>
    </dsp:sp>
    <dsp:sp modelId="{1AEC8E86-F537-46EE-9C07-30B1AAD54A8C}">
      <dsp:nvSpPr>
        <dsp:cNvPr id="0" name=""/>
        <dsp:cNvSpPr/>
      </dsp:nvSpPr>
      <dsp:spPr>
        <a:xfrm>
          <a:off x="5274767" y="4106"/>
          <a:ext cx="1292437" cy="1292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B033E-382A-434E-A797-9CE9E477CC02}">
      <dsp:nvSpPr>
        <dsp:cNvPr id="0" name=""/>
        <dsp:cNvSpPr/>
      </dsp:nvSpPr>
      <dsp:spPr>
        <a:xfrm>
          <a:off x="5546179" y="275517"/>
          <a:ext cx="749613" cy="749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6ABC1-3B0D-4504-8ED1-2604F0870CA4}">
      <dsp:nvSpPr>
        <dsp:cNvPr id="0" name=""/>
        <dsp:cNvSpPr/>
      </dsp:nvSpPr>
      <dsp:spPr>
        <a:xfrm>
          <a:off x="6844156" y="4106"/>
          <a:ext cx="3046459" cy="1292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IDE/Editor: Visual Studio Code</a:t>
          </a:r>
        </a:p>
      </dsp:txBody>
      <dsp:txXfrm>
        <a:off x="6844156" y="4106"/>
        <a:ext cx="3046459" cy="1292437"/>
      </dsp:txXfrm>
    </dsp:sp>
    <dsp:sp modelId="{62BF9A30-F1B1-4FC7-96B1-7AB3F8A7AFBF}">
      <dsp:nvSpPr>
        <dsp:cNvPr id="0" name=""/>
        <dsp:cNvSpPr/>
      </dsp:nvSpPr>
      <dsp:spPr>
        <a:xfrm>
          <a:off x="128097" y="1827657"/>
          <a:ext cx="1292437" cy="1292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98A6E-51FF-488C-9576-01853B0C1C2E}">
      <dsp:nvSpPr>
        <dsp:cNvPr id="0" name=""/>
        <dsp:cNvSpPr/>
      </dsp:nvSpPr>
      <dsp:spPr>
        <a:xfrm>
          <a:off x="399509" y="2099069"/>
          <a:ext cx="749613" cy="749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91F60-6E2B-4BF1-9AF7-DAD81DB9874E}">
      <dsp:nvSpPr>
        <dsp:cNvPr id="0" name=""/>
        <dsp:cNvSpPr/>
      </dsp:nvSpPr>
      <dsp:spPr>
        <a:xfrm>
          <a:off x="1697485" y="1827657"/>
          <a:ext cx="3046459" cy="1292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Version Control: </a:t>
          </a:r>
          <a:r>
            <a:rPr lang="en-US" sz="2400" kern="1200" dirty="0">
              <a:hlinkClick xmlns:r="http://schemas.openxmlformats.org/officeDocument/2006/relationships" r:id="rId7"/>
            </a:rPr>
            <a:t>GitHub</a:t>
          </a:r>
          <a:endParaRPr lang="en-US" sz="2400" kern="1200" dirty="0"/>
        </a:p>
      </dsp:txBody>
      <dsp:txXfrm>
        <a:off x="1697485" y="1827657"/>
        <a:ext cx="3046459" cy="1292437"/>
      </dsp:txXfrm>
    </dsp:sp>
    <dsp:sp modelId="{FEC66FB9-027D-4BAC-8FF4-BC7D26A7C291}">
      <dsp:nvSpPr>
        <dsp:cNvPr id="0" name=""/>
        <dsp:cNvSpPr/>
      </dsp:nvSpPr>
      <dsp:spPr>
        <a:xfrm>
          <a:off x="5274767" y="1827657"/>
          <a:ext cx="1292437" cy="1292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53635-D62B-400D-A7E4-05B4C8D6D9DD}">
      <dsp:nvSpPr>
        <dsp:cNvPr id="0" name=""/>
        <dsp:cNvSpPr/>
      </dsp:nvSpPr>
      <dsp:spPr>
        <a:xfrm>
          <a:off x="5546179" y="2099069"/>
          <a:ext cx="749613" cy="74961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E2EE2-11FB-4AB6-8F1B-C4464B877084}">
      <dsp:nvSpPr>
        <dsp:cNvPr id="0" name=""/>
        <dsp:cNvSpPr/>
      </dsp:nvSpPr>
      <dsp:spPr>
        <a:xfrm>
          <a:off x="6844156" y="1827657"/>
          <a:ext cx="3046459" cy="1292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Libraries: OpenCV (if applicable)</a:t>
          </a:r>
        </a:p>
      </dsp:txBody>
      <dsp:txXfrm>
        <a:off x="6844156" y="1827657"/>
        <a:ext cx="3046459" cy="12924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A9BE0-111E-45A3-953D-401DA367D3EC}">
      <dsp:nvSpPr>
        <dsp:cNvPr id="0" name=""/>
        <dsp:cNvSpPr/>
      </dsp:nvSpPr>
      <dsp:spPr>
        <a:xfrm>
          <a:off x="1051081" y="390121"/>
          <a:ext cx="1272302" cy="12723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A245A-43E9-4CC9-96D1-A408CB7597A4}">
      <dsp:nvSpPr>
        <dsp:cNvPr id="0" name=""/>
        <dsp:cNvSpPr/>
      </dsp:nvSpPr>
      <dsp:spPr>
        <a:xfrm>
          <a:off x="273563" y="2014079"/>
          <a:ext cx="28273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- Compressed image file with reduced size</a:t>
          </a:r>
          <a:endParaRPr lang="en-US" sz="2200" kern="1200"/>
        </a:p>
      </dsp:txBody>
      <dsp:txXfrm>
        <a:off x="273563" y="2014079"/>
        <a:ext cx="2827339" cy="720000"/>
      </dsp:txXfrm>
    </dsp:sp>
    <dsp:sp modelId="{624B3E1E-00AB-45DD-9A57-DAC4C5223376}">
      <dsp:nvSpPr>
        <dsp:cNvPr id="0" name=""/>
        <dsp:cNvSpPr/>
      </dsp:nvSpPr>
      <dsp:spPr>
        <a:xfrm>
          <a:off x="4373205" y="390121"/>
          <a:ext cx="1272302" cy="12723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B847D-CA17-4DFF-AEF4-5B5DA6F58843}">
      <dsp:nvSpPr>
        <dsp:cNvPr id="0" name=""/>
        <dsp:cNvSpPr/>
      </dsp:nvSpPr>
      <dsp:spPr>
        <a:xfrm>
          <a:off x="3595686" y="2014079"/>
          <a:ext cx="28273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- Proper encoding using Huffman algorithm</a:t>
          </a:r>
          <a:endParaRPr lang="en-US" sz="2200" kern="1200"/>
        </a:p>
      </dsp:txBody>
      <dsp:txXfrm>
        <a:off x="3595686" y="2014079"/>
        <a:ext cx="2827339" cy="720000"/>
      </dsp:txXfrm>
    </dsp:sp>
    <dsp:sp modelId="{55DE8BFF-E24B-4432-BC11-9732D10F9B7D}">
      <dsp:nvSpPr>
        <dsp:cNvPr id="0" name=""/>
        <dsp:cNvSpPr/>
      </dsp:nvSpPr>
      <dsp:spPr>
        <a:xfrm>
          <a:off x="7695328" y="390121"/>
          <a:ext cx="1272302" cy="12723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2662B-C21E-430E-93CD-016A969E5A0D}">
      <dsp:nvSpPr>
        <dsp:cNvPr id="0" name=""/>
        <dsp:cNvSpPr/>
      </dsp:nvSpPr>
      <dsp:spPr>
        <a:xfrm>
          <a:off x="6917810" y="2014079"/>
          <a:ext cx="28273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- Efficient storage through zipping</a:t>
          </a:r>
          <a:endParaRPr lang="en-US" sz="2200" kern="1200"/>
        </a:p>
      </dsp:txBody>
      <dsp:txXfrm>
        <a:off x="6917810" y="2014079"/>
        <a:ext cx="2827339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595AA-2C44-4D53-9593-C37DB5174533}">
      <dsp:nvSpPr>
        <dsp:cNvPr id="0" name=""/>
        <dsp:cNvSpPr/>
      </dsp:nvSpPr>
      <dsp:spPr>
        <a:xfrm>
          <a:off x="0" y="381"/>
          <a:ext cx="10018712" cy="892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E2131-291B-451A-AF20-D70B3A232F1C}">
      <dsp:nvSpPr>
        <dsp:cNvPr id="0" name=""/>
        <dsp:cNvSpPr/>
      </dsp:nvSpPr>
      <dsp:spPr>
        <a:xfrm>
          <a:off x="269954" y="201173"/>
          <a:ext cx="490826" cy="490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BC7DE-1836-4EC7-9FB4-9B3EC1C081F3}">
      <dsp:nvSpPr>
        <dsp:cNvPr id="0" name=""/>
        <dsp:cNvSpPr/>
      </dsp:nvSpPr>
      <dsp:spPr>
        <a:xfrm>
          <a:off x="1030734" y="381"/>
          <a:ext cx="8987978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- Implementing Huffman coding</a:t>
          </a:r>
          <a:endParaRPr lang="en-US" sz="2500" kern="1200"/>
        </a:p>
      </dsp:txBody>
      <dsp:txXfrm>
        <a:off x="1030734" y="381"/>
        <a:ext cx="8987978" cy="892410"/>
      </dsp:txXfrm>
    </dsp:sp>
    <dsp:sp modelId="{033B76DE-8160-41CB-8884-D3864C87F711}">
      <dsp:nvSpPr>
        <dsp:cNvPr id="0" name=""/>
        <dsp:cNvSpPr/>
      </dsp:nvSpPr>
      <dsp:spPr>
        <a:xfrm>
          <a:off x="0" y="1115895"/>
          <a:ext cx="10018712" cy="892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9F73A-2C95-4862-87FB-408CDB911A8C}">
      <dsp:nvSpPr>
        <dsp:cNvPr id="0" name=""/>
        <dsp:cNvSpPr/>
      </dsp:nvSpPr>
      <dsp:spPr>
        <a:xfrm>
          <a:off x="269954" y="1316687"/>
          <a:ext cx="490826" cy="490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2EB8E-54DE-4442-92A6-72A1B5462456}">
      <dsp:nvSpPr>
        <dsp:cNvPr id="0" name=""/>
        <dsp:cNvSpPr/>
      </dsp:nvSpPr>
      <dsp:spPr>
        <a:xfrm>
          <a:off x="1030734" y="1115895"/>
          <a:ext cx="8987978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- Handling large images efficiently</a:t>
          </a:r>
          <a:endParaRPr lang="en-US" sz="2500" kern="1200"/>
        </a:p>
      </dsp:txBody>
      <dsp:txXfrm>
        <a:off x="1030734" y="1115895"/>
        <a:ext cx="8987978" cy="892410"/>
      </dsp:txXfrm>
    </dsp:sp>
    <dsp:sp modelId="{AB752BE5-3A3F-428D-B2E5-2B550278FED4}">
      <dsp:nvSpPr>
        <dsp:cNvPr id="0" name=""/>
        <dsp:cNvSpPr/>
      </dsp:nvSpPr>
      <dsp:spPr>
        <a:xfrm>
          <a:off x="0" y="2231408"/>
          <a:ext cx="10018712" cy="892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1121A-9961-4553-A472-210F44F0D93D}">
      <dsp:nvSpPr>
        <dsp:cNvPr id="0" name=""/>
        <dsp:cNvSpPr/>
      </dsp:nvSpPr>
      <dsp:spPr>
        <a:xfrm>
          <a:off x="269954" y="2432201"/>
          <a:ext cx="490826" cy="490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DA73E-73EC-4D5C-AA36-43204F0F8034}">
      <dsp:nvSpPr>
        <dsp:cNvPr id="0" name=""/>
        <dsp:cNvSpPr/>
      </dsp:nvSpPr>
      <dsp:spPr>
        <a:xfrm>
          <a:off x="1030734" y="2231408"/>
          <a:ext cx="8987978" cy="89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47" tIns="94447" rIns="94447" bIns="9444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- Balancing compression with image quality</a:t>
          </a:r>
          <a:endParaRPr lang="en-US" sz="2500" kern="1200"/>
        </a:p>
      </dsp:txBody>
      <dsp:txXfrm>
        <a:off x="1030734" y="2231408"/>
        <a:ext cx="8987978" cy="8924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854E0-4D61-48D0-B1B1-F3BAFE75EF9A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63B42-1C39-4A05-BEC1-9B497E08077E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Phases of Development:</a:t>
          </a:r>
          <a:endParaRPr lang="en-US" sz="2300" kern="1200"/>
        </a:p>
      </dsp:txBody>
      <dsp:txXfrm>
        <a:off x="0" y="2492"/>
        <a:ext cx="6492875" cy="850069"/>
      </dsp:txXfrm>
    </dsp:sp>
    <dsp:sp modelId="{9FF559BC-2DC6-43FF-8E35-C8DF40572C10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solidFill>
          <a:schemeClr val="accent2">
            <a:hueOff val="-718792"/>
            <a:satOff val="4944"/>
            <a:lumOff val="549"/>
            <a:alphaOff val="0"/>
          </a:schemeClr>
        </a:solidFill>
        <a:ln w="15875" cap="rnd" cmpd="sng" algn="ctr">
          <a:solidFill>
            <a:schemeClr val="accent2">
              <a:hueOff val="-718792"/>
              <a:satOff val="4944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4B891-85BE-4933-8F89-BFD338142F26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1. Research and setup</a:t>
          </a:r>
          <a:endParaRPr lang="en-US" sz="2300" kern="1200"/>
        </a:p>
      </dsp:txBody>
      <dsp:txXfrm>
        <a:off x="0" y="852561"/>
        <a:ext cx="6492875" cy="850069"/>
      </dsp:txXfrm>
    </dsp:sp>
    <dsp:sp modelId="{38EC96AC-05A0-400C-B03E-719539B622E7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1437584"/>
            <a:satOff val="9889"/>
            <a:lumOff val="1098"/>
            <a:alphaOff val="0"/>
          </a:schemeClr>
        </a:solidFill>
        <a:ln w="15875" cap="rnd" cmpd="sng" algn="ctr">
          <a:solidFill>
            <a:schemeClr val="accent2">
              <a:hueOff val="-1437584"/>
              <a:satOff val="9889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93BF4-4762-4D64-AE76-9FD3BC3716A4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2. Implement RGB conversion and frequency counting</a:t>
          </a:r>
          <a:endParaRPr lang="en-US" sz="2300" kern="1200"/>
        </a:p>
      </dsp:txBody>
      <dsp:txXfrm>
        <a:off x="0" y="1702630"/>
        <a:ext cx="6492875" cy="850069"/>
      </dsp:txXfrm>
    </dsp:sp>
    <dsp:sp modelId="{F7C31095-9176-427A-ABE1-A65F6DA73DC4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solidFill>
          <a:schemeClr val="accent2">
            <a:hueOff val="-2156377"/>
            <a:satOff val="14833"/>
            <a:lumOff val="1646"/>
            <a:alphaOff val="0"/>
          </a:schemeClr>
        </a:solidFill>
        <a:ln w="15875" cap="rnd" cmpd="sng" algn="ctr">
          <a:solidFill>
            <a:schemeClr val="accent2">
              <a:hueOff val="-2156377"/>
              <a:satOff val="14833"/>
              <a:lumOff val="1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799AD-F9A9-4183-9ED2-883C61FC5547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3. Huffman compression coding and testing</a:t>
          </a:r>
          <a:endParaRPr lang="en-US" sz="2300" kern="1200"/>
        </a:p>
      </dsp:txBody>
      <dsp:txXfrm>
        <a:off x="0" y="2552699"/>
        <a:ext cx="6492875" cy="850069"/>
      </dsp:txXfrm>
    </dsp:sp>
    <dsp:sp modelId="{4DEF231F-C87D-430C-8CA6-93AFBBC0A914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2875169"/>
            <a:satOff val="19778"/>
            <a:lumOff val="2195"/>
            <a:alphaOff val="0"/>
          </a:schemeClr>
        </a:solidFill>
        <a:ln w="15875" cap="rnd" cmpd="sng" algn="ctr">
          <a:solidFill>
            <a:schemeClr val="accent2">
              <a:hueOff val="-2875169"/>
              <a:satOff val="19778"/>
              <a:lumOff val="2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39F4F-20AF-4BD9-B676-3D46681594BB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4. Integration and final testing</a:t>
          </a:r>
          <a:endParaRPr lang="en-US" sz="2300" kern="1200"/>
        </a:p>
      </dsp:txBody>
      <dsp:txXfrm>
        <a:off x="0" y="3402769"/>
        <a:ext cx="6492875" cy="850069"/>
      </dsp:txXfrm>
    </dsp:sp>
    <dsp:sp modelId="{F2F9AA0A-05F3-4650-9870-A3E9B5E06CB1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A453F-548A-45C6-ABD9-0717A482349C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5. Preparing final deliverable</a:t>
          </a:r>
          <a:endParaRPr lang="en-US" sz="2300" kern="1200"/>
        </a:p>
      </dsp:txBody>
      <dsp:txXfrm>
        <a:off x="0" y="4252838"/>
        <a:ext cx="6492875" cy="850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2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7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7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72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53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85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75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89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58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A6C0-C249-D0D3-3007-1D52590D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3D9FD-BB7F-337A-8AF6-54A09554B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F1FF-9492-8E75-1A47-CAFE20E5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649EF-BA46-4AD2-90D4-662B7A32BE1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968BE-4011-558B-AED6-B74BE204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644D-BEED-05D3-2BC6-A4D0D15D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582B-9B99-46B4-BFA7-4BAFBF961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6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4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3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7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5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4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3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5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9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5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4738D-32F9-5E8F-494C-BD779AC91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1764" y="1446802"/>
            <a:ext cx="6747414" cy="201578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lbertus Extra Bold" panose="020E0802040304020204" pitchFamily="34" charset="0"/>
              </a:rPr>
              <a:t>Image Compression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8CF97-7EB2-0930-E76B-7871705F5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1764" y="3881887"/>
            <a:ext cx="7040712" cy="282083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gate-Bold" pitchFamily="2" charset="0"/>
                <a:cs typeface="Aharoni" panose="02010803020104030203" pitchFamily="2" charset="-79"/>
              </a:rPr>
              <a:t>An Implementation of Image Processing and Huffman Coding</a:t>
            </a:r>
          </a:p>
          <a:p>
            <a:pPr algn="l"/>
            <a:r>
              <a:rPr lang="en-US" dirty="0">
                <a:latin typeface="Agate-Bold" pitchFamily="2" charset="0"/>
                <a:cs typeface="Aharoni" panose="02010803020104030203" pitchFamily="2" charset="-79"/>
              </a:rPr>
              <a:t>Kazi Farhana </a:t>
            </a:r>
            <a:r>
              <a:rPr lang="en-US" dirty="0" err="1">
                <a:latin typeface="Agate-Bold" pitchFamily="2" charset="0"/>
                <a:cs typeface="Aharoni" panose="02010803020104030203" pitchFamily="2" charset="-79"/>
              </a:rPr>
              <a:t>Faruque</a:t>
            </a:r>
            <a:r>
              <a:rPr lang="en-US" dirty="0">
                <a:latin typeface="Agate-Bold" pitchFamily="2" charset="0"/>
                <a:cs typeface="Aharoni" panose="02010803020104030203" pitchFamily="2" charset="-79"/>
              </a:rPr>
              <a:t> (Roll: BSSE 1506)</a:t>
            </a:r>
          </a:p>
          <a:p>
            <a:pPr algn="l"/>
            <a:r>
              <a:rPr lang="en-US" dirty="0">
                <a:latin typeface="Agate-Bold" pitchFamily="2" charset="0"/>
                <a:cs typeface="Aharoni" panose="02010803020104030203" pitchFamily="2" charset="-79"/>
              </a:rPr>
              <a:t>Supervisor: Dr. B M </a:t>
            </a:r>
            <a:r>
              <a:rPr lang="en-US" dirty="0" err="1">
                <a:latin typeface="Agate-Bold" pitchFamily="2" charset="0"/>
                <a:cs typeface="Aharoni" panose="02010803020104030203" pitchFamily="2" charset="-79"/>
              </a:rPr>
              <a:t>Mainul</a:t>
            </a:r>
            <a:r>
              <a:rPr lang="en-US" dirty="0">
                <a:latin typeface="Agate-Bold" pitchFamily="2" charset="0"/>
                <a:cs typeface="Aharoni" panose="02010803020104030203" pitchFamily="2" charset="-79"/>
              </a:rPr>
              <a:t> Hossain </a:t>
            </a:r>
          </a:p>
          <a:p>
            <a:pPr algn="l"/>
            <a:r>
              <a:rPr lang="en-US" dirty="0">
                <a:latin typeface="Agate-Bold" pitchFamily="2" charset="0"/>
                <a:cs typeface="Aharoni" panose="02010803020104030203" pitchFamily="2" charset="-79"/>
              </a:rPr>
              <a:t>	              Director &amp; Professor</a:t>
            </a:r>
          </a:p>
          <a:p>
            <a:pPr algn="l"/>
            <a:r>
              <a:rPr lang="en-US" dirty="0">
                <a:latin typeface="Agate-Bold" pitchFamily="2" charset="0"/>
                <a:cs typeface="Aharoni" panose="02010803020104030203" pitchFamily="2" charset="-79"/>
              </a:rPr>
              <a:t>	              IIT, DU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862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ADD9C-7E35-D371-775A-FF0FF3C8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Timeline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8FF19B1-FAE8-CB21-60B9-646DC1C0F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499310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38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0D3F-3FBF-B585-8C9E-ACEBC7D7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graphicFrame>
        <p:nvGraphicFramePr>
          <p:cNvPr id="19" name="Text Placeholder 2">
            <a:extLst>
              <a:ext uri="{FF2B5EF4-FFF2-40B4-BE49-F238E27FC236}">
                <a16:creationId xmlns:a16="http://schemas.microsoft.com/office/drawing/2014/main" id="{B9045D60-4D36-7090-8171-39F67BBAE7E5}"/>
              </a:ext>
            </a:extLst>
          </p:cNvPr>
          <p:cNvGraphicFramePr/>
          <p:nvPr/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123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9A34-BD8A-2352-FA8E-8992E999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B320FC8-91E5-D1F4-5712-F90D464E18BC}"/>
              </a:ext>
            </a:extLst>
          </p:cNvPr>
          <p:cNvGraphicFramePr/>
          <p:nvPr/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947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662E88-CB66-99CD-A628-BCC586EC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Q&amp;A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65B397F-51AF-8768-A2D2-9352F53E7E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294769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206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185AC-0574-479C-344A-5164FAEF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Introduction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9" name="Text Placeholder 2">
            <a:extLst>
              <a:ext uri="{FF2B5EF4-FFF2-40B4-BE49-F238E27FC236}">
                <a16:creationId xmlns:a16="http://schemas.microsoft.com/office/drawing/2014/main" id="{E564A19E-A16C-1706-7648-3B83EA7BF2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8019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594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D4FF-11B5-AAE3-37A3-A8797587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661CC58-06BD-41EE-7165-198F9CDF7963}"/>
              </a:ext>
            </a:extLst>
          </p:cNvPr>
          <p:cNvGraphicFramePr/>
          <p:nvPr/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48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17CAD-4550-DB08-964C-27604B1D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Features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34" name="Text Placeholder 2">
            <a:extLst>
              <a:ext uri="{FF2B5EF4-FFF2-40B4-BE49-F238E27FC236}">
                <a16:creationId xmlns:a16="http://schemas.microsoft.com/office/drawing/2014/main" id="{9614C4AD-9AC1-E9B0-1AF9-1223E62A9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58702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30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9B69B-D455-6297-2327-3D5305BD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Workflow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0DFEBB6-F11F-4257-BE41-29D3EF7EFC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71087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33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04D0D-2C01-C8E7-918E-08311486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Huffman Coding Overview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60F4748-ECAB-C3A1-8FFF-F28CBE8DC3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62421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44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1935-E567-B686-5C56-4810C5BE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Technologies</a:t>
            </a:r>
          </a:p>
        </p:txBody>
      </p:sp>
      <p:graphicFrame>
        <p:nvGraphicFramePr>
          <p:cNvPr id="29" name="Text Placeholder 2">
            <a:extLst>
              <a:ext uri="{FF2B5EF4-FFF2-40B4-BE49-F238E27FC236}">
                <a16:creationId xmlns:a16="http://schemas.microsoft.com/office/drawing/2014/main" id="{D2E4F944-60FB-D399-6C17-63BDEB5B4A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218999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83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0E80-178D-C24C-CC5C-419A97BE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Outcomes</a:t>
            </a:r>
          </a:p>
        </p:txBody>
      </p:sp>
      <p:graphicFrame>
        <p:nvGraphicFramePr>
          <p:cNvPr id="29" name="Text Placeholder 2">
            <a:extLst>
              <a:ext uri="{FF2B5EF4-FFF2-40B4-BE49-F238E27FC236}">
                <a16:creationId xmlns:a16="http://schemas.microsoft.com/office/drawing/2014/main" id="{8FD1C477-1A9F-3384-BEE1-58ED326E6776}"/>
              </a:ext>
            </a:extLst>
          </p:cNvPr>
          <p:cNvGraphicFramePr/>
          <p:nvPr/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43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267D-D4C3-AD68-EFE5-6B7ABB16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5AA84F10-0FDC-2791-D959-97D1C594ED49}"/>
              </a:ext>
            </a:extLst>
          </p:cNvPr>
          <p:cNvGraphicFramePr/>
          <p:nvPr/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158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348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Agate-Bold</vt:lpstr>
      <vt:lpstr>Albertus Extra Bold</vt:lpstr>
      <vt:lpstr>Arial</vt:lpstr>
      <vt:lpstr>Century Gothic</vt:lpstr>
      <vt:lpstr>Corbel</vt:lpstr>
      <vt:lpstr>Parallax</vt:lpstr>
      <vt:lpstr>Image Compression Tool</vt:lpstr>
      <vt:lpstr>Introduction</vt:lpstr>
      <vt:lpstr>Problem Statement</vt:lpstr>
      <vt:lpstr>Key Features</vt:lpstr>
      <vt:lpstr>Project Workflow</vt:lpstr>
      <vt:lpstr>Huffman Coding Overview</vt:lpstr>
      <vt:lpstr>Tools and Technologies</vt:lpstr>
      <vt:lpstr>Expected Outcomes</vt:lpstr>
      <vt:lpstr>Challenges</vt:lpstr>
      <vt:lpstr>Timeline</vt:lpstr>
      <vt:lpstr>Future Work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zara anahraf</dc:creator>
  <cp:lastModifiedBy>zara anahraf</cp:lastModifiedBy>
  <cp:revision>7</cp:revision>
  <dcterms:created xsi:type="dcterms:W3CDTF">2025-01-21T06:08:59Z</dcterms:created>
  <dcterms:modified xsi:type="dcterms:W3CDTF">2025-01-21T14:35:45Z</dcterms:modified>
</cp:coreProperties>
</file>