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2" y="7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82CA-F809-4217-A0AF-8964725DBBA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E712-E89D-4140-A8CE-CADE9C29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5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82CA-F809-4217-A0AF-8964725DBBA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E712-E89D-4140-A8CE-CADE9C29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4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82CA-F809-4217-A0AF-8964725DBBA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E712-E89D-4140-A8CE-CADE9C29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1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82CA-F809-4217-A0AF-8964725DBBA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E712-E89D-4140-A8CE-CADE9C29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9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82CA-F809-4217-A0AF-8964725DBBA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E712-E89D-4140-A8CE-CADE9C29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82CA-F809-4217-A0AF-8964725DBBA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E712-E89D-4140-A8CE-CADE9C29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82CA-F809-4217-A0AF-8964725DBBA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E712-E89D-4140-A8CE-CADE9C29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82CA-F809-4217-A0AF-8964725DBBA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E712-E89D-4140-A8CE-CADE9C29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9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82CA-F809-4217-A0AF-8964725DBBA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E712-E89D-4140-A8CE-CADE9C29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82CA-F809-4217-A0AF-8964725DBBA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E712-E89D-4140-A8CE-CADE9C29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82CA-F809-4217-A0AF-8964725DBBA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E712-E89D-4140-A8CE-CADE9C29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F82CA-F809-4217-A0AF-8964725DBBA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4E712-E89D-4140-A8CE-CADE9C29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9000"/>
            <a:lum/>
          </a:blip>
          <a:srcRect/>
          <a:stretch>
            <a:fillRect t="-1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3206"/>
            <a:ext cx="9144000" cy="100993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Owl chat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4535" y="5190977"/>
            <a:ext cx="5359791" cy="14067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POWERED BY </a:t>
            </a:r>
            <a:r>
              <a:rPr lang="en-US" sz="8800" dirty="0" smtClean="0">
                <a:latin typeface="Broadway" panose="04040905080B02020502" pitchFamily="82" charset="0"/>
              </a:rPr>
              <a:t>MAGIC</a:t>
            </a:r>
            <a:endParaRPr lang="en-US" sz="8800" dirty="0">
              <a:latin typeface="Broadway" panose="04040905080B020205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403188"/>
            <a:ext cx="44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MALEEHA SHEIKH-15</a:t>
            </a:r>
          </a:p>
          <a:p>
            <a:r>
              <a:rPr lang="en-US" dirty="0" smtClean="0"/>
              <a:t>FARHANA NOWSHEEN-05</a:t>
            </a:r>
          </a:p>
          <a:p>
            <a:r>
              <a:rPr lang="en-US" dirty="0" smtClean="0"/>
              <a:t>ABDULLAH AL NAKIB-01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231" y="5326518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uhaus 93" panose="04030905020B02020C02" pitchFamily="82" charset="0"/>
              </a:rPr>
              <a:t>#1+5=15</a:t>
            </a:r>
            <a:endParaRPr lang="en-US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1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nard MT Condensed" panose="02050806060905020404" pitchFamily="18" charset="0"/>
              </a:rPr>
              <a:t>OUR SERVICES</a:t>
            </a:r>
            <a:endParaRPr lang="en-US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ONE TO ONE CHAT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GROUP CHAT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FILE SHARING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0885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rnard MT Condensed" panose="02050806060905020404" pitchFamily="18" charset="0"/>
              </a:rPr>
              <a:t>SERVER LAYOUT</a:t>
            </a:r>
            <a:endParaRPr lang="en-US" dirty="0">
              <a:latin typeface="Bernard MT Condensed" panose="020508060609050204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6" t="22266" r="51018" b="40551"/>
          <a:stretch/>
        </p:blipFill>
        <p:spPr>
          <a:xfrm>
            <a:off x="142931" y="3319975"/>
            <a:ext cx="6072980" cy="333404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0" t="18404" r="51335" b="41033"/>
          <a:stretch/>
        </p:blipFill>
        <p:spPr>
          <a:xfrm>
            <a:off x="6215911" y="3319976"/>
            <a:ext cx="5976089" cy="3334042"/>
          </a:xfrm>
        </p:spPr>
      </p:pic>
      <p:sp>
        <p:nvSpPr>
          <p:cNvPr id="9" name="TextBox 8"/>
          <p:cNvSpPr txBox="1"/>
          <p:nvPr/>
        </p:nvSpPr>
        <p:spPr>
          <a:xfrm>
            <a:off x="142931" y="2107864"/>
            <a:ext cx="4519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BEFORE STARTING SERVER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82154" y="2003750"/>
            <a:ext cx="4093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AFTER STARTING SERVER</a:t>
            </a:r>
            <a:endParaRPr lang="en-US" sz="2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119" y="261150"/>
            <a:ext cx="2993561" cy="16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1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 Black" panose="02070A03080606020203" pitchFamily="18" charset="0"/>
              </a:rPr>
              <a:t>CLIENT LAYOUT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0" t="23716" r="30113" b="29927"/>
          <a:stretch/>
        </p:blipFill>
        <p:spPr>
          <a:xfrm>
            <a:off x="-365760" y="3429000"/>
            <a:ext cx="7455877" cy="282760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9" t="18887" r="34774" b="26546"/>
          <a:stretch/>
        </p:blipFill>
        <p:spPr>
          <a:xfrm>
            <a:off x="5964702" y="3277772"/>
            <a:ext cx="6511719" cy="3446586"/>
          </a:xfrm>
        </p:spPr>
      </p:pic>
      <p:sp>
        <p:nvSpPr>
          <p:cNvPr id="9" name="TextBox 8"/>
          <p:cNvSpPr txBox="1"/>
          <p:nvPr/>
        </p:nvSpPr>
        <p:spPr>
          <a:xfrm>
            <a:off x="4573758" y="2583945"/>
            <a:ext cx="2968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Log in form</a:t>
            </a:r>
            <a:endParaRPr lang="en-US" sz="4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17" y="365125"/>
            <a:ext cx="4909625" cy="244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 Black" panose="02070A03080606020203" pitchFamily="18" charset="0"/>
              </a:rPr>
              <a:t>ONE TO ONE CHAT</a:t>
            </a:r>
            <a:endParaRPr lang="en-US" b="1" dirty="0">
              <a:latin typeface="Bodoni MT Black" panose="02070A03080606020203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6" y="1800664"/>
            <a:ext cx="12043784" cy="5057335"/>
          </a:xfrm>
        </p:spPr>
      </p:pic>
      <p:sp>
        <p:nvSpPr>
          <p:cNvPr id="10" name="TextBox 9"/>
          <p:cNvSpPr txBox="1"/>
          <p:nvPr/>
        </p:nvSpPr>
        <p:spPr>
          <a:xfrm flipH="1">
            <a:off x="4814665" y="1561514"/>
            <a:ext cx="334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odoni MT Black" panose="02070A03080606020203" pitchFamily="18" charset="0"/>
              </a:rPr>
              <a:t>CHAT WINDOW</a:t>
            </a:r>
            <a:endParaRPr lang="en-US" sz="2400" b="1" dirty="0">
              <a:latin typeface="Bodoni MT Black" panose="02070A030806060202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622" y="0"/>
            <a:ext cx="4065563" cy="22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oadway" panose="04040905080B02020502" pitchFamily="82" charset="0"/>
              </a:rPr>
              <a:t>GROUP CHAT</a:t>
            </a:r>
            <a:endParaRPr lang="en-US" dirty="0">
              <a:latin typeface="Broadway" panose="04040905080B020205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8" t="4924" r="439" b="6818"/>
          <a:stretch/>
        </p:blipFill>
        <p:spPr>
          <a:xfrm>
            <a:off x="0" y="1312333"/>
            <a:ext cx="12192000" cy="55456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40" y="158782"/>
            <a:ext cx="2270320" cy="11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tantia" panose="02030602050306030303" pitchFamily="18" charset="0"/>
              </a:rPr>
              <a:t>FILE SHARING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3" t="11917" b="16240"/>
          <a:stretch/>
        </p:blipFill>
        <p:spPr>
          <a:xfrm>
            <a:off x="0" y="1027906"/>
            <a:ext cx="6057900" cy="58300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8" t="2769" b="6594"/>
          <a:stretch/>
        </p:blipFill>
        <p:spPr>
          <a:xfrm>
            <a:off x="6141720" y="928468"/>
            <a:ext cx="6050280" cy="5929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971" y="18108"/>
            <a:ext cx="1617858" cy="107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roadway" panose="04040905080B02020502" pitchFamily="82" charset="0"/>
              </a:rPr>
              <a:t>FILE SHARING</a:t>
            </a:r>
            <a:endParaRPr lang="en-US" b="1" dirty="0">
              <a:latin typeface="Broadway" panose="04040905080B02020502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1" t="25936" r="5891" b="37531"/>
          <a:stretch/>
        </p:blipFill>
        <p:spPr>
          <a:xfrm>
            <a:off x="121334" y="1690686"/>
            <a:ext cx="5936566" cy="220606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4" t="32309" r="37202" b="38088"/>
          <a:stretch/>
        </p:blipFill>
        <p:spPr>
          <a:xfrm>
            <a:off x="6368562" y="1448973"/>
            <a:ext cx="5935980" cy="2560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4" t="35792" r="35664" b="39829"/>
          <a:stretch/>
        </p:blipFill>
        <p:spPr>
          <a:xfrm>
            <a:off x="0" y="4009292"/>
            <a:ext cx="12191999" cy="2848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973" y="535959"/>
            <a:ext cx="1839853" cy="104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10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latin typeface="Broadway" panose="04040905080B02020502" pitchFamily="82" charset="0"/>
              </a:rPr>
              <a:t>THANK YOU </a:t>
            </a:r>
            <a:endParaRPr lang="en-US" sz="9600" dirty="0">
              <a:latin typeface="Broadway" panose="04040905080B02020502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0" y="5139007"/>
            <a:ext cx="9144000" cy="1655762"/>
          </a:xfrm>
        </p:spPr>
        <p:txBody>
          <a:bodyPr/>
          <a:lstStyle/>
          <a:p>
            <a:r>
              <a:rPr lang="en-US" dirty="0" smtClean="0"/>
              <a:t>-------</a:t>
            </a:r>
            <a:r>
              <a:rPr lang="en-US" sz="7200" b="1" dirty="0" smtClean="0">
                <a:latin typeface="Broadway" panose="04040905080B02020502" pitchFamily="82" charset="0"/>
              </a:rPr>
              <a:t>Happy Owling</a:t>
            </a:r>
            <a:endParaRPr lang="en-US" sz="7200" b="1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Algerian</vt:lpstr>
      <vt:lpstr>Arial</vt:lpstr>
      <vt:lpstr>Bauhaus 93</vt:lpstr>
      <vt:lpstr>Bernard MT Condensed</vt:lpstr>
      <vt:lpstr>Bodoni MT Black</vt:lpstr>
      <vt:lpstr>Broadway</vt:lpstr>
      <vt:lpstr>Calibri</vt:lpstr>
      <vt:lpstr>Calibri Light</vt:lpstr>
      <vt:lpstr>Constantia</vt:lpstr>
      <vt:lpstr>Office Theme</vt:lpstr>
      <vt:lpstr>Owl chat</vt:lpstr>
      <vt:lpstr>OUR SERVICES</vt:lpstr>
      <vt:lpstr>SERVER LAYOUT</vt:lpstr>
      <vt:lpstr>CLIENT LAYOUT</vt:lpstr>
      <vt:lpstr>ONE TO ONE CHAT</vt:lpstr>
      <vt:lpstr>GROUP CHAT</vt:lpstr>
      <vt:lpstr>FILE SHARING </vt:lpstr>
      <vt:lpstr>FILE SHARING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Owl chat</dc:title>
  <dc:creator>nowsheen farhana</dc:creator>
  <cp:lastModifiedBy>nowsheen farhana</cp:lastModifiedBy>
  <cp:revision>10</cp:revision>
  <dcterms:created xsi:type="dcterms:W3CDTF">2018-05-13T08:41:49Z</dcterms:created>
  <dcterms:modified xsi:type="dcterms:W3CDTF">2018-05-13T09:27:49Z</dcterms:modified>
</cp:coreProperties>
</file>