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5" r:id="rId2"/>
    <p:sldId id="346" r:id="rId3"/>
    <p:sldId id="347" r:id="rId4"/>
    <p:sldId id="337" r:id="rId5"/>
    <p:sldId id="338" r:id="rId6"/>
    <p:sldId id="344" r:id="rId7"/>
    <p:sldId id="349" r:id="rId8"/>
    <p:sldId id="342" r:id="rId9"/>
    <p:sldId id="348" r:id="rId10"/>
    <p:sldId id="268" r:id="rId11"/>
    <p:sldId id="341" r:id="rId12"/>
    <p:sldId id="279" r:id="rId13"/>
    <p:sldId id="329" r:id="rId14"/>
    <p:sldId id="256" r:id="rId15"/>
    <p:sldId id="321" r:id="rId16"/>
    <p:sldId id="322" r:id="rId17"/>
    <p:sldId id="323" r:id="rId18"/>
    <p:sldId id="324" r:id="rId19"/>
    <p:sldId id="32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2" d="100"/>
          <a:sy n="62" d="100"/>
        </p:scale>
        <p:origin x="10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2440-7E36-F48C-CCBC-4CE095733D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4F76CB-A385-1A56-9033-DF794F3D00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76F763-9586-957E-F890-2C93E2F4A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A48CF-A7EF-49A2-882F-2907A5EEF3F3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A843DF-4083-8AFB-F1CE-C36E5C448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307CFE-4FE6-DCCE-BC11-997D92096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2D418-B9AD-4363-A52D-C3F2422D2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485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3962B-C092-444B-96B9-2F53D95CC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37805F-DB97-D801-74A1-EBE780D441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37BFD7-3FCE-363E-7F52-9651EB5AD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A48CF-A7EF-49A2-882F-2907A5EEF3F3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BE2499-89E5-04F6-5095-4210A61AC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C15E11-0BC6-2263-E9E5-D9E68FA91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2D418-B9AD-4363-A52D-C3F2422D2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376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3AB850-641F-16BE-E453-603995DF83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99F08A-441F-2EBC-FDA3-936E41932D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198635-E0A9-A949-DAD7-6E5FF5058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A48CF-A7EF-49A2-882F-2907A5EEF3F3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338E3D-B036-158B-C790-5582C3936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207093-C61A-5BAF-3BF8-CD5E9D3C9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2D418-B9AD-4363-A52D-C3F2422D2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414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BADBD-657E-78E3-4D91-89A56094F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BE50F-8ECE-B15C-9B5A-E82541BDAA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5FD971-1C81-3CC4-AA8A-F2AE1A372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A48CF-A7EF-49A2-882F-2907A5EEF3F3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A23124-D378-F55D-808B-69B8CCA00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138E0-8AD8-77BD-1C34-E8BC13E43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2D418-B9AD-4363-A52D-C3F2422D2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523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E1D19-A07F-5E6E-5D9A-7AE93DB08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D873CB-3BAC-4761-871C-81BE4520EB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745950-D807-1F28-70E3-D505C2C86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A48CF-A7EF-49A2-882F-2907A5EEF3F3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85A48-7BF7-6DD6-9FC8-5122968F1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801B39-4D51-5BC5-1D35-2CFCAA4F2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2D418-B9AD-4363-A52D-C3F2422D2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769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45456-798E-38D8-039F-034ACAC19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E8B74B-2735-4A2D-EAE5-E781ED8607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68C2F8-44A1-2FD5-AE13-E764E2EC29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2E4458-E53C-DA68-38E9-1FD6C58DA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A48CF-A7EF-49A2-882F-2907A5EEF3F3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E041FA-4FAC-386A-9394-0C598BD4D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552135-2570-3395-0BF6-E2683F8EB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2D418-B9AD-4363-A52D-C3F2422D2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271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338BB-2D7F-B99C-B056-53DE4A6ED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4FC18B-D373-8F6C-965C-B89F3FD48C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749C65-8AEC-A157-E3DC-C9DBB26771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AAC10A-5996-B46D-449B-B2D602CD88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8246DF-5A83-5559-04A1-8B688BECAD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B9D2DD-64DB-8E0A-7C98-1CD1E944F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A48CF-A7EF-49A2-882F-2907A5EEF3F3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66B88A-E1A7-2041-A6BB-BBCB9973E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FFA72D-F165-BFB8-4CC2-C5CB4E1C4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2D418-B9AD-4363-A52D-C3F2422D2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595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9216F-17D6-AB7E-4769-4BE767E51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D65274-1F19-87E3-1605-0E3FF9053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A48CF-A7EF-49A2-882F-2907A5EEF3F3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097F31-7BED-CC95-3484-76C04E420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09AB6D-08A2-9252-7EBD-56D1D25EC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2D418-B9AD-4363-A52D-C3F2422D2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30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CC988B-4C4A-0C77-B0B8-34ECE9FCE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A48CF-A7EF-49A2-882F-2907A5EEF3F3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4227BD-1511-A9BA-CB5A-EF907D2B2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43FE22-C2AA-42FE-DC96-4C21D5220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2D418-B9AD-4363-A52D-C3F2422D2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553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ED28A-5B9C-128A-179C-0ADD0CF35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03B6B-AA6D-D5E7-C22D-39B3EEDD6A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DEC639-6558-66BD-1A40-31B0DD1FDE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4F3C82-B98E-406F-BF72-7CC4EACFA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A48CF-A7EF-49A2-882F-2907A5EEF3F3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DB8B3F-FDC4-3D83-76AE-7C942DCEC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94D4A9-A555-4F6C-56AB-9413DB98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2D418-B9AD-4363-A52D-C3F2422D2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422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E83E0-28B4-3240-5C82-FEE45EDD5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DF11CC-8D54-D003-2824-A4E2439BAA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3BA7F8-C112-7783-67F6-A301368744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44561F-CFB5-1813-6773-017073F32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A48CF-A7EF-49A2-882F-2907A5EEF3F3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3167D5-C791-082A-0DD2-439B1E790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DD4CB8-027A-238C-9138-6E268337D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2D418-B9AD-4363-A52D-C3F2422D2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577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CFF38E-0DD0-A4CE-4920-128AFA3DA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9AD54B-BFF1-5BDF-B3DD-F3A8086D60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FD7CD5-1E9B-77CD-38FA-EA2449B6D4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5A48CF-A7EF-49A2-882F-2907A5EEF3F3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2B15A-1F29-C62D-D0D5-16410291A0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AB3944-111F-3ABD-00B1-F98DB82E0D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252D418-B9AD-4363-A52D-C3F2422D2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098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83A689-7803-DA32-0C71-230ADC7BD5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B2FB2E0-F92F-10C2-CBAF-D3F55930BA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911" y="371959"/>
            <a:ext cx="11903133" cy="6152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362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FD8F06-F144-8301-8731-394A6FF580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AF19A77-C6BD-5146-4A0C-CDAF1AE707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0729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B9AD9E-5C64-0004-7510-CB0AC7BEBF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2EF4689D-9DD4-5B88-8BA6-C976712E10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39401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0B2AE8-B230-6C37-1309-4F5267F11E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87A1A76-2B6A-0E35-DB2B-9672767F58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6437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CB73C2-9890-670B-41D3-A42E814A7E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8432B6E-1C27-DE63-4576-11C4AFF61E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0677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B90FBDE-3CDC-0126-A222-C4D19632F0D2}"/>
              </a:ext>
            </a:extLst>
          </p:cNvPr>
          <p:cNvSpPr txBox="1"/>
          <p:nvPr/>
        </p:nvSpPr>
        <p:spPr>
          <a:xfrm>
            <a:off x="2231755" y="2967335"/>
            <a:ext cx="74546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TRAINING SLIDES</a:t>
            </a:r>
          </a:p>
        </p:txBody>
      </p:sp>
    </p:spTree>
    <p:extLst>
      <p:ext uri="{BB962C8B-B14F-4D97-AF65-F5344CB8AC3E}">
        <p14:creationId xmlns:p14="http://schemas.microsoft.com/office/powerpoint/2010/main" val="22566170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>
            <a:extLst>
              <a:ext uri="{FF2B5EF4-FFF2-40B4-BE49-F238E27FC236}">
                <a16:creationId xmlns:a16="http://schemas.microsoft.com/office/drawing/2014/main" id="{3C42F219-772D-F3B5-9823-AD9974B2F5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43213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>
            <a:extLst>
              <a:ext uri="{FF2B5EF4-FFF2-40B4-BE49-F238E27FC236}">
                <a16:creationId xmlns:a16="http://schemas.microsoft.com/office/drawing/2014/main" id="{4303F535-3D08-87D2-122A-F4F1B961B6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12879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>
            <a:extLst>
              <a:ext uri="{FF2B5EF4-FFF2-40B4-BE49-F238E27FC236}">
                <a16:creationId xmlns:a16="http://schemas.microsoft.com/office/drawing/2014/main" id="{3627244D-8C2A-A953-E5DF-79A7265712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90211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>
            <a:extLst>
              <a:ext uri="{FF2B5EF4-FFF2-40B4-BE49-F238E27FC236}">
                <a16:creationId xmlns:a16="http://schemas.microsoft.com/office/drawing/2014/main" id="{03A44D10-4A03-05DD-F546-8286F74DFE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17312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>
            <a:extLst>
              <a:ext uri="{FF2B5EF4-FFF2-40B4-BE49-F238E27FC236}">
                <a16:creationId xmlns:a16="http://schemas.microsoft.com/office/drawing/2014/main" id="{15943C91-8783-D76B-514B-6A2C107780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5505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3C12C3-4BE4-4383-B437-09B5A4C32B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A159334-2C0B-19A6-F9B3-DFDFB85133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2" y="480447"/>
            <a:ext cx="12107486" cy="5889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198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E7D81F-8859-87A7-3AC6-A91232FEB6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F11DB81-BE62-F311-8766-BBCE1E6358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14" y="387458"/>
            <a:ext cx="12075300" cy="6137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31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349EE1-7984-21D8-3E08-3ED286F06D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8FB2912-1735-7EBA-3810-E20EE8DEC5CD}"/>
              </a:ext>
            </a:extLst>
          </p:cNvPr>
          <p:cNvSpPr txBox="1"/>
          <p:nvPr/>
        </p:nvSpPr>
        <p:spPr>
          <a:xfrm>
            <a:off x="2231755" y="2967335"/>
            <a:ext cx="74546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/>
              <a:t>GENERAL HR</a:t>
            </a:r>
          </a:p>
        </p:txBody>
      </p:sp>
    </p:spTree>
    <p:extLst>
      <p:ext uri="{BB962C8B-B14F-4D97-AF65-F5344CB8AC3E}">
        <p14:creationId xmlns:p14="http://schemas.microsoft.com/office/powerpoint/2010/main" val="3855097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CE7251-6EF6-BC4B-3F0C-2B3224B49D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84E14A7-6710-72C5-CD74-B0819A8739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466" y="300764"/>
            <a:ext cx="11654727" cy="6555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874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F70894-F82C-F90E-F6E7-0720D06025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55DFDF2-EB0E-EA16-AA44-975A9914C7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-49509"/>
            <a:ext cx="12105238" cy="6907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758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5D8821-635A-E238-A8C7-4D3AEFBFE5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3F1091D-C1DB-7822-63F2-6C722BD7ED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1"/>
            <a:ext cx="12162983" cy="6447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9575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6F694B-A98C-A26C-7532-24CEE136D0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F7615DF6-BFB9-AD01-3CBE-F114D5612F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27605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B48FD5-8E07-A9E5-5127-4F1D386496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EF968AB-3AFF-CED4-C178-6849E87E4CD2}"/>
              </a:ext>
            </a:extLst>
          </p:cNvPr>
          <p:cNvSpPr txBox="1"/>
          <p:nvPr/>
        </p:nvSpPr>
        <p:spPr>
          <a:xfrm>
            <a:off x="2368657" y="2347403"/>
            <a:ext cx="745468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RECRUITMENT/TALENT ACQUISITION SLIDES</a:t>
            </a:r>
          </a:p>
        </p:txBody>
      </p:sp>
    </p:spTree>
    <p:extLst>
      <p:ext uri="{BB962C8B-B14F-4D97-AF65-F5344CB8AC3E}">
        <p14:creationId xmlns:p14="http://schemas.microsoft.com/office/powerpoint/2010/main" val="913509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1032</TotalTime>
  <Words>9</Words>
  <Application>Microsoft Office PowerPoint</Application>
  <PresentationFormat>Widescreen</PresentationFormat>
  <Paragraphs>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Debasish Nag</dc:creator>
  <cp:lastModifiedBy>Debasish Nag</cp:lastModifiedBy>
  <cp:revision>6</cp:revision>
  <dcterms:created xsi:type="dcterms:W3CDTF">2025-03-30T16:09:14Z</dcterms:created>
  <dcterms:modified xsi:type="dcterms:W3CDTF">2025-08-15T06:01:45Z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2025-03-30T16:10:23Z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d93919cb-7092-401e-9f4d-4365ca05c146</vt:lpwstr>
  </property>
  <property fmtid="{D5CDD505-2E9C-101B-9397-08002B2CF9AE}" pid="7" name="MSIP_Label_defa4170-0d19-0005-0004-bc88714345d2_ActionId">
    <vt:lpwstr>90b5336e-185a-4357-b5bf-791817491779</vt:lpwstr>
  </property>
  <property fmtid="{D5CDD505-2E9C-101B-9397-08002B2CF9AE}" pid="8" name="MSIP_Label_defa4170-0d19-0005-0004-bc88714345d2_ContentBits">
    <vt:lpwstr>0</vt:lpwstr>
  </property>
  <property fmtid="{D5CDD505-2E9C-101B-9397-08002B2CF9AE}" pid="9" name="MSIP_Label_defa4170-0d19-0005-0004-bc88714345d2_Tag">
    <vt:lpwstr>10, 3, 0, 1</vt:lpwstr>
  </property>
</Properties>
</file>