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  <p:sldId id="347" r:id="rId4"/>
    <p:sldId id="337" r:id="rId5"/>
    <p:sldId id="338" r:id="rId6"/>
    <p:sldId id="344" r:id="rId7"/>
    <p:sldId id="349" r:id="rId8"/>
    <p:sldId id="342" r:id="rId9"/>
    <p:sldId id="348" r:id="rId10"/>
    <p:sldId id="268" r:id="rId11"/>
    <p:sldId id="341" r:id="rId12"/>
    <p:sldId id="279" r:id="rId13"/>
    <p:sldId id="329" r:id="rId14"/>
    <p:sldId id="256" r:id="rId15"/>
    <p:sldId id="321" r:id="rId16"/>
    <p:sldId id="322" r:id="rId17"/>
    <p:sldId id="323" r:id="rId18"/>
    <p:sldId id="324" r:id="rId19"/>
    <p:sldId id="350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2440-7E36-F48C-CCBC-4CE095733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F76CB-A385-1A56-9033-DF794F3D0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F763-9586-957E-F890-2C93E2F4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43DF-4083-8AFB-F1CE-C36E5C44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7CFE-4FE6-DCCE-BC11-997D9209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62B-C092-444B-96B9-2F53D95C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7805F-DB97-D801-74A1-EBE780D44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BFD7-3FCE-363E-7F52-9651EB5A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2499-89E5-04F6-5095-4210A61A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5E11-0BC6-2263-E9E5-D9E68FA9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AB850-641F-16BE-E453-603995DF8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9F08A-441F-2EBC-FDA3-936E4193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8635-E0A9-A949-DAD7-6E5FF505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8E3D-B036-158B-C790-5582C39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7093-C61A-5BAF-3BF8-CD5E9D3C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ADBD-657E-78E3-4D91-89A56094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E50F-8ECE-B15C-9B5A-E82541BD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D971-1C81-3CC4-AA8A-F2AE1A37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3124-D378-F55D-808B-69B8CCA0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38E0-8AD8-77BD-1C34-E8BC13E4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1D19-A07F-5E6E-5D9A-7AE93DB0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73CB-3BAC-4761-871C-81BE4520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5950-D807-1F28-70E3-D505C2C8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5A48-7BF7-6DD6-9FC8-5122968F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1B39-4D51-5BC5-1D35-2CFCAA4F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456-798E-38D8-039F-034ACAC1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B74B-2735-4A2D-EAE5-E781ED86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8C2F8-44A1-2FD5-AE13-E764E2EC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4458-E53C-DA68-38E9-1FD6C58D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41FA-4FAC-386A-9394-0C598BD4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2135-2570-3395-0BF6-E2683F8E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38BB-2D7F-B99C-B056-53DE4A6E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18B-D373-8F6C-965C-B89F3FD4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9C65-8AEC-A157-E3DC-C9DBB267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AC10A-5996-B46D-449B-B2D602CD8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246DF-5A83-5559-04A1-8B688BEC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D2DD-64DB-8E0A-7C98-1CD1E94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6B88A-E1A7-2041-A6BB-BBCB9973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FA72D-F165-BFB8-4CC2-C5CB4E1C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216F-17D6-AB7E-4769-4BE767E5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65274-1F19-87E3-1605-0E3FF905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97F31-7BED-CC95-3484-76C04E4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9AB6D-08A2-9252-7EBD-56D1D25E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C988B-4C4A-0C77-B0B8-34ECE9FC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227BD-1511-A9BA-CB5A-EF907D2B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3FE22-C2AA-42FE-DC96-4C21D522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D28A-5B9C-128A-179C-0ADD0CF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3B6B-AA6D-D5E7-C22D-39B3EEDD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EC639-6558-66BD-1A40-31B0DD1F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3C82-B98E-406F-BF72-7CC4EACF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B8B3F-FDC4-3D83-76AE-7C942DCE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D4A9-A555-4F6C-56AB-9413DB98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83E0-28B4-3240-5C82-FEE45EDD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F11CC-8D54-D003-2824-A4E2439BA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BA7F8-C112-7783-67F6-A3013687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4561F-CFB5-1813-6773-017073F3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67D5-C791-082A-0DD2-439B1E7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4CB8-027A-238C-9138-6E26833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FF38E-0DD0-A4CE-4920-128AFA3D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D54B-BFF1-5BDF-B3DD-F3A8086D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7CD5-1E9B-77CD-38FA-EA2449B6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A48CF-A7EF-49A2-882F-2907A5EEF3F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B15A-1F29-C62D-D0D5-16410291A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3944-111F-3ABD-00B1-F98DB82E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3A689-7803-DA32-0C71-230ADC7B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FB2E0-F92F-10C2-CBAF-D3F55930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1" y="371959"/>
            <a:ext cx="11903133" cy="61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8F06-F144-8301-8731-394A6FF5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F19A77-C6BD-5146-4A0C-CDAF1AE7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AD9E-5C64-0004-7510-CB0AC7BEB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F4689D-9DD4-5B88-8BA6-C976712E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4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2AE8-B230-6C37-1309-4F5267F11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A1A76-2B6A-0E35-DB2B-9672767F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4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B73C2-9890-670B-41D3-A42E814A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432B6E-1C27-DE63-4576-11C4AFF6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FBDE-3CDC-0126-A222-C4D19632F0D2}"/>
              </a:ext>
            </a:extLst>
          </p:cNvPr>
          <p:cNvSpPr txBox="1"/>
          <p:nvPr/>
        </p:nvSpPr>
        <p:spPr>
          <a:xfrm>
            <a:off x="2231755" y="2967335"/>
            <a:ext cx="745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TRAINING SLIDES</a:t>
            </a:r>
          </a:p>
        </p:txBody>
      </p:sp>
    </p:spTree>
    <p:extLst>
      <p:ext uri="{BB962C8B-B14F-4D97-AF65-F5344CB8AC3E}">
        <p14:creationId xmlns:p14="http://schemas.microsoft.com/office/powerpoint/2010/main" val="225661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3C42F219-772D-F3B5-9823-AD9974B2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2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4303F535-3D08-87D2-122A-F4F1B961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8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3627244D-8C2A-A953-E5DF-79A72657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2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03A44D10-4A03-05DD-F546-8286F74DF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3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79AE1-DEA2-B60C-E347-54824C591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613DD1-E400-AC64-FB4E-6B6072AE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979"/>
            <a:ext cx="12192000" cy="45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12C3-4BE4-4383-B437-09B5A4C32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9334-2C0B-19A6-F9B3-DFDFB851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" y="480447"/>
            <a:ext cx="12107486" cy="58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5943C91-8783-D76B-514B-6A2C1077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7D81F-8859-87A7-3AC6-A91232FEB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1DB81-BE62-F311-8766-BBCE1E63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4" y="387458"/>
            <a:ext cx="12075300" cy="61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49EE1-7984-21D8-3E08-3ED286F06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B2912-1735-7EBA-3810-E20EE8DEC5CD}"/>
              </a:ext>
            </a:extLst>
          </p:cNvPr>
          <p:cNvSpPr txBox="1"/>
          <p:nvPr/>
        </p:nvSpPr>
        <p:spPr>
          <a:xfrm>
            <a:off x="2231755" y="2967335"/>
            <a:ext cx="745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GENERAL HR</a:t>
            </a:r>
          </a:p>
        </p:txBody>
      </p:sp>
    </p:spTree>
    <p:extLst>
      <p:ext uri="{BB962C8B-B14F-4D97-AF65-F5344CB8AC3E}">
        <p14:creationId xmlns:p14="http://schemas.microsoft.com/office/powerpoint/2010/main" val="385509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7251-6EF6-BC4B-3F0C-2B3224B4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4E14A7-6710-72C5-CD74-B0819A87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6" y="300764"/>
            <a:ext cx="11654727" cy="65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70894-F82C-F90E-F6E7-0720D0602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DFDF2-EB0E-EA16-AA44-975A9914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9509"/>
            <a:ext cx="12105238" cy="69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8821-635A-E238-A8C7-4D3AEFBF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1091D-C1DB-7822-63F2-6C722BD7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62983" cy="64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F694B-A98C-A26C-7532-24CEE136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615DF6-BFB9-AD01-3CBE-F114D561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48FD5-8E07-A9E5-5127-4F1D3864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968AB-3AFF-CED4-C178-6849E87E4CD2}"/>
              </a:ext>
            </a:extLst>
          </p:cNvPr>
          <p:cNvSpPr txBox="1"/>
          <p:nvPr/>
        </p:nvSpPr>
        <p:spPr>
          <a:xfrm>
            <a:off x="2368657" y="2347403"/>
            <a:ext cx="7454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RECRUITMENT/TALENT ACQUISITION SLIDES</a:t>
            </a:r>
          </a:p>
        </p:txBody>
      </p:sp>
    </p:spTree>
    <p:extLst>
      <p:ext uri="{BB962C8B-B14F-4D97-AF65-F5344CB8AC3E}">
        <p14:creationId xmlns:p14="http://schemas.microsoft.com/office/powerpoint/2010/main" val="91350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9</Words>
  <Application>Microsoft Office PowerPoint</Application>
  <PresentationFormat>Widescreen</PresentationFormat>
  <Paragraphs>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Debasish Nag</dc:creator>
  <cp:lastModifiedBy>Farhana Akter Suci</cp:lastModifiedBy>
  <cp:revision>9</cp:revision>
  <dcterms:created xsi:type="dcterms:W3CDTF">2025-03-30T16:09:14Z</dcterms:created>
  <dcterms:modified xsi:type="dcterms:W3CDTF">2025-08-21T19:18:22Z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2025-03-30T16:10:23Z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d93919cb-7092-401e-9f4d-4365ca05c146</vt:lpwstr>
  </property>
  <property fmtid="{D5CDD505-2E9C-101B-9397-08002B2CF9AE}" pid="7" name="MSIP_Label_defa4170-0d19-0005-0004-bc88714345d2_ActionId">
    <vt:lpwstr>90b5336e-185a-4357-b5bf-791817491779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