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59" r:id="rId6"/>
    <p:sldId id="260" r:id="rId7"/>
    <p:sldId id="261" r:id="rId8"/>
    <p:sldId id="263" r:id="rId9"/>
    <p:sldId id="264" r:id="rId10"/>
    <p:sldId id="273" r:id="rId11"/>
    <p:sldId id="274" r:id="rId12"/>
    <p:sldId id="275" r:id="rId13"/>
    <p:sldId id="276" r:id="rId14"/>
    <p:sldId id="277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7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1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4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1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1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7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7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94E1-F514-4A11-BC17-8BEEA46F8BB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8620" y="2244060"/>
            <a:ext cx="9994760" cy="2369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solidFill>
                  <a:srgbClr val="00B0F0"/>
                </a:solidFill>
                <a:latin typeface="Roboto"/>
              </a:rPr>
              <a:t>Class, Object &amp; Method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75745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8704" y="92101"/>
            <a:ext cx="4312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 to Inheritance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4064" y="883843"/>
            <a:ext cx="9799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Inheritance allows us to define a class that inherits all the methods and properties from another class.</a:t>
            </a:r>
          </a:p>
          <a:p>
            <a:endParaRPr lang="en-US" dirty="0"/>
          </a:p>
          <a:p>
            <a:r>
              <a:rPr lang="en-US" b="1" dirty="0"/>
              <a:t>Parent class</a:t>
            </a:r>
            <a:r>
              <a:rPr lang="en-US" dirty="0"/>
              <a:t> is the class being inherited from, also called base class.</a:t>
            </a:r>
          </a:p>
          <a:p>
            <a:r>
              <a:rPr lang="en-US" b="1" dirty="0"/>
              <a:t>Child class</a:t>
            </a:r>
            <a:r>
              <a:rPr lang="en-US" dirty="0"/>
              <a:t> is the class that inherits from another class, also called derived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4064" y="2853357"/>
            <a:ext cx="406603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96456" y="2853357"/>
            <a:ext cx="328879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Student(Person):</a:t>
            </a:r>
          </a:p>
          <a:p>
            <a:r>
              <a:rPr lang="en-US" dirty="0"/>
              <a:t>  pass</a:t>
            </a:r>
          </a:p>
          <a:p>
            <a:r>
              <a:rPr lang="en-US" dirty="0"/>
              <a:t>#----------------------------------</a:t>
            </a:r>
          </a:p>
          <a:p>
            <a:r>
              <a:rPr lang="en-US" dirty="0"/>
              <a:t>y = Student("</a:t>
            </a:r>
            <a:r>
              <a:rPr lang="en-US" dirty="0" err="1"/>
              <a:t>Abul</a:t>
            </a:r>
            <a:r>
              <a:rPr lang="en-US" dirty="0"/>
              <a:t>", "Hossain")</a:t>
            </a:r>
          </a:p>
          <a:p>
            <a:r>
              <a:rPr lang="en-US" dirty="0" err="1"/>
              <a:t>y.printname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8024" y="2375654"/>
            <a:ext cx="1315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Parent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74318" y="2334957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Child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9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5904" y="311557"/>
            <a:ext cx="4123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80" y="1218882"/>
            <a:ext cx="4123817" cy="38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40424" y="1338132"/>
            <a:ext cx="316992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A: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display1(self):</a:t>
            </a:r>
          </a:p>
          <a:p>
            <a:r>
              <a:rPr lang="en-US" dirty="0"/>
              <a:t>        print("This is class A")</a:t>
            </a:r>
          </a:p>
          <a:p>
            <a:endParaRPr lang="en-US" dirty="0"/>
          </a:p>
          <a:p>
            <a:r>
              <a:rPr lang="en-US" dirty="0"/>
              <a:t>class B(A):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display2(self):</a:t>
            </a:r>
          </a:p>
          <a:p>
            <a:r>
              <a:rPr lang="en-US" dirty="0"/>
              <a:t>        print("This is class B")</a:t>
            </a:r>
          </a:p>
          <a:p>
            <a:endParaRPr lang="en-US" dirty="0"/>
          </a:p>
          <a:p>
            <a:r>
              <a:rPr lang="en-US" dirty="0" err="1"/>
              <a:t>objB</a:t>
            </a:r>
            <a:r>
              <a:rPr lang="en-US" dirty="0"/>
              <a:t> = B()</a:t>
            </a:r>
          </a:p>
          <a:p>
            <a:r>
              <a:rPr lang="en-US" dirty="0"/>
              <a:t>objB.display1()</a:t>
            </a:r>
          </a:p>
          <a:p>
            <a:r>
              <a:rPr lang="en-US" dirty="0"/>
              <a:t>objB.display2()</a:t>
            </a:r>
          </a:p>
        </p:txBody>
      </p:sp>
    </p:spTree>
    <p:extLst>
      <p:ext uri="{BB962C8B-B14F-4D97-AF65-F5344CB8AC3E}">
        <p14:creationId xmlns:p14="http://schemas.microsoft.com/office/powerpoint/2010/main" val="366747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5592" y="220117"/>
            <a:ext cx="4386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91" y="1532571"/>
            <a:ext cx="355282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20840" y="1541081"/>
            <a:ext cx="3243072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A: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display1(self):</a:t>
            </a:r>
          </a:p>
          <a:p>
            <a:r>
              <a:rPr lang="en-US" dirty="0"/>
              <a:t>        print("This is class A")</a:t>
            </a:r>
          </a:p>
          <a:p>
            <a:endParaRPr lang="en-US" dirty="0"/>
          </a:p>
          <a:p>
            <a:r>
              <a:rPr lang="en-US" dirty="0"/>
              <a:t>class B: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display2(self):</a:t>
            </a:r>
          </a:p>
          <a:p>
            <a:r>
              <a:rPr lang="en-US" dirty="0"/>
              <a:t>        print("This is class B")</a:t>
            </a:r>
          </a:p>
          <a:p>
            <a:endParaRPr lang="en-US" dirty="0"/>
          </a:p>
          <a:p>
            <a:r>
              <a:rPr lang="en-US" dirty="0"/>
              <a:t>class C(A, B):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display3(self):</a:t>
            </a:r>
          </a:p>
          <a:p>
            <a:r>
              <a:rPr lang="en-US" dirty="0"/>
              <a:t>        print("This is class C")</a:t>
            </a:r>
          </a:p>
          <a:p>
            <a:endParaRPr lang="en-US" dirty="0"/>
          </a:p>
          <a:p>
            <a:r>
              <a:rPr lang="en-US" dirty="0" err="1"/>
              <a:t>objC</a:t>
            </a:r>
            <a:r>
              <a:rPr lang="en-US" dirty="0"/>
              <a:t> = C()</a:t>
            </a:r>
          </a:p>
          <a:p>
            <a:r>
              <a:rPr lang="en-US" dirty="0"/>
              <a:t>objC.display1()</a:t>
            </a:r>
          </a:p>
          <a:p>
            <a:r>
              <a:rPr lang="en-US" dirty="0"/>
              <a:t>objC.display2()</a:t>
            </a:r>
          </a:p>
          <a:p>
            <a:r>
              <a:rPr lang="en-US" dirty="0"/>
              <a:t>objC.display3()</a:t>
            </a:r>
          </a:p>
        </p:txBody>
      </p:sp>
    </p:spTree>
    <p:extLst>
      <p:ext uri="{BB962C8B-B14F-4D97-AF65-F5344CB8AC3E}">
        <p14:creationId xmlns:p14="http://schemas.microsoft.com/office/powerpoint/2010/main" val="36795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0647" y="32070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</a:p>
        </p:txBody>
      </p:sp>
      <p:pic>
        <p:nvPicPr>
          <p:cNvPr id="3074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783" y="1253045"/>
            <a:ext cx="38481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05015" y="1253045"/>
            <a:ext cx="3310001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A: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display1(self):</a:t>
            </a:r>
          </a:p>
          <a:p>
            <a:r>
              <a:rPr lang="en-US" dirty="0"/>
              <a:t>        print("This is class A")</a:t>
            </a:r>
          </a:p>
          <a:p>
            <a:endParaRPr lang="en-US" dirty="0"/>
          </a:p>
          <a:p>
            <a:r>
              <a:rPr lang="en-US" dirty="0"/>
              <a:t>class B(A):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display2(self):</a:t>
            </a:r>
          </a:p>
          <a:p>
            <a:r>
              <a:rPr lang="en-US" dirty="0"/>
              <a:t>        print("This is class B")</a:t>
            </a:r>
          </a:p>
          <a:p>
            <a:endParaRPr lang="en-US" dirty="0"/>
          </a:p>
          <a:p>
            <a:r>
              <a:rPr lang="en-US" dirty="0"/>
              <a:t>class C(B):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display3(self):</a:t>
            </a:r>
          </a:p>
          <a:p>
            <a:r>
              <a:rPr lang="en-US" dirty="0"/>
              <a:t>        print("This is class C")</a:t>
            </a:r>
          </a:p>
          <a:p>
            <a:endParaRPr lang="en-US" dirty="0"/>
          </a:p>
          <a:p>
            <a:r>
              <a:rPr lang="en-US" dirty="0" err="1"/>
              <a:t>objC</a:t>
            </a:r>
            <a:r>
              <a:rPr lang="en-US" dirty="0"/>
              <a:t> = C()</a:t>
            </a:r>
          </a:p>
          <a:p>
            <a:endParaRPr lang="en-US" dirty="0"/>
          </a:p>
          <a:p>
            <a:r>
              <a:rPr lang="en-US" dirty="0"/>
              <a:t>objC.display1()</a:t>
            </a:r>
          </a:p>
          <a:p>
            <a:r>
              <a:rPr lang="en-US" dirty="0"/>
              <a:t>objC.display2()</a:t>
            </a:r>
          </a:p>
          <a:p>
            <a:r>
              <a:rPr lang="en-US" dirty="0"/>
              <a:t>objC.display3()</a:t>
            </a:r>
          </a:p>
        </p:txBody>
      </p:sp>
    </p:spTree>
    <p:extLst>
      <p:ext uri="{BB962C8B-B14F-4D97-AF65-F5344CB8AC3E}">
        <p14:creationId xmlns:p14="http://schemas.microsoft.com/office/powerpoint/2010/main" val="281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5240" y="33898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</a:p>
        </p:txBody>
      </p:sp>
      <p:pic>
        <p:nvPicPr>
          <p:cNvPr id="4098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63" y="1291036"/>
            <a:ext cx="45529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02096" y="1280380"/>
            <a:ext cx="5035296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Parent:  # Base class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func1(self):</a:t>
            </a:r>
          </a:p>
          <a:p>
            <a:r>
              <a:rPr lang="en-US" dirty="0"/>
              <a:t>          print("This function is in parent class.")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Child1(Parent): # Derived class1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func2(self):</a:t>
            </a:r>
          </a:p>
          <a:p>
            <a:r>
              <a:rPr lang="en-US" dirty="0"/>
              <a:t>          print("This function is in child 1.")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Child2(Parent): # </a:t>
            </a:r>
            <a:r>
              <a:rPr lang="en-US" dirty="0" err="1"/>
              <a:t>Derivied</a:t>
            </a:r>
            <a:r>
              <a:rPr lang="en-US" dirty="0"/>
              <a:t> class2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func3(self):</a:t>
            </a:r>
          </a:p>
          <a:p>
            <a:r>
              <a:rPr lang="en-US" dirty="0"/>
              <a:t>          print("This function is in child 2.")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# Driver's code</a:t>
            </a:r>
          </a:p>
          <a:p>
            <a:r>
              <a:rPr lang="en-US" dirty="0"/>
              <a:t>object1 = Child1()</a:t>
            </a:r>
          </a:p>
          <a:p>
            <a:r>
              <a:rPr lang="en-US" dirty="0"/>
              <a:t>object2 = Child2()</a:t>
            </a:r>
          </a:p>
          <a:p>
            <a:r>
              <a:rPr lang="en-US" dirty="0"/>
              <a:t>object1.func1()</a:t>
            </a:r>
          </a:p>
          <a:p>
            <a:r>
              <a:rPr lang="en-US" dirty="0"/>
              <a:t>object1.func2()</a:t>
            </a:r>
          </a:p>
          <a:p>
            <a:r>
              <a:rPr lang="en-US" dirty="0"/>
              <a:t>object2.func1()</a:t>
            </a:r>
          </a:p>
          <a:p>
            <a:r>
              <a:rPr lang="en-US" dirty="0"/>
              <a:t>object2.func3()</a:t>
            </a:r>
          </a:p>
        </p:txBody>
      </p:sp>
    </p:spTree>
    <p:extLst>
      <p:ext uri="{BB962C8B-B14F-4D97-AF65-F5344CB8AC3E}">
        <p14:creationId xmlns:p14="http://schemas.microsoft.com/office/powerpoint/2010/main" val="93856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3336" y="198600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Encapsulation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9472" y="1235343"/>
            <a:ext cx="10186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Encapsulation in Python describes the concept </a:t>
            </a:r>
            <a:r>
              <a:rPr lang="en-US" dirty="0">
                <a:solidFill>
                  <a:srgbClr val="FF0000"/>
                </a:solidFill>
              </a:rPr>
              <a:t>of bundling data and methods within a single unit</a:t>
            </a:r>
            <a:r>
              <a:rPr lang="en-US" dirty="0"/>
              <a:t>. So, for example, when you create a class, it means you are implementing encapsulation.</a:t>
            </a:r>
          </a:p>
        </p:txBody>
      </p:sp>
      <p:pic>
        <p:nvPicPr>
          <p:cNvPr id="3074" name="Picture 2" descr="Why should Encapsulation to be used? | by Vaibhav Singh | Javarevisited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32" y="2553335"/>
            <a:ext cx="5324475" cy="3076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0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4776" y="143736"/>
            <a:ext cx="4166616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4776" y="2583055"/>
            <a:ext cx="416661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#Built in Polymorphic function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("Aksadur Rahman"))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([10, 20, 30]))</a:t>
            </a:r>
          </a:p>
          <a:p>
            <a:endParaRPr lang="en-US" dirty="0"/>
          </a:p>
          <a:p>
            <a:r>
              <a:rPr lang="en-US" dirty="0"/>
              <a:t>#User define polymorphic function</a:t>
            </a:r>
          </a:p>
          <a:p>
            <a:r>
              <a:rPr lang="en-US" dirty="0"/>
              <a:t>def add(x, y, z=0):</a:t>
            </a:r>
          </a:p>
          <a:p>
            <a:r>
              <a:rPr lang="en-US" dirty="0"/>
              <a:t>    return </a:t>
            </a:r>
            <a:r>
              <a:rPr lang="en-US" dirty="0" err="1"/>
              <a:t>x+y+z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print(add(30, 20))</a:t>
            </a:r>
          </a:p>
          <a:p>
            <a:r>
              <a:rPr lang="en-US" dirty="0"/>
              <a:t>print(add(10, 30, 20))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1032" y="1119926"/>
            <a:ext cx="9662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Polymorphism is taken from the Greek words Poly (many) and </a:t>
            </a:r>
            <a:r>
              <a:rPr lang="en-US" dirty="0" err="1"/>
              <a:t>morphism</a:t>
            </a:r>
            <a:r>
              <a:rPr lang="en-US" dirty="0"/>
              <a:t> (forms). It means that the same function name can be used for different types.</a:t>
            </a:r>
          </a:p>
        </p:txBody>
      </p:sp>
    </p:spTree>
    <p:extLst>
      <p:ext uri="{BB962C8B-B14F-4D97-AF65-F5344CB8AC3E}">
        <p14:creationId xmlns:p14="http://schemas.microsoft.com/office/powerpoint/2010/main" val="245292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9964" y="1048074"/>
            <a:ext cx="6096000" cy="48341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Oriented Programing (OOP)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 Method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Constructors 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Parameterized Constructor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 to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Encapsulation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7210" y="270225"/>
            <a:ext cx="1662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274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1307" y="125063"/>
            <a:ext cx="7007382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Oriented Programing (OOP)</a:t>
            </a:r>
            <a:endParaRPr lang="en-US" sz="2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7445" y="843429"/>
            <a:ext cx="10855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Object-oriented programming (OOP) is a computer programming model that organizes software design around data, or objects, rather than functions and logic. An object can be defined as a data field that has unique attributes and behavior.</a:t>
            </a:r>
          </a:p>
        </p:txBody>
      </p:sp>
      <p:pic>
        <p:nvPicPr>
          <p:cNvPr id="1026" name="Picture 2" descr="Object Oriented Programming in C++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27" y="1643079"/>
            <a:ext cx="4977739" cy="49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7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3960" y="242757"/>
            <a:ext cx="2221117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5414" y="923950"/>
            <a:ext cx="1080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Classes are user-defined data types that act as the blueprint for individual objects, attributes and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5414" y="1421118"/>
            <a:ext cx="1036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example of a class is the class Student. Students usually have a roll and </a:t>
            </a:r>
            <a:r>
              <a:rPr lang="en-US" dirty="0" err="1"/>
              <a:t>gpa</a:t>
            </a:r>
            <a:r>
              <a:rPr lang="en-US" dirty="0"/>
              <a:t>; these are </a:t>
            </a:r>
            <a:r>
              <a:rPr lang="en-US" dirty="0">
                <a:solidFill>
                  <a:srgbClr val="FF0000"/>
                </a:solidFill>
              </a:rPr>
              <a:t>attributes</a:t>
            </a:r>
            <a:r>
              <a:rPr lang="en-US" dirty="0"/>
              <a:t>.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0341" y="2234004"/>
            <a:ext cx="213058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 :</a:t>
            </a:r>
          </a:p>
          <a:p>
            <a:r>
              <a:rPr lang="en-US" dirty="0"/>
              <a:t>    roll= ""</a:t>
            </a:r>
          </a:p>
          <a:p>
            <a:r>
              <a:rPr lang="en-US" dirty="0"/>
              <a:t>    </a:t>
            </a:r>
            <a:r>
              <a:rPr lang="en-US" dirty="0" err="1"/>
              <a:t>gpa</a:t>
            </a:r>
            <a:r>
              <a:rPr lang="en-US" dirty="0"/>
              <a:t> = ""</a:t>
            </a:r>
          </a:p>
        </p:txBody>
      </p:sp>
    </p:spTree>
    <p:extLst>
      <p:ext uri="{BB962C8B-B14F-4D97-AF65-F5344CB8AC3E}">
        <p14:creationId xmlns:p14="http://schemas.microsoft.com/office/powerpoint/2010/main" val="274763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8527" y="288025"/>
            <a:ext cx="2103422" cy="52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1465" y="905843"/>
            <a:ext cx="11147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Object is an instance of a Class. A class is like a blueprint while an instance is a copy of the class with actual values.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3303" y="1730669"/>
            <a:ext cx="445732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kamal</a:t>
            </a:r>
            <a:r>
              <a:rPr lang="en-US" dirty="0"/>
              <a:t> = student()</a:t>
            </a:r>
          </a:p>
          <a:p>
            <a:r>
              <a:rPr lang="en-US" dirty="0" err="1"/>
              <a:t>kamal.roll</a:t>
            </a:r>
            <a:r>
              <a:rPr lang="en-US" dirty="0"/>
              <a:t> = 10</a:t>
            </a:r>
          </a:p>
          <a:p>
            <a:r>
              <a:rPr lang="en-US" dirty="0" err="1"/>
              <a:t>kamal.gpa</a:t>
            </a:r>
            <a:r>
              <a:rPr lang="en-US" dirty="0"/>
              <a:t> = 3.75</a:t>
            </a:r>
          </a:p>
          <a:p>
            <a:r>
              <a:rPr lang="en-US" dirty="0"/>
              <a:t>print(</a:t>
            </a:r>
            <a:r>
              <a:rPr lang="en-US" dirty="0" err="1"/>
              <a:t>f"Roll</a:t>
            </a:r>
            <a:r>
              <a:rPr lang="en-US" dirty="0"/>
              <a:t> ={</a:t>
            </a:r>
            <a:r>
              <a:rPr lang="en-US" dirty="0" err="1"/>
              <a:t>kamal.roll</a:t>
            </a:r>
            <a:r>
              <a:rPr lang="en-US" dirty="0"/>
              <a:t>}, GPA={</a:t>
            </a:r>
            <a:r>
              <a:rPr lang="en-US" dirty="0" err="1"/>
              <a:t>kamal.gpa</a:t>
            </a:r>
            <a:r>
              <a:rPr lang="en-US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369712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0993" y="197490"/>
            <a:ext cx="4466377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3879731" y="980968"/>
            <a:ext cx="495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method is a function that “belongs to” an object.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79731" y="1608915"/>
            <a:ext cx="525521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student:</a:t>
            </a:r>
          </a:p>
          <a:p>
            <a:r>
              <a:rPr lang="en-US" dirty="0"/>
              <a:t>    def </a:t>
            </a:r>
            <a:r>
              <a:rPr lang="en-US" dirty="0" err="1"/>
              <a:t>set_value</a:t>
            </a:r>
            <a:r>
              <a:rPr lang="en-US" dirty="0"/>
              <a:t>(self, a, b):</a:t>
            </a:r>
          </a:p>
          <a:p>
            <a:r>
              <a:rPr lang="en-US" dirty="0"/>
              <a:t>        </a:t>
            </a:r>
            <a:r>
              <a:rPr lang="en-US" dirty="0" err="1"/>
              <a:t>self.roll</a:t>
            </a:r>
            <a:r>
              <a:rPr lang="en-US" dirty="0"/>
              <a:t> = a</a:t>
            </a:r>
          </a:p>
          <a:p>
            <a:r>
              <a:rPr lang="en-US" dirty="0"/>
              <a:t>        </a:t>
            </a:r>
            <a:r>
              <a:rPr lang="en-US" dirty="0" err="1"/>
              <a:t>self.gpa</a:t>
            </a:r>
            <a:r>
              <a:rPr lang="en-US" dirty="0"/>
              <a:t> = b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display(self):</a:t>
            </a:r>
          </a:p>
          <a:p>
            <a:r>
              <a:rPr lang="en-US" dirty="0"/>
              <a:t>        print(</a:t>
            </a:r>
            <a:r>
              <a:rPr lang="en-US" dirty="0" err="1"/>
              <a:t>f"Roll</a:t>
            </a:r>
            <a:r>
              <a:rPr lang="en-US" dirty="0"/>
              <a:t> ={</a:t>
            </a:r>
            <a:r>
              <a:rPr lang="en-US" dirty="0" err="1"/>
              <a:t>self.roll</a:t>
            </a:r>
            <a:r>
              <a:rPr lang="en-US" dirty="0"/>
              <a:t>}, GPA={</a:t>
            </a:r>
            <a:r>
              <a:rPr lang="en-US" dirty="0" err="1"/>
              <a:t>self.gpa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 err="1"/>
              <a:t>kamal</a:t>
            </a:r>
            <a:r>
              <a:rPr lang="en-US" dirty="0"/>
              <a:t> = student()</a:t>
            </a:r>
          </a:p>
          <a:p>
            <a:endParaRPr lang="en-US" dirty="0"/>
          </a:p>
          <a:p>
            <a:r>
              <a:rPr lang="en-US" dirty="0" err="1"/>
              <a:t>kamal.set_value</a:t>
            </a:r>
            <a:r>
              <a:rPr lang="en-US" dirty="0"/>
              <a:t>(10, 3.75)</a:t>
            </a:r>
          </a:p>
          <a:p>
            <a:r>
              <a:rPr lang="en-US" dirty="0" err="1"/>
              <a:t>kamal.display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080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4047" y="152223"/>
            <a:ext cx="5543739" cy="52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Constructors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27247" y="781791"/>
            <a:ext cx="560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Constructors are generally used for instantiating an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6515" y="1647452"/>
            <a:ext cx="4131398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self.section</a:t>
            </a:r>
            <a:r>
              <a:rPr lang="en-US" dirty="0"/>
              <a:t>="A"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display(self):</a:t>
            </a:r>
          </a:p>
          <a:p>
            <a:r>
              <a:rPr lang="en-US" dirty="0"/>
              <a:t>        print(</a:t>
            </a:r>
            <a:r>
              <a:rPr lang="en-US" dirty="0" err="1"/>
              <a:t>f"section</a:t>
            </a:r>
            <a:r>
              <a:rPr lang="en-US" dirty="0"/>
              <a:t> = {</a:t>
            </a:r>
            <a:r>
              <a:rPr lang="en-US" dirty="0" err="1"/>
              <a:t>self.section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 err="1"/>
              <a:t>kamal</a:t>
            </a:r>
            <a:r>
              <a:rPr lang="en-US" dirty="0"/>
              <a:t> = student()</a:t>
            </a:r>
          </a:p>
          <a:p>
            <a:r>
              <a:rPr lang="en-US" dirty="0" err="1"/>
              <a:t>kamal.display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0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4047" y="152223"/>
            <a:ext cx="5543739" cy="52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Parameterized Constructors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27247" y="781791"/>
            <a:ext cx="560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Constructors are generally used for instantiating an object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7544" y="1600448"/>
            <a:ext cx="475608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roll, </a:t>
            </a:r>
            <a:r>
              <a:rPr lang="en-US" dirty="0" err="1"/>
              <a:t>gpa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self.roll</a:t>
            </a:r>
            <a:r>
              <a:rPr lang="en-US" dirty="0"/>
              <a:t>=roll</a:t>
            </a:r>
          </a:p>
          <a:p>
            <a:r>
              <a:rPr lang="en-US" dirty="0"/>
              <a:t>        </a:t>
            </a:r>
            <a:r>
              <a:rPr lang="en-US" dirty="0" err="1"/>
              <a:t>self.gpa</a:t>
            </a:r>
            <a:r>
              <a:rPr lang="en-US" dirty="0"/>
              <a:t>=</a:t>
            </a:r>
            <a:r>
              <a:rPr lang="en-US" dirty="0" err="1"/>
              <a:t>gpa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display(self):</a:t>
            </a:r>
          </a:p>
          <a:p>
            <a:r>
              <a:rPr lang="en-US" dirty="0"/>
              <a:t>        print(</a:t>
            </a:r>
            <a:r>
              <a:rPr lang="en-US" dirty="0" err="1"/>
              <a:t>f"Roll</a:t>
            </a:r>
            <a:r>
              <a:rPr lang="en-US" dirty="0"/>
              <a:t> ={</a:t>
            </a:r>
            <a:r>
              <a:rPr lang="en-US" dirty="0" err="1"/>
              <a:t>self.roll</a:t>
            </a:r>
            <a:r>
              <a:rPr lang="en-US" dirty="0"/>
              <a:t>}, GPA={</a:t>
            </a:r>
            <a:r>
              <a:rPr lang="en-US" dirty="0" err="1"/>
              <a:t>self.gpa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 err="1"/>
              <a:t>kamal</a:t>
            </a:r>
            <a:r>
              <a:rPr lang="en-US" dirty="0"/>
              <a:t> = student(10, 3.75)</a:t>
            </a:r>
          </a:p>
          <a:p>
            <a:r>
              <a:rPr lang="en-US" dirty="0" err="1"/>
              <a:t>kamal.display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9242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07" y="152223"/>
            <a:ext cx="28641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Pass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168495" y="768613"/>
            <a:ext cx="3655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a placeholder for future code: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7544" y="1600448"/>
            <a:ext cx="475608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  pass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7544" y="2557195"/>
            <a:ext cx="475608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myfunction</a:t>
            </a:r>
            <a:r>
              <a:rPr lang="en-US" dirty="0"/>
              <a:t>():</a:t>
            </a:r>
          </a:p>
          <a:p>
            <a:r>
              <a:rPr lang="en-US" dirty="0"/>
              <a:t>  pass</a:t>
            </a:r>
          </a:p>
        </p:txBody>
      </p:sp>
    </p:spTree>
    <p:extLst>
      <p:ext uri="{BB962C8B-B14F-4D97-AF65-F5344CB8AC3E}">
        <p14:creationId xmlns:p14="http://schemas.microsoft.com/office/powerpoint/2010/main" val="111434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985</Words>
  <Application>Microsoft Office PowerPoint</Application>
  <PresentationFormat>Widescreen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Farhana Akter Suci</cp:lastModifiedBy>
  <cp:revision>40</cp:revision>
  <dcterms:created xsi:type="dcterms:W3CDTF">2022-04-14T03:36:06Z</dcterms:created>
  <dcterms:modified xsi:type="dcterms:W3CDTF">2024-05-11T16:01:26Z</dcterms:modified>
</cp:coreProperties>
</file>