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71908" y="2224326"/>
            <a:ext cx="5812809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75456"/>
              </p:ext>
            </p:extLst>
          </p:nvPr>
        </p:nvGraphicFramePr>
        <p:xfrm>
          <a:off x="2105387" y="531223"/>
          <a:ext cx="8240395" cy="600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74520" imgH="7216200" progId="PBrush">
                  <p:embed/>
                </p:oleObj>
              </mc:Choice>
              <mc:Fallback>
                <p:oleObj name="Bitmap Image" r:id="rId2" imgW="9974520" imgH="721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5387" y="531223"/>
                        <a:ext cx="8240395" cy="600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1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2" y="1147898"/>
            <a:ext cx="8225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40365"/>
              </p:ext>
            </p:extLst>
          </p:nvPr>
        </p:nvGraphicFramePr>
        <p:xfrm>
          <a:off x="4055473" y="1379266"/>
          <a:ext cx="4243796" cy="317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14880" imgH="2476440" progId="PBrush">
                  <p:embed/>
                </p:oleObj>
              </mc:Choice>
              <mc:Fallback>
                <p:oleObj name="Bitmap Image" r:id="rId2" imgW="3314880" imgH="247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55473" y="1379266"/>
                        <a:ext cx="4243796" cy="3170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9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2449"/>
              </p:ext>
            </p:extLst>
          </p:nvPr>
        </p:nvGraphicFramePr>
        <p:xfrm>
          <a:off x="3830138" y="1917111"/>
          <a:ext cx="43053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05240" imgH="2865240" progId="PBrush">
                  <p:embed/>
                </p:oleObj>
              </mc:Choice>
              <mc:Fallback>
                <p:oleObj name="Bitmap Image" r:id="rId2" imgW="4305240" imgH="2865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30138" y="1917111"/>
                        <a:ext cx="4305300" cy="28654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8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34748"/>
              </p:ext>
            </p:extLst>
          </p:nvPr>
        </p:nvGraphicFramePr>
        <p:xfrm>
          <a:off x="3250384" y="1629437"/>
          <a:ext cx="5097463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97960" imgH="3360600" progId="PBrush">
                  <p:embed/>
                </p:oleObj>
              </mc:Choice>
              <mc:Fallback>
                <p:oleObj name="Bitmap Image" r:id="rId2" imgW="5097960" imgH="336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0384" y="1629437"/>
                        <a:ext cx="5097463" cy="33607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6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ling the data for Machine Learning: Standardisation and Normalisation |  by Aura Frizzati | Let's Deploy Data.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9" y="411357"/>
            <a:ext cx="5757546" cy="58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83455"/>
              </p:ext>
            </p:extLst>
          </p:nvPr>
        </p:nvGraphicFramePr>
        <p:xfrm>
          <a:off x="2619421" y="1279435"/>
          <a:ext cx="7285545" cy="433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09360" imgH="3756600" progId="PBrush">
                  <p:embed/>
                </p:oleObj>
              </mc:Choice>
              <mc:Fallback>
                <p:oleObj name="Bitmap Image" r:id="rId2" imgW="6309360" imgH="375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9421" y="1279435"/>
                        <a:ext cx="7285545" cy="433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62220"/>
              </p:ext>
            </p:extLst>
          </p:nvPr>
        </p:nvGraphicFramePr>
        <p:xfrm>
          <a:off x="2876369" y="1626463"/>
          <a:ext cx="5967413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66640" imgH="3551040" progId="PBrush">
                  <p:embed/>
                </p:oleObj>
              </mc:Choice>
              <mc:Fallback>
                <p:oleObj name="Bitmap Image" r:id="rId2" imgW="596664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6369" y="1626463"/>
                        <a:ext cx="5967413" cy="35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53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2061"/>
              </p:ext>
            </p:extLst>
          </p:nvPr>
        </p:nvGraphicFramePr>
        <p:xfrm>
          <a:off x="2598738" y="1406253"/>
          <a:ext cx="6429175" cy="405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75840" imgH="3642480" progId="PBrush">
                  <p:embed/>
                </p:oleObj>
              </mc:Choice>
              <mc:Fallback>
                <p:oleObj name="Bitmap Image" r:id="rId2" imgW="5775840" imgH="364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8738" y="1406253"/>
                        <a:ext cx="6429175" cy="405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43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00838"/>
              </p:ext>
            </p:extLst>
          </p:nvPr>
        </p:nvGraphicFramePr>
        <p:xfrm>
          <a:off x="2844029" y="1408748"/>
          <a:ext cx="6247719" cy="421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65360" imgH="3551040" progId="PBrush">
                  <p:embed/>
                </p:oleObj>
              </mc:Choice>
              <mc:Fallback>
                <p:oleObj name="Bitmap Image" r:id="rId2" imgW="526536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4029" y="1408748"/>
                        <a:ext cx="6247719" cy="42134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5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57017"/>
              </p:ext>
            </p:extLst>
          </p:nvPr>
        </p:nvGraphicFramePr>
        <p:xfrm>
          <a:off x="2315754" y="492488"/>
          <a:ext cx="7988180" cy="61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11680" imgH="7444800" progId="PBrush">
                  <p:embed/>
                </p:oleObj>
              </mc:Choice>
              <mc:Fallback>
                <p:oleObj name="Bitmap Image" r:id="rId2" imgW="10111680" imgH="744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5754" y="492488"/>
                        <a:ext cx="7988180" cy="6151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4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9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Roboto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Farhana Akter Suci</cp:lastModifiedBy>
  <cp:revision>126</cp:revision>
  <dcterms:created xsi:type="dcterms:W3CDTF">2021-08-10T15:37:54Z</dcterms:created>
  <dcterms:modified xsi:type="dcterms:W3CDTF">2024-07-14T04:34:49Z</dcterms:modified>
</cp:coreProperties>
</file>