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1" r:id="rId4"/>
    <p:sldId id="259" r:id="rId5"/>
    <p:sldId id="260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69743" y="2354044"/>
            <a:ext cx="7709923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3600" b="1" kern="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3600" b="1" kern="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Under-fitting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3600" b="1" kern="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Over-fitting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7589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00" y="-28687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Solved </a:t>
            </a: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44" y="1801894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361" y="398900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455" y="27634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45462">
            <a:off x="5099384" y="2308997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45462">
            <a:off x="4996299" y="336381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5462">
            <a:off x="4996298" y="430444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45462">
            <a:off x="4996297" y="5317050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72837" y="1999290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18728" y="3010463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069749" y="3962060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403" y="4843750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11489" y="3158925"/>
            <a:ext cx="1029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Test</a:t>
            </a:r>
          </a:p>
        </p:txBody>
      </p:sp>
      <p:sp>
        <p:nvSpPr>
          <p:cNvPr id="20" name="Rectangle 19"/>
          <p:cNvSpPr/>
          <p:nvPr/>
        </p:nvSpPr>
        <p:spPr>
          <a:xfrm rot="654576">
            <a:off x="4826254" y="4877572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 is not ball</a:t>
            </a:r>
          </a:p>
        </p:txBody>
      </p:sp>
    </p:spTree>
    <p:extLst>
      <p:ext uri="{BB962C8B-B14F-4D97-AF65-F5344CB8AC3E}">
        <p14:creationId xmlns:p14="http://schemas.microsoft.com/office/powerpoint/2010/main" val="300410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22" y="2466923"/>
            <a:ext cx="3019425" cy="1220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8575" y="156396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44" y="1169942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17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6594" y="30360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649035" y="2928499"/>
            <a:ext cx="816917" cy="21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00" y="-28687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344" y="1144669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61" y="3331776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555" y="2106202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45462">
            <a:off x="5137484" y="1651772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45462">
            <a:off x="5034399" y="2706593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5462">
            <a:off x="5034398" y="3647223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45462">
            <a:off x="5034397" y="4659825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210937" y="1342065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56828" y="2353238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07849" y="3304835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503" y="4186525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11489" y="3158925"/>
            <a:ext cx="1029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Test</a:t>
            </a:r>
          </a:p>
        </p:txBody>
      </p:sp>
      <p:sp>
        <p:nvSpPr>
          <p:cNvPr id="20" name="Rectangle 19"/>
          <p:cNvSpPr/>
          <p:nvPr/>
        </p:nvSpPr>
        <p:spPr>
          <a:xfrm rot="654576">
            <a:off x="4864354" y="4220347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 is not ball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542" y="5382419"/>
            <a:ext cx="616698" cy="64054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645462">
            <a:off x="5034398" y="5672946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654576">
            <a:off x="4864355" y="5233468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It is not ball</a:t>
            </a:r>
          </a:p>
        </p:txBody>
      </p:sp>
    </p:spTree>
    <p:extLst>
      <p:ext uri="{BB962C8B-B14F-4D97-AF65-F5344CB8AC3E}">
        <p14:creationId xmlns:p14="http://schemas.microsoft.com/office/powerpoint/2010/main" val="33959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24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8577"/>
              </p:ext>
            </p:extLst>
          </p:nvPr>
        </p:nvGraphicFramePr>
        <p:xfrm>
          <a:off x="2206215" y="2147469"/>
          <a:ext cx="905830" cy="251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7114" imgH="1714571" progId="Excel.Sheet.12">
                  <p:embed/>
                </p:oleObj>
              </mc:Choice>
              <mc:Fallback>
                <p:oleObj name="Worksheet" r:id="rId3" imgW="617114" imgH="1714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215" y="2147469"/>
                        <a:ext cx="905830" cy="2514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38060"/>
              </p:ext>
            </p:extLst>
          </p:nvPr>
        </p:nvGraphicFramePr>
        <p:xfrm>
          <a:off x="9250392" y="2147470"/>
          <a:ext cx="773501" cy="2174364"/>
        </p:xfrm>
        <a:graphic>
          <a:graphicData uri="http://schemas.openxmlformats.org/drawingml/2006/table">
            <a:tbl>
              <a:tblPr/>
              <a:tblGrid>
                <a:gridCol w="77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76486" y="4994364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Math Questions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5400" y="4339205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65534" y="727246"/>
            <a:ext cx="25749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Option-1</a:t>
            </a:r>
          </a:p>
          <a:p>
            <a:pPr algn="ctr"/>
            <a:r>
              <a:rPr lang="en-US" sz="2800" b="1" dirty="0"/>
              <a:t>Re-Substitution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1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987811"/>
              </p:ext>
            </p:extLst>
          </p:nvPr>
        </p:nvGraphicFramePr>
        <p:xfrm>
          <a:off x="5637857" y="2965289"/>
          <a:ext cx="905830" cy="251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7114" imgH="1714571" progId="Excel.Sheet.12">
                  <p:embed/>
                </p:oleObj>
              </mc:Choice>
              <mc:Fallback>
                <p:oleObj name="Worksheet" r:id="rId3" imgW="617114" imgH="1714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857" y="2965289"/>
                        <a:ext cx="905830" cy="2514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84164" y="5647386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Math Questions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9483" y="2320483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7886" y="696758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Cross-validation is a resampling procedure used to evaluate machine learning models on a limited data sample.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The procedure has a single parameter called k that refers to the number of groups that a given data sample is to be split into.</a:t>
            </a: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5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8577"/>
              </p:ext>
            </p:extLst>
          </p:nvPr>
        </p:nvGraphicFramePr>
        <p:xfrm>
          <a:off x="2206215" y="2147469"/>
          <a:ext cx="905830" cy="251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7114" imgH="1714571" progId="Excel.Sheet.12">
                  <p:embed/>
                </p:oleObj>
              </mc:Choice>
              <mc:Fallback>
                <p:oleObj name="Worksheet" r:id="rId3" imgW="617114" imgH="1714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215" y="2147469"/>
                        <a:ext cx="905830" cy="2514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38060"/>
              </p:ext>
            </p:extLst>
          </p:nvPr>
        </p:nvGraphicFramePr>
        <p:xfrm>
          <a:off x="9250392" y="2147470"/>
          <a:ext cx="773501" cy="2174364"/>
        </p:xfrm>
        <a:graphic>
          <a:graphicData uri="http://schemas.openxmlformats.org/drawingml/2006/table">
            <a:tbl>
              <a:tblPr/>
              <a:tblGrid>
                <a:gridCol w="77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76486" y="4994364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Math Questions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5400" y="4339205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65534" y="727246"/>
            <a:ext cx="25749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Option-1</a:t>
            </a:r>
          </a:p>
          <a:p>
            <a:pPr algn="ctr"/>
            <a:r>
              <a:rPr lang="en-US" sz="2800" b="1" dirty="0"/>
              <a:t>Re-Substitution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293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6486" y="4994364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 Math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From 100 </a:t>
            </a:r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2268" y="3684085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01238" y="833800"/>
            <a:ext cx="18293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Option-2</a:t>
            </a:r>
          </a:p>
          <a:p>
            <a:pPr algn="ctr"/>
            <a:r>
              <a:rPr lang="en-US" sz="2800" b="1" dirty="0"/>
              <a:t>Holdout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4775"/>
              </p:ext>
            </p:extLst>
          </p:nvPr>
        </p:nvGraphicFramePr>
        <p:xfrm>
          <a:off x="2107721" y="2494350"/>
          <a:ext cx="851140" cy="2120781"/>
        </p:xfrm>
        <a:graphic>
          <a:graphicData uri="http://schemas.openxmlformats.org/drawingml/2006/table">
            <a:tbl>
              <a:tblPr/>
              <a:tblGrid>
                <a:gridCol w="85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08278"/>
              </p:ext>
            </p:extLst>
          </p:nvPr>
        </p:nvGraphicFramePr>
        <p:xfrm>
          <a:off x="9160942" y="3165895"/>
          <a:ext cx="720186" cy="4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7114" imgH="358179" progId="Excel.Sheet.12">
                  <p:embed/>
                </p:oleObj>
              </mc:Choice>
              <mc:Fallback>
                <p:oleObj name="Worksheet" r:id="rId4" imgW="617114" imgH="35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60942" y="3165895"/>
                        <a:ext cx="720186" cy="41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882989" y="729155"/>
            <a:ext cx="459773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Option-3</a:t>
            </a:r>
          </a:p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/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K=5</a:t>
            </a:r>
          </a:p>
          <a:p>
            <a:pPr algn="ctr"/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54651"/>
              </p:ext>
            </p:extLst>
          </p:nvPr>
        </p:nvGraphicFramePr>
        <p:xfrm>
          <a:off x="1706234" y="2096897"/>
          <a:ext cx="857250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572680" imgH="3680640" progId="Paint.Picture">
                  <p:embed/>
                </p:oleObj>
              </mc:Choice>
              <mc:Fallback>
                <p:oleObj name="Bitmap Image" r:id="rId3" imgW="8572680" imgH="368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234" y="2096897"/>
                        <a:ext cx="8572500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8575" y="156396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02" y="1178334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17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594" y="3036027"/>
            <a:ext cx="1040506" cy="929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484" y="2180530"/>
            <a:ext cx="1857375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5847368" y="2861957"/>
            <a:ext cx="816917" cy="21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00" y="-28687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44" y="1801894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361" y="398900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455" y="27634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45462">
            <a:off x="5099384" y="2308997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45462">
            <a:off x="4996299" y="336381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5462">
            <a:off x="4996298" y="430444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45462">
            <a:off x="4996297" y="5317050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72837" y="1999290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18728" y="3010463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069749" y="3962060"/>
            <a:ext cx="928767" cy="266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032565" y="4967002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403" y="4843750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11489" y="3196356"/>
            <a:ext cx="1029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9721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24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6486" y="4994364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 Math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From 100 </a:t>
            </a:r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2268" y="3684085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82664" y="833800"/>
            <a:ext cx="526650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Option-2</a:t>
            </a:r>
          </a:p>
          <a:p>
            <a:pPr algn="ctr"/>
            <a:r>
              <a:rPr lang="en-US" sz="2800" b="1" dirty="0"/>
              <a:t>Holdout</a:t>
            </a:r>
          </a:p>
          <a:p>
            <a:pPr algn="ctr"/>
            <a:r>
              <a:rPr lang="en-US" sz="2800" b="1" dirty="0"/>
              <a:t>(You refused to accept something)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4775"/>
              </p:ext>
            </p:extLst>
          </p:nvPr>
        </p:nvGraphicFramePr>
        <p:xfrm>
          <a:off x="2107721" y="2494350"/>
          <a:ext cx="851140" cy="2120781"/>
        </p:xfrm>
        <a:graphic>
          <a:graphicData uri="http://schemas.openxmlformats.org/drawingml/2006/table">
            <a:tbl>
              <a:tblPr/>
              <a:tblGrid>
                <a:gridCol w="85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08278"/>
              </p:ext>
            </p:extLst>
          </p:nvPr>
        </p:nvGraphicFramePr>
        <p:xfrm>
          <a:off x="9160942" y="3165895"/>
          <a:ext cx="720186" cy="4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7114" imgH="358179" progId="Excel.Sheet.12">
                  <p:embed/>
                </p:oleObj>
              </mc:Choice>
              <mc:Fallback>
                <p:oleObj name="Worksheet" r:id="rId4" imgW="617114" imgH="35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60942" y="3165895"/>
                        <a:ext cx="720186" cy="41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80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8575" y="156396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02" y="1178334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17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594" y="30360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847368" y="2861957"/>
            <a:ext cx="816917" cy="21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4641" y="2559910"/>
            <a:ext cx="2206244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1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182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</vt:lpstr>
      <vt:lpstr>Helvetica Neue</vt:lpstr>
      <vt:lpstr>Wingdings</vt:lpstr>
      <vt:lpstr>Office Theme</vt:lpstr>
      <vt:lpstr>Worksheet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Farhana Akter Suci</cp:lastModifiedBy>
  <cp:revision>122</cp:revision>
  <dcterms:created xsi:type="dcterms:W3CDTF">2021-08-10T15:37:54Z</dcterms:created>
  <dcterms:modified xsi:type="dcterms:W3CDTF">2024-07-10T10:33:54Z</dcterms:modified>
</cp:coreProperties>
</file>