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 id="2147483698" r:id="rId2"/>
  </p:sldMasterIdLst>
  <p:sldIdLst>
    <p:sldId id="270" r:id="rId3"/>
    <p:sldId id="269" r:id="rId4"/>
    <p:sldId id="268" r:id="rId5"/>
    <p:sldId id="267" r:id="rId6"/>
    <p:sldId id="266" r:id="rId7"/>
    <p:sldId id="265" r:id="rId8"/>
    <p:sldId id="264" r:id="rId9"/>
    <p:sldId id="263" r:id="rId10"/>
    <p:sldId id="262" r:id="rId11"/>
    <p:sldId id="261" r:id="rId12"/>
    <p:sldId id="260" r:id="rId13"/>
    <p:sldId id="259"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A4684-0769-99FB-0611-D2EEE7DFD682}" v="191" dt="2023-02-01T18:55:45.478"/>
    <p1510:client id="{708109E3-6AA8-03FA-3D70-08FC36F6A630}" v="5" dt="2023-02-01T19:00:18.459"/>
    <p1510:client id="{7674B30D-2D86-E768-B0FA-B8B8168F108A}" v="254" dt="2022-10-03T16:13:44.629"/>
    <p1510:client id="{830DFC00-F18F-7D0D-290B-3FB3D51D315A}" v="28" dt="2023-02-01T19:13:34.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LAKHIANI" userId="S::13670@materdeischool.ac.in::afe28a78-be71-4830-95f1-2bf0694e0cd0" providerId="AD" clId="Web-{7F552C8A-94D6-DDCD-0D21-1A1DB1050338}"/>
    <pc:docChg chg="modSld">
      <pc:chgData name="LAVANYA LAKHIANI" userId="S::13670@materdeischool.ac.in::afe28a78-be71-4830-95f1-2bf0694e0cd0" providerId="AD" clId="Web-{7F552C8A-94D6-DDCD-0D21-1A1DB1050338}" dt="2023-02-01T18:58:33.727" v="4" actId="20577"/>
      <pc:docMkLst>
        <pc:docMk/>
      </pc:docMkLst>
      <pc:sldChg chg="modSp">
        <pc:chgData name="LAVANYA LAKHIANI" userId="S::13670@materdeischool.ac.in::afe28a78-be71-4830-95f1-2bf0694e0cd0" providerId="AD" clId="Web-{7F552C8A-94D6-DDCD-0D21-1A1DB1050338}" dt="2023-02-01T18:58:33.727" v="4" actId="20577"/>
        <pc:sldMkLst>
          <pc:docMk/>
          <pc:sldMk cId="1499948544" sldId="259"/>
        </pc:sldMkLst>
        <pc:graphicFrameChg chg="modGraphic">
          <ac:chgData name="LAVANYA LAKHIANI" userId="S::13670@materdeischool.ac.in::afe28a78-be71-4830-95f1-2bf0694e0cd0" providerId="AD" clId="Web-{7F552C8A-94D6-DDCD-0D21-1A1DB1050338}" dt="2023-02-01T18:58:33.727" v="4" actId="20577"/>
          <ac:graphicFrameMkLst>
            <pc:docMk/>
            <pc:sldMk cId="1499948544" sldId="259"/>
            <ac:graphicFrameMk id="5" creationId="{C037A761-AAE2-6241-67CD-9CD7562BB836}"/>
          </ac:graphicFrameMkLst>
        </pc:graphicFrameChg>
      </pc:sldChg>
    </pc:docChg>
  </pc:docChgLst>
  <pc:docChgLst>
    <pc:chgData name="LAVANYA LAKHIANI" userId="S::13670@materdeischool.ac.in::afe28a78-be71-4830-95f1-2bf0694e0cd0" providerId="AD" clId="Web-{0F7A4684-0769-99FB-0611-D2EEE7DFD682}"/>
    <pc:docChg chg="addSld modSld addMainMaster">
      <pc:chgData name="LAVANYA LAKHIANI" userId="S::13670@materdeischool.ac.in::afe28a78-be71-4830-95f1-2bf0694e0cd0" providerId="AD" clId="Web-{0F7A4684-0769-99FB-0611-D2EEE7DFD682}" dt="2023-02-01T18:55:45.478" v="215"/>
      <pc:docMkLst>
        <pc:docMk/>
      </pc:docMkLst>
      <pc:sldChg chg="add">
        <pc:chgData name="LAVANYA LAKHIANI" userId="S::13670@materdeischool.ac.in::afe28a78-be71-4830-95f1-2bf0694e0cd0" providerId="AD" clId="Web-{0F7A4684-0769-99FB-0611-D2EEE7DFD682}" dt="2023-02-01T18:37:38.258" v="0"/>
        <pc:sldMkLst>
          <pc:docMk/>
          <pc:sldMk cId="1499948544" sldId="259"/>
        </pc:sldMkLst>
      </pc:sldChg>
      <pc:sldChg chg="add">
        <pc:chgData name="LAVANYA LAKHIANI" userId="S::13670@materdeischool.ac.in::afe28a78-be71-4830-95f1-2bf0694e0cd0" providerId="AD" clId="Web-{0F7A4684-0769-99FB-0611-D2EEE7DFD682}" dt="2023-02-01T18:37:38.368" v="1"/>
        <pc:sldMkLst>
          <pc:docMk/>
          <pc:sldMk cId="3057561673" sldId="260"/>
        </pc:sldMkLst>
      </pc:sldChg>
      <pc:sldChg chg="addSp delSp modSp add addAnim delAnim">
        <pc:chgData name="LAVANYA LAKHIANI" userId="S::13670@materdeischool.ac.in::afe28a78-be71-4830-95f1-2bf0694e0cd0" providerId="AD" clId="Web-{0F7A4684-0769-99FB-0611-D2EEE7DFD682}" dt="2023-02-01T18:55:45.478" v="215"/>
        <pc:sldMkLst>
          <pc:docMk/>
          <pc:sldMk cId="2369331023" sldId="261"/>
        </pc:sldMkLst>
        <pc:spChg chg="mod">
          <ac:chgData name="LAVANYA LAKHIANI" userId="S::13670@materdeischool.ac.in::afe28a78-be71-4830-95f1-2bf0694e0cd0" providerId="AD" clId="Web-{0F7A4684-0769-99FB-0611-D2EEE7DFD682}" dt="2023-02-01T18:55:44.353" v="214" actId="20577"/>
          <ac:spMkLst>
            <pc:docMk/>
            <pc:sldMk cId="2369331023" sldId="261"/>
            <ac:spMk id="2" creationId="{5D275449-737A-1CE1-4EC0-9CD961BCC5CC}"/>
          </ac:spMkLst>
        </pc:spChg>
        <pc:picChg chg="add del">
          <ac:chgData name="LAVANYA LAKHIANI" userId="S::13670@materdeischool.ac.in::afe28a78-be71-4830-95f1-2bf0694e0cd0" providerId="AD" clId="Web-{0F7A4684-0769-99FB-0611-D2EEE7DFD682}" dt="2023-02-01T18:55:45.478" v="215"/>
          <ac:picMkLst>
            <pc:docMk/>
            <pc:sldMk cId="2369331023" sldId="261"/>
            <ac:picMk id="5" creationId="{CDC6B3C6-2E91-16BB-6E78-778E9CF7295A}"/>
          </ac:picMkLst>
        </pc:picChg>
      </pc:sldChg>
      <pc:sldChg chg="add">
        <pc:chgData name="LAVANYA LAKHIANI" userId="S::13670@materdeischool.ac.in::afe28a78-be71-4830-95f1-2bf0694e0cd0" providerId="AD" clId="Web-{0F7A4684-0769-99FB-0611-D2EEE7DFD682}" dt="2023-02-01T18:37:38.618" v="3"/>
        <pc:sldMkLst>
          <pc:docMk/>
          <pc:sldMk cId="1341978804" sldId="262"/>
        </pc:sldMkLst>
      </pc:sldChg>
      <pc:sldChg chg="addSp delSp modSp add mod setBg">
        <pc:chgData name="LAVANYA LAKHIANI" userId="S::13670@materdeischool.ac.in::afe28a78-be71-4830-95f1-2bf0694e0cd0" providerId="AD" clId="Web-{0F7A4684-0769-99FB-0611-D2EEE7DFD682}" dt="2023-02-01T18:55:05.584" v="193"/>
        <pc:sldMkLst>
          <pc:docMk/>
          <pc:sldMk cId="3361108782" sldId="263"/>
        </pc:sldMkLst>
        <pc:spChg chg="mod">
          <ac:chgData name="LAVANYA LAKHIANI" userId="S::13670@materdeischool.ac.in::afe28a78-be71-4830-95f1-2bf0694e0cd0" providerId="AD" clId="Web-{0F7A4684-0769-99FB-0611-D2EEE7DFD682}" dt="2023-02-01T18:55:05.584" v="193"/>
          <ac:spMkLst>
            <pc:docMk/>
            <pc:sldMk cId="3361108782" sldId="263"/>
            <ac:spMk id="2" creationId="{17510144-DEAB-F5F6-EFA1-B9AEFC6E669C}"/>
          </ac:spMkLst>
        </pc:spChg>
        <pc:spChg chg="add del">
          <ac:chgData name="LAVANYA LAKHIANI" userId="S::13670@materdeischool.ac.in::afe28a78-be71-4830-95f1-2bf0694e0cd0" providerId="AD" clId="Web-{0F7A4684-0769-99FB-0611-D2EEE7DFD682}" dt="2023-02-01T18:55:05.584" v="193"/>
          <ac:spMkLst>
            <pc:docMk/>
            <pc:sldMk cId="3361108782" sldId="263"/>
            <ac:spMk id="8" creationId="{90B2BBF0-5C0A-1882-4298-B4E205DECB30}"/>
          </ac:spMkLst>
        </pc:spChg>
        <pc:spChg chg="add del">
          <ac:chgData name="LAVANYA LAKHIANI" userId="S::13670@materdeischool.ac.in::afe28a78-be71-4830-95f1-2bf0694e0cd0" providerId="AD" clId="Web-{0F7A4684-0769-99FB-0611-D2EEE7DFD682}" dt="2023-02-01T18:55:05.584" v="193"/>
          <ac:spMkLst>
            <pc:docMk/>
            <pc:sldMk cId="3361108782" sldId="263"/>
            <ac:spMk id="11" creationId="{A8908DB7-C3A6-4FCB-9820-CEE02B398C4A}"/>
          </ac:spMkLst>
        </pc:spChg>
        <pc:spChg chg="add del">
          <ac:chgData name="LAVANYA LAKHIANI" userId="S::13670@materdeischool.ac.in::afe28a78-be71-4830-95f1-2bf0694e0cd0" providerId="AD" clId="Web-{0F7A4684-0769-99FB-0611-D2EEE7DFD682}" dt="2023-02-01T18:55:05.584" v="193"/>
          <ac:spMkLst>
            <pc:docMk/>
            <pc:sldMk cId="3361108782" sldId="263"/>
            <ac:spMk id="15" creationId="{535742DD-1B16-4E9D-B715-0D74B4574A68}"/>
          </ac:spMkLst>
        </pc:spChg>
        <pc:picChg chg="mod">
          <ac:chgData name="LAVANYA LAKHIANI" userId="S::13670@materdeischool.ac.in::afe28a78-be71-4830-95f1-2bf0694e0cd0" providerId="AD" clId="Web-{0F7A4684-0769-99FB-0611-D2EEE7DFD682}" dt="2023-02-01T18:55:05.584" v="193"/>
          <ac:picMkLst>
            <pc:docMk/>
            <pc:sldMk cId="3361108782" sldId="263"/>
            <ac:picMk id="4" creationId="{5F7E4E2B-1772-19FF-DC0E-5C68D5438DF2}"/>
          </ac:picMkLst>
        </pc:picChg>
        <pc:inkChg chg="add del">
          <ac:chgData name="LAVANYA LAKHIANI" userId="S::13670@materdeischool.ac.in::afe28a78-be71-4830-95f1-2bf0694e0cd0" providerId="AD" clId="Web-{0F7A4684-0769-99FB-0611-D2EEE7DFD682}" dt="2023-02-01T18:55:05.584" v="193"/>
          <ac:inkMkLst>
            <pc:docMk/>
            <pc:sldMk cId="3361108782" sldId="263"/>
            <ac:inkMk id="13" creationId="{070477C5-0410-4E4F-97A1-F84C2465C187}"/>
          </ac:inkMkLst>
        </pc:inkChg>
      </pc:sldChg>
      <pc:sldChg chg="addSp delSp add">
        <pc:chgData name="LAVANYA LAKHIANI" userId="S::13670@materdeischool.ac.in::afe28a78-be71-4830-95f1-2bf0694e0cd0" providerId="AD" clId="Web-{0F7A4684-0769-99FB-0611-D2EEE7DFD682}" dt="2023-02-01T18:54:51.068" v="191"/>
        <pc:sldMkLst>
          <pc:docMk/>
          <pc:sldMk cId="1067120168" sldId="264"/>
        </pc:sldMkLst>
        <pc:picChg chg="add del">
          <ac:chgData name="LAVANYA LAKHIANI" userId="S::13670@materdeischool.ac.in::afe28a78-be71-4830-95f1-2bf0694e0cd0" providerId="AD" clId="Web-{0F7A4684-0769-99FB-0611-D2EEE7DFD682}" dt="2023-02-01T18:54:51.068" v="191"/>
          <ac:picMkLst>
            <pc:docMk/>
            <pc:sldMk cId="1067120168" sldId="264"/>
            <ac:picMk id="5" creationId="{625EE074-A294-D620-F8FE-B167A25785D0}"/>
          </ac:picMkLst>
        </pc:picChg>
      </pc:sldChg>
      <pc:sldChg chg="addSp delSp add mod setBg">
        <pc:chgData name="LAVANYA LAKHIANI" userId="S::13670@materdeischool.ac.in::afe28a78-be71-4830-95f1-2bf0694e0cd0" providerId="AD" clId="Web-{0F7A4684-0769-99FB-0611-D2EEE7DFD682}" dt="2023-02-01T18:54:17.755" v="189"/>
        <pc:sldMkLst>
          <pc:docMk/>
          <pc:sldMk cId="1005926907" sldId="265"/>
        </pc:sldMkLst>
        <pc:spChg chg="add del">
          <ac:chgData name="LAVANYA LAKHIANI" userId="S::13670@materdeischool.ac.in::afe28a78-be71-4830-95f1-2bf0694e0cd0" providerId="AD" clId="Web-{0F7A4684-0769-99FB-0611-D2EEE7DFD682}" dt="2023-02-01T18:54:17.755" v="189"/>
          <ac:spMkLst>
            <pc:docMk/>
            <pc:sldMk cId="1005926907" sldId="265"/>
            <ac:spMk id="28" creationId="{EBDD1931-9E86-4402-9A68-33A2D9EFB198}"/>
          </ac:spMkLst>
        </pc:spChg>
        <pc:spChg chg="add del">
          <ac:chgData name="LAVANYA LAKHIANI" userId="S::13670@materdeischool.ac.in::afe28a78-be71-4830-95f1-2bf0694e0cd0" providerId="AD" clId="Web-{0F7A4684-0769-99FB-0611-D2EEE7DFD682}" dt="2023-02-01T18:54:17.755" v="189"/>
          <ac:spMkLst>
            <pc:docMk/>
            <pc:sldMk cId="1005926907" sldId="265"/>
            <ac:spMk id="29" creationId="{AC17DE74-01C9-4859-B65A-85CF999E8580}"/>
          </ac:spMkLst>
        </pc:spChg>
        <pc:spChg chg="add del">
          <ac:chgData name="LAVANYA LAKHIANI" userId="S::13670@materdeischool.ac.in::afe28a78-be71-4830-95f1-2bf0694e0cd0" providerId="AD" clId="Web-{0F7A4684-0769-99FB-0611-D2EEE7DFD682}" dt="2023-02-01T18:54:17.755" v="189"/>
          <ac:spMkLst>
            <pc:docMk/>
            <pc:sldMk cId="1005926907" sldId="265"/>
            <ac:spMk id="30" creationId="{068C0432-0E90-4CC1-8CD3-D44A90DF07EF}"/>
          </ac:spMkLst>
        </pc:spChg>
        <pc:spChg chg="add del">
          <ac:chgData name="LAVANYA LAKHIANI" userId="S::13670@materdeischool.ac.in::afe28a78-be71-4830-95f1-2bf0694e0cd0" providerId="AD" clId="Web-{0F7A4684-0769-99FB-0611-D2EEE7DFD682}" dt="2023-02-01T18:54:17.755" v="189"/>
          <ac:spMkLst>
            <pc:docMk/>
            <pc:sldMk cId="1005926907" sldId="265"/>
            <ac:spMk id="31" creationId="{9DDD7D2C-C5DA-5D24-583F-7E28BDEC5ED1}"/>
          </ac:spMkLst>
        </pc:spChg>
        <pc:spChg chg="add del">
          <ac:chgData name="LAVANYA LAKHIANI" userId="S::13670@materdeischool.ac.in::afe28a78-be71-4830-95f1-2bf0694e0cd0" providerId="AD" clId="Web-{0F7A4684-0769-99FB-0611-D2EEE7DFD682}" dt="2023-02-01T18:54:17.755" v="189"/>
          <ac:spMkLst>
            <pc:docMk/>
            <pc:sldMk cId="1005926907" sldId="265"/>
            <ac:spMk id="37" creationId="{EBDD1931-9E86-4402-9A68-33A2D9EFB198}"/>
          </ac:spMkLst>
        </pc:spChg>
        <pc:spChg chg="add del">
          <ac:chgData name="LAVANYA LAKHIANI" userId="S::13670@materdeischool.ac.in::afe28a78-be71-4830-95f1-2bf0694e0cd0" providerId="AD" clId="Web-{0F7A4684-0769-99FB-0611-D2EEE7DFD682}" dt="2023-02-01T18:54:17.755" v="189"/>
          <ac:spMkLst>
            <pc:docMk/>
            <pc:sldMk cId="1005926907" sldId="265"/>
            <ac:spMk id="39" creationId="{35DB3719-6FDC-4E5D-891D-FF40B7300F64}"/>
          </ac:spMkLst>
        </pc:spChg>
        <pc:graphicFrameChg chg="add del">
          <ac:chgData name="LAVANYA LAKHIANI" userId="S::13670@materdeischool.ac.in::afe28a78-be71-4830-95f1-2bf0694e0cd0" providerId="AD" clId="Web-{0F7A4684-0769-99FB-0611-D2EEE7DFD682}" dt="2023-02-01T18:54:17.755" v="189"/>
          <ac:graphicFrameMkLst>
            <pc:docMk/>
            <pc:sldMk cId="1005926907" sldId="265"/>
            <ac:graphicFrameMk id="33" creationId="{F8C5E98D-64DD-F245-2A4D-D5189F6A3F7A}"/>
          </ac:graphicFrameMkLst>
        </pc:graphicFrameChg>
      </pc:sldChg>
      <pc:sldChg chg="modSp add">
        <pc:chgData name="LAVANYA LAKHIANI" userId="S::13670@materdeischool.ac.in::afe28a78-be71-4830-95f1-2bf0694e0cd0" providerId="AD" clId="Web-{0F7A4684-0769-99FB-0611-D2EEE7DFD682}" dt="2023-02-01T18:53:40.738" v="187" actId="20577"/>
        <pc:sldMkLst>
          <pc:docMk/>
          <pc:sldMk cId="2409451422" sldId="266"/>
        </pc:sldMkLst>
        <pc:spChg chg="mod">
          <ac:chgData name="LAVANYA LAKHIANI" userId="S::13670@materdeischool.ac.in::afe28a78-be71-4830-95f1-2bf0694e0cd0" providerId="AD" clId="Web-{0F7A4684-0769-99FB-0611-D2EEE7DFD682}" dt="2023-02-01T18:53:40.738" v="187" actId="20577"/>
          <ac:spMkLst>
            <pc:docMk/>
            <pc:sldMk cId="2409451422" sldId="266"/>
            <ac:spMk id="3" creationId="{A2EC3DAF-8F57-3368-E0BB-9FE133D664A6}"/>
          </ac:spMkLst>
        </pc:spChg>
      </pc:sldChg>
      <pc:sldChg chg="addSp delSp add">
        <pc:chgData name="LAVANYA LAKHIANI" userId="S::13670@materdeischool.ac.in::afe28a78-be71-4830-95f1-2bf0694e0cd0" providerId="AD" clId="Web-{0F7A4684-0769-99FB-0611-D2EEE7DFD682}" dt="2023-02-01T18:50:31.890" v="179"/>
        <pc:sldMkLst>
          <pc:docMk/>
          <pc:sldMk cId="3459048506" sldId="267"/>
        </pc:sldMkLst>
        <pc:picChg chg="add del">
          <ac:chgData name="LAVANYA LAKHIANI" userId="S::13670@materdeischool.ac.in::afe28a78-be71-4830-95f1-2bf0694e0cd0" providerId="AD" clId="Web-{0F7A4684-0769-99FB-0611-D2EEE7DFD682}" dt="2023-02-01T18:50:31.890" v="179"/>
          <ac:picMkLst>
            <pc:docMk/>
            <pc:sldMk cId="3459048506" sldId="267"/>
            <ac:picMk id="19" creationId="{67244092-DCA9-E794-4340-3B6BF1396FB5}"/>
          </ac:picMkLst>
        </pc:picChg>
      </pc:sldChg>
      <pc:sldChg chg="addSp delSp modSp add mod setBg">
        <pc:chgData name="LAVANYA LAKHIANI" userId="S::13670@materdeischool.ac.in::afe28a78-be71-4830-95f1-2bf0694e0cd0" providerId="AD" clId="Web-{0F7A4684-0769-99FB-0611-D2EEE7DFD682}" dt="2023-02-01T18:50:53.937" v="185"/>
        <pc:sldMkLst>
          <pc:docMk/>
          <pc:sldMk cId="1781639827" sldId="268"/>
        </pc:sldMkLst>
        <pc:spChg chg="mod">
          <ac:chgData name="LAVANYA LAKHIANI" userId="S::13670@materdeischool.ac.in::afe28a78-be71-4830-95f1-2bf0694e0cd0" providerId="AD" clId="Web-{0F7A4684-0769-99FB-0611-D2EEE7DFD682}" dt="2023-02-01T18:50:53.937" v="185"/>
          <ac:spMkLst>
            <pc:docMk/>
            <pc:sldMk cId="1781639827" sldId="268"/>
            <ac:spMk id="2" creationId="{7E5BD079-2B81-FB8A-CE0A-D37EB47995FF}"/>
          </ac:spMkLst>
        </pc:spChg>
        <pc:spChg chg="mod">
          <ac:chgData name="LAVANYA LAKHIANI" userId="S::13670@materdeischool.ac.in::afe28a78-be71-4830-95f1-2bf0694e0cd0" providerId="AD" clId="Web-{0F7A4684-0769-99FB-0611-D2EEE7DFD682}" dt="2023-02-01T18:50:53.937" v="185"/>
          <ac:spMkLst>
            <pc:docMk/>
            <pc:sldMk cId="1781639827" sldId="268"/>
            <ac:spMk id="3" creationId="{E98DFE2D-50FF-91FA-DCCF-FE656A0FEAA1}"/>
          </ac:spMkLst>
        </pc:spChg>
        <pc:spChg chg="add del">
          <ac:chgData name="LAVANYA LAKHIANI" userId="S::13670@materdeischool.ac.in::afe28a78-be71-4830-95f1-2bf0694e0cd0" providerId="AD" clId="Web-{0F7A4684-0769-99FB-0611-D2EEE7DFD682}" dt="2023-02-01T18:50:53.937" v="185"/>
          <ac:spMkLst>
            <pc:docMk/>
            <pc:sldMk cId="1781639827" sldId="268"/>
            <ac:spMk id="57" creationId="{3F8EE4DF-7D55-4C30-AF69-A177EA1A379A}"/>
          </ac:spMkLst>
        </pc:spChg>
        <pc:spChg chg="add del">
          <ac:chgData name="LAVANYA LAKHIANI" userId="S::13670@materdeischool.ac.in::afe28a78-be71-4830-95f1-2bf0694e0cd0" providerId="AD" clId="Web-{0F7A4684-0769-99FB-0611-D2EEE7DFD682}" dt="2023-02-01T18:50:53.937" v="185"/>
          <ac:spMkLst>
            <pc:docMk/>
            <pc:sldMk cId="1781639827" sldId="268"/>
            <ac:spMk id="58" creationId="{6C37A1CD-D381-4AD7-BDE8-22220E4C6586}"/>
          </ac:spMkLst>
        </pc:spChg>
        <pc:spChg chg="add del">
          <ac:chgData name="LAVANYA LAKHIANI" userId="S::13670@materdeischool.ac.in::afe28a78-be71-4830-95f1-2bf0694e0cd0" providerId="AD" clId="Web-{0F7A4684-0769-99FB-0611-D2EEE7DFD682}" dt="2023-02-01T18:50:47.421" v="182"/>
          <ac:spMkLst>
            <pc:docMk/>
            <pc:sldMk cId="1781639827" sldId="268"/>
            <ac:spMk id="60" creationId="{3946F6A7-0B48-49A7-8E23-3C1F0993999F}"/>
          </ac:spMkLst>
        </pc:spChg>
        <pc:spChg chg="add del">
          <ac:chgData name="LAVANYA LAKHIANI" userId="S::13670@materdeischool.ac.in::afe28a78-be71-4830-95f1-2bf0694e0cd0" providerId="AD" clId="Web-{0F7A4684-0769-99FB-0611-D2EEE7DFD682}" dt="2023-02-01T18:50:47.421" v="182"/>
          <ac:spMkLst>
            <pc:docMk/>
            <pc:sldMk cId="1781639827" sldId="268"/>
            <ac:spMk id="61" creationId="{F53AD421-C5C8-4C52-9DD0-6A594F21A5DB}"/>
          </ac:spMkLst>
        </pc:spChg>
        <pc:spChg chg="add del">
          <ac:chgData name="LAVANYA LAKHIANI" userId="S::13670@materdeischool.ac.in::afe28a78-be71-4830-95f1-2bf0694e0cd0" providerId="AD" clId="Web-{0F7A4684-0769-99FB-0611-D2EEE7DFD682}" dt="2023-02-01T18:50:47.421" v="182"/>
          <ac:spMkLst>
            <pc:docMk/>
            <pc:sldMk cId="1781639827" sldId="268"/>
            <ac:spMk id="62" creationId="{6D7E5B0F-5185-440A-8222-321C1D118ABE}"/>
          </ac:spMkLst>
        </pc:spChg>
        <pc:spChg chg="add del">
          <ac:chgData name="LAVANYA LAKHIANI" userId="S::13670@materdeischool.ac.in::afe28a78-be71-4830-95f1-2bf0694e0cd0" providerId="AD" clId="Web-{0F7A4684-0769-99FB-0611-D2EEE7DFD682}" dt="2023-02-01T18:49:40.638" v="176"/>
          <ac:spMkLst>
            <pc:docMk/>
            <pc:sldMk cId="1781639827" sldId="268"/>
            <ac:spMk id="63" creationId="{100EDD19-6802-4EC3-95CE-CFFAB042CFD6}"/>
          </ac:spMkLst>
        </pc:spChg>
        <pc:spChg chg="add del">
          <ac:chgData name="LAVANYA LAKHIANI" userId="S::13670@materdeischool.ac.in::afe28a78-be71-4830-95f1-2bf0694e0cd0" providerId="AD" clId="Web-{0F7A4684-0769-99FB-0611-D2EEE7DFD682}" dt="2023-02-01T18:50:53.921" v="184"/>
          <ac:spMkLst>
            <pc:docMk/>
            <pc:sldMk cId="1781639827" sldId="268"/>
            <ac:spMk id="64" creationId="{100EDD19-6802-4EC3-95CE-CFFAB042CFD6}"/>
          </ac:spMkLst>
        </pc:spChg>
        <pc:spChg chg="add del">
          <ac:chgData name="LAVANYA LAKHIANI" userId="S::13670@materdeischool.ac.in::afe28a78-be71-4830-95f1-2bf0694e0cd0" providerId="AD" clId="Web-{0F7A4684-0769-99FB-0611-D2EEE7DFD682}" dt="2023-02-01T18:49:40.638" v="176"/>
          <ac:spMkLst>
            <pc:docMk/>
            <pc:sldMk cId="1781639827" sldId="268"/>
            <ac:spMk id="65" creationId="{DB17E863-922E-4C26-BD64-E8FD41D28661}"/>
          </ac:spMkLst>
        </pc:spChg>
        <pc:spChg chg="add del">
          <ac:chgData name="LAVANYA LAKHIANI" userId="S::13670@materdeischool.ac.in::afe28a78-be71-4830-95f1-2bf0694e0cd0" providerId="AD" clId="Web-{0F7A4684-0769-99FB-0611-D2EEE7DFD682}" dt="2023-02-01T18:50:53.921" v="184"/>
          <ac:spMkLst>
            <pc:docMk/>
            <pc:sldMk cId="1781639827" sldId="268"/>
            <ac:spMk id="66" creationId="{DB17E863-922E-4C26-BD64-E8FD41D28661}"/>
          </ac:spMkLst>
        </pc:spChg>
        <pc:spChg chg="add del">
          <ac:chgData name="LAVANYA LAKHIANI" userId="S::13670@materdeischool.ac.in::afe28a78-be71-4830-95f1-2bf0694e0cd0" providerId="AD" clId="Web-{0F7A4684-0769-99FB-0611-D2EEE7DFD682}" dt="2023-02-01T18:50:32.796" v="180"/>
          <ac:spMkLst>
            <pc:docMk/>
            <pc:sldMk cId="1781639827" sldId="268"/>
            <ac:spMk id="67" creationId="{6D7E5B0F-5185-440A-8222-321C1D118ABE}"/>
          </ac:spMkLst>
        </pc:spChg>
        <pc:spChg chg="add del">
          <ac:chgData name="LAVANYA LAKHIANI" userId="S::13670@materdeischool.ac.in::afe28a78-be71-4830-95f1-2bf0694e0cd0" providerId="AD" clId="Web-{0F7A4684-0769-99FB-0611-D2EEE7DFD682}" dt="2023-02-01T18:50:32.796" v="180"/>
          <ac:spMkLst>
            <pc:docMk/>
            <pc:sldMk cId="1781639827" sldId="268"/>
            <ac:spMk id="68" creationId="{3946F6A7-0B48-49A7-8E23-3C1F0993999F}"/>
          </ac:spMkLst>
        </pc:spChg>
        <pc:spChg chg="add del">
          <ac:chgData name="LAVANYA LAKHIANI" userId="S::13670@materdeischool.ac.in::afe28a78-be71-4830-95f1-2bf0694e0cd0" providerId="AD" clId="Web-{0F7A4684-0769-99FB-0611-D2EEE7DFD682}" dt="2023-02-01T18:50:32.796" v="180"/>
          <ac:spMkLst>
            <pc:docMk/>
            <pc:sldMk cId="1781639827" sldId="268"/>
            <ac:spMk id="69" creationId="{F53AD421-C5C8-4C52-9DD0-6A594F21A5DB}"/>
          </ac:spMkLst>
        </pc:spChg>
        <pc:spChg chg="add">
          <ac:chgData name="LAVANYA LAKHIANI" userId="S::13670@materdeischool.ac.in::afe28a78-be71-4830-95f1-2bf0694e0cd0" providerId="AD" clId="Web-{0F7A4684-0769-99FB-0611-D2EEE7DFD682}" dt="2023-02-01T18:50:53.937" v="185"/>
          <ac:spMkLst>
            <pc:docMk/>
            <pc:sldMk cId="1781639827" sldId="268"/>
            <ac:spMk id="70" creationId="{3946F6A7-0B48-49A7-8E23-3C1F0993999F}"/>
          </ac:spMkLst>
        </pc:spChg>
        <pc:spChg chg="add">
          <ac:chgData name="LAVANYA LAKHIANI" userId="S::13670@materdeischool.ac.in::afe28a78-be71-4830-95f1-2bf0694e0cd0" providerId="AD" clId="Web-{0F7A4684-0769-99FB-0611-D2EEE7DFD682}" dt="2023-02-01T18:50:53.937" v="185"/>
          <ac:spMkLst>
            <pc:docMk/>
            <pc:sldMk cId="1781639827" sldId="268"/>
            <ac:spMk id="71" creationId="{F53AD421-C5C8-4C52-9DD0-6A594F21A5DB}"/>
          </ac:spMkLst>
        </pc:spChg>
        <pc:spChg chg="add">
          <ac:chgData name="LAVANYA LAKHIANI" userId="S::13670@materdeischool.ac.in::afe28a78-be71-4830-95f1-2bf0694e0cd0" providerId="AD" clId="Web-{0F7A4684-0769-99FB-0611-D2EEE7DFD682}" dt="2023-02-01T18:50:53.937" v="185"/>
          <ac:spMkLst>
            <pc:docMk/>
            <pc:sldMk cId="1781639827" sldId="268"/>
            <ac:spMk id="72" creationId="{6D7E5B0F-5185-440A-8222-321C1D118ABE}"/>
          </ac:spMkLst>
        </pc:spChg>
      </pc:sldChg>
      <pc:sldChg chg="addSp delSp modSp add">
        <pc:chgData name="LAVANYA LAKHIANI" userId="S::13670@materdeischool.ac.in::afe28a78-be71-4830-95f1-2bf0694e0cd0" providerId="AD" clId="Web-{0F7A4684-0769-99FB-0611-D2EEE7DFD682}" dt="2023-02-01T18:49:29.341" v="174"/>
        <pc:sldMkLst>
          <pc:docMk/>
          <pc:sldMk cId="3257710757" sldId="269"/>
        </pc:sldMkLst>
        <pc:spChg chg="mod">
          <ac:chgData name="LAVANYA LAKHIANI" userId="S::13670@materdeischool.ac.in::afe28a78-be71-4830-95f1-2bf0694e0cd0" providerId="AD" clId="Web-{0F7A4684-0769-99FB-0611-D2EEE7DFD682}" dt="2023-02-01T18:49:29.325" v="173"/>
          <ac:spMkLst>
            <pc:docMk/>
            <pc:sldMk cId="3257710757" sldId="269"/>
            <ac:spMk id="2" creationId="{770C82A6-F5C2-4A6A-5453-F74C6609C93C}"/>
          </ac:spMkLst>
        </pc:spChg>
        <pc:spChg chg="mod">
          <ac:chgData name="LAVANYA LAKHIANI" userId="S::13670@materdeischool.ac.in::afe28a78-be71-4830-95f1-2bf0694e0cd0" providerId="AD" clId="Web-{0F7A4684-0769-99FB-0611-D2EEE7DFD682}" dt="2023-02-01T18:49:29.341" v="174"/>
          <ac:spMkLst>
            <pc:docMk/>
            <pc:sldMk cId="3257710757" sldId="269"/>
            <ac:spMk id="31" creationId="{46345B68-7B44-9ABF-D86D-E5C67C480ACB}"/>
          </ac:spMkLst>
        </pc:spChg>
        <pc:spChg chg="add del">
          <ac:chgData name="LAVANYA LAKHIANI" userId="S::13670@materdeischool.ac.in::afe28a78-be71-4830-95f1-2bf0694e0cd0" providerId="AD" clId="Web-{0F7A4684-0769-99FB-0611-D2EEE7DFD682}" dt="2023-02-01T18:49:29.341" v="174"/>
          <ac:spMkLst>
            <pc:docMk/>
            <pc:sldMk cId="3257710757" sldId="269"/>
            <ac:spMk id="38" creationId="{F13C74B1-5B17-4795-BED0-7140497B445A}"/>
          </ac:spMkLst>
        </pc:spChg>
        <pc:spChg chg="add del">
          <ac:chgData name="LAVANYA LAKHIANI" userId="S::13670@materdeischool.ac.in::afe28a78-be71-4830-95f1-2bf0694e0cd0" providerId="AD" clId="Web-{0F7A4684-0769-99FB-0611-D2EEE7DFD682}" dt="2023-02-01T18:49:29.341" v="174"/>
          <ac:spMkLst>
            <pc:docMk/>
            <pc:sldMk cId="3257710757" sldId="269"/>
            <ac:spMk id="40" creationId="{3FCFB1DE-0B7E-48CC-BA90-B2AB0889F9D6}"/>
          </ac:spMkLst>
        </pc:spChg>
        <pc:spChg chg="add del">
          <ac:chgData name="LAVANYA LAKHIANI" userId="S::13670@materdeischool.ac.in::afe28a78-be71-4830-95f1-2bf0694e0cd0" providerId="AD" clId="Web-{0F7A4684-0769-99FB-0611-D2EEE7DFD682}" dt="2023-02-01T18:49:21.560" v="171"/>
          <ac:spMkLst>
            <pc:docMk/>
            <pc:sldMk cId="3257710757" sldId="269"/>
            <ac:spMk id="46" creationId="{2C61293E-6EBE-43EF-A52C-9BEBFD7679D4}"/>
          </ac:spMkLst>
        </pc:spChg>
        <pc:spChg chg="add del">
          <ac:chgData name="LAVANYA LAKHIANI" userId="S::13670@materdeischool.ac.in::afe28a78-be71-4830-95f1-2bf0694e0cd0" providerId="AD" clId="Web-{0F7A4684-0769-99FB-0611-D2EEE7DFD682}" dt="2023-02-01T18:49:21.560" v="171"/>
          <ac:spMkLst>
            <pc:docMk/>
            <pc:sldMk cId="3257710757" sldId="269"/>
            <ac:spMk id="48" creationId="{3FCFB1DE-0B7E-48CC-BA90-B2AB0889F9D6}"/>
          </ac:spMkLst>
        </pc:spChg>
        <pc:spChg chg="add del">
          <ac:chgData name="LAVANYA LAKHIANI" userId="S::13670@materdeischool.ac.in::afe28a78-be71-4830-95f1-2bf0694e0cd0" providerId="AD" clId="Web-{0F7A4684-0769-99FB-0611-D2EEE7DFD682}" dt="2023-02-01T18:49:29.325" v="173"/>
          <ac:spMkLst>
            <pc:docMk/>
            <pc:sldMk cId="3257710757" sldId="269"/>
            <ac:spMk id="50" creationId="{2C61293E-6EBE-43EF-A52C-9BEBFD7679D4}"/>
          </ac:spMkLst>
        </pc:spChg>
        <pc:spChg chg="add del">
          <ac:chgData name="LAVANYA LAKHIANI" userId="S::13670@materdeischool.ac.in::afe28a78-be71-4830-95f1-2bf0694e0cd0" providerId="AD" clId="Web-{0F7A4684-0769-99FB-0611-D2EEE7DFD682}" dt="2023-02-01T18:49:29.325" v="173"/>
          <ac:spMkLst>
            <pc:docMk/>
            <pc:sldMk cId="3257710757" sldId="269"/>
            <ac:spMk id="51" creationId="{3FCFB1DE-0B7E-48CC-BA90-B2AB0889F9D6}"/>
          </ac:spMkLst>
        </pc:spChg>
        <pc:spChg chg="add">
          <ac:chgData name="LAVANYA LAKHIANI" userId="S::13670@materdeischool.ac.in::afe28a78-be71-4830-95f1-2bf0694e0cd0" providerId="AD" clId="Web-{0F7A4684-0769-99FB-0611-D2EEE7DFD682}" dt="2023-02-01T18:49:29.341" v="174"/>
          <ac:spMkLst>
            <pc:docMk/>
            <pc:sldMk cId="3257710757" sldId="269"/>
            <ac:spMk id="54" creationId="{F13C74B1-5B17-4795-BED0-7140497B445A}"/>
          </ac:spMkLst>
        </pc:spChg>
        <pc:spChg chg="add">
          <ac:chgData name="LAVANYA LAKHIANI" userId="S::13670@materdeischool.ac.in::afe28a78-be71-4830-95f1-2bf0694e0cd0" providerId="AD" clId="Web-{0F7A4684-0769-99FB-0611-D2EEE7DFD682}" dt="2023-02-01T18:49:29.341" v="174"/>
          <ac:spMkLst>
            <pc:docMk/>
            <pc:sldMk cId="3257710757" sldId="269"/>
            <ac:spMk id="55" creationId="{3FCFB1DE-0B7E-48CC-BA90-B2AB0889F9D6}"/>
          </ac:spMkLst>
        </pc:spChg>
        <pc:picChg chg="del">
          <ac:chgData name="LAVANYA LAKHIANI" userId="S::13670@materdeischool.ac.in::afe28a78-be71-4830-95f1-2bf0694e0cd0" providerId="AD" clId="Web-{0F7A4684-0769-99FB-0611-D2EEE7DFD682}" dt="2023-02-01T18:48:55.950" v="169"/>
          <ac:picMkLst>
            <pc:docMk/>
            <pc:sldMk cId="3257710757" sldId="269"/>
            <ac:picMk id="34" creationId="{47B6F86D-92CD-44AE-7C19-9AB7C0BE6135}"/>
          </ac:picMkLst>
        </pc:picChg>
        <pc:picChg chg="add del">
          <ac:chgData name="LAVANYA LAKHIANI" userId="S::13670@materdeischool.ac.in::afe28a78-be71-4830-95f1-2bf0694e0cd0" providerId="AD" clId="Web-{0F7A4684-0769-99FB-0611-D2EEE7DFD682}" dt="2023-02-01T18:49:21.560" v="171"/>
          <ac:picMkLst>
            <pc:docMk/>
            <pc:sldMk cId="3257710757" sldId="269"/>
            <ac:picMk id="42" creationId="{C27965EB-E4CB-21F0-2A86-38A5EDAB50C2}"/>
          </ac:picMkLst>
        </pc:picChg>
        <pc:picChg chg="add del">
          <ac:chgData name="LAVANYA LAKHIANI" userId="S::13670@materdeischool.ac.in::afe28a78-be71-4830-95f1-2bf0694e0cd0" providerId="AD" clId="Web-{0F7A4684-0769-99FB-0611-D2EEE7DFD682}" dt="2023-02-01T18:49:29.325" v="173"/>
          <ac:picMkLst>
            <pc:docMk/>
            <pc:sldMk cId="3257710757" sldId="269"/>
            <ac:picMk id="52" creationId="{A5F7773A-593C-C193-6419-363E10A3FBB9}"/>
          </ac:picMkLst>
        </pc:picChg>
        <pc:picChg chg="add">
          <ac:chgData name="LAVANYA LAKHIANI" userId="S::13670@materdeischool.ac.in::afe28a78-be71-4830-95f1-2bf0694e0cd0" providerId="AD" clId="Web-{0F7A4684-0769-99FB-0611-D2EEE7DFD682}" dt="2023-02-01T18:49:29.341" v="174"/>
          <ac:picMkLst>
            <pc:docMk/>
            <pc:sldMk cId="3257710757" sldId="269"/>
            <ac:picMk id="56" creationId="{93A6E89D-2B2E-9FCB-D649-83BEF715D519}"/>
          </ac:picMkLst>
        </pc:picChg>
      </pc:sldChg>
      <pc:sldChg chg="addSp delSp modSp add mod setClrOvrMap">
        <pc:chgData name="LAVANYA LAKHIANI" userId="S::13670@materdeischool.ac.in::afe28a78-be71-4830-95f1-2bf0694e0cd0" providerId="AD" clId="Web-{0F7A4684-0769-99FB-0611-D2EEE7DFD682}" dt="2023-02-01T18:48:42.246" v="168" actId="1076"/>
        <pc:sldMkLst>
          <pc:docMk/>
          <pc:sldMk cId="1653096271" sldId="270"/>
        </pc:sldMkLst>
        <pc:spChg chg="mod">
          <ac:chgData name="LAVANYA LAKHIANI" userId="S::13670@materdeischool.ac.in::afe28a78-be71-4830-95f1-2bf0694e0cd0" providerId="AD" clId="Web-{0F7A4684-0769-99FB-0611-D2EEE7DFD682}" dt="2023-02-01T18:48:42.246" v="168" actId="1076"/>
          <ac:spMkLst>
            <pc:docMk/>
            <pc:sldMk cId="1653096271" sldId="270"/>
            <ac:spMk id="2" creationId="{00000000-0000-0000-0000-000000000000}"/>
          </ac:spMkLst>
        </pc:spChg>
        <pc:spChg chg="mod">
          <ac:chgData name="LAVANYA LAKHIANI" userId="S::13670@materdeischool.ac.in::afe28a78-be71-4830-95f1-2bf0694e0cd0" providerId="AD" clId="Web-{0F7A4684-0769-99FB-0611-D2EEE7DFD682}" dt="2023-02-01T18:47:56.495" v="150" actId="20577"/>
          <ac:spMkLst>
            <pc:docMk/>
            <pc:sldMk cId="1653096271" sldId="270"/>
            <ac:spMk id="3" creationId="{00000000-0000-0000-0000-000000000000}"/>
          </ac:spMkLst>
        </pc:spChg>
        <pc:spChg chg="add del mod">
          <ac:chgData name="LAVANYA LAKHIANI" userId="S::13670@materdeischool.ac.in::afe28a78-be71-4830-95f1-2bf0694e0cd0" providerId="AD" clId="Web-{0F7A4684-0769-99FB-0611-D2EEE7DFD682}" dt="2023-02-01T18:46:56.446" v="137"/>
          <ac:spMkLst>
            <pc:docMk/>
            <pc:sldMk cId="1653096271" sldId="270"/>
            <ac:spMk id="8" creationId="{82D10ED0-6A5E-AD8D-9C63-FDF9265A8439}"/>
          </ac:spMkLst>
        </pc:spChg>
        <pc:spChg chg="add del">
          <ac:chgData name="LAVANYA LAKHIANI" userId="S::13670@materdeischool.ac.in::afe28a78-be71-4830-95f1-2bf0694e0cd0" providerId="AD" clId="Web-{0F7A4684-0769-99FB-0611-D2EEE7DFD682}" dt="2023-02-01T18:46:57.321" v="139"/>
          <ac:spMkLst>
            <pc:docMk/>
            <pc:sldMk cId="1653096271" sldId="270"/>
            <ac:spMk id="18" creationId="{657F69E0-C4B0-4BEC-A689-4F8D877F05D4}"/>
          </ac:spMkLst>
        </pc:spChg>
        <pc:spChg chg="add del">
          <ac:chgData name="LAVANYA LAKHIANI" userId="S::13670@materdeischool.ac.in::afe28a78-be71-4830-95f1-2bf0694e0cd0" providerId="AD" clId="Web-{0F7A4684-0769-99FB-0611-D2EEE7DFD682}" dt="2023-02-01T18:46:57.321" v="139"/>
          <ac:spMkLst>
            <pc:docMk/>
            <pc:sldMk cId="1653096271" sldId="270"/>
            <ac:spMk id="20" creationId="{9F6380B4-6A1C-481E-8408-B4E6C75B9B81}"/>
          </ac:spMkLst>
        </pc:spChg>
        <pc:spChg chg="add del">
          <ac:chgData name="LAVANYA LAKHIANI" userId="S::13670@materdeischool.ac.in::afe28a78-be71-4830-95f1-2bf0694e0cd0" providerId="AD" clId="Web-{0F7A4684-0769-99FB-0611-D2EEE7DFD682}" dt="2023-02-01T18:45:38.772" v="125"/>
          <ac:spMkLst>
            <pc:docMk/>
            <pc:sldMk cId="1653096271" sldId="270"/>
            <ac:spMk id="25" creationId="{EBDD1931-9E86-4402-9A68-33A2D9EFB198}"/>
          </ac:spMkLst>
        </pc:spChg>
        <pc:spChg chg="add del">
          <ac:chgData name="LAVANYA LAKHIANI" userId="S::13670@materdeischool.ac.in::afe28a78-be71-4830-95f1-2bf0694e0cd0" providerId="AD" clId="Web-{0F7A4684-0769-99FB-0611-D2EEE7DFD682}" dt="2023-02-01T18:45:38.772" v="125"/>
          <ac:spMkLst>
            <pc:docMk/>
            <pc:sldMk cId="1653096271" sldId="270"/>
            <ac:spMk id="27" creationId="{B1595A09-E336-4D1B-9B3A-06A2287A54E2}"/>
          </ac:spMkLst>
        </pc:spChg>
        <pc:spChg chg="add del">
          <ac:chgData name="LAVANYA LAKHIANI" userId="S::13670@materdeischool.ac.in::afe28a78-be71-4830-95f1-2bf0694e0cd0" providerId="AD" clId="Web-{0F7A4684-0769-99FB-0611-D2EEE7DFD682}" dt="2023-02-01T18:45:38.772" v="125"/>
          <ac:spMkLst>
            <pc:docMk/>
            <pc:sldMk cId="1653096271" sldId="270"/>
            <ac:spMk id="29" creationId="{3540989C-C7B8-473B-BF87-6F2DA6A90006}"/>
          </ac:spMkLst>
        </pc:spChg>
        <pc:spChg chg="add del">
          <ac:chgData name="LAVANYA LAKHIANI" userId="S::13670@materdeischool.ac.in::afe28a78-be71-4830-95f1-2bf0694e0cd0" providerId="AD" clId="Web-{0F7A4684-0769-99FB-0611-D2EEE7DFD682}" dt="2023-02-01T18:46:57.321" v="139"/>
          <ac:spMkLst>
            <pc:docMk/>
            <pc:sldMk cId="1653096271" sldId="270"/>
            <ac:spMk id="31" creationId="{EBDD1931-9E86-4402-9A68-33A2D9EFB198}"/>
          </ac:spMkLst>
        </pc:spChg>
        <pc:spChg chg="add del">
          <ac:chgData name="LAVANYA LAKHIANI" userId="S::13670@materdeischool.ac.in::afe28a78-be71-4830-95f1-2bf0694e0cd0" providerId="AD" clId="Web-{0F7A4684-0769-99FB-0611-D2EEE7DFD682}" dt="2023-02-01T18:46:57.321" v="139"/>
          <ac:spMkLst>
            <pc:docMk/>
            <pc:sldMk cId="1653096271" sldId="270"/>
            <ac:spMk id="32" creationId="{F13C74B1-5B17-4795-BED0-7140497B445A}"/>
          </ac:spMkLst>
        </pc:spChg>
        <pc:spChg chg="add del">
          <ac:chgData name="LAVANYA LAKHIANI" userId="S::13670@materdeischool.ac.in::afe28a78-be71-4830-95f1-2bf0694e0cd0" providerId="AD" clId="Web-{0F7A4684-0769-99FB-0611-D2EEE7DFD682}" dt="2023-02-01T18:46:57.321" v="139"/>
          <ac:spMkLst>
            <pc:docMk/>
            <pc:sldMk cId="1653096271" sldId="270"/>
            <ac:spMk id="33" creationId="{3FCFB1DE-0B7E-48CC-BA90-B2AB0889F9D6}"/>
          </ac:spMkLst>
        </pc:spChg>
        <pc:picChg chg="mod ord">
          <ac:chgData name="LAVANYA LAKHIANI" userId="S::13670@materdeischool.ac.in::afe28a78-be71-4830-95f1-2bf0694e0cd0" providerId="AD" clId="Web-{0F7A4684-0769-99FB-0611-D2EEE7DFD682}" dt="2023-02-01T18:46:57.321" v="139"/>
          <ac:picMkLst>
            <pc:docMk/>
            <pc:sldMk cId="1653096271" sldId="270"/>
            <ac:picMk id="4" creationId="{655A3B41-75C4-9D8D-415F-08411944CDE4}"/>
          </ac:picMkLst>
        </pc:picChg>
        <pc:picChg chg="del">
          <ac:chgData name="LAVANYA LAKHIANI" userId="S::13670@materdeischool.ac.in::afe28a78-be71-4830-95f1-2bf0694e0cd0" providerId="AD" clId="Web-{0F7A4684-0769-99FB-0611-D2EEE7DFD682}" dt="2023-02-01T18:42:29.672" v="99"/>
          <ac:picMkLst>
            <pc:docMk/>
            <pc:sldMk cId="1653096271" sldId="270"/>
            <ac:picMk id="5" creationId="{A46223EF-3851-BF9A-7EE4-AB90D49C0187}"/>
          </ac:picMkLst>
        </pc:picChg>
        <pc:picChg chg="add del mod">
          <ac:chgData name="LAVANYA LAKHIANI" userId="S::13670@materdeischool.ac.in::afe28a78-be71-4830-95f1-2bf0694e0cd0" providerId="AD" clId="Web-{0F7A4684-0769-99FB-0611-D2EEE7DFD682}" dt="2023-02-01T18:40:57.810" v="98"/>
          <ac:picMkLst>
            <pc:docMk/>
            <pc:sldMk cId="1653096271" sldId="270"/>
            <ac:picMk id="6" creationId="{BF03B86D-B861-75C0-A468-8F4C9B03EBB4}"/>
          </ac:picMkLst>
        </pc:picChg>
        <pc:picChg chg="add del mod">
          <ac:chgData name="LAVANYA LAKHIANI" userId="S::13670@materdeischool.ac.in::afe28a78-be71-4830-95f1-2bf0694e0cd0" providerId="AD" clId="Web-{0F7A4684-0769-99FB-0611-D2EEE7DFD682}" dt="2023-02-01T18:46:56.446" v="138"/>
          <ac:picMkLst>
            <pc:docMk/>
            <pc:sldMk cId="1653096271" sldId="270"/>
            <ac:picMk id="7" creationId="{5DAC0441-9AF0-5E35-1512-0040E26EF70A}"/>
          </ac:picMkLst>
        </pc:picChg>
      </pc:sldChg>
      <pc:sldMasterChg chg="add addSldLayout">
        <pc:chgData name="LAVANYA LAKHIANI" userId="S::13670@materdeischool.ac.in::afe28a78-be71-4830-95f1-2bf0694e0cd0" providerId="AD" clId="Web-{0F7A4684-0769-99FB-0611-D2EEE7DFD682}" dt="2023-02-01T18:37:38.258" v="0"/>
        <pc:sldMasterMkLst>
          <pc:docMk/>
          <pc:sldMasterMk cId="2981300841" sldId="2147483698"/>
        </pc:sldMasterMkLst>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3335743651" sldId="2147483687"/>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2709095605" sldId="2147483688"/>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1731320750" sldId="2147483689"/>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3448783616" sldId="2147483690"/>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3222329421" sldId="2147483691"/>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2445430477" sldId="2147483692"/>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360024099" sldId="2147483693"/>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3771457558" sldId="2147483694"/>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1736164602" sldId="2147483695"/>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3388053472" sldId="2147483696"/>
          </pc:sldLayoutMkLst>
        </pc:sldLayoutChg>
        <pc:sldLayoutChg chg="add">
          <pc:chgData name="LAVANYA LAKHIANI" userId="S::13670@materdeischool.ac.in::afe28a78-be71-4830-95f1-2bf0694e0cd0" providerId="AD" clId="Web-{0F7A4684-0769-99FB-0611-D2EEE7DFD682}" dt="2023-02-01T18:37:38.258" v="0"/>
          <pc:sldLayoutMkLst>
            <pc:docMk/>
            <pc:sldMasterMk cId="2981300841" sldId="2147483698"/>
            <pc:sldLayoutMk cId="1308195706" sldId="2147483697"/>
          </pc:sldLayoutMkLst>
        </pc:sldLayoutChg>
      </pc:sldMasterChg>
    </pc:docChg>
  </pc:docChgLst>
  <pc:docChgLst>
    <pc:chgData name="LAVANYA LAKHIANI" userId="S::13670@materdeischool.ac.in::afe28a78-be71-4830-95f1-2bf0694e0cd0" providerId="AD" clId="Web-{708109E3-6AA8-03FA-3D70-08FC36F6A630}"/>
    <pc:docChg chg="modSld">
      <pc:chgData name="LAVANYA LAKHIANI" userId="S::13670@materdeischool.ac.in::afe28a78-be71-4830-95f1-2bf0694e0cd0" providerId="AD" clId="Web-{708109E3-6AA8-03FA-3D70-08FC36F6A630}" dt="2023-02-01T19:00:18.459" v="4" actId="14100"/>
      <pc:docMkLst>
        <pc:docMk/>
      </pc:docMkLst>
      <pc:sldChg chg="modSp">
        <pc:chgData name="LAVANYA LAKHIANI" userId="S::13670@materdeischool.ac.in::afe28a78-be71-4830-95f1-2bf0694e0cd0" providerId="AD" clId="Web-{708109E3-6AA8-03FA-3D70-08FC36F6A630}" dt="2023-02-01T19:00:18.459" v="4" actId="14100"/>
        <pc:sldMkLst>
          <pc:docMk/>
          <pc:sldMk cId="1067120168" sldId="264"/>
        </pc:sldMkLst>
        <pc:spChg chg="mod">
          <ac:chgData name="LAVANYA LAKHIANI" userId="S::13670@materdeischool.ac.in::afe28a78-be71-4830-95f1-2bf0694e0cd0" providerId="AD" clId="Web-{708109E3-6AA8-03FA-3D70-08FC36F6A630}" dt="2023-02-01T19:00:18.459" v="4" actId="14100"/>
          <ac:spMkLst>
            <pc:docMk/>
            <pc:sldMk cId="1067120168" sldId="264"/>
            <ac:spMk id="2" creationId="{DF8E72B1-E5B7-A3F3-0FE3-9C479A94E8E6}"/>
          </ac:spMkLst>
        </pc:spChg>
      </pc:sldChg>
    </pc:docChg>
  </pc:docChgLst>
  <pc:docChgLst>
    <pc:chgData name="LAVANYA LAKHIANI" userId="S::13670@materdeischool.ac.in::afe28a78-be71-4830-95f1-2bf0694e0cd0" providerId="AD" clId="Web-{830DFC00-F18F-7D0D-290B-3FB3D51D315A}"/>
    <pc:docChg chg="delSld modSld">
      <pc:chgData name="LAVANYA LAKHIANI" userId="S::13670@materdeischool.ac.in::afe28a78-be71-4830-95f1-2bf0694e0cd0" providerId="AD" clId="Web-{830DFC00-F18F-7D0D-290B-3FB3D51D315A}" dt="2023-02-01T19:13:31.685" v="26" actId="20577"/>
      <pc:docMkLst>
        <pc:docMk/>
      </pc:docMkLst>
      <pc:sldChg chg="del">
        <pc:chgData name="LAVANYA LAKHIANI" userId="S::13670@materdeischool.ac.in::afe28a78-be71-4830-95f1-2bf0694e0cd0" providerId="AD" clId="Web-{830DFC00-F18F-7D0D-290B-3FB3D51D315A}" dt="2023-02-01T19:07:19.703" v="0"/>
        <pc:sldMkLst>
          <pc:docMk/>
          <pc:sldMk cId="109857222" sldId="256"/>
        </pc:sldMkLst>
      </pc:sldChg>
      <pc:sldChg chg="del">
        <pc:chgData name="LAVANYA LAKHIANI" userId="S::13670@materdeischool.ac.in::afe28a78-be71-4830-95f1-2bf0694e0cd0" providerId="AD" clId="Web-{830DFC00-F18F-7D0D-290B-3FB3D51D315A}" dt="2023-02-01T19:12:42.730" v="22"/>
        <pc:sldMkLst>
          <pc:docMk/>
          <pc:sldMk cId="2306585899" sldId="257"/>
        </pc:sldMkLst>
      </pc:sldChg>
      <pc:sldChg chg="del">
        <pc:chgData name="LAVANYA LAKHIANI" userId="S::13670@materdeischool.ac.in::afe28a78-be71-4830-95f1-2bf0694e0cd0" providerId="AD" clId="Web-{830DFC00-F18F-7D0D-290B-3FB3D51D315A}" dt="2023-02-01T19:12:40.168" v="21"/>
        <pc:sldMkLst>
          <pc:docMk/>
          <pc:sldMk cId="4199915568" sldId="258"/>
        </pc:sldMkLst>
      </pc:sldChg>
      <pc:sldChg chg="modSp">
        <pc:chgData name="LAVANYA LAKHIANI" userId="S::13670@materdeischool.ac.in::afe28a78-be71-4830-95f1-2bf0694e0cd0" providerId="AD" clId="Web-{830DFC00-F18F-7D0D-290B-3FB3D51D315A}" dt="2023-02-01T19:13:31.685" v="26" actId="20577"/>
        <pc:sldMkLst>
          <pc:docMk/>
          <pc:sldMk cId="1499948544" sldId="259"/>
        </pc:sldMkLst>
        <pc:spChg chg="mod">
          <ac:chgData name="LAVANYA LAKHIANI" userId="S::13670@materdeischool.ac.in::afe28a78-be71-4830-95f1-2bf0694e0cd0" providerId="AD" clId="Web-{830DFC00-F18F-7D0D-290B-3FB3D51D315A}" dt="2023-02-01T19:13:31.685" v="26" actId="20577"/>
          <ac:spMkLst>
            <pc:docMk/>
            <pc:sldMk cId="1499948544" sldId="259"/>
            <ac:spMk id="2" creationId="{84C68244-06DB-BCC5-32A5-02D2D3BB0D69}"/>
          </ac:spMkLst>
        </pc:spChg>
      </pc:sldChg>
      <pc:sldChg chg="modTransition addAnim delAnim modAnim">
        <pc:chgData name="LAVANYA LAKHIANI" userId="S::13670@materdeischool.ac.in::afe28a78-be71-4830-95f1-2bf0694e0cd0" providerId="AD" clId="Web-{830DFC00-F18F-7D0D-290B-3FB3D51D315A}" dt="2023-02-01T19:12:27.214" v="20"/>
        <pc:sldMkLst>
          <pc:docMk/>
          <pc:sldMk cId="1653096271" sldId="270"/>
        </pc:sldMkLst>
      </pc:sldChg>
    </pc:docChg>
  </pc:docChgLst>
  <pc:docChgLst>
    <pc:chgData name="LAVANYA LAKHIANI" userId="S::13670@materdeischool.ac.in::afe28a78-be71-4830-95f1-2bf0694e0cd0" providerId="AD" clId="Web-{7674B30D-2D86-E768-B0FA-B8B8168F108A}"/>
    <pc:docChg chg="addSld delSld modSld addMainMaster delMainMaster">
      <pc:chgData name="LAVANYA LAKHIANI" userId="S::13670@materdeischool.ac.in::afe28a78-be71-4830-95f1-2bf0694e0cd0" providerId="AD" clId="Web-{7674B30D-2D86-E768-B0FA-B8B8168F108A}" dt="2022-10-03T16:13:44.629" v="288"/>
      <pc:docMkLst>
        <pc:docMk/>
      </pc:docMkLst>
      <pc:sldChg chg="addSp delSp modSp add del mod setBg modClrScheme addAnim delAnim chgLayout">
        <pc:chgData name="LAVANYA LAKHIANI" userId="S::13670@materdeischool.ac.in::afe28a78-be71-4830-95f1-2bf0694e0cd0" providerId="AD" clId="Web-{7674B30D-2D86-E768-B0FA-B8B8168F108A}" dt="2022-10-03T16:13:44.629" v="288"/>
        <pc:sldMkLst>
          <pc:docMk/>
          <pc:sldMk cId="109857222" sldId="256"/>
        </pc:sldMkLst>
        <pc:spChg chg="del mod">
          <ac:chgData name="LAVANYA LAKHIANI" userId="S::13670@materdeischool.ac.in::afe28a78-be71-4830-95f1-2bf0694e0cd0" providerId="AD" clId="Web-{7674B30D-2D86-E768-B0FA-B8B8168F108A}" dt="2022-10-03T15:47:18.086" v="110"/>
          <ac:spMkLst>
            <pc:docMk/>
            <pc:sldMk cId="109857222" sldId="256"/>
            <ac:spMk id="2" creationId="{00000000-0000-0000-0000-000000000000}"/>
          </ac:spMkLst>
        </pc:spChg>
        <pc:spChg chg="del mod">
          <ac:chgData name="LAVANYA LAKHIANI" userId="S::13670@materdeischool.ac.in::afe28a78-be71-4830-95f1-2bf0694e0cd0" providerId="AD" clId="Web-{7674B30D-2D86-E768-B0FA-B8B8168F108A}" dt="2022-10-03T15:47:17.993" v="109"/>
          <ac:spMkLst>
            <pc:docMk/>
            <pc:sldMk cId="109857222" sldId="256"/>
            <ac:spMk id="3" creationId="{00000000-0000-0000-0000-000000000000}"/>
          </ac:spMkLst>
        </pc:spChg>
        <pc:spChg chg="add del mod">
          <ac:chgData name="LAVANYA LAKHIANI" userId="S::13670@materdeischool.ac.in::afe28a78-be71-4830-95f1-2bf0694e0cd0" providerId="AD" clId="Web-{7674B30D-2D86-E768-B0FA-B8B8168F108A}" dt="2022-10-03T16:13:44.629" v="288"/>
          <ac:spMkLst>
            <pc:docMk/>
            <pc:sldMk cId="109857222" sldId="256"/>
            <ac:spMk id="5" creationId="{46D5636A-99D1-2D89-F677-52F3CB87D9C4}"/>
          </ac:spMkLst>
        </pc:spChg>
        <pc:spChg chg="add del">
          <ac:chgData name="LAVANYA LAKHIANI" userId="S::13670@materdeischool.ac.in::afe28a78-be71-4830-95f1-2bf0694e0cd0" providerId="AD" clId="Web-{7674B30D-2D86-E768-B0FA-B8B8168F108A}" dt="2022-10-03T15:40:41.356" v="18"/>
          <ac:spMkLst>
            <pc:docMk/>
            <pc:sldMk cId="109857222" sldId="256"/>
            <ac:spMk id="6" creationId="{9B37791B-B040-4694-BFDC-8DD132D86E8E}"/>
          </ac:spMkLst>
        </pc:spChg>
        <pc:spChg chg="add del">
          <ac:chgData name="LAVANYA LAKHIANI" userId="S::13670@materdeischool.ac.in::afe28a78-be71-4830-95f1-2bf0694e0cd0" providerId="AD" clId="Web-{7674B30D-2D86-E768-B0FA-B8B8168F108A}" dt="2022-10-03T15:40:19.184" v="12"/>
          <ac:spMkLst>
            <pc:docMk/>
            <pc:sldMk cId="109857222" sldId="256"/>
            <ac:spMk id="9" creationId="{D6F5F07B-A917-442C-82D5-5719737E9E68}"/>
          </ac:spMkLst>
        </pc:spChg>
        <pc:spChg chg="add del">
          <ac:chgData name="LAVANYA LAKHIANI" userId="S::13670@materdeischool.ac.in::afe28a78-be71-4830-95f1-2bf0694e0cd0" providerId="AD" clId="Web-{7674B30D-2D86-E768-B0FA-B8B8168F108A}" dt="2022-10-03T15:46:04.131" v="95"/>
          <ac:spMkLst>
            <pc:docMk/>
            <pc:sldMk cId="109857222" sldId="256"/>
            <ac:spMk id="10" creationId="{55B419A7-F817-4767-8CCB-FB0E189C4ACD}"/>
          </ac:spMkLst>
        </pc:spChg>
        <pc:spChg chg="add del">
          <ac:chgData name="LAVANYA LAKHIANI" userId="S::13670@materdeischool.ac.in::afe28a78-be71-4830-95f1-2bf0694e0cd0" providerId="AD" clId="Web-{7674B30D-2D86-E768-B0FA-B8B8168F108A}" dt="2022-10-03T15:40:19.184" v="12"/>
          <ac:spMkLst>
            <pc:docMk/>
            <pc:sldMk cId="109857222" sldId="256"/>
            <ac:spMk id="11" creationId="{B7E0C296-2B1B-4589-84EA-239D878496D5}"/>
          </ac:spMkLst>
        </pc:spChg>
        <pc:spChg chg="add del">
          <ac:chgData name="LAVANYA LAKHIANI" userId="S::13670@materdeischool.ac.in::afe28a78-be71-4830-95f1-2bf0694e0cd0" providerId="AD" clId="Web-{7674B30D-2D86-E768-B0FA-B8B8168F108A}" dt="2022-10-03T15:40:44.669" v="22"/>
          <ac:spMkLst>
            <pc:docMk/>
            <pc:sldMk cId="109857222" sldId="256"/>
            <ac:spMk id="14" creationId="{8C37C960-91F5-4F61-B2CD-8A037920720B}"/>
          </ac:spMkLst>
        </pc:spChg>
        <pc:spChg chg="add del">
          <ac:chgData name="LAVANYA LAKHIANI" userId="S::13670@materdeischool.ac.in::afe28a78-be71-4830-95f1-2bf0694e0cd0" providerId="AD" clId="Web-{7674B30D-2D86-E768-B0FA-B8B8168F108A}" dt="2022-10-03T15:40:44.669" v="22"/>
          <ac:spMkLst>
            <pc:docMk/>
            <pc:sldMk cId="109857222" sldId="256"/>
            <ac:spMk id="15" creationId="{CD1FC1EF-ABB9-4B80-9582-E47C76BD0670}"/>
          </ac:spMkLst>
        </pc:spChg>
        <pc:spChg chg="add del">
          <ac:chgData name="LAVANYA LAKHIANI" userId="S::13670@materdeischool.ac.in::afe28a78-be71-4830-95f1-2bf0694e0cd0" providerId="AD" clId="Web-{7674B30D-2D86-E768-B0FA-B8B8168F108A}" dt="2022-10-03T15:40:44.669" v="22"/>
          <ac:spMkLst>
            <pc:docMk/>
            <pc:sldMk cId="109857222" sldId="256"/>
            <ac:spMk id="16" creationId="{A5C31099-1BBD-40CE-BC60-FCE50741940D}"/>
          </ac:spMkLst>
        </pc:spChg>
        <pc:spChg chg="add del">
          <ac:chgData name="LAVANYA LAKHIANI" userId="S::13670@materdeischool.ac.in::afe28a78-be71-4830-95f1-2bf0694e0cd0" providerId="AD" clId="Web-{7674B30D-2D86-E768-B0FA-B8B8168F108A}" dt="2022-10-03T15:40:44.669" v="22"/>
          <ac:spMkLst>
            <pc:docMk/>
            <pc:sldMk cId="109857222" sldId="256"/>
            <ac:spMk id="17" creationId="{1088ED32-3423-429F-96E6-C5BF1A957DB8}"/>
          </ac:spMkLst>
        </pc:spChg>
        <pc:spChg chg="add del">
          <ac:chgData name="LAVANYA LAKHIANI" userId="S::13670@materdeischool.ac.in::afe28a78-be71-4830-95f1-2bf0694e0cd0" providerId="AD" clId="Web-{7674B30D-2D86-E768-B0FA-B8B8168F108A}" dt="2022-10-03T15:40:44.669" v="22"/>
          <ac:spMkLst>
            <pc:docMk/>
            <pc:sldMk cId="109857222" sldId="256"/>
            <ac:spMk id="18" creationId="{32BCBDFC-4ADF-4297-B113-3B3F524F285E}"/>
          </ac:spMkLst>
        </pc:spChg>
        <pc:spChg chg="add del">
          <ac:chgData name="LAVANYA LAKHIANI" userId="S::13670@materdeischool.ac.in::afe28a78-be71-4830-95f1-2bf0694e0cd0" providerId="AD" clId="Web-{7674B30D-2D86-E768-B0FA-B8B8168F108A}" dt="2022-10-03T15:40:44.669" v="22"/>
          <ac:spMkLst>
            <pc:docMk/>
            <pc:sldMk cId="109857222" sldId="256"/>
            <ac:spMk id="19" creationId="{C7C788C1-07E3-4AC3-B8E7-37A0856A0D24}"/>
          </ac:spMkLst>
        </pc:spChg>
        <pc:spChg chg="add del">
          <ac:chgData name="LAVANYA LAKHIANI" userId="S::13670@materdeischool.ac.in::afe28a78-be71-4830-95f1-2bf0694e0cd0" providerId="AD" clId="Web-{7674B30D-2D86-E768-B0FA-B8B8168F108A}" dt="2022-10-03T15:40:44.669" v="22"/>
          <ac:spMkLst>
            <pc:docMk/>
            <pc:sldMk cId="109857222" sldId="256"/>
            <ac:spMk id="21" creationId="{BBB1F149-105F-4CE9-A59E-12133DCF58F9}"/>
          </ac:spMkLst>
        </pc:spChg>
        <pc:spChg chg="add del">
          <ac:chgData name="LAVANYA LAKHIANI" userId="S::13670@materdeischool.ac.in::afe28a78-be71-4830-95f1-2bf0694e0cd0" providerId="AD" clId="Web-{7674B30D-2D86-E768-B0FA-B8B8168F108A}" dt="2022-10-03T15:46:04.131" v="95"/>
          <ac:spMkLst>
            <pc:docMk/>
            <pc:sldMk cId="109857222" sldId="256"/>
            <ac:spMk id="22" creationId="{9FBB9AF1-CE92-475C-A47B-5FC32922B3E9}"/>
          </ac:spMkLst>
        </pc:spChg>
        <pc:spChg chg="add del">
          <ac:chgData name="LAVANYA LAKHIANI" userId="S::13670@materdeischool.ac.in::afe28a78-be71-4830-95f1-2bf0694e0cd0" providerId="AD" clId="Web-{7674B30D-2D86-E768-B0FA-B8B8168F108A}" dt="2022-10-03T15:41:10.935" v="24"/>
          <ac:spMkLst>
            <pc:docMk/>
            <pc:sldMk cId="109857222" sldId="256"/>
            <ac:spMk id="23" creationId="{D3F794D0-2982-490E-88DA-93D48975085F}"/>
          </ac:spMkLst>
        </pc:spChg>
        <pc:spChg chg="add del">
          <ac:chgData name="LAVANYA LAKHIANI" userId="S::13670@materdeischool.ac.in::afe28a78-be71-4830-95f1-2bf0694e0cd0" providerId="AD" clId="Web-{7674B30D-2D86-E768-B0FA-B8B8168F108A}" dt="2022-10-03T15:41:10.935" v="24"/>
          <ac:spMkLst>
            <pc:docMk/>
            <pc:sldMk cId="109857222" sldId="256"/>
            <ac:spMk id="25" creationId="{AFD24A3D-F07A-44A9-BE55-5576292E152D}"/>
          </ac:spMkLst>
        </pc:spChg>
        <pc:spChg chg="add del">
          <ac:chgData name="LAVANYA LAKHIANI" userId="S::13670@materdeischool.ac.in::afe28a78-be71-4830-95f1-2bf0694e0cd0" providerId="AD" clId="Web-{7674B30D-2D86-E768-B0FA-B8B8168F108A}" dt="2022-10-03T15:41:10.935" v="24"/>
          <ac:spMkLst>
            <pc:docMk/>
            <pc:sldMk cId="109857222" sldId="256"/>
            <ac:spMk id="26" creationId="{204441C9-FD2D-4031-B5C5-67478196CCCF}"/>
          </ac:spMkLst>
        </pc:spChg>
        <pc:spChg chg="add del">
          <ac:chgData name="LAVANYA LAKHIANI" userId="S::13670@materdeischool.ac.in::afe28a78-be71-4830-95f1-2bf0694e0cd0" providerId="AD" clId="Web-{7674B30D-2D86-E768-B0FA-B8B8168F108A}" dt="2022-10-03T15:41:10.935" v="24"/>
          <ac:spMkLst>
            <pc:docMk/>
            <pc:sldMk cId="109857222" sldId="256"/>
            <ac:spMk id="27" creationId="{EBF09AEC-6E6E-418F-9974-8730F1B2B6EF}"/>
          </ac:spMkLst>
        </pc:spChg>
        <pc:spChg chg="add del">
          <ac:chgData name="LAVANYA LAKHIANI" userId="S::13670@materdeischool.ac.in::afe28a78-be71-4830-95f1-2bf0694e0cd0" providerId="AD" clId="Web-{7674B30D-2D86-E768-B0FA-B8B8168F108A}" dt="2022-10-03T15:41:10.935" v="24"/>
          <ac:spMkLst>
            <pc:docMk/>
            <pc:sldMk cId="109857222" sldId="256"/>
            <ac:spMk id="28" creationId="{3D9D3989-3E00-4727-914E-959DFE8FACE9}"/>
          </ac:spMkLst>
        </pc:spChg>
        <pc:spChg chg="add del">
          <ac:chgData name="LAVANYA LAKHIANI" userId="S::13670@materdeischool.ac.in::afe28a78-be71-4830-95f1-2bf0694e0cd0" providerId="AD" clId="Web-{7674B30D-2D86-E768-B0FA-B8B8168F108A}" dt="2022-10-03T15:41:28.076" v="26"/>
          <ac:spMkLst>
            <pc:docMk/>
            <pc:sldMk cId="109857222" sldId="256"/>
            <ac:spMk id="30" creationId="{E91DC736-0EF8-4F87-9146-EBF1D2EE4D3D}"/>
          </ac:spMkLst>
        </pc:spChg>
        <pc:spChg chg="add del">
          <ac:chgData name="LAVANYA LAKHIANI" userId="S::13670@materdeischool.ac.in::afe28a78-be71-4830-95f1-2bf0694e0cd0" providerId="AD" clId="Web-{7674B30D-2D86-E768-B0FA-B8B8168F108A}" dt="2022-10-03T15:41:28.076" v="26"/>
          <ac:spMkLst>
            <pc:docMk/>
            <pc:sldMk cId="109857222" sldId="256"/>
            <ac:spMk id="32" creationId="{097CD68E-23E3-4007-8847-CD0944C4F7BE}"/>
          </ac:spMkLst>
        </pc:spChg>
        <pc:spChg chg="add del">
          <ac:chgData name="LAVANYA LAKHIANI" userId="S::13670@materdeischool.ac.in::afe28a78-be71-4830-95f1-2bf0694e0cd0" providerId="AD" clId="Web-{7674B30D-2D86-E768-B0FA-B8B8168F108A}" dt="2022-10-03T15:41:28.076" v="26"/>
          <ac:spMkLst>
            <pc:docMk/>
            <pc:sldMk cId="109857222" sldId="256"/>
            <ac:spMk id="33" creationId="{AF2F604E-43BE-4DC3-B983-E071523364F8}"/>
          </ac:spMkLst>
        </pc:spChg>
        <pc:spChg chg="add del">
          <ac:chgData name="LAVANYA LAKHIANI" userId="S::13670@materdeischool.ac.in::afe28a78-be71-4830-95f1-2bf0694e0cd0" providerId="AD" clId="Web-{7674B30D-2D86-E768-B0FA-B8B8168F108A}" dt="2022-10-03T15:41:28.076" v="26"/>
          <ac:spMkLst>
            <pc:docMk/>
            <pc:sldMk cId="109857222" sldId="256"/>
            <ac:spMk id="34" creationId="{08C9B587-E65E-4B52-B37C-ABEBB6E87928}"/>
          </ac:spMkLst>
        </pc:spChg>
        <pc:spChg chg="add del">
          <ac:chgData name="LAVANYA LAKHIANI" userId="S::13670@materdeischool.ac.in::afe28a78-be71-4830-95f1-2bf0694e0cd0" providerId="AD" clId="Web-{7674B30D-2D86-E768-B0FA-B8B8168F108A}" dt="2022-10-03T15:46:04.131" v="95"/>
          <ac:spMkLst>
            <pc:docMk/>
            <pc:sldMk cId="109857222" sldId="256"/>
            <ac:spMk id="35" creationId="{7021D92D-08FF-45A6-9109-AC9462C7E8E3}"/>
          </ac:spMkLst>
        </pc:spChg>
        <pc:spChg chg="add del">
          <ac:chgData name="LAVANYA LAKHIANI" userId="S::13670@materdeischool.ac.in::afe28a78-be71-4830-95f1-2bf0694e0cd0" providerId="AD" clId="Web-{7674B30D-2D86-E768-B0FA-B8B8168F108A}" dt="2022-10-03T15:42:51.344" v="52"/>
          <ac:spMkLst>
            <pc:docMk/>
            <pc:sldMk cId="109857222" sldId="256"/>
            <ac:spMk id="36" creationId="{19F9BF86-FE94-4517-B97D-026C7515E589}"/>
          </ac:spMkLst>
        </pc:spChg>
        <pc:spChg chg="add del">
          <ac:chgData name="LAVANYA LAKHIANI" userId="S::13670@materdeischool.ac.in::afe28a78-be71-4830-95f1-2bf0694e0cd0" providerId="AD" clId="Web-{7674B30D-2D86-E768-B0FA-B8B8168F108A}" dt="2022-10-03T15:42:51.344" v="52"/>
          <ac:spMkLst>
            <pc:docMk/>
            <pc:sldMk cId="109857222" sldId="256"/>
            <ac:spMk id="38" creationId="{122AB34F-E75C-451A-8410-05B6C249E9D3}"/>
          </ac:spMkLst>
        </pc:spChg>
        <pc:spChg chg="add del">
          <ac:chgData name="LAVANYA LAKHIANI" userId="S::13670@materdeischool.ac.in::afe28a78-be71-4830-95f1-2bf0694e0cd0" providerId="AD" clId="Web-{7674B30D-2D86-E768-B0FA-B8B8168F108A}" dt="2022-10-03T15:46:02.694" v="92"/>
          <ac:spMkLst>
            <pc:docMk/>
            <pc:sldMk cId="109857222" sldId="256"/>
            <ac:spMk id="40" creationId="{AC8EEB0F-BA72-49AC-956F-331B60FDE79E}"/>
          </ac:spMkLst>
        </pc:spChg>
        <pc:spChg chg="add del">
          <ac:chgData name="LAVANYA LAKHIANI" userId="S::13670@materdeischool.ac.in::afe28a78-be71-4830-95f1-2bf0694e0cd0" providerId="AD" clId="Web-{7674B30D-2D86-E768-B0FA-B8B8168F108A}" dt="2022-10-03T15:42:45.875" v="42"/>
          <ac:spMkLst>
            <pc:docMk/>
            <pc:sldMk cId="109857222" sldId="256"/>
            <ac:spMk id="44" creationId="{AD294E7E-62D8-48F8-A01E-1A457B5CA04C}"/>
          </ac:spMkLst>
        </pc:spChg>
        <pc:spChg chg="mod">
          <ac:chgData name="LAVANYA LAKHIANI" userId="S::13670@materdeischool.ac.in::afe28a78-be71-4830-95f1-2bf0694e0cd0" providerId="AD" clId="Web-{7674B30D-2D86-E768-B0FA-B8B8168F108A}" dt="2022-10-03T15:47:16.415" v="107"/>
          <ac:spMkLst>
            <pc:docMk/>
            <pc:sldMk cId="109857222" sldId="256"/>
            <ac:spMk id="45" creationId="{6FF68CFF-0675-43D9-8EF2-EAC1F19D2499}"/>
          </ac:spMkLst>
        </pc:spChg>
        <pc:spChg chg="add del">
          <ac:chgData name="LAVANYA LAKHIANI" userId="S::13670@materdeischool.ac.in::afe28a78-be71-4830-95f1-2bf0694e0cd0" providerId="AD" clId="Web-{7674B30D-2D86-E768-B0FA-B8B8168F108A}" dt="2022-10-03T15:42:45.875" v="42"/>
          <ac:spMkLst>
            <pc:docMk/>
            <pc:sldMk cId="109857222" sldId="256"/>
            <ac:spMk id="46" creationId="{FBCADCC9-9C0D-4CE3-8966-44472EFCF348}"/>
          </ac:spMkLst>
        </pc:spChg>
        <pc:spChg chg="add del">
          <ac:chgData name="LAVANYA LAKHIANI" userId="S::13670@materdeischool.ac.in::afe28a78-be71-4830-95f1-2bf0694e0cd0" providerId="AD" clId="Web-{7674B30D-2D86-E768-B0FA-B8B8168F108A}" dt="2022-10-03T15:46:04.084" v="94"/>
          <ac:spMkLst>
            <pc:docMk/>
            <pc:sldMk cId="109857222" sldId="256"/>
            <ac:spMk id="47" creationId="{8B646C36-EEEC-4D52-8E8E-206F4CD8A3DA}"/>
          </ac:spMkLst>
        </pc:spChg>
        <pc:spChg chg="add del">
          <ac:chgData name="LAVANYA LAKHIANI" userId="S::13670@materdeischool.ac.in::afe28a78-be71-4830-95f1-2bf0694e0cd0" providerId="AD" clId="Web-{7674B30D-2D86-E768-B0FA-B8B8168F108A}" dt="2022-10-03T15:42:45.875" v="42"/>
          <ac:spMkLst>
            <pc:docMk/>
            <pc:sldMk cId="109857222" sldId="256"/>
            <ac:spMk id="48" creationId="{05FD221C-EDD3-49D9-90A7-260CECEE1C11}"/>
          </ac:spMkLst>
        </pc:spChg>
        <pc:spChg chg="add del">
          <ac:chgData name="LAVANYA LAKHIANI" userId="S::13670@materdeischool.ac.in::afe28a78-be71-4830-95f1-2bf0694e0cd0" providerId="AD" clId="Web-{7674B30D-2D86-E768-B0FA-B8B8168F108A}" dt="2022-10-03T15:46:04.084" v="94"/>
          <ac:spMkLst>
            <pc:docMk/>
            <pc:sldMk cId="109857222" sldId="256"/>
            <ac:spMk id="55" creationId="{4FB204DF-284E-45F6-A017-79A4DF57BCCB}"/>
          </ac:spMkLst>
        </pc:spChg>
        <pc:spChg chg="add del">
          <ac:chgData name="LAVANYA LAKHIANI" userId="S::13670@materdeischool.ac.in::afe28a78-be71-4830-95f1-2bf0694e0cd0" providerId="AD" clId="Web-{7674B30D-2D86-E768-B0FA-B8B8168F108A}" dt="2022-10-03T15:46:04.084" v="94"/>
          <ac:spMkLst>
            <pc:docMk/>
            <pc:sldMk cId="109857222" sldId="256"/>
            <ac:spMk id="57" creationId="{EB8560A9-B281-46EB-A304-1E4A5A00D6A9}"/>
          </ac:spMkLst>
        </pc:spChg>
        <pc:spChg chg="add del">
          <ac:chgData name="LAVANYA LAKHIANI" userId="S::13670@materdeischool.ac.in::afe28a78-be71-4830-95f1-2bf0694e0cd0" providerId="AD" clId="Web-{7674B30D-2D86-E768-B0FA-B8B8168F108A}" dt="2022-10-03T15:46:04.084" v="94"/>
          <ac:spMkLst>
            <pc:docMk/>
            <pc:sldMk cId="109857222" sldId="256"/>
            <ac:spMk id="58" creationId="{8258443E-B333-44F4-8D49-1EAB1C1A4613}"/>
          </ac:spMkLst>
        </pc:spChg>
        <pc:spChg chg="add del">
          <ac:chgData name="LAVANYA LAKHIANI" userId="S::13670@materdeischool.ac.in::afe28a78-be71-4830-95f1-2bf0694e0cd0" providerId="AD" clId="Web-{7674B30D-2D86-E768-B0FA-B8B8168F108A}" dt="2022-10-03T15:46:04.084" v="94"/>
          <ac:spMkLst>
            <pc:docMk/>
            <pc:sldMk cId="109857222" sldId="256"/>
            <ac:spMk id="59" creationId="{4D1A5E71-B6B6-486A-8CDC-C7ABD9B903F6}"/>
          </ac:spMkLst>
        </pc:spChg>
        <pc:spChg chg="add del">
          <ac:chgData name="LAVANYA LAKHIANI" userId="S::13670@materdeischool.ac.in::afe28a78-be71-4830-95f1-2bf0694e0cd0" providerId="AD" clId="Web-{7674B30D-2D86-E768-B0FA-B8B8168F108A}" dt="2022-10-03T15:46:04.084" v="94"/>
          <ac:spMkLst>
            <pc:docMk/>
            <pc:sldMk cId="109857222" sldId="256"/>
            <ac:spMk id="61" creationId="{667882DD-56E8-460E-99D5-86E71982D5AB}"/>
          </ac:spMkLst>
        </pc:spChg>
        <pc:spChg chg="add del">
          <ac:chgData name="LAVANYA LAKHIANI" userId="S::13670@materdeischool.ac.in::afe28a78-be71-4830-95f1-2bf0694e0cd0" providerId="AD" clId="Web-{7674B30D-2D86-E768-B0FA-B8B8168F108A}" dt="2022-10-03T15:47:18.086" v="113"/>
          <ac:spMkLst>
            <pc:docMk/>
            <pc:sldMk cId="109857222" sldId="256"/>
            <ac:spMk id="64" creationId="{DF0CAD46-2E46-44EB-A063-C05881768CE6}"/>
          </ac:spMkLst>
        </pc:spChg>
        <pc:spChg chg="add del">
          <ac:chgData name="LAVANYA LAKHIANI" userId="S::13670@materdeischool.ac.in::afe28a78-be71-4830-95f1-2bf0694e0cd0" providerId="AD" clId="Web-{7674B30D-2D86-E768-B0FA-B8B8168F108A}" dt="2022-10-03T15:47:18.086" v="111"/>
          <ac:spMkLst>
            <pc:docMk/>
            <pc:sldMk cId="109857222" sldId="256"/>
            <ac:spMk id="65" creationId="{DE8A7E9B-3161-4AE7-B85C-EE3D7786D549}"/>
          </ac:spMkLst>
        </pc:spChg>
        <pc:spChg chg="add del">
          <ac:chgData name="LAVANYA LAKHIANI" userId="S::13670@materdeischool.ac.in::afe28a78-be71-4830-95f1-2bf0694e0cd0" providerId="AD" clId="Web-{7674B30D-2D86-E768-B0FA-B8B8168F108A}" dt="2022-10-03T15:46:28.210" v="98"/>
          <ac:spMkLst>
            <pc:docMk/>
            <pc:sldMk cId="109857222" sldId="256"/>
            <ac:spMk id="73" creationId="{BB3B2C43-5E36-4768-8319-6752D24B47E9}"/>
          </ac:spMkLst>
        </pc:spChg>
        <pc:spChg chg="add del">
          <ac:chgData name="LAVANYA LAKHIANI" userId="S::13670@materdeischool.ac.in::afe28a78-be71-4830-95f1-2bf0694e0cd0" providerId="AD" clId="Web-{7674B30D-2D86-E768-B0FA-B8B8168F108A}" dt="2022-10-03T15:46:28.210" v="98"/>
          <ac:spMkLst>
            <pc:docMk/>
            <pc:sldMk cId="109857222" sldId="256"/>
            <ac:spMk id="75" creationId="{B044326E-7BB3-4929-BE33-05CA64DBB248}"/>
          </ac:spMkLst>
        </pc:spChg>
        <pc:spChg chg="add del">
          <ac:chgData name="LAVANYA LAKHIANI" userId="S::13670@materdeischool.ac.in::afe28a78-be71-4830-95f1-2bf0694e0cd0" providerId="AD" clId="Web-{7674B30D-2D86-E768-B0FA-B8B8168F108A}" dt="2022-10-03T15:46:28.210" v="98"/>
          <ac:spMkLst>
            <pc:docMk/>
            <pc:sldMk cId="109857222" sldId="256"/>
            <ac:spMk id="77" creationId="{731CF4E0-AA2D-43CA-A528-C52FB158244A}"/>
          </ac:spMkLst>
        </pc:spChg>
        <pc:spChg chg="add del">
          <ac:chgData name="LAVANYA LAKHIANI" userId="S::13670@materdeischool.ac.in::afe28a78-be71-4830-95f1-2bf0694e0cd0" providerId="AD" clId="Web-{7674B30D-2D86-E768-B0FA-B8B8168F108A}" dt="2022-10-03T15:46:28.210" v="98"/>
          <ac:spMkLst>
            <pc:docMk/>
            <pc:sldMk cId="109857222" sldId="256"/>
            <ac:spMk id="79" creationId="{3B083774-A903-4B1B-BC6A-94C1F048E82B}"/>
          </ac:spMkLst>
        </pc:spChg>
        <pc:spChg chg="add del">
          <ac:chgData name="LAVANYA LAKHIANI" userId="S::13670@materdeischool.ac.in::afe28a78-be71-4830-95f1-2bf0694e0cd0" providerId="AD" clId="Web-{7674B30D-2D86-E768-B0FA-B8B8168F108A}" dt="2022-10-03T15:46:31.898" v="100"/>
          <ac:spMkLst>
            <pc:docMk/>
            <pc:sldMk cId="109857222" sldId="256"/>
            <ac:spMk id="85" creationId="{9B45BA4C-9B54-4496-821F-9E0985CA984D}"/>
          </ac:spMkLst>
        </pc:spChg>
        <pc:spChg chg="add del">
          <ac:chgData name="LAVANYA LAKHIANI" userId="S::13670@materdeischool.ac.in::afe28a78-be71-4830-95f1-2bf0694e0cd0" providerId="AD" clId="Web-{7674B30D-2D86-E768-B0FA-B8B8168F108A}" dt="2022-10-03T15:46:31.898" v="100"/>
          <ac:spMkLst>
            <pc:docMk/>
            <pc:sldMk cId="109857222" sldId="256"/>
            <ac:spMk id="86" creationId="{85E1BB9D-FAFF-4C3E-9E44-13F8FBABCD62}"/>
          </ac:spMkLst>
        </pc:spChg>
        <pc:spChg chg="add del">
          <ac:chgData name="LAVANYA LAKHIANI" userId="S::13670@materdeischool.ac.in::afe28a78-be71-4830-95f1-2bf0694e0cd0" providerId="AD" clId="Web-{7674B30D-2D86-E768-B0FA-B8B8168F108A}" dt="2022-10-03T15:46:31.898" v="100"/>
          <ac:spMkLst>
            <pc:docMk/>
            <pc:sldMk cId="109857222" sldId="256"/>
            <ac:spMk id="88" creationId="{47C897C6-901F-410E-B2AC-162ED94B010E}"/>
          </ac:spMkLst>
        </pc:spChg>
        <pc:grpChg chg="add del">
          <ac:chgData name="LAVANYA LAKHIANI" userId="S::13670@materdeischool.ac.in::afe28a78-be71-4830-95f1-2bf0694e0cd0" providerId="AD" clId="Web-{7674B30D-2D86-E768-B0FA-B8B8168F108A}" dt="2022-10-03T15:40:41.356" v="18"/>
          <ac:grpSpMkLst>
            <pc:docMk/>
            <pc:sldMk cId="109857222" sldId="256"/>
            <ac:grpSpMk id="8" creationId="{4252769E-B9F0-4068-A645-5BBEF16E9C28}"/>
          </ac:grpSpMkLst>
        </pc:grpChg>
        <pc:grpChg chg="add del">
          <ac:chgData name="LAVANYA LAKHIANI" userId="S::13670@materdeischool.ac.in::afe28a78-be71-4830-95f1-2bf0694e0cd0" providerId="AD" clId="Web-{7674B30D-2D86-E768-B0FA-B8B8168F108A}" dt="2022-10-03T15:40:19.184" v="12"/>
          <ac:grpSpMkLst>
            <pc:docMk/>
            <pc:sldMk cId="109857222" sldId="256"/>
            <ac:grpSpMk id="13" creationId="{3CDD339A-0D5C-435F-B70C-6498DB974BEE}"/>
          </ac:grpSpMkLst>
        </pc:grpChg>
        <pc:grpChg chg="add del">
          <ac:chgData name="LAVANYA LAKHIANI" userId="S::13670@materdeischool.ac.in::afe28a78-be71-4830-95f1-2bf0694e0cd0" providerId="AD" clId="Web-{7674B30D-2D86-E768-B0FA-B8B8168F108A}" dt="2022-10-03T15:46:02.694" v="92"/>
          <ac:grpSpMkLst>
            <pc:docMk/>
            <pc:sldMk cId="109857222" sldId="256"/>
            <ac:grpSpMk id="42" creationId="{FB8CE58F-407C-497E-B723-21FD8C6D35E4}"/>
          </ac:grpSpMkLst>
        </pc:grpChg>
        <pc:grpChg chg="add del">
          <ac:chgData name="LAVANYA LAKHIANI" userId="S::13670@materdeischool.ac.in::afe28a78-be71-4830-95f1-2bf0694e0cd0" providerId="AD" clId="Web-{7674B30D-2D86-E768-B0FA-B8B8168F108A}" dt="2022-10-03T15:42:45.875" v="42"/>
          <ac:grpSpMkLst>
            <pc:docMk/>
            <pc:sldMk cId="109857222" sldId="256"/>
            <ac:grpSpMk id="50" creationId="{B858DA4F-B13B-4D82-A95F-CBF114BDDD7A}"/>
          </ac:grpSpMkLst>
        </pc:grpChg>
        <pc:grpChg chg="add del">
          <ac:chgData name="LAVANYA LAKHIANI" userId="S::13670@materdeischool.ac.in::afe28a78-be71-4830-95f1-2bf0694e0cd0" providerId="AD" clId="Web-{7674B30D-2D86-E768-B0FA-B8B8168F108A}" dt="2022-10-03T15:46:04.084" v="94"/>
          <ac:grpSpMkLst>
            <pc:docMk/>
            <pc:sldMk cId="109857222" sldId="256"/>
            <ac:grpSpMk id="54" creationId="{B2EBBF56-923D-48A7-9F8F-86E33CFA3EF9}"/>
          </ac:grpSpMkLst>
        </pc:grpChg>
        <pc:grpChg chg="add del">
          <ac:chgData name="LAVANYA LAKHIANI" userId="S::13670@materdeischool.ac.in::afe28a78-be71-4830-95f1-2bf0694e0cd0" providerId="AD" clId="Web-{7674B30D-2D86-E768-B0FA-B8B8168F108A}" dt="2022-10-03T15:46:04.084" v="94"/>
          <ac:grpSpMkLst>
            <pc:docMk/>
            <pc:sldMk cId="109857222" sldId="256"/>
            <ac:grpSpMk id="60" creationId="{FB9739EB-7F66-433D-841F-AB3CD18700B7}"/>
          </ac:grpSpMkLst>
        </pc:grpChg>
        <pc:grpChg chg="add del">
          <ac:chgData name="LAVANYA LAKHIANI" userId="S::13670@materdeischool.ac.in::afe28a78-be71-4830-95f1-2bf0694e0cd0" providerId="AD" clId="Web-{7674B30D-2D86-E768-B0FA-B8B8168F108A}" dt="2022-10-03T15:47:17.993" v="108"/>
          <ac:grpSpMkLst>
            <pc:docMk/>
            <pc:sldMk cId="109857222" sldId="256"/>
            <ac:grpSpMk id="66" creationId="{C3E45FAB-3768-4529-B0E8-A0E9BE5E382B}"/>
          </ac:grpSpMkLst>
        </pc:grpChg>
        <pc:grpChg chg="add del">
          <ac:chgData name="LAVANYA LAKHIANI" userId="S::13670@materdeischool.ac.in::afe28a78-be71-4830-95f1-2bf0694e0cd0" providerId="AD" clId="Web-{7674B30D-2D86-E768-B0FA-B8B8168F108A}" dt="2022-10-03T15:42:45.875" v="42"/>
          <ac:grpSpMkLst>
            <pc:docMk/>
            <pc:sldMk cId="109857222" sldId="256"/>
            <ac:grpSpMk id="76" creationId="{D77BF9F5-CA63-42A6-AC93-C2BDF4727665}"/>
          </ac:grpSpMkLst>
        </pc:grpChg>
        <pc:grpChg chg="add del">
          <ac:chgData name="LAVANYA LAKHIANI" userId="S::13670@materdeischool.ac.in::afe28a78-be71-4830-95f1-2bf0694e0cd0" providerId="AD" clId="Web-{7674B30D-2D86-E768-B0FA-B8B8168F108A}" dt="2022-10-03T15:42:45.875" v="42"/>
          <ac:grpSpMkLst>
            <pc:docMk/>
            <pc:sldMk cId="109857222" sldId="256"/>
            <ac:grpSpMk id="87" creationId="{94D09F36-C387-49FA-9BEA-D0427CE84C57}"/>
          </ac:grpSpMkLst>
        </pc:grpChg>
        <pc:picChg chg="add del mod">
          <ac:chgData name="LAVANYA LAKHIANI" userId="S::13670@materdeischool.ac.in::afe28a78-be71-4830-95f1-2bf0694e0cd0" providerId="AD" clId="Web-{7674B30D-2D86-E768-B0FA-B8B8168F108A}" dt="2022-10-03T15:36:56.943" v="6"/>
          <ac:picMkLst>
            <pc:docMk/>
            <pc:sldMk cId="109857222" sldId="256"/>
            <ac:picMk id="4" creationId="{4D4B2146-DB91-3C52-E951-938DD3FD81FE}"/>
          </ac:picMkLst>
        </pc:picChg>
        <pc:picChg chg="add del">
          <ac:chgData name="LAVANYA LAKHIANI" userId="S::13670@materdeischool.ac.in::afe28a78-be71-4830-95f1-2bf0694e0cd0" providerId="AD" clId="Web-{7674B30D-2D86-E768-B0FA-B8B8168F108A}" dt="2022-10-03T15:40:19.184" v="12"/>
          <ac:picMkLst>
            <pc:docMk/>
            <pc:sldMk cId="109857222" sldId="256"/>
            <ac:picMk id="5" creationId="{B7E9B1FA-15E0-F4A2-02FB-7FB7F7C40080}"/>
          </ac:picMkLst>
        </pc:picChg>
        <pc:picChg chg="add del">
          <ac:chgData name="LAVANYA LAKHIANI" userId="S::13670@materdeischool.ac.in::afe28a78-be71-4830-95f1-2bf0694e0cd0" providerId="AD" clId="Web-{7674B30D-2D86-E768-B0FA-B8B8168F108A}" dt="2022-10-03T15:40:41.356" v="18"/>
          <ac:picMkLst>
            <pc:docMk/>
            <pc:sldMk cId="109857222" sldId="256"/>
            <ac:picMk id="7" creationId="{258D727D-BE1B-B76A-29E3-FB39D916B5C4}"/>
          </ac:picMkLst>
        </pc:picChg>
        <pc:picChg chg="add del mod ord">
          <ac:chgData name="LAVANYA LAKHIANI" userId="S::13670@materdeischool.ac.in::afe28a78-be71-4830-95f1-2bf0694e0cd0" providerId="AD" clId="Web-{7674B30D-2D86-E768-B0FA-B8B8168F108A}" dt="2022-10-03T15:47:18.086" v="112"/>
          <ac:picMkLst>
            <pc:docMk/>
            <pc:sldMk cId="109857222" sldId="256"/>
            <ac:picMk id="12" creationId="{1CF51C3C-3B61-8D63-A757-1841D045EF53}"/>
          </ac:picMkLst>
        </pc:picChg>
        <pc:picChg chg="add del">
          <ac:chgData name="LAVANYA LAKHIANI" userId="S::13670@materdeischool.ac.in::afe28a78-be71-4830-95f1-2bf0694e0cd0" providerId="AD" clId="Web-{7674B30D-2D86-E768-B0FA-B8B8168F108A}" dt="2022-10-03T15:40:44.669" v="22"/>
          <ac:picMkLst>
            <pc:docMk/>
            <pc:sldMk cId="109857222" sldId="256"/>
            <ac:picMk id="20" creationId="{9F686073-8687-7429-7B46-10BDACEC69D1}"/>
          </ac:picMkLst>
        </pc:picChg>
        <pc:picChg chg="add del">
          <ac:chgData name="LAVANYA LAKHIANI" userId="S::13670@materdeischool.ac.in::afe28a78-be71-4830-95f1-2bf0694e0cd0" providerId="AD" clId="Web-{7674B30D-2D86-E768-B0FA-B8B8168F108A}" dt="2022-10-03T15:41:10.935" v="24"/>
          <ac:picMkLst>
            <pc:docMk/>
            <pc:sldMk cId="109857222" sldId="256"/>
            <ac:picMk id="24" creationId="{EF941107-0697-5F48-C9EE-A924F20D74EB}"/>
          </ac:picMkLst>
        </pc:picChg>
        <pc:picChg chg="add del">
          <ac:chgData name="LAVANYA LAKHIANI" userId="S::13670@materdeischool.ac.in::afe28a78-be71-4830-95f1-2bf0694e0cd0" providerId="AD" clId="Web-{7674B30D-2D86-E768-B0FA-B8B8168F108A}" dt="2022-10-03T15:41:28.076" v="26"/>
          <ac:picMkLst>
            <pc:docMk/>
            <pc:sldMk cId="109857222" sldId="256"/>
            <ac:picMk id="31" creationId="{F9E3E98D-69F8-DC97-BCC8-BC764045D4A1}"/>
          </ac:picMkLst>
        </pc:picChg>
        <pc:picChg chg="add del mod">
          <ac:chgData name="LAVANYA LAKHIANI" userId="S::13670@materdeischool.ac.in::afe28a78-be71-4830-95f1-2bf0694e0cd0" providerId="AD" clId="Web-{7674B30D-2D86-E768-B0FA-B8B8168F108A}" dt="2022-10-03T15:42:51.344" v="52"/>
          <ac:picMkLst>
            <pc:docMk/>
            <pc:sldMk cId="109857222" sldId="256"/>
            <ac:picMk id="37" creationId="{6D5B5149-D12C-9816-9697-F1CB65A76246}"/>
          </ac:picMkLst>
        </pc:picChg>
        <pc:cxnChg chg="add del">
          <ac:chgData name="LAVANYA LAKHIANI" userId="S::13670@materdeischool.ac.in::afe28a78-be71-4830-95f1-2bf0694e0cd0" providerId="AD" clId="Web-{7674B30D-2D86-E768-B0FA-B8B8168F108A}" dt="2022-10-03T15:46:04.131" v="95"/>
          <ac:cxnSpMkLst>
            <pc:docMk/>
            <pc:sldMk cId="109857222" sldId="256"/>
            <ac:cxnSpMk id="29" creationId="{D81E42A3-743C-4C15-9DA8-93AA9AEBFB17}"/>
          </ac:cxnSpMkLst>
        </pc:cxnChg>
        <pc:cxnChg chg="add del">
          <ac:chgData name="LAVANYA LAKHIANI" userId="S::13670@materdeischool.ac.in::afe28a78-be71-4830-95f1-2bf0694e0cd0" providerId="AD" clId="Web-{7674B30D-2D86-E768-B0FA-B8B8168F108A}" dt="2022-10-03T15:42:51.344" v="52"/>
          <ac:cxnSpMkLst>
            <pc:docMk/>
            <pc:sldMk cId="109857222" sldId="256"/>
            <ac:cxnSpMk id="39" creationId="{97CC2FE6-3AD0-4131-B4BC-1F4D65E25E13}"/>
          </ac:cxnSpMkLst>
        </pc:cxnChg>
        <pc:cxnChg chg="add del">
          <ac:chgData name="LAVANYA LAKHIANI" userId="S::13670@materdeischool.ac.in::afe28a78-be71-4830-95f1-2bf0694e0cd0" providerId="AD" clId="Web-{7674B30D-2D86-E768-B0FA-B8B8168F108A}" dt="2022-10-03T15:46:28.210" v="98"/>
          <ac:cxnSpMkLst>
            <pc:docMk/>
            <pc:sldMk cId="109857222" sldId="256"/>
            <ac:cxnSpMk id="81" creationId="{5D5FB189-1F48-4A47-B036-6AF7E11A8E7B}"/>
          </ac:cxnSpMkLst>
        </pc:cxnChg>
        <pc:cxnChg chg="add del">
          <ac:chgData name="LAVANYA LAKHIANI" userId="S::13670@materdeischool.ac.in::afe28a78-be71-4830-95f1-2bf0694e0cd0" providerId="AD" clId="Web-{7674B30D-2D86-E768-B0FA-B8B8168F108A}" dt="2022-10-03T15:46:28.210" v="98"/>
          <ac:cxnSpMkLst>
            <pc:docMk/>
            <pc:sldMk cId="109857222" sldId="256"/>
            <ac:cxnSpMk id="83" creationId="{C5B335DD-3163-4EC5-8B6B-2AB53E64D11A}"/>
          </ac:cxnSpMkLst>
        </pc:cxnChg>
      </pc:sldChg>
      <pc:sldChg chg="addSp delSp modSp new del mod setBg modClrScheme delDesignElem chgLayout">
        <pc:chgData name="LAVANYA LAKHIANI" userId="S::13670@materdeischool.ac.in::afe28a78-be71-4830-95f1-2bf0694e0cd0" providerId="AD" clId="Web-{7674B30D-2D86-E768-B0FA-B8B8168F108A}" dt="2022-10-03T16:12:45.940" v="225"/>
        <pc:sldMkLst>
          <pc:docMk/>
          <pc:sldMk cId="1041190265" sldId="256"/>
        </pc:sldMkLst>
        <pc:spChg chg="add del mod">
          <ac:chgData name="LAVANYA LAKHIANI" userId="S::13670@materdeischool.ac.in::afe28a78-be71-4830-95f1-2bf0694e0cd0" providerId="AD" clId="Web-{7674B30D-2D86-E768-B0FA-B8B8168F108A}" dt="2022-10-03T16:12:44.815" v="224"/>
          <ac:spMkLst>
            <pc:docMk/>
            <pc:sldMk cId="1041190265" sldId="256"/>
            <ac:spMk id="2" creationId="{68A6B5E2-8511-A585-ABAE-716C5D8F1CFC}"/>
          </ac:spMkLst>
        </pc:spChg>
        <pc:spChg chg="add del mod">
          <ac:chgData name="LAVANYA LAKHIANI" userId="S::13670@materdeischool.ac.in::afe28a78-be71-4830-95f1-2bf0694e0cd0" providerId="AD" clId="Web-{7674B30D-2D86-E768-B0FA-B8B8168F108A}" dt="2022-10-03T16:12:44.815" v="224"/>
          <ac:spMkLst>
            <pc:docMk/>
            <pc:sldMk cId="1041190265" sldId="256"/>
            <ac:spMk id="3" creationId="{BF2E4CEE-FAAE-6759-C0E9-C20B21544BE4}"/>
          </ac:spMkLst>
        </pc:spChg>
        <pc:spChg chg="add del">
          <ac:chgData name="LAVANYA LAKHIANI" userId="S::13670@materdeischool.ac.in::afe28a78-be71-4830-95f1-2bf0694e0cd0" providerId="AD" clId="Web-{7674B30D-2D86-E768-B0FA-B8B8168F108A}" dt="2022-10-03T16:12:44.815" v="224"/>
          <ac:spMkLst>
            <pc:docMk/>
            <pc:sldMk cId="1041190265" sldId="256"/>
            <ac:spMk id="9" creationId="{4D896123-1B32-4CB1-B2ED-E34BBC26B423}"/>
          </ac:spMkLst>
        </pc:spChg>
        <pc:spChg chg="add del">
          <ac:chgData name="LAVANYA LAKHIANI" userId="S::13670@materdeischool.ac.in::afe28a78-be71-4830-95f1-2bf0694e0cd0" providerId="AD" clId="Web-{7674B30D-2D86-E768-B0FA-B8B8168F108A}" dt="2022-10-03T16:12:44.815" v="224"/>
          <ac:spMkLst>
            <pc:docMk/>
            <pc:sldMk cId="1041190265" sldId="256"/>
            <ac:spMk id="11" creationId="{1145F121-7DB3-4C20-B960-333CE2967F69}"/>
          </ac:spMkLst>
        </pc:spChg>
        <pc:picChg chg="add del">
          <ac:chgData name="LAVANYA LAKHIANI" userId="S::13670@materdeischool.ac.in::afe28a78-be71-4830-95f1-2bf0694e0cd0" providerId="AD" clId="Web-{7674B30D-2D86-E768-B0FA-B8B8168F108A}" dt="2022-10-03T16:12:44.815" v="224"/>
          <ac:picMkLst>
            <pc:docMk/>
            <pc:sldMk cId="1041190265" sldId="256"/>
            <ac:picMk id="4" creationId="{7922E2D2-914D-CD0B-1BA7-CAB0CE937891}"/>
          </ac:picMkLst>
        </pc:picChg>
      </pc:sldChg>
      <pc:sldChg chg="new add del">
        <pc:chgData name="LAVANYA LAKHIANI" userId="S::13670@materdeischool.ac.in::afe28a78-be71-4830-95f1-2bf0694e0cd0" providerId="AD" clId="Web-{7674B30D-2D86-E768-B0FA-B8B8168F108A}" dt="2022-10-03T16:12:48.909" v="227"/>
        <pc:sldMkLst>
          <pc:docMk/>
          <pc:sldMk cId="1709036364" sldId="256"/>
        </pc:sldMkLst>
      </pc:sldChg>
      <pc:sldChg chg="new del">
        <pc:chgData name="LAVANYA LAKHIANI" userId="S::13670@materdeischool.ac.in::afe28a78-be71-4830-95f1-2bf0694e0cd0" providerId="AD" clId="Web-{7674B30D-2D86-E768-B0FA-B8B8168F108A}" dt="2022-10-03T15:47:07.914" v="103"/>
        <pc:sldMkLst>
          <pc:docMk/>
          <pc:sldMk cId="3501808196" sldId="256"/>
        </pc:sldMkLst>
      </pc:sldChg>
      <pc:sldChg chg="addSp delSp modSp new add del mod setBg modClrScheme addAnim delAnim setClrOvrMap chgLayout">
        <pc:chgData name="LAVANYA LAKHIANI" userId="S::13670@materdeischool.ac.in::afe28a78-be71-4830-95f1-2bf0694e0cd0" providerId="AD" clId="Web-{7674B30D-2D86-E768-B0FA-B8B8168F108A}" dt="2022-10-03T16:13:31.926" v="285"/>
        <pc:sldMkLst>
          <pc:docMk/>
          <pc:sldMk cId="2306585899" sldId="257"/>
        </pc:sldMkLst>
        <pc:spChg chg="mod ord">
          <ac:chgData name="LAVANYA LAKHIANI" userId="S::13670@materdeischool.ac.in::afe28a78-be71-4830-95f1-2bf0694e0cd0" providerId="AD" clId="Web-{7674B30D-2D86-E768-B0FA-B8B8168F108A}" dt="2022-10-03T16:13:31.926" v="285"/>
          <ac:spMkLst>
            <pc:docMk/>
            <pc:sldMk cId="2306585899" sldId="257"/>
            <ac:spMk id="2" creationId="{E4FB4485-06B4-0CF5-8B65-CBAC46C623DA}"/>
          </ac:spMkLst>
        </pc:spChg>
        <pc:spChg chg="add del">
          <ac:chgData name="LAVANYA LAKHIANI" userId="S::13670@materdeischool.ac.in::afe28a78-be71-4830-95f1-2bf0694e0cd0" providerId="AD" clId="Web-{7674B30D-2D86-E768-B0FA-B8B8168F108A}" dt="2022-10-03T16:13:31.926" v="285"/>
          <ac:spMkLst>
            <pc:docMk/>
            <pc:sldMk cId="2306585899" sldId="257"/>
            <ac:spMk id="3" creationId="{C78DA7A8-8A11-00E2-085D-4EF39968C153}"/>
          </ac:spMkLst>
        </pc:spChg>
        <pc:spChg chg="add del">
          <ac:chgData name="LAVANYA LAKHIANI" userId="S::13670@materdeischool.ac.in::afe28a78-be71-4830-95f1-2bf0694e0cd0" providerId="AD" clId="Web-{7674B30D-2D86-E768-B0FA-B8B8168F108A}" dt="2022-10-03T16:13:26.598" v="277"/>
          <ac:spMkLst>
            <pc:docMk/>
            <pc:sldMk cId="2306585899" sldId="257"/>
            <ac:spMk id="8" creationId="{DD7EAFE6-2BB9-41FB-9CF4-588CFC708774}"/>
          </ac:spMkLst>
        </pc:spChg>
        <pc:spChg chg="add del">
          <ac:chgData name="LAVANYA LAKHIANI" userId="S::13670@materdeischool.ac.in::afe28a78-be71-4830-95f1-2bf0694e0cd0" providerId="AD" clId="Web-{7674B30D-2D86-E768-B0FA-B8B8168F108A}" dt="2022-10-03T16:13:26.598" v="277"/>
          <ac:spMkLst>
            <pc:docMk/>
            <pc:sldMk cId="2306585899" sldId="257"/>
            <ac:spMk id="10" creationId="{8C37C960-91F5-4F61-B2CD-8A037920720B}"/>
          </ac:spMkLst>
        </pc:spChg>
        <pc:spChg chg="add del">
          <ac:chgData name="LAVANYA LAKHIANI" userId="S::13670@materdeischool.ac.in::afe28a78-be71-4830-95f1-2bf0694e0cd0" providerId="AD" clId="Web-{7674B30D-2D86-E768-B0FA-B8B8168F108A}" dt="2022-10-03T16:13:26.598" v="277"/>
          <ac:spMkLst>
            <pc:docMk/>
            <pc:sldMk cId="2306585899" sldId="257"/>
            <ac:spMk id="12" creationId="{50F155B6-ACA8-4C58-AAB6-CAFC981FF9EA}"/>
          </ac:spMkLst>
        </pc:spChg>
        <pc:spChg chg="add del">
          <ac:chgData name="LAVANYA LAKHIANI" userId="S::13670@materdeischool.ac.in::afe28a78-be71-4830-95f1-2bf0694e0cd0" providerId="AD" clId="Web-{7674B30D-2D86-E768-B0FA-B8B8168F108A}" dt="2022-10-03T16:13:26.598" v="277"/>
          <ac:spMkLst>
            <pc:docMk/>
            <pc:sldMk cId="2306585899" sldId="257"/>
            <ac:spMk id="14" creationId="{A5C31099-1BBD-40CE-BC60-FCE50741940D}"/>
          </ac:spMkLst>
        </pc:spChg>
        <pc:spChg chg="add del">
          <ac:chgData name="LAVANYA LAKHIANI" userId="S::13670@materdeischool.ac.in::afe28a78-be71-4830-95f1-2bf0694e0cd0" providerId="AD" clId="Web-{7674B30D-2D86-E768-B0FA-B8B8168F108A}" dt="2022-10-03T16:10:04.607" v="157"/>
          <ac:spMkLst>
            <pc:docMk/>
            <pc:sldMk cId="2306585899" sldId="257"/>
            <ac:spMk id="19" creationId="{39E3965E-AC41-4711-9D10-E25ABB132D86}"/>
          </ac:spMkLst>
        </pc:spChg>
        <pc:spChg chg="add del">
          <ac:chgData name="LAVANYA LAKHIANI" userId="S::13670@materdeischool.ac.in::afe28a78-be71-4830-95f1-2bf0694e0cd0" providerId="AD" clId="Web-{7674B30D-2D86-E768-B0FA-B8B8168F108A}" dt="2022-10-03T16:10:53.718" v="186"/>
          <ac:spMkLst>
            <pc:docMk/>
            <pc:sldMk cId="2306585899" sldId="257"/>
            <ac:spMk id="22" creationId="{35F60170-91B4-45F0-B88B-9C07AEC4642C}"/>
          </ac:spMkLst>
        </pc:spChg>
        <pc:spChg chg="add del">
          <ac:chgData name="LAVANYA LAKHIANI" userId="S::13670@materdeischool.ac.in::afe28a78-be71-4830-95f1-2bf0694e0cd0" providerId="AD" clId="Web-{7674B30D-2D86-E768-B0FA-B8B8168F108A}" dt="2022-10-03T16:10:04.607" v="157"/>
          <ac:spMkLst>
            <pc:docMk/>
            <pc:sldMk cId="2306585899" sldId="257"/>
            <ac:spMk id="23" creationId="{A9286AD2-18A9-4868-A4E3-7A2097A20810}"/>
          </ac:spMkLst>
        </pc:spChg>
        <pc:spChg chg="add del">
          <ac:chgData name="LAVANYA LAKHIANI" userId="S::13670@materdeischool.ac.in::afe28a78-be71-4830-95f1-2bf0694e0cd0" providerId="AD" clId="Web-{7674B30D-2D86-E768-B0FA-B8B8168F108A}" dt="2022-10-03T16:10:09.873" v="161"/>
          <ac:spMkLst>
            <pc:docMk/>
            <pc:sldMk cId="2306585899" sldId="257"/>
            <ac:spMk id="27" creationId="{79F40191-0F44-4FD1-82CC-ACB507C14BE6}"/>
          </ac:spMkLst>
        </pc:spChg>
        <pc:spChg chg="add del">
          <ac:chgData name="LAVANYA LAKHIANI" userId="S::13670@materdeischool.ac.in::afe28a78-be71-4830-95f1-2bf0694e0cd0" providerId="AD" clId="Web-{7674B30D-2D86-E768-B0FA-B8B8168F108A}" dt="2022-10-03T16:10:09.873" v="161"/>
          <ac:spMkLst>
            <pc:docMk/>
            <pc:sldMk cId="2306585899" sldId="257"/>
            <ac:spMk id="28" creationId="{8D06CE56-3881-4ADA-8CEF-D18B02C242A3}"/>
          </ac:spMkLst>
        </pc:spChg>
        <pc:spChg chg="add del">
          <ac:chgData name="LAVANYA LAKHIANI" userId="S::13670@materdeischool.ac.in::afe28a78-be71-4830-95f1-2bf0694e0cd0" providerId="AD" clId="Web-{7674B30D-2D86-E768-B0FA-B8B8168F108A}" dt="2022-10-03T16:10:09.873" v="161"/>
          <ac:spMkLst>
            <pc:docMk/>
            <pc:sldMk cId="2306585899" sldId="257"/>
            <ac:spMk id="29" creationId="{79F3C543-62EC-4433-9C93-A2CD8764E9B4}"/>
          </ac:spMkLst>
        </pc:spChg>
        <pc:spChg chg="add del">
          <ac:chgData name="LAVANYA LAKHIANI" userId="S::13670@materdeischool.ac.in::afe28a78-be71-4830-95f1-2bf0694e0cd0" providerId="AD" clId="Web-{7674B30D-2D86-E768-B0FA-B8B8168F108A}" dt="2022-10-03T16:10:09.873" v="161"/>
          <ac:spMkLst>
            <pc:docMk/>
            <pc:sldMk cId="2306585899" sldId="257"/>
            <ac:spMk id="30" creationId="{5A59F003-E00A-43F9-91DC-CC54E3B87466}"/>
          </ac:spMkLst>
        </pc:spChg>
        <pc:spChg chg="add del">
          <ac:chgData name="LAVANYA LAKHIANI" userId="S::13670@materdeischool.ac.in::afe28a78-be71-4830-95f1-2bf0694e0cd0" providerId="AD" clId="Web-{7674B30D-2D86-E768-B0FA-B8B8168F108A}" dt="2022-10-03T16:10:09.873" v="161"/>
          <ac:spMkLst>
            <pc:docMk/>
            <pc:sldMk cId="2306585899" sldId="257"/>
            <ac:spMk id="31" creationId="{D74A4382-E3AD-430A-9A1F-DFA3E0E77A7D}"/>
          </ac:spMkLst>
        </pc:spChg>
        <pc:spChg chg="add del">
          <ac:chgData name="LAVANYA LAKHIANI" userId="S::13670@materdeischool.ac.in::afe28a78-be71-4830-95f1-2bf0694e0cd0" providerId="AD" clId="Web-{7674B30D-2D86-E768-B0FA-B8B8168F108A}" dt="2022-10-03T16:10:13.295" v="165"/>
          <ac:spMkLst>
            <pc:docMk/>
            <pc:sldMk cId="2306585899" sldId="257"/>
            <ac:spMk id="33" creationId="{39E3965E-AC41-4711-9D10-E25ABB132D86}"/>
          </ac:spMkLst>
        </pc:spChg>
        <pc:spChg chg="add del">
          <ac:chgData name="LAVANYA LAKHIANI" userId="S::13670@materdeischool.ac.in::afe28a78-be71-4830-95f1-2bf0694e0cd0" providerId="AD" clId="Web-{7674B30D-2D86-E768-B0FA-B8B8168F108A}" dt="2022-10-03T16:10:13.295" v="165"/>
          <ac:spMkLst>
            <pc:docMk/>
            <pc:sldMk cId="2306585899" sldId="257"/>
            <ac:spMk id="35" creationId="{A9286AD2-18A9-4868-A4E3-7A2097A20810}"/>
          </ac:spMkLst>
        </pc:spChg>
        <pc:spChg chg="add del">
          <ac:chgData name="LAVANYA LAKHIANI" userId="S::13670@materdeischool.ac.in::afe28a78-be71-4830-95f1-2bf0694e0cd0" providerId="AD" clId="Web-{7674B30D-2D86-E768-B0FA-B8B8168F108A}" dt="2022-10-03T16:10:17.436" v="167"/>
          <ac:spMkLst>
            <pc:docMk/>
            <pc:sldMk cId="2306585899" sldId="257"/>
            <ac:spMk id="52" creationId="{2437C4A8-8E3A-4ADA-93B9-64737CE1ABB1}"/>
          </ac:spMkLst>
        </pc:spChg>
        <pc:spChg chg="add del">
          <ac:chgData name="LAVANYA LAKHIANI" userId="S::13670@materdeischool.ac.in::afe28a78-be71-4830-95f1-2bf0694e0cd0" providerId="AD" clId="Web-{7674B30D-2D86-E768-B0FA-B8B8168F108A}" dt="2022-10-03T16:10:17.436" v="167"/>
          <ac:spMkLst>
            <pc:docMk/>
            <pc:sldMk cId="2306585899" sldId="257"/>
            <ac:spMk id="54" creationId="{13B6DAC6-0186-4D62-AD69-90B9C0411EA3}"/>
          </ac:spMkLst>
        </pc:spChg>
        <pc:spChg chg="add del">
          <ac:chgData name="LAVANYA LAKHIANI" userId="S::13670@materdeischool.ac.in::afe28a78-be71-4830-95f1-2bf0694e0cd0" providerId="AD" clId="Web-{7674B30D-2D86-E768-B0FA-B8B8168F108A}" dt="2022-10-03T16:10:17.436" v="167"/>
          <ac:spMkLst>
            <pc:docMk/>
            <pc:sldMk cId="2306585899" sldId="257"/>
            <ac:spMk id="89" creationId="{429C64BC-8915-422E-9361-EE04C48FFD40}"/>
          </ac:spMkLst>
        </pc:spChg>
        <pc:spChg chg="add del">
          <ac:chgData name="LAVANYA LAKHIANI" userId="S::13670@materdeischool.ac.in::afe28a78-be71-4830-95f1-2bf0694e0cd0" providerId="AD" clId="Web-{7674B30D-2D86-E768-B0FA-B8B8168F108A}" dt="2022-10-03T16:10:22.623" v="171"/>
          <ac:spMkLst>
            <pc:docMk/>
            <pc:sldMk cId="2306585899" sldId="257"/>
            <ac:spMk id="100" creationId="{39E3965E-AC41-4711-9D10-E25ABB132D86}"/>
          </ac:spMkLst>
        </pc:spChg>
        <pc:spChg chg="add del">
          <ac:chgData name="LAVANYA LAKHIANI" userId="S::13670@materdeischool.ac.in::afe28a78-be71-4830-95f1-2bf0694e0cd0" providerId="AD" clId="Web-{7674B30D-2D86-E768-B0FA-B8B8168F108A}" dt="2022-10-03T16:10:22.623" v="171"/>
          <ac:spMkLst>
            <pc:docMk/>
            <pc:sldMk cId="2306585899" sldId="257"/>
            <ac:spMk id="102" creationId="{A9286AD2-18A9-4868-A4E3-7A2097A20810}"/>
          </ac:spMkLst>
        </pc:spChg>
        <pc:grpChg chg="add del">
          <ac:chgData name="LAVANYA LAKHIANI" userId="S::13670@materdeischool.ac.in::afe28a78-be71-4830-95f1-2bf0694e0cd0" providerId="AD" clId="Web-{7674B30D-2D86-E768-B0FA-B8B8168F108A}" dt="2022-10-03T16:10:17.436" v="167"/>
          <ac:grpSpMkLst>
            <pc:docMk/>
            <pc:sldMk cId="2306585899" sldId="257"/>
            <ac:grpSpMk id="51" creationId="{748618E9-EE2D-4864-9EEE-58939BD4FBBA}"/>
          </ac:grpSpMkLst>
        </pc:grpChg>
        <pc:grpChg chg="add del">
          <ac:chgData name="LAVANYA LAKHIANI" userId="S::13670@materdeischool.ac.in::afe28a78-be71-4830-95f1-2bf0694e0cd0" providerId="AD" clId="Web-{7674B30D-2D86-E768-B0FA-B8B8168F108A}" dt="2022-10-03T16:10:17.436" v="167"/>
          <ac:grpSpMkLst>
            <pc:docMk/>
            <pc:sldMk cId="2306585899" sldId="257"/>
            <ac:grpSpMk id="56" creationId="{A0297160-077C-4B0C-9F1E-6519CEDB84C4}"/>
          </ac:grpSpMkLst>
        </pc:grpChg>
        <pc:picChg chg="add del mod">
          <ac:chgData name="LAVANYA LAKHIANI" userId="S::13670@materdeischool.ac.in::afe28a78-be71-4830-95f1-2bf0694e0cd0" providerId="AD" clId="Web-{7674B30D-2D86-E768-B0FA-B8B8168F108A}" dt="2022-10-03T16:13:26.598" v="277"/>
          <ac:picMkLst>
            <pc:docMk/>
            <pc:sldMk cId="2306585899" sldId="257"/>
            <ac:picMk id="4" creationId="{90514DC3-F452-0E95-BAF2-223DFB88DFF5}"/>
          </ac:picMkLst>
        </pc:picChg>
        <pc:cxnChg chg="add del">
          <ac:chgData name="LAVANYA LAKHIANI" userId="S::13670@materdeischool.ac.in::afe28a78-be71-4830-95f1-2bf0694e0cd0" providerId="AD" clId="Web-{7674B30D-2D86-E768-B0FA-B8B8168F108A}" dt="2022-10-03T16:10:53.718" v="186"/>
          <ac:cxnSpMkLst>
            <pc:docMk/>
            <pc:sldMk cId="2306585899" sldId="257"/>
            <ac:cxnSpMk id="16" creationId="{108D74AC-B125-4E11-BA53-E9E383966DF8}"/>
          </ac:cxnSpMkLst>
        </pc:cxnChg>
        <pc:cxnChg chg="add del">
          <ac:chgData name="LAVANYA LAKHIANI" userId="S::13670@materdeischool.ac.in::afe28a78-be71-4830-95f1-2bf0694e0cd0" providerId="AD" clId="Web-{7674B30D-2D86-E768-B0FA-B8B8168F108A}" dt="2022-10-03T16:10:53.718" v="186"/>
          <ac:cxnSpMkLst>
            <pc:docMk/>
            <pc:sldMk cId="2306585899" sldId="257"/>
            <ac:cxnSpMk id="17" creationId="{9DC76EBE-FB9D-4054-B5D8-19E3EAFE40B2}"/>
          </ac:cxnSpMkLst>
        </pc:cxnChg>
        <pc:cxnChg chg="add del">
          <ac:chgData name="LAVANYA LAKHIANI" userId="S::13670@materdeischool.ac.in::afe28a78-be71-4830-95f1-2bf0694e0cd0" providerId="AD" clId="Web-{7674B30D-2D86-E768-B0FA-B8B8168F108A}" dt="2022-10-03T16:10:53.718" v="186"/>
          <ac:cxnSpMkLst>
            <pc:docMk/>
            <pc:sldMk cId="2306585899" sldId="257"/>
            <ac:cxnSpMk id="18" creationId="{E48FA233-30DB-4D0A-BF51-78D03F79F247}"/>
          </ac:cxnSpMkLst>
        </pc:cxnChg>
        <pc:cxnChg chg="add del">
          <ac:chgData name="LAVANYA LAKHIANI" userId="S::13670@materdeischool.ac.in::afe28a78-be71-4830-95f1-2bf0694e0cd0" providerId="AD" clId="Web-{7674B30D-2D86-E768-B0FA-B8B8168F108A}" dt="2022-10-03T16:10:53.718" v="186"/>
          <ac:cxnSpMkLst>
            <pc:docMk/>
            <pc:sldMk cId="2306585899" sldId="257"/>
            <ac:cxnSpMk id="20" creationId="{A2EFA84C-D756-4DC7-AA46-68D776F37FA4}"/>
          </ac:cxnSpMkLst>
        </pc:cxnChg>
        <pc:cxnChg chg="add del">
          <ac:chgData name="LAVANYA LAKHIANI" userId="S::13670@materdeischool.ac.in::afe28a78-be71-4830-95f1-2bf0694e0cd0" providerId="AD" clId="Web-{7674B30D-2D86-E768-B0FA-B8B8168F108A}" dt="2022-10-03T16:10:04.607" v="157"/>
          <ac:cxnSpMkLst>
            <pc:docMk/>
            <pc:sldMk cId="2306585899" sldId="257"/>
            <ac:cxnSpMk id="21" creationId="{1F5DC8C3-BA5F-4EED-BB9A-A14272BD82A1}"/>
          </ac:cxnSpMkLst>
        </pc:cxnChg>
        <pc:cxnChg chg="add del">
          <ac:chgData name="LAVANYA LAKHIANI" userId="S::13670@materdeischool.ac.in::afe28a78-be71-4830-95f1-2bf0694e0cd0" providerId="AD" clId="Web-{7674B30D-2D86-E768-B0FA-B8B8168F108A}" dt="2022-10-03T16:10:53.718" v="186"/>
          <ac:cxnSpMkLst>
            <pc:docMk/>
            <pc:sldMk cId="2306585899" sldId="257"/>
            <ac:cxnSpMk id="24" creationId="{A0903A68-F2F9-497C-84E3-828803AD62DC}"/>
          </ac:cxnSpMkLst>
        </pc:cxnChg>
        <pc:cxnChg chg="add del">
          <ac:chgData name="LAVANYA LAKHIANI" userId="S::13670@materdeischool.ac.in::afe28a78-be71-4830-95f1-2bf0694e0cd0" providerId="AD" clId="Web-{7674B30D-2D86-E768-B0FA-B8B8168F108A}" dt="2022-10-03T16:10:04.607" v="157"/>
          <ac:cxnSpMkLst>
            <pc:docMk/>
            <pc:sldMk cId="2306585899" sldId="257"/>
            <ac:cxnSpMk id="25" creationId="{E7A7CD63-7EC3-44F3-95D0-595C4019FF24}"/>
          </ac:cxnSpMkLst>
        </pc:cxnChg>
        <pc:cxnChg chg="add del">
          <ac:chgData name="LAVANYA LAKHIANI" userId="S::13670@materdeischool.ac.in::afe28a78-be71-4830-95f1-2bf0694e0cd0" providerId="AD" clId="Web-{7674B30D-2D86-E768-B0FA-B8B8168F108A}" dt="2022-10-03T16:10:53.718" v="186"/>
          <ac:cxnSpMkLst>
            <pc:docMk/>
            <pc:sldMk cId="2306585899" sldId="257"/>
            <ac:cxnSpMk id="26" creationId="{45B4113D-3F0C-4EF3-B283-1A0B699B22F2}"/>
          </ac:cxnSpMkLst>
        </pc:cxnChg>
        <pc:cxnChg chg="add del">
          <ac:chgData name="LAVANYA LAKHIANI" userId="S::13670@materdeischool.ac.in::afe28a78-be71-4830-95f1-2bf0694e0cd0" providerId="AD" clId="Web-{7674B30D-2D86-E768-B0FA-B8B8168F108A}" dt="2022-10-03T16:10:13.295" v="165"/>
          <ac:cxnSpMkLst>
            <pc:docMk/>
            <pc:sldMk cId="2306585899" sldId="257"/>
            <ac:cxnSpMk id="34" creationId="{1F5DC8C3-BA5F-4EED-BB9A-A14272BD82A1}"/>
          </ac:cxnSpMkLst>
        </pc:cxnChg>
        <pc:cxnChg chg="add del">
          <ac:chgData name="LAVANYA LAKHIANI" userId="S::13670@materdeischool.ac.in::afe28a78-be71-4830-95f1-2bf0694e0cd0" providerId="AD" clId="Web-{7674B30D-2D86-E768-B0FA-B8B8168F108A}" dt="2022-10-03T16:10:13.295" v="165"/>
          <ac:cxnSpMkLst>
            <pc:docMk/>
            <pc:sldMk cId="2306585899" sldId="257"/>
            <ac:cxnSpMk id="36" creationId="{E7A7CD63-7EC3-44F3-95D0-595C4019FF24}"/>
          </ac:cxnSpMkLst>
        </pc:cxnChg>
        <pc:cxnChg chg="add del">
          <ac:chgData name="LAVANYA LAKHIANI" userId="S::13670@materdeischool.ac.in::afe28a78-be71-4830-95f1-2bf0694e0cd0" providerId="AD" clId="Web-{7674B30D-2D86-E768-B0FA-B8B8168F108A}" dt="2022-10-03T16:10:22.623" v="171"/>
          <ac:cxnSpMkLst>
            <pc:docMk/>
            <pc:sldMk cId="2306585899" sldId="257"/>
            <ac:cxnSpMk id="101" creationId="{1F5DC8C3-BA5F-4EED-BB9A-A14272BD82A1}"/>
          </ac:cxnSpMkLst>
        </pc:cxnChg>
        <pc:cxnChg chg="add del">
          <ac:chgData name="LAVANYA LAKHIANI" userId="S::13670@materdeischool.ac.in::afe28a78-be71-4830-95f1-2bf0694e0cd0" providerId="AD" clId="Web-{7674B30D-2D86-E768-B0FA-B8B8168F108A}" dt="2022-10-03T16:10:22.623" v="171"/>
          <ac:cxnSpMkLst>
            <pc:docMk/>
            <pc:sldMk cId="2306585899" sldId="257"/>
            <ac:cxnSpMk id="103" creationId="{E7A7CD63-7EC3-44F3-95D0-595C4019FF24}"/>
          </ac:cxnSpMkLst>
        </pc:cxnChg>
      </pc:sldChg>
      <pc:sldChg chg="addSp delSp modSp new add del mod setBg modClrScheme chgLayout">
        <pc:chgData name="LAVANYA LAKHIANI" userId="S::13670@materdeischool.ac.in::afe28a78-be71-4830-95f1-2bf0694e0cd0" providerId="AD" clId="Web-{7674B30D-2D86-E768-B0FA-B8B8168F108A}" dt="2022-10-03T16:13:24.394" v="276"/>
        <pc:sldMkLst>
          <pc:docMk/>
          <pc:sldMk cId="182499577" sldId="258"/>
        </pc:sldMkLst>
        <pc:spChg chg="mod">
          <ac:chgData name="LAVANYA LAKHIANI" userId="S::13670@materdeischool.ac.in::afe28a78-be71-4830-95f1-2bf0694e0cd0" providerId="AD" clId="Web-{7674B30D-2D86-E768-B0FA-B8B8168F108A}" dt="2022-10-03T16:12:57.394" v="236"/>
          <ac:spMkLst>
            <pc:docMk/>
            <pc:sldMk cId="182499577" sldId="258"/>
            <ac:spMk id="2" creationId="{43FCA541-423F-BBD0-B4A4-DC7FC8F2D2AC}"/>
          </ac:spMkLst>
        </pc:spChg>
        <pc:spChg chg="add del">
          <ac:chgData name="LAVANYA LAKHIANI" userId="S::13670@materdeischool.ac.in::afe28a78-be71-4830-95f1-2bf0694e0cd0" providerId="AD" clId="Web-{7674B30D-2D86-E768-B0FA-B8B8168F108A}" dt="2022-10-03T16:12:57.394" v="236"/>
          <ac:spMkLst>
            <pc:docMk/>
            <pc:sldMk cId="182499577" sldId="258"/>
            <ac:spMk id="8" creationId="{AE192E3E-68A9-4F36-936C-1C8D0B9EF132}"/>
          </ac:spMkLst>
        </pc:spChg>
        <pc:spChg chg="add del">
          <ac:chgData name="LAVANYA LAKHIANI" userId="S::13670@materdeischool.ac.in::afe28a78-be71-4830-95f1-2bf0694e0cd0" providerId="AD" clId="Web-{7674B30D-2D86-E768-B0FA-B8B8168F108A}" dt="2022-10-03T16:12:57.394" v="236"/>
          <ac:spMkLst>
            <pc:docMk/>
            <pc:sldMk cId="182499577" sldId="258"/>
            <ac:spMk id="10" creationId="{2EC24213-FC04-4A18-A697-955F20C8965B}"/>
          </ac:spMkLst>
        </pc:spChg>
        <pc:spChg chg="add del">
          <ac:chgData name="LAVANYA LAKHIANI" userId="S::13670@materdeischool.ac.in::afe28a78-be71-4830-95f1-2bf0694e0cd0" providerId="AD" clId="Web-{7674B30D-2D86-E768-B0FA-B8B8168F108A}" dt="2022-10-03T16:12:57.394" v="236"/>
          <ac:spMkLst>
            <pc:docMk/>
            <pc:sldMk cId="182499577" sldId="258"/>
            <ac:spMk id="12" creationId="{C7846A0D-19A4-4F64-B17F-AB38D3F47143}"/>
          </ac:spMkLst>
        </pc:spChg>
        <pc:spChg chg="add del">
          <ac:chgData name="LAVANYA LAKHIANI" userId="S::13670@materdeischool.ac.in::afe28a78-be71-4830-95f1-2bf0694e0cd0" providerId="AD" clId="Web-{7674B30D-2D86-E768-B0FA-B8B8168F108A}" dt="2022-10-03T16:12:57.394" v="236"/>
          <ac:spMkLst>
            <pc:docMk/>
            <pc:sldMk cId="182499577" sldId="258"/>
            <ac:spMk id="14" creationId="{935F47D6-FD2F-4F0A-929E-3C0EEEF7DE30}"/>
          </ac:spMkLst>
        </pc:spChg>
        <pc:picChg chg="add del">
          <ac:chgData name="LAVANYA LAKHIANI" userId="S::13670@materdeischool.ac.in::afe28a78-be71-4830-95f1-2bf0694e0cd0" providerId="AD" clId="Web-{7674B30D-2D86-E768-B0FA-B8B8168F108A}" dt="2022-10-03T16:12:57.394" v="236"/>
          <ac:picMkLst>
            <pc:docMk/>
            <pc:sldMk cId="182499577" sldId="258"/>
            <ac:picMk id="3" creationId="{15380487-4F03-392E-29DC-C8A103B7AD59}"/>
          </ac:picMkLst>
        </pc:picChg>
      </pc:sldChg>
      <pc:sldChg chg="new">
        <pc:chgData name="LAVANYA LAKHIANI" userId="S::13670@materdeischool.ac.in::afe28a78-be71-4830-95f1-2bf0694e0cd0" providerId="AD" clId="Web-{7674B30D-2D86-E768-B0FA-B8B8168F108A}" dt="2022-10-03T16:13:35.457" v="287"/>
        <pc:sldMkLst>
          <pc:docMk/>
          <pc:sldMk cId="4199915568" sldId="258"/>
        </pc:sldMkLst>
      </pc:sldChg>
      <pc:sldChg chg="new add del">
        <pc:chgData name="LAVANYA LAKHIANI" userId="S::13670@materdeischool.ac.in::afe28a78-be71-4830-95f1-2bf0694e0cd0" providerId="AD" clId="Web-{7674B30D-2D86-E768-B0FA-B8B8168F108A}" dt="2022-10-03T16:12:56.487" v="235"/>
        <pc:sldMkLst>
          <pc:docMk/>
          <pc:sldMk cId="3875795735" sldId="259"/>
        </pc:sldMkLst>
      </pc:sldChg>
      <pc:sldChg chg="new add del">
        <pc:chgData name="LAVANYA LAKHIANI" userId="S::13670@materdeischool.ac.in::afe28a78-be71-4830-95f1-2bf0694e0cd0" providerId="AD" clId="Web-{7674B30D-2D86-E768-B0FA-B8B8168F108A}" dt="2022-10-03T16:12:55.800" v="234"/>
        <pc:sldMkLst>
          <pc:docMk/>
          <pc:sldMk cId="3291898214" sldId="260"/>
        </pc:sldMkLst>
      </pc:sldChg>
      <pc:sldChg chg="addSp delSp new add del mod modClrScheme chgLayout">
        <pc:chgData name="LAVANYA LAKHIANI" userId="S::13670@materdeischool.ac.in::afe28a78-be71-4830-95f1-2bf0694e0cd0" providerId="AD" clId="Web-{7674B30D-2D86-E768-B0FA-B8B8168F108A}" dt="2022-10-03T16:12:55.128" v="233"/>
        <pc:sldMkLst>
          <pc:docMk/>
          <pc:sldMk cId="968056102" sldId="261"/>
        </pc:sldMkLst>
        <pc:spChg chg="add del">
          <ac:chgData name="LAVANYA LAKHIANI" userId="S::13670@materdeischool.ac.in::afe28a78-be71-4830-95f1-2bf0694e0cd0" providerId="AD" clId="Web-{7674B30D-2D86-E768-B0FA-B8B8168F108A}" dt="2022-10-03T16:12:54.425" v="232"/>
          <ac:spMkLst>
            <pc:docMk/>
            <pc:sldMk cId="968056102" sldId="261"/>
            <ac:spMk id="2" creationId="{D27F7E82-9545-7448-7D4F-64081AB58E8A}"/>
          </ac:spMkLst>
        </pc:spChg>
      </pc:sldChg>
      <pc:sldMasterChg chg="add del addSldLayout delSldLayout">
        <pc:chgData name="LAVANYA LAKHIANI" userId="S::13670@materdeischool.ac.in::afe28a78-be71-4830-95f1-2bf0694e0cd0" providerId="AD" clId="Web-{7674B30D-2D86-E768-B0FA-B8B8168F108A}" dt="2022-10-03T15:44:51.410" v="69"/>
        <pc:sldMasterMkLst>
          <pc:docMk/>
          <pc:sldMasterMk cId="2460954070" sldId="2147483660"/>
        </pc:sldMasterMkLst>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2385387890" sldId="2147483661"/>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949138452" sldId="2147483662"/>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2591524520" sldId="2147483663"/>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1203092039" sldId="2147483664"/>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3733172339" sldId="2147483665"/>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3210312558" sldId="2147483666"/>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3146388984" sldId="2147483667"/>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3171841454" sldId="2147483668"/>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1718958274" sldId="2147483669"/>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2202905451" sldId="2147483670"/>
          </pc:sldLayoutMkLst>
        </pc:sldLayoutChg>
        <pc:sldLayoutChg chg="add del">
          <pc:chgData name="LAVANYA LAKHIANI" userId="S::13670@materdeischool.ac.in::afe28a78-be71-4830-95f1-2bf0694e0cd0" providerId="AD" clId="Web-{7674B30D-2D86-E768-B0FA-B8B8168F108A}" dt="2022-10-03T15:44:51.410" v="69"/>
          <pc:sldLayoutMkLst>
            <pc:docMk/>
            <pc:sldMasterMk cId="2460954070" sldId="2147483660"/>
            <pc:sldLayoutMk cId="3479445657" sldId="2147483671"/>
          </pc:sldLayoutMkLst>
        </pc:sldLayoutChg>
      </pc:sldMasterChg>
      <pc:sldMasterChg chg="add del replId addSldLayout delSldLayout">
        <pc:chgData name="LAVANYA LAKHIANI" userId="S::13670@materdeischool.ac.in::afe28a78-be71-4830-95f1-2bf0694e0cd0" providerId="AD" clId="Web-{7674B30D-2D86-E768-B0FA-B8B8168F108A}" dt="2022-10-03T15:40:41.356" v="18"/>
        <pc:sldMasterMkLst>
          <pc:docMk/>
          <pc:sldMasterMk cId="3569810978" sldId="2147483672"/>
        </pc:sldMasterMkLst>
        <pc:sldLayoutChg chg="add del">
          <pc:chgData name="LAVANYA LAKHIANI" userId="S::13670@materdeischool.ac.in::afe28a78-be71-4830-95f1-2bf0694e0cd0" providerId="AD" clId="Web-{7674B30D-2D86-E768-B0FA-B8B8168F108A}" dt="2022-10-03T15:40:41.356" v="18"/>
          <pc:sldLayoutMkLst>
            <pc:docMk/>
            <pc:sldMasterMk cId="3569810978" sldId="2147483672"/>
            <pc:sldLayoutMk cId="4138298079" sldId="2147483673"/>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714518271" sldId="2147483674"/>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3928198774" sldId="2147483675"/>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203473053" sldId="2147483676"/>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3470114766" sldId="2147483677"/>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901875334" sldId="2147483678"/>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3704168589" sldId="2147483679"/>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894092174" sldId="2147483680"/>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1110733244" sldId="2147483681"/>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1958668487" sldId="2147483682"/>
          </pc:sldLayoutMkLst>
        </pc:sldLayoutChg>
        <pc:sldLayoutChg chg="add del replId">
          <pc:chgData name="LAVANYA LAKHIANI" userId="S::13670@materdeischool.ac.in::afe28a78-be71-4830-95f1-2bf0694e0cd0" providerId="AD" clId="Web-{7674B30D-2D86-E768-B0FA-B8B8168F108A}" dt="2022-10-03T15:40:41.356" v="18"/>
          <pc:sldLayoutMkLst>
            <pc:docMk/>
            <pc:sldMasterMk cId="3569810978" sldId="2147483672"/>
            <pc:sldLayoutMk cId="2401701550" sldId="2147483683"/>
          </pc:sldLayoutMkLst>
        </pc:sldLayoutChg>
      </pc:sldMasterChg>
      <pc:sldMasterChg chg="add del addSldLayout delSldLayout">
        <pc:chgData name="LAVANYA LAKHIANI" userId="S::13670@materdeischool.ac.in::afe28a78-be71-4830-95f1-2bf0694e0cd0" providerId="AD" clId="Web-{7674B30D-2D86-E768-B0FA-B8B8168F108A}" dt="2022-10-03T15:40:44.669" v="22"/>
        <pc:sldMasterMkLst>
          <pc:docMk/>
          <pc:sldMasterMk cId="7637190" sldId="2147483685"/>
        </pc:sldMasterMkLst>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1301213142" sldId="2147483674"/>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4000068796" sldId="2147483675"/>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2935326421" sldId="2147483676"/>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4068860781" sldId="2147483677"/>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2899933003" sldId="2147483678"/>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5928393" sldId="2147483679"/>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2743928501" sldId="2147483680"/>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3805510084" sldId="2147483681"/>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2081369325" sldId="2147483682"/>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3473472538" sldId="2147483683"/>
          </pc:sldLayoutMkLst>
        </pc:sldLayoutChg>
        <pc:sldLayoutChg chg="add del">
          <pc:chgData name="LAVANYA LAKHIANI" userId="S::13670@materdeischool.ac.in::afe28a78-be71-4830-95f1-2bf0694e0cd0" providerId="AD" clId="Web-{7674B30D-2D86-E768-B0FA-B8B8168F108A}" dt="2022-10-03T15:40:44.669" v="22"/>
          <pc:sldLayoutMkLst>
            <pc:docMk/>
            <pc:sldMasterMk cId="7637190" sldId="2147483685"/>
            <pc:sldLayoutMk cId="1287909870" sldId="2147483684"/>
          </pc:sldLayoutMkLst>
        </pc:sldLayoutChg>
      </pc:sldMasterChg>
      <pc:sldMasterChg chg="add del addSldLayout delSldLayout">
        <pc:chgData name="LAVANYA LAKHIANI" userId="S::13670@materdeischool.ac.in::afe28a78-be71-4830-95f1-2bf0694e0cd0" providerId="AD" clId="Web-{7674B30D-2D86-E768-B0FA-B8B8168F108A}" dt="2022-10-03T15:41:10.935" v="24"/>
        <pc:sldMasterMkLst>
          <pc:docMk/>
          <pc:sldMasterMk cId="1128191689" sldId="2147483698"/>
        </pc:sldMasterMkLst>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47856193" sldId="2147483687"/>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3114417618" sldId="2147483688"/>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632420787" sldId="2147483689"/>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3719346419" sldId="2147483690"/>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3180153108" sldId="2147483691"/>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3153691880" sldId="2147483692"/>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1906375698" sldId="2147483693"/>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153314993" sldId="2147483694"/>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1831390672" sldId="2147483695"/>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479076946" sldId="2147483696"/>
          </pc:sldLayoutMkLst>
        </pc:sldLayoutChg>
        <pc:sldLayoutChg chg="add del">
          <pc:chgData name="LAVANYA LAKHIANI" userId="S::13670@materdeischool.ac.in::afe28a78-be71-4830-95f1-2bf0694e0cd0" providerId="AD" clId="Web-{7674B30D-2D86-E768-B0FA-B8B8168F108A}" dt="2022-10-03T15:41:10.935" v="24"/>
          <pc:sldLayoutMkLst>
            <pc:docMk/>
            <pc:sldMasterMk cId="1128191689" sldId="2147483698"/>
            <pc:sldLayoutMk cId="1769791064" sldId="2147483697"/>
          </pc:sldLayoutMkLst>
        </pc:sldLayoutChg>
      </pc:sldMasterChg>
      <pc:sldMasterChg chg="add del addSldLayout delSldLayout">
        <pc:chgData name="LAVANYA LAKHIANI" userId="S::13670@materdeischool.ac.in::afe28a78-be71-4830-95f1-2bf0694e0cd0" providerId="AD" clId="Web-{7674B30D-2D86-E768-B0FA-B8B8168F108A}" dt="2022-10-03T15:40:19.184" v="12"/>
        <pc:sldMasterMkLst>
          <pc:docMk/>
          <pc:sldMasterMk cId="1115124380" sldId="2147483699"/>
        </pc:sldMasterMkLst>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3846751455" sldId="2147483688"/>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3006922471" sldId="2147483689"/>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1816303737" sldId="2147483690"/>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340228124" sldId="2147483691"/>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2390780415" sldId="2147483692"/>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2517903546" sldId="2147483693"/>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1983856183" sldId="2147483694"/>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2609309885" sldId="2147483695"/>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235186391" sldId="2147483696"/>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3646219193" sldId="2147483697"/>
          </pc:sldLayoutMkLst>
        </pc:sldLayoutChg>
        <pc:sldLayoutChg chg="add del">
          <pc:chgData name="LAVANYA LAKHIANI" userId="S::13670@materdeischool.ac.in::afe28a78-be71-4830-95f1-2bf0694e0cd0" providerId="AD" clId="Web-{7674B30D-2D86-E768-B0FA-B8B8168F108A}" dt="2022-10-03T15:40:19.184" v="12"/>
          <pc:sldLayoutMkLst>
            <pc:docMk/>
            <pc:sldMasterMk cId="1115124380" sldId="2147483699"/>
            <pc:sldLayoutMk cId="3234538282" sldId="2147483698"/>
          </pc:sldLayoutMkLst>
        </pc:sldLayoutChg>
      </pc:sldMasterChg>
      <pc:sldMasterChg chg="add del addSldLayout delSldLayout">
        <pc:chgData name="LAVANYA LAKHIANI" userId="S::13670@materdeischool.ac.in::afe28a78-be71-4830-95f1-2bf0694e0cd0" providerId="AD" clId="Web-{7674B30D-2D86-E768-B0FA-B8B8168F108A}" dt="2022-10-03T15:42:51.344" v="52"/>
        <pc:sldMasterMkLst>
          <pc:docMk/>
          <pc:sldMasterMk cId="2176516758" sldId="2147483711"/>
        </pc:sldMasterMkLst>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535884687" sldId="2147483700"/>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1032438688" sldId="2147483701"/>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3579777038" sldId="2147483702"/>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1410988217" sldId="2147483703"/>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1087801753" sldId="2147483704"/>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671407428" sldId="2147483705"/>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1298966516" sldId="2147483706"/>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2963633888" sldId="2147483707"/>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2075159047" sldId="2147483708"/>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2956851376" sldId="2147483709"/>
          </pc:sldLayoutMkLst>
        </pc:sldLayoutChg>
        <pc:sldLayoutChg chg="add del">
          <pc:chgData name="LAVANYA LAKHIANI" userId="S::13670@materdeischool.ac.in::afe28a78-be71-4830-95f1-2bf0694e0cd0" providerId="AD" clId="Web-{7674B30D-2D86-E768-B0FA-B8B8168F108A}" dt="2022-10-03T15:42:51.344" v="52"/>
          <pc:sldLayoutMkLst>
            <pc:docMk/>
            <pc:sldMasterMk cId="2176516758" sldId="2147483711"/>
            <pc:sldLayoutMk cId="2660775819" sldId="2147483710"/>
          </pc:sldLayoutMkLst>
        </pc:sldLayoutChg>
      </pc:sldMasterChg>
      <pc:sldMasterChg chg="add del addSldLayout delSldLayout">
        <pc:chgData name="LAVANYA LAKHIANI" userId="S::13670@materdeischool.ac.in::afe28a78-be71-4830-95f1-2bf0694e0cd0" providerId="AD" clId="Web-{7674B30D-2D86-E768-B0FA-B8B8168F108A}" dt="2022-10-03T15:41:28.076" v="26"/>
        <pc:sldMasterMkLst>
          <pc:docMk/>
          <pc:sldMasterMk cId="3166243329" sldId="2147483711"/>
        </pc:sldMasterMkLst>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2281033732" sldId="2147483700"/>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3797599236" sldId="2147483701"/>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501770958" sldId="2147483702"/>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2991054868" sldId="2147483703"/>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1323434719" sldId="2147483704"/>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1444856075" sldId="2147483705"/>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821001924" sldId="2147483706"/>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2462159043" sldId="2147483707"/>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1930660989" sldId="2147483708"/>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1764757767" sldId="2147483709"/>
          </pc:sldLayoutMkLst>
        </pc:sldLayoutChg>
        <pc:sldLayoutChg chg="add del">
          <pc:chgData name="LAVANYA LAKHIANI" userId="S::13670@materdeischool.ac.in::afe28a78-be71-4830-95f1-2bf0694e0cd0" providerId="AD" clId="Web-{7674B30D-2D86-E768-B0FA-B8B8168F108A}" dt="2022-10-03T15:41:28.076" v="26"/>
          <pc:sldLayoutMkLst>
            <pc:docMk/>
            <pc:sldMasterMk cId="3166243329" sldId="2147483711"/>
            <pc:sldLayoutMk cId="2383660134" sldId="2147483710"/>
          </pc:sldLayoutMkLst>
        </pc:sldLayoutChg>
      </pc:sldMasterChg>
      <pc:sldMasterChg chg="add del addSldLayout delSldLayout">
        <pc:chgData name="LAVANYA LAKHIANI" userId="S::13670@materdeischool.ac.in::afe28a78-be71-4830-95f1-2bf0694e0cd0" providerId="AD" clId="Web-{7674B30D-2D86-E768-B0FA-B8B8168F108A}" dt="2022-10-03T15:42:45.875" v="42"/>
        <pc:sldMasterMkLst>
          <pc:docMk/>
          <pc:sldMasterMk cId="3845295497" sldId="2147483712"/>
        </pc:sldMasterMkLst>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3894184626" sldId="2147483713"/>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2401962351" sldId="2147483714"/>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4274156933" sldId="2147483715"/>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1230395387" sldId="2147483716"/>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4117220319" sldId="2147483717"/>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572242749" sldId="2147483718"/>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2625271795" sldId="2147483719"/>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1333063794" sldId="2147483720"/>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1338954013" sldId="2147483721"/>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1605966100" sldId="2147483722"/>
          </pc:sldLayoutMkLst>
        </pc:sldLayoutChg>
        <pc:sldLayoutChg chg="add del">
          <pc:chgData name="LAVANYA LAKHIANI" userId="S::13670@materdeischool.ac.in::afe28a78-be71-4830-95f1-2bf0694e0cd0" providerId="AD" clId="Web-{7674B30D-2D86-E768-B0FA-B8B8168F108A}" dt="2022-10-03T15:42:45.875" v="42"/>
          <pc:sldLayoutMkLst>
            <pc:docMk/>
            <pc:sldMasterMk cId="3845295497" sldId="2147483712"/>
            <pc:sldLayoutMk cId="269554574" sldId="2147483723"/>
          </pc:sldLayoutMkLst>
        </pc:sldLayoutChg>
      </pc:sldMasterChg>
      <pc:sldMasterChg chg="add del addSldLayout delSldLayout">
        <pc:chgData name="LAVANYA LAKHIANI" userId="S::13670@materdeischool.ac.in::afe28a78-be71-4830-95f1-2bf0694e0cd0" providerId="AD" clId="Web-{7674B30D-2D86-E768-B0FA-B8B8168F108A}" dt="2022-10-03T15:46:04.131" v="95"/>
        <pc:sldMasterMkLst>
          <pc:docMk/>
          <pc:sldMasterMk cId="1212129609" sldId="2147483751"/>
        </pc:sldMasterMkLst>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1817504552" sldId="2147483740"/>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3162788199" sldId="2147483741"/>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4199113674" sldId="2147483742"/>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1645131355" sldId="2147483743"/>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402944102" sldId="2147483744"/>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1493419252" sldId="2147483745"/>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137894243" sldId="2147483746"/>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1048846488" sldId="2147483747"/>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2372631669" sldId="2147483748"/>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3774629955" sldId="2147483749"/>
          </pc:sldLayoutMkLst>
        </pc:sldLayoutChg>
        <pc:sldLayoutChg chg="add del">
          <pc:chgData name="LAVANYA LAKHIANI" userId="S::13670@materdeischool.ac.in::afe28a78-be71-4830-95f1-2bf0694e0cd0" providerId="AD" clId="Web-{7674B30D-2D86-E768-B0FA-B8B8168F108A}" dt="2022-10-03T15:46:04.131" v="95"/>
          <pc:sldLayoutMkLst>
            <pc:docMk/>
            <pc:sldMasterMk cId="1212129609" sldId="2147483751"/>
            <pc:sldLayoutMk cId="3883741380" sldId="2147483750"/>
          </pc:sldLayoutMkLst>
        </pc:sldLayoutChg>
      </pc:sldMasterChg>
      <pc:sldMasterChg chg="add del addSldLayout delSldLayout">
        <pc:chgData name="LAVANYA LAKHIANI" userId="S::13670@materdeischool.ac.in::afe28a78-be71-4830-95f1-2bf0694e0cd0" providerId="AD" clId="Web-{7674B30D-2D86-E768-B0FA-B8B8168F108A}" dt="2022-10-03T15:46:02.694" v="92"/>
        <pc:sldMasterMkLst>
          <pc:docMk/>
          <pc:sldMasterMk cId="2452710987" sldId="2147483752"/>
        </pc:sldMasterMkLst>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202370045" sldId="2147483753"/>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2911371423" sldId="2147483754"/>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3187735208" sldId="2147483755"/>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2983374006" sldId="2147483756"/>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877625528" sldId="2147483757"/>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1868491277" sldId="2147483758"/>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154524548" sldId="2147483759"/>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4117859516" sldId="2147483760"/>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4251433665" sldId="2147483761"/>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2677387588" sldId="2147483762"/>
          </pc:sldLayoutMkLst>
        </pc:sldLayoutChg>
        <pc:sldLayoutChg chg="add del">
          <pc:chgData name="LAVANYA LAKHIANI" userId="S::13670@materdeischool.ac.in::afe28a78-be71-4830-95f1-2bf0694e0cd0" providerId="AD" clId="Web-{7674B30D-2D86-E768-B0FA-B8B8168F108A}" dt="2022-10-03T15:46:02.694" v="92"/>
          <pc:sldLayoutMkLst>
            <pc:docMk/>
            <pc:sldMasterMk cId="2452710987" sldId="2147483752"/>
            <pc:sldLayoutMk cId="1621818308" sldId="2147483763"/>
          </pc:sldLayoutMkLst>
        </pc:sldLayoutChg>
      </pc:sldMasterChg>
      <pc:sldMasterChg chg="add del addSldLayout delSldLayout">
        <pc:chgData name="LAVANYA LAKHIANI" userId="S::13670@materdeischool.ac.in::afe28a78-be71-4830-95f1-2bf0694e0cd0" providerId="AD" clId="Web-{7674B30D-2D86-E768-B0FA-B8B8168F108A}" dt="2022-10-03T15:46:04.084" v="94"/>
        <pc:sldMasterMkLst>
          <pc:docMk/>
          <pc:sldMasterMk cId="783823443" sldId="2147483775"/>
        </pc:sldMasterMkLst>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29478264" sldId="2147483764"/>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3157460310" sldId="2147483765"/>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820011877" sldId="2147483766"/>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2808717079" sldId="2147483767"/>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968043912" sldId="2147483768"/>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161688548" sldId="2147483769"/>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504210005" sldId="2147483770"/>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1736799144" sldId="2147483771"/>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2494620681" sldId="2147483772"/>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620431907" sldId="2147483773"/>
          </pc:sldLayoutMkLst>
        </pc:sldLayoutChg>
        <pc:sldLayoutChg chg="add del">
          <pc:chgData name="LAVANYA LAKHIANI" userId="S::13670@materdeischool.ac.in::afe28a78-be71-4830-95f1-2bf0694e0cd0" providerId="AD" clId="Web-{7674B30D-2D86-E768-B0FA-B8B8168F108A}" dt="2022-10-03T15:46:04.084" v="94"/>
          <pc:sldLayoutMkLst>
            <pc:docMk/>
            <pc:sldMasterMk cId="783823443" sldId="2147483775"/>
            <pc:sldLayoutMk cId="4084030635" sldId="2147483774"/>
          </pc:sldLayoutMkLst>
        </pc:sldLayoutChg>
      </pc:sldMasterChg>
      <pc:sldMasterChg chg="add del addSldLayout delSldLayout">
        <pc:chgData name="LAVANYA LAKHIANI" userId="S::13670@materdeischool.ac.in::afe28a78-be71-4830-95f1-2bf0694e0cd0" providerId="AD" clId="Web-{7674B30D-2D86-E768-B0FA-B8B8168F108A}" dt="2022-10-03T16:13:26.598" v="277"/>
        <pc:sldMasterMkLst>
          <pc:docMk/>
          <pc:sldMasterMk cId="2180001148" sldId="2147483788"/>
        </pc:sldMasterMkLst>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1702271065" sldId="2147483777"/>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3326700449" sldId="2147483778"/>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3919909457" sldId="2147483779"/>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283151292" sldId="2147483780"/>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1928436775" sldId="2147483781"/>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4224263706" sldId="2147483782"/>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3573071842" sldId="2147483783"/>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951621557" sldId="2147483784"/>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3846054799" sldId="2147483785"/>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187019933" sldId="2147483786"/>
          </pc:sldLayoutMkLst>
        </pc:sldLayoutChg>
        <pc:sldLayoutChg chg="add del">
          <pc:chgData name="LAVANYA LAKHIANI" userId="S::13670@materdeischool.ac.in::afe28a78-be71-4830-95f1-2bf0694e0cd0" providerId="AD" clId="Web-{7674B30D-2D86-E768-B0FA-B8B8168F108A}" dt="2022-10-03T16:13:26.598" v="277"/>
          <pc:sldLayoutMkLst>
            <pc:docMk/>
            <pc:sldMasterMk cId="2180001148" sldId="2147483788"/>
            <pc:sldLayoutMk cId="2195398754" sldId="2147483787"/>
          </pc:sldLayoutMkLst>
        </pc:sldLayoutChg>
      </pc:sldMasterChg>
      <pc:sldMasterChg chg="add addSldLayout">
        <pc:chgData name="LAVANYA LAKHIANI" userId="S::13670@materdeischool.ac.in::afe28a78-be71-4830-95f1-2bf0694e0cd0" providerId="AD" clId="Web-{7674B30D-2D86-E768-B0FA-B8B8168F108A}" dt="2022-10-03T15:46:04.131" v="95"/>
        <pc:sldMasterMkLst>
          <pc:docMk/>
          <pc:sldMasterMk cId="2180001148" sldId="2147483789"/>
        </pc:sldMasterMkLst>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3573071842" sldId="2147483790"/>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951621557" sldId="2147483791"/>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3846054799" sldId="2147483792"/>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187019933" sldId="2147483793"/>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2195398754" sldId="2147483794"/>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1928436775" sldId="2147483795"/>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1702271065" sldId="2147483796"/>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3326700449" sldId="2147483797"/>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3919909457" sldId="2147483798"/>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283151292" sldId="2147483799"/>
          </pc:sldLayoutMkLst>
        </pc:sldLayoutChg>
        <pc:sldLayoutChg chg="add">
          <pc:chgData name="LAVANYA LAKHIANI" userId="S::13670@materdeischool.ac.in::afe28a78-be71-4830-95f1-2bf0694e0cd0" providerId="AD" clId="Web-{7674B30D-2D86-E768-B0FA-B8B8168F108A}" dt="2022-10-03T15:46:04.131" v="95"/>
          <pc:sldLayoutMkLst>
            <pc:docMk/>
            <pc:sldMasterMk cId="2180001148" sldId="2147483789"/>
            <pc:sldLayoutMk cId="4224263706" sldId="2147483800"/>
          </pc:sldLayoutMkLst>
        </pc:sldLayoutChg>
      </pc:sldMasterChg>
      <pc:sldMasterChg chg="add del addSldLayout delSldLayout">
        <pc:chgData name="LAVANYA LAKHIANI" userId="S::13670@materdeischool.ac.in::afe28a78-be71-4830-95f1-2bf0694e0cd0" providerId="AD" clId="Web-{7674B30D-2D86-E768-B0FA-B8B8168F108A}" dt="2022-10-03T15:46:31.898" v="100"/>
        <pc:sldMasterMkLst>
          <pc:docMk/>
          <pc:sldMasterMk cId="2699905876" sldId="2147483789"/>
        </pc:sldMasterMkLst>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349752954" sldId="2147483790"/>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2485682913" sldId="2147483791"/>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197106628" sldId="2147483792"/>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353953901" sldId="2147483793"/>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408470047" sldId="2147483794"/>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920405102" sldId="2147483795"/>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867468069" sldId="2147483796"/>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2067131390" sldId="2147483797"/>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2077680677" sldId="2147483798"/>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1923567558" sldId="2147483799"/>
          </pc:sldLayoutMkLst>
        </pc:sldLayoutChg>
        <pc:sldLayoutChg chg="add del">
          <pc:chgData name="LAVANYA LAKHIANI" userId="S::13670@materdeischool.ac.in::afe28a78-be71-4830-95f1-2bf0694e0cd0" providerId="AD" clId="Web-{7674B30D-2D86-E768-B0FA-B8B8168F108A}" dt="2022-10-03T15:46:31.898" v="100"/>
          <pc:sldLayoutMkLst>
            <pc:docMk/>
            <pc:sldMasterMk cId="2699905876" sldId="2147483789"/>
            <pc:sldLayoutMk cId="2203709741" sldId="2147483800"/>
          </pc:sldLayoutMkLst>
        </pc:sldLayoutChg>
      </pc:sldMasterChg>
      <pc:sldMasterChg chg="add del addSldLayout delSldLayout">
        <pc:chgData name="LAVANYA LAKHIANI" userId="S::13670@materdeischool.ac.in::afe28a78-be71-4830-95f1-2bf0694e0cd0" providerId="AD" clId="Web-{7674B30D-2D86-E768-B0FA-B8B8168F108A}" dt="2022-10-03T15:46:28.210" v="98"/>
        <pc:sldMasterMkLst>
          <pc:docMk/>
          <pc:sldMasterMk cId="2909900374" sldId="2147483825"/>
        </pc:sldMasterMkLst>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2596683130" sldId="2147483814"/>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2555332166" sldId="2147483815"/>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631540267" sldId="2147483816"/>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3355449002" sldId="2147483817"/>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2420451661" sldId="2147483818"/>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3868113603" sldId="2147483819"/>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554515326" sldId="2147483820"/>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1622257657" sldId="2147483821"/>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825748082" sldId="2147483822"/>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2448172026" sldId="2147483823"/>
          </pc:sldLayoutMkLst>
        </pc:sldLayoutChg>
        <pc:sldLayoutChg chg="add del">
          <pc:chgData name="LAVANYA LAKHIANI" userId="S::13670@materdeischool.ac.in::afe28a78-be71-4830-95f1-2bf0694e0cd0" providerId="AD" clId="Web-{7674B30D-2D86-E768-B0FA-B8B8168F108A}" dt="2022-10-03T15:46:28.210" v="98"/>
          <pc:sldLayoutMkLst>
            <pc:docMk/>
            <pc:sldMasterMk cId="2909900374" sldId="2147483825"/>
            <pc:sldLayoutMk cId="3782799779" sldId="2147483824"/>
          </pc:sldLayoutMkLst>
        </pc:sldLayoutChg>
      </pc:sldMasterChg>
      <pc:sldMasterChg chg="add del addSldLayout delSldLayout">
        <pc:chgData name="LAVANYA LAKHIANI" userId="S::13670@materdeischool.ac.in::afe28a78-be71-4830-95f1-2bf0694e0cd0" providerId="AD" clId="Web-{7674B30D-2D86-E768-B0FA-B8B8168F108A}" dt="2022-10-03T16:13:26.598" v="277"/>
        <pc:sldMasterMkLst>
          <pc:docMk/>
          <pc:sldMasterMk cId="888470368" sldId="2147483852"/>
        </pc:sldMasterMkLst>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3116002115" sldId="2147483841"/>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1244059490" sldId="2147483842"/>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965422548" sldId="2147483843"/>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2226719809" sldId="2147483844"/>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3704362873" sldId="2147483845"/>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1111604126" sldId="2147483846"/>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1617669863" sldId="2147483847"/>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2503580586" sldId="2147483848"/>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4201268274" sldId="2147483849"/>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812435354" sldId="2147483850"/>
          </pc:sldLayoutMkLst>
        </pc:sldLayoutChg>
        <pc:sldLayoutChg chg="add del">
          <pc:chgData name="LAVANYA LAKHIANI" userId="S::13670@materdeischool.ac.in::afe28a78-be71-4830-95f1-2bf0694e0cd0" providerId="AD" clId="Web-{7674B30D-2D86-E768-B0FA-B8B8168F108A}" dt="2022-10-03T16:13:26.598" v="277"/>
          <pc:sldLayoutMkLst>
            <pc:docMk/>
            <pc:sldMasterMk cId="888470368" sldId="2147483852"/>
            <pc:sldLayoutMk cId="1368558564" sldId="2147483851"/>
          </pc:sldLayoutMkLst>
        </pc:sldLayoutChg>
      </pc:sldMasterChg>
      <pc:sldMasterChg chg="add del addSldLayout delSldLayout">
        <pc:chgData name="LAVANYA LAKHIANI" userId="S::13670@materdeischool.ac.in::afe28a78-be71-4830-95f1-2bf0694e0cd0" providerId="AD" clId="Web-{7674B30D-2D86-E768-B0FA-B8B8168F108A}" dt="2022-10-03T16:10:22.623" v="171"/>
        <pc:sldMasterMkLst>
          <pc:docMk/>
          <pc:sldMasterMk cId="687404403" sldId="2147483853"/>
        </pc:sldMasterMkLst>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2473796340" sldId="2147483854"/>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972957304" sldId="2147483855"/>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1600720061" sldId="2147483856"/>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4079390208" sldId="2147483857"/>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542201988" sldId="2147483858"/>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2268446668" sldId="2147483859"/>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3973550197" sldId="2147483860"/>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2082237589" sldId="2147483861"/>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362371929" sldId="2147483862"/>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4188453231" sldId="2147483863"/>
          </pc:sldLayoutMkLst>
        </pc:sldLayoutChg>
        <pc:sldLayoutChg chg="add del">
          <pc:chgData name="LAVANYA LAKHIANI" userId="S::13670@materdeischool.ac.in::afe28a78-be71-4830-95f1-2bf0694e0cd0" providerId="AD" clId="Web-{7674B30D-2D86-E768-B0FA-B8B8168F108A}" dt="2022-10-03T16:10:22.623" v="171"/>
          <pc:sldLayoutMkLst>
            <pc:docMk/>
            <pc:sldMasterMk cId="687404403" sldId="2147483853"/>
            <pc:sldLayoutMk cId="3547558077" sldId="2147483864"/>
          </pc:sldLayoutMkLst>
        </pc:sldLayoutChg>
      </pc:sldMasterChg>
      <pc:sldMasterChg chg="add del addSldLayout delSldLayout">
        <pc:chgData name="LAVANYA LAKHIANI" userId="S::13670@materdeischool.ac.in::afe28a78-be71-4830-95f1-2bf0694e0cd0" providerId="AD" clId="Web-{7674B30D-2D86-E768-B0FA-B8B8168F108A}" dt="2022-10-03T16:12:57.394" v="236"/>
        <pc:sldMasterMkLst>
          <pc:docMk/>
          <pc:sldMasterMk cId="3031700345" sldId="2147483853"/>
        </pc:sldMasterMkLst>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1238395478" sldId="2147483854"/>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4238165945" sldId="2147483855"/>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507133622" sldId="2147483856"/>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2348488470" sldId="2147483857"/>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2252152225" sldId="2147483858"/>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3176013598" sldId="2147483859"/>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893715825" sldId="2147483860"/>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163973669" sldId="2147483861"/>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2540392506" sldId="2147483862"/>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3736963826" sldId="2147483863"/>
          </pc:sldLayoutMkLst>
        </pc:sldLayoutChg>
        <pc:sldLayoutChg chg="add del">
          <pc:chgData name="LAVANYA LAKHIANI" userId="S::13670@materdeischool.ac.in::afe28a78-be71-4830-95f1-2bf0694e0cd0" providerId="AD" clId="Web-{7674B30D-2D86-E768-B0FA-B8B8168F108A}" dt="2022-10-03T16:12:57.394" v="236"/>
          <pc:sldLayoutMkLst>
            <pc:docMk/>
            <pc:sldMasterMk cId="3031700345" sldId="2147483853"/>
            <pc:sldLayoutMk cId="20125077" sldId="2147483864"/>
          </pc:sldLayoutMkLst>
        </pc:sldLayoutChg>
      </pc:sldMasterChg>
      <pc:sldMasterChg chg="add del replId addSldLayout delSldLayout">
        <pc:chgData name="LAVANYA LAKHIANI" userId="S::13670@materdeischool.ac.in::afe28a78-be71-4830-95f1-2bf0694e0cd0" providerId="AD" clId="Web-{7674B30D-2D86-E768-B0FA-B8B8168F108A}" dt="2022-10-03T16:12:44.815" v="224"/>
        <pc:sldMasterMkLst>
          <pc:docMk/>
          <pc:sldMasterMk cId="3941511625" sldId="2147483865"/>
        </pc:sldMasterMkLst>
        <pc:sldLayoutChg chg="add del">
          <pc:chgData name="LAVANYA LAKHIANI" userId="S::13670@materdeischool.ac.in::afe28a78-be71-4830-95f1-2bf0694e0cd0" providerId="AD" clId="Web-{7674B30D-2D86-E768-B0FA-B8B8168F108A}" dt="2022-10-03T16:12:44.815" v="224"/>
          <pc:sldLayoutMkLst>
            <pc:docMk/>
            <pc:sldMasterMk cId="3941511625" sldId="2147483865"/>
            <pc:sldLayoutMk cId="540609554" sldId="2147483866"/>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1945691937" sldId="2147483867"/>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703213552" sldId="2147483868"/>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633301442" sldId="2147483869"/>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3608572546" sldId="2147483870"/>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2353840802" sldId="2147483871"/>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4159916341" sldId="2147483872"/>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138431442" sldId="2147483873"/>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630276720" sldId="2147483874"/>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3772599680" sldId="2147483875"/>
          </pc:sldLayoutMkLst>
        </pc:sldLayoutChg>
        <pc:sldLayoutChg chg="add del replId">
          <pc:chgData name="LAVANYA LAKHIANI" userId="S::13670@materdeischool.ac.in::afe28a78-be71-4830-95f1-2bf0694e0cd0" providerId="AD" clId="Web-{7674B30D-2D86-E768-B0FA-B8B8168F108A}" dt="2022-10-03T16:12:44.815" v="224"/>
          <pc:sldLayoutMkLst>
            <pc:docMk/>
            <pc:sldMasterMk cId="3941511625" sldId="2147483865"/>
            <pc:sldLayoutMk cId="1856531262" sldId="2147483876"/>
          </pc:sldLayoutMkLst>
        </pc:sldLayoutChg>
      </pc:sldMasterChg>
      <pc:sldMasterChg chg="add del addSldLayout delSldLayout">
        <pc:chgData name="LAVANYA LAKHIANI" userId="S::13670@materdeischool.ac.in::afe28a78-be71-4830-95f1-2bf0694e0cd0" providerId="AD" clId="Web-{7674B30D-2D86-E768-B0FA-B8B8168F108A}" dt="2022-10-03T16:10:17.436" v="167"/>
        <pc:sldMasterMkLst>
          <pc:docMk/>
          <pc:sldMasterMk cId="2106044152" sldId="2147483876"/>
        </pc:sldMasterMkLst>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941100224" sldId="2147483865"/>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1804305376" sldId="2147483866"/>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487524886" sldId="2147483867"/>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2105236322" sldId="2147483868"/>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2450410614" sldId="2147483869"/>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3322443284" sldId="2147483870"/>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1852395694" sldId="2147483871"/>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1534770558" sldId="2147483872"/>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2327612752" sldId="2147483873"/>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4125461011" sldId="2147483874"/>
          </pc:sldLayoutMkLst>
        </pc:sldLayoutChg>
        <pc:sldLayoutChg chg="add del">
          <pc:chgData name="LAVANYA LAKHIANI" userId="S::13670@materdeischool.ac.in::afe28a78-be71-4830-95f1-2bf0694e0cd0" providerId="AD" clId="Web-{7674B30D-2D86-E768-B0FA-B8B8168F108A}" dt="2022-10-03T16:10:17.436" v="167"/>
          <pc:sldLayoutMkLst>
            <pc:docMk/>
            <pc:sldMasterMk cId="2106044152" sldId="2147483876"/>
            <pc:sldLayoutMk cId="4101684470" sldId="2147483875"/>
          </pc:sldLayoutMkLst>
        </pc:sldLayoutChg>
      </pc:sldMasterChg>
      <pc:sldMasterChg chg="add del addSldLayout delSldLayout">
        <pc:chgData name="LAVANYA LAKHIANI" userId="S::13670@materdeischool.ac.in::afe28a78-be71-4830-95f1-2bf0694e0cd0" providerId="AD" clId="Web-{7674B30D-2D86-E768-B0FA-B8B8168F108A}" dt="2022-10-03T16:10:09.873" v="161"/>
        <pc:sldMasterMkLst>
          <pc:docMk/>
          <pc:sldMasterMk cId="3792913926" sldId="2147483902"/>
        </pc:sldMasterMkLst>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3791045646" sldId="2147483891"/>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3058203965" sldId="2147483892"/>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224382518" sldId="2147483893"/>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336735299" sldId="2147483894"/>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2028575556" sldId="2147483895"/>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1384486365" sldId="2147483896"/>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2605491625" sldId="2147483897"/>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4195314440" sldId="2147483898"/>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1096388596" sldId="2147483899"/>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3074420316" sldId="2147483900"/>
          </pc:sldLayoutMkLst>
        </pc:sldLayoutChg>
        <pc:sldLayoutChg chg="add del">
          <pc:chgData name="LAVANYA LAKHIANI" userId="S::13670@materdeischool.ac.in::afe28a78-be71-4830-95f1-2bf0694e0cd0" providerId="AD" clId="Web-{7674B30D-2D86-E768-B0FA-B8B8168F108A}" dt="2022-10-03T16:10:09.873" v="161"/>
          <pc:sldLayoutMkLst>
            <pc:docMk/>
            <pc:sldMasterMk cId="3792913926" sldId="2147483902"/>
            <pc:sldLayoutMk cId="1592262734" sldId="2147483901"/>
          </pc:sldLayoutMkLst>
        </pc:sldLayoutChg>
      </pc:sldMasterChg>
      <pc:sldMasterChg chg="add del addSldLayout delSldLayout">
        <pc:chgData name="LAVANYA LAKHIANI" userId="S::13670@materdeischool.ac.in::afe28a78-be71-4830-95f1-2bf0694e0cd0" providerId="AD" clId="Web-{7674B30D-2D86-E768-B0FA-B8B8168F108A}" dt="2022-10-03T16:10:53.718" v="186"/>
        <pc:sldMasterMkLst>
          <pc:docMk/>
          <pc:sldMasterMk cId="275712920" sldId="2147483954"/>
        </pc:sldMasterMkLst>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3226268658" sldId="2147483943"/>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861369849" sldId="2147483944"/>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986950763" sldId="2147483945"/>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2480729150" sldId="2147483946"/>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1402105440" sldId="2147483947"/>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798499503" sldId="2147483948"/>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3197135557" sldId="2147483949"/>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4281165544" sldId="2147483950"/>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2161932711" sldId="2147483951"/>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1057886709" sldId="2147483952"/>
          </pc:sldLayoutMkLst>
        </pc:sldLayoutChg>
        <pc:sldLayoutChg chg="add del">
          <pc:chgData name="LAVANYA LAKHIANI" userId="S::13670@materdeischool.ac.in::afe28a78-be71-4830-95f1-2bf0694e0cd0" providerId="AD" clId="Web-{7674B30D-2D86-E768-B0FA-B8B8168F108A}" dt="2022-10-03T16:10:53.718" v="186"/>
          <pc:sldLayoutMkLst>
            <pc:docMk/>
            <pc:sldMasterMk cId="275712920" sldId="2147483954"/>
            <pc:sldLayoutMk cId="1990354738" sldId="214748395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0B51D5-619B-48C1-AB16-96722D3B653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1A96E644-E4E0-4186-BA5F-B35DE7E33E67}">
      <dgm:prSet/>
      <dgm:spPr/>
      <dgm:t>
        <a:bodyPr/>
        <a:lstStyle/>
        <a:p>
          <a:pPr rtl="0"/>
          <a:r>
            <a:rPr lang="en-GB" b="1">
              <a:latin typeface="Microsoft GothicNeo"/>
            </a:rPr>
            <a:t>Following are the advantages of a smart dustbin:</a:t>
          </a:r>
          <a:endParaRPr lang="en-GB" b="1"/>
        </a:p>
      </dgm:t>
    </dgm:pt>
    <dgm:pt modelId="{798EFFBF-A1CD-4050-9595-93660816D2DD}" type="parTrans" cxnId="{E3ED5FAA-1E53-4A70-8323-01080F7D1DDA}">
      <dgm:prSet/>
      <dgm:spPr/>
      <dgm:t>
        <a:bodyPr/>
        <a:lstStyle/>
        <a:p>
          <a:endParaRPr lang="en-US"/>
        </a:p>
      </dgm:t>
    </dgm:pt>
    <dgm:pt modelId="{65DBD9F2-72A1-4340-911D-7FCE1EC9DAF1}" type="sibTrans" cxnId="{E3ED5FAA-1E53-4A70-8323-01080F7D1DDA}">
      <dgm:prSet/>
      <dgm:spPr/>
      <dgm:t>
        <a:bodyPr/>
        <a:lstStyle/>
        <a:p>
          <a:endParaRPr lang="en-US"/>
        </a:p>
      </dgm:t>
    </dgm:pt>
    <dgm:pt modelId="{596C7E35-726A-4680-910D-4B32825F1067}">
      <dgm:prSet/>
      <dgm:spPr/>
      <dgm:t>
        <a:bodyPr/>
        <a:lstStyle/>
        <a:p>
          <a:r>
            <a:rPr lang="en-GB"/>
            <a:t>•A reduction in the number of waste collections needed by up to 80%.resulting in less manpower, emissions, fuel use and traffic congestion.</a:t>
          </a:r>
          <a:endParaRPr lang="en-US"/>
        </a:p>
      </dgm:t>
    </dgm:pt>
    <dgm:pt modelId="{70E9D784-A59D-4372-B20E-8F0F34695E0C}" type="parTrans" cxnId="{1318B8EC-FE6B-4BA3-A430-C8B097047AE4}">
      <dgm:prSet/>
      <dgm:spPr/>
      <dgm:t>
        <a:bodyPr/>
        <a:lstStyle/>
        <a:p>
          <a:endParaRPr lang="en-US"/>
        </a:p>
      </dgm:t>
    </dgm:pt>
    <dgm:pt modelId="{4A24AC5D-6272-4F25-8149-FABFD3FD7ECB}" type="sibTrans" cxnId="{1318B8EC-FE6B-4BA3-A430-C8B097047AE4}">
      <dgm:prSet/>
      <dgm:spPr/>
      <dgm:t>
        <a:bodyPr/>
        <a:lstStyle/>
        <a:p>
          <a:endParaRPr lang="en-US"/>
        </a:p>
      </dgm:t>
    </dgm:pt>
    <dgm:pt modelId="{E02ABC78-A96D-4116-AA19-624474BFF725}">
      <dgm:prSet/>
      <dgm:spPr/>
      <dgm:t>
        <a:bodyPr/>
        <a:lstStyle/>
        <a:p>
          <a:r>
            <a:rPr lang="en-GB"/>
            <a:t>• A reduction in the number of waste bins needed.</a:t>
          </a:r>
          <a:endParaRPr lang="en-US"/>
        </a:p>
      </dgm:t>
    </dgm:pt>
    <dgm:pt modelId="{872A289C-D1AE-4A39-94E5-F282A915D6A7}" type="parTrans" cxnId="{4A86F634-D8F2-4BEC-91D0-3C6EE7B7F086}">
      <dgm:prSet/>
      <dgm:spPr/>
      <dgm:t>
        <a:bodyPr/>
        <a:lstStyle/>
        <a:p>
          <a:endParaRPr lang="en-US"/>
        </a:p>
      </dgm:t>
    </dgm:pt>
    <dgm:pt modelId="{7E235D7F-C432-4CF5-B2C1-8451335F9D5F}" type="sibTrans" cxnId="{4A86F634-D8F2-4BEC-91D0-3C6EE7B7F086}">
      <dgm:prSet/>
      <dgm:spPr/>
      <dgm:t>
        <a:bodyPr/>
        <a:lstStyle/>
        <a:p>
          <a:endParaRPr lang="en-US"/>
        </a:p>
      </dgm:t>
    </dgm:pt>
    <dgm:pt modelId="{FD2B3624-71C4-4147-BA59-2B7047BC2775}">
      <dgm:prSet/>
      <dgm:spPr/>
      <dgm:t>
        <a:bodyPr/>
        <a:lstStyle/>
        <a:p>
          <a:r>
            <a:rPr lang="en-GB"/>
            <a:t>•Maintain environment hygiene (i.e. no overflowing of waste and less unpleasant odour).</a:t>
          </a:r>
          <a:endParaRPr lang="en-US"/>
        </a:p>
      </dgm:t>
    </dgm:pt>
    <dgm:pt modelId="{2B82C15D-CF3C-4399-BEA1-0936BCC23F20}" type="parTrans" cxnId="{69B29BDD-9303-4700-BC44-9D5C31C0AA34}">
      <dgm:prSet/>
      <dgm:spPr/>
      <dgm:t>
        <a:bodyPr/>
        <a:lstStyle/>
        <a:p>
          <a:endParaRPr lang="en-US"/>
        </a:p>
      </dgm:t>
    </dgm:pt>
    <dgm:pt modelId="{3C26731A-98D7-4778-AE84-87A9A885AB17}" type="sibTrans" cxnId="{69B29BDD-9303-4700-BC44-9D5C31C0AA34}">
      <dgm:prSet/>
      <dgm:spPr/>
      <dgm:t>
        <a:bodyPr/>
        <a:lstStyle/>
        <a:p>
          <a:endParaRPr lang="en-US"/>
        </a:p>
      </dgm:t>
    </dgm:pt>
    <dgm:pt modelId="{B008F52B-FB76-456A-A163-6FEF195AB53D}">
      <dgm:prSet/>
      <dgm:spPr/>
      <dgm:t>
        <a:bodyPr/>
        <a:lstStyle/>
        <a:p>
          <a:r>
            <a:rPr lang="en-GB"/>
            <a:t>•It will help in bringing evolution by technology in term of cleanliness. </a:t>
          </a:r>
          <a:endParaRPr lang="en-US"/>
        </a:p>
      </dgm:t>
    </dgm:pt>
    <dgm:pt modelId="{3D3552FE-CECD-4544-9CC9-F094CC925AE4}" type="parTrans" cxnId="{3EA2FDC6-1A70-4A41-9015-973B7EBDCFA0}">
      <dgm:prSet/>
      <dgm:spPr/>
      <dgm:t>
        <a:bodyPr/>
        <a:lstStyle/>
        <a:p>
          <a:endParaRPr lang="en-US"/>
        </a:p>
      </dgm:t>
    </dgm:pt>
    <dgm:pt modelId="{278B1EDA-F936-46A4-AA7F-BEA9DE75C666}" type="sibTrans" cxnId="{3EA2FDC6-1A70-4A41-9015-973B7EBDCFA0}">
      <dgm:prSet/>
      <dgm:spPr/>
      <dgm:t>
        <a:bodyPr/>
        <a:lstStyle/>
        <a:p>
          <a:endParaRPr lang="en-US"/>
        </a:p>
      </dgm:t>
    </dgm:pt>
    <dgm:pt modelId="{745AB70E-8A19-4D51-81E1-B4C573FE576B}" type="pres">
      <dgm:prSet presAssocID="{810B51D5-619B-48C1-AB16-96722D3B653C}" presName="diagram" presStyleCnt="0">
        <dgm:presLayoutVars>
          <dgm:dir/>
          <dgm:resizeHandles val="exact"/>
        </dgm:presLayoutVars>
      </dgm:prSet>
      <dgm:spPr/>
    </dgm:pt>
    <dgm:pt modelId="{A4A8E29B-4DDD-49E2-9DC5-ACA296B68263}" type="pres">
      <dgm:prSet presAssocID="{1A96E644-E4E0-4186-BA5F-B35DE7E33E67}" presName="node" presStyleLbl="node1" presStyleIdx="0" presStyleCnt="5">
        <dgm:presLayoutVars>
          <dgm:bulletEnabled val="1"/>
        </dgm:presLayoutVars>
      </dgm:prSet>
      <dgm:spPr/>
    </dgm:pt>
    <dgm:pt modelId="{87D16E4F-73EE-4178-9BDC-BB97A2355C4C}" type="pres">
      <dgm:prSet presAssocID="{65DBD9F2-72A1-4340-911D-7FCE1EC9DAF1}" presName="sibTrans" presStyleCnt="0"/>
      <dgm:spPr/>
    </dgm:pt>
    <dgm:pt modelId="{448747EC-C3E4-4FC4-B105-E6E2E70AFA06}" type="pres">
      <dgm:prSet presAssocID="{596C7E35-726A-4680-910D-4B32825F1067}" presName="node" presStyleLbl="node1" presStyleIdx="1" presStyleCnt="5">
        <dgm:presLayoutVars>
          <dgm:bulletEnabled val="1"/>
        </dgm:presLayoutVars>
      </dgm:prSet>
      <dgm:spPr/>
    </dgm:pt>
    <dgm:pt modelId="{2EB693DC-D3F4-48BB-8ED8-3F738C114206}" type="pres">
      <dgm:prSet presAssocID="{4A24AC5D-6272-4F25-8149-FABFD3FD7ECB}" presName="sibTrans" presStyleCnt="0"/>
      <dgm:spPr/>
    </dgm:pt>
    <dgm:pt modelId="{4D0B128B-5DF6-4CA8-AD12-B682B6B51BC0}" type="pres">
      <dgm:prSet presAssocID="{E02ABC78-A96D-4116-AA19-624474BFF725}" presName="node" presStyleLbl="node1" presStyleIdx="2" presStyleCnt="5">
        <dgm:presLayoutVars>
          <dgm:bulletEnabled val="1"/>
        </dgm:presLayoutVars>
      </dgm:prSet>
      <dgm:spPr/>
    </dgm:pt>
    <dgm:pt modelId="{5869B926-E2F3-4511-8138-0F58E70297A6}" type="pres">
      <dgm:prSet presAssocID="{7E235D7F-C432-4CF5-B2C1-8451335F9D5F}" presName="sibTrans" presStyleCnt="0"/>
      <dgm:spPr/>
    </dgm:pt>
    <dgm:pt modelId="{238D4200-7754-4E41-976E-F62E1021498E}" type="pres">
      <dgm:prSet presAssocID="{FD2B3624-71C4-4147-BA59-2B7047BC2775}" presName="node" presStyleLbl="node1" presStyleIdx="3" presStyleCnt="5">
        <dgm:presLayoutVars>
          <dgm:bulletEnabled val="1"/>
        </dgm:presLayoutVars>
      </dgm:prSet>
      <dgm:spPr/>
    </dgm:pt>
    <dgm:pt modelId="{13992B50-800A-4AED-8ECD-C90A49964BE9}" type="pres">
      <dgm:prSet presAssocID="{3C26731A-98D7-4778-AE84-87A9A885AB17}" presName="sibTrans" presStyleCnt="0"/>
      <dgm:spPr/>
    </dgm:pt>
    <dgm:pt modelId="{E9AB12A7-37CE-4A46-AAE1-31F2DA11A1EE}" type="pres">
      <dgm:prSet presAssocID="{B008F52B-FB76-456A-A163-6FEF195AB53D}" presName="node" presStyleLbl="node1" presStyleIdx="4" presStyleCnt="5">
        <dgm:presLayoutVars>
          <dgm:bulletEnabled val="1"/>
        </dgm:presLayoutVars>
      </dgm:prSet>
      <dgm:spPr/>
    </dgm:pt>
  </dgm:ptLst>
  <dgm:cxnLst>
    <dgm:cxn modelId="{38EF0C2A-8CC6-41F0-9C75-AC19DF5E0FE4}" type="presOf" srcId="{E02ABC78-A96D-4116-AA19-624474BFF725}" destId="{4D0B128B-5DF6-4CA8-AD12-B682B6B51BC0}" srcOrd="0" destOrd="0" presId="urn:microsoft.com/office/officeart/2005/8/layout/default"/>
    <dgm:cxn modelId="{A907E12F-3E1D-4310-B91A-C329E08788F4}" type="presOf" srcId="{596C7E35-726A-4680-910D-4B32825F1067}" destId="{448747EC-C3E4-4FC4-B105-E6E2E70AFA06}" srcOrd="0" destOrd="0" presId="urn:microsoft.com/office/officeart/2005/8/layout/default"/>
    <dgm:cxn modelId="{4A86F634-D8F2-4BEC-91D0-3C6EE7B7F086}" srcId="{810B51D5-619B-48C1-AB16-96722D3B653C}" destId="{E02ABC78-A96D-4116-AA19-624474BFF725}" srcOrd="2" destOrd="0" parTransId="{872A289C-D1AE-4A39-94E5-F282A915D6A7}" sibTransId="{7E235D7F-C432-4CF5-B2C1-8451335F9D5F}"/>
    <dgm:cxn modelId="{42F9E658-367B-4DAD-8610-F5E05FCAB10D}" type="presOf" srcId="{B008F52B-FB76-456A-A163-6FEF195AB53D}" destId="{E9AB12A7-37CE-4A46-AAE1-31F2DA11A1EE}" srcOrd="0" destOrd="0" presId="urn:microsoft.com/office/officeart/2005/8/layout/default"/>
    <dgm:cxn modelId="{BC372AA5-6E0F-4EE0-9F60-C7ABCEAF465B}" type="presOf" srcId="{810B51D5-619B-48C1-AB16-96722D3B653C}" destId="{745AB70E-8A19-4D51-81E1-B4C573FE576B}" srcOrd="0" destOrd="0" presId="urn:microsoft.com/office/officeart/2005/8/layout/default"/>
    <dgm:cxn modelId="{E3ED5FAA-1E53-4A70-8323-01080F7D1DDA}" srcId="{810B51D5-619B-48C1-AB16-96722D3B653C}" destId="{1A96E644-E4E0-4186-BA5F-B35DE7E33E67}" srcOrd="0" destOrd="0" parTransId="{798EFFBF-A1CD-4050-9595-93660816D2DD}" sibTransId="{65DBD9F2-72A1-4340-911D-7FCE1EC9DAF1}"/>
    <dgm:cxn modelId="{3EA2FDC6-1A70-4A41-9015-973B7EBDCFA0}" srcId="{810B51D5-619B-48C1-AB16-96722D3B653C}" destId="{B008F52B-FB76-456A-A163-6FEF195AB53D}" srcOrd="4" destOrd="0" parTransId="{3D3552FE-CECD-4544-9CC9-F094CC925AE4}" sibTransId="{278B1EDA-F936-46A4-AA7F-BEA9DE75C666}"/>
    <dgm:cxn modelId="{CBA33EC7-E19B-4DAA-9E4C-1CF0722BCBA0}" type="presOf" srcId="{FD2B3624-71C4-4147-BA59-2B7047BC2775}" destId="{238D4200-7754-4E41-976E-F62E1021498E}" srcOrd="0" destOrd="0" presId="urn:microsoft.com/office/officeart/2005/8/layout/default"/>
    <dgm:cxn modelId="{62AD88D3-A25A-4B0E-892A-4722449458E3}" type="presOf" srcId="{1A96E644-E4E0-4186-BA5F-B35DE7E33E67}" destId="{A4A8E29B-4DDD-49E2-9DC5-ACA296B68263}" srcOrd="0" destOrd="0" presId="urn:microsoft.com/office/officeart/2005/8/layout/default"/>
    <dgm:cxn modelId="{69B29BDD-9303-4700-BC44-9D5C31C0AA34}" srcId="{810B51D5-619B-48C1-AB16-96722D3B653C}" destId="{FD2B3624-71C4-4147-BA59-2B7047BC2775}" srcOrd="3" destOrd="0" parTransId="{2B82C15D-CF3C-4399-BEA1-0936BCC23F20}" sibTransId="{3C26731A-98D7-4778-AE84-87A9A885AB17}"/>
    <dgm:cxn modelId="{1318B8EC-FE6B-4BA3-A430-C8B097047AE4}" srcId="{810B51D5-619B-48C1-AB16-96722D3B653C}" destId="{596C7E35-726A-4680-910D-4B32825F1067}" srcOrd="1" destOrd="0" parTransId="{70E9D784-A59D-4372-B20E-8F0F34695E0C}" sibTransId="{4A24AC5D-6272-4F25-8149-FABFD3FD7ECB}"/>
    <dgm:cxn modelId="{C90C8711-A8AF-4D9E-8D51-661643CF7410}" type="presParOf" srcId="{745AB70E-8A19-4D51-81E1-B4C573FE576B}" destId="{A4A8E29B-4DDD-49E2-9DC5-ACA296B68263}" srcOrd="0" destOrd="0" presId="urn:microsoft.com/office/officeart/2005/8/layout/default"/>
    <dgm:cxn modelId="{2C758B98-02D2-428A-8680-FB159D44D32E}" type="presParOf" srcId="{745AB70E-8A19-4D51-81E1-B4C573FE576B}" destId="{87D16E4F-73EE-4178-9BDC-BB97A2355C4C}" srcOrd="1" destOrd="0" presId="urn:microsoft.com/office/officeart/2005/8/layout/default"/>
    <dgm:cxn modelId="{8FC23267-885F-4103-B564-F6D90DE7757A}" type="presParOf" srcId="{745AB70E-8A19-4D51-81E1-B4C573FE576B}" destId="{448747EC-C3E4-4FC4-B105-E6E2E70AFA06}" srcOrd="2" destOrd="0" presId="urn:microsoft.com/office/officeart/2005/8/layout/default"/>
    <dgm:cxn modelId="{DA819E4C-2B5C-4611-A9FD-250F4E960808}" type="presParOf" srcId="{745AB70E-8A19-4D51-81E1-B4C573FE576B}" destId="{2EB693DC-D3F4-48BB-8ED8-3F738C114206}" srcOrd="3" destOrd="0" presId="urn:microsoft.com/office/officeart/2005/8/layout/default"/>
    <dgm:cxn modelId="{4F33C23F-77F9-4F68-B96D-C6C1227BA970}" type="presParOf" srcId="{745AB70E-8A19-4D51-81E1-B4C573FE576B}" destId="{4D0B128B-5DF6-4CA8-AD12-B682B6B51BC0}" srcOrd="4" destOrd="0" presId="urn:microsoft.com/office/officeart/2005/8/layout/default"/>
    <dgm:cxn modelId="{C02D209D-3A67-4560-A795-96F855D31292}" type="presParOf" srcId="{745AB70E-8A19-4D51-81E1-B4C573FE576B}" destId="{5869B926-E2F3-4511-8138-0F58E70297A6}" srcOrd="5" destOrd="0" presId="urn:microsoft.com/office/officeart/2005/8/layout/default"/>
    <dgm:cxn modelId="{DF03604E-FD30-49BF-87A2-726D9976789D}" type="presParOf" srcId="{745AB70E-8A19-4D51-81E1-B4C573FE576B}" destId="{238D4200-7754-4E41-976E-F62E1021498E}" srcOrd="6" destOrd="0" presId="urn:microsoft.com/office/officeart/2005/8/layout/default"/>
    <dgm:cxn modelId="{EA6F6C64-E895-4AA6-9F16-2333273D6FD4}" type="presParOf" srcId="{745AB70E-8A19-4D51-81E1-B4C573FE576B}" destId="{13992B50-800A-4AED-8ECD-C90A49964BE9}" srcOrd="7" destOrd="0" presId="urn:microsoft.com/office/officeart/2005/8/layout/default"/>
    <dgm:cxn modelId="{CACE4204-216C-4A94-BA0D-318DF41207E4}" type="presParOf" srcId="{745AB70E-8A19-4D51-81E1-B4C573FE576B}" destId="{E9AB12A7-37CE-4A46-AAE1-31F2DA11A1E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16225-32D0-4F53-ABAD-86B2AC46C15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1CD1F16-E1BB-4443-B535-AAC3AF86E063}">
      <dgm:prSet/>
      <dgm:spPr/>
      <dgm:t>
        <a:bodyPr/>
        <a:lstStyle/>
        <a:p>
          <a:pPr rtl="0"/>
          <a:r>
            <a:rPr lang="en-GB"/>
            <a:t>Here we are going to make an evolution changes. toward cleanliness. The combination of intelligent waste monitoring and trash compaction technologies, smart dustbins are better and shoulders above traditional garbage dustbin. It is equipped with smart devices like sensor Arduino etc. Lid of the dustbin will automatically open when an object comes near to the dustbin and after certain </a:t>
          </a:r>
          <a:r>
            <a:rPr lang="en-GB">
              <a:latin typeface="Microsoft GothicNeo"/>
            </a:rPr>
            <a:t>time period</a:t>
          </a:r>
          <a:r>
            <a:rPr lang="en-GB"/>
            <a:t> it will close the lid.</a:t>
          </a:r>
          <a:endParaRPr lang="en-US"/>
        </a:p>
      </dgm:t>
    </dgm:pt>
    <dgm:pt modelId="{0CA08AC6-C4CD-480D-BC0E-98A8ACC0E1AC}" type="parTrans" cxnId="{738EA188-25C8-4A37-80FC-610B6DE6C015}">
      <dgm:prSet/>
      <dgm:spPr/>
      <dgm:t>
        <a:bodyPr/>
        <a:lstStyle/>
        <a:p>
          <a:endParaRPr lang="en-US"/>
        </a:p>
      </dgm:t>
    </dgm:pt>
    <dgm:pt modelId="{ACC5FADE-6F6C-4756-8C3F-93E0F377633C}" type="sibTrans" cxnId="{738EA188-25C8-4A37-80FC-610B6DE6C015}">
      <dgm:prSet/>
      <dgm:spPr/>
      <dgm:t>
        <a:bodyPr/>
        <a:lstStyle/>
        <a:p>
          <a:endParaRPr lang="en-US"/>
        </a:p>
      </dgm:t>
    </dgm:pt>
    <dgm:pt modelId="{4D94D604-63DA-41CD-9E2F-61F80BF0328A}">
      <dgm:prSet/>
      <dgm:spPr/>
      <dgm:t>
        <a:bodyPr/>
        <a:lstStyle/>
        <a:p>
          <a:r>
            <a:rPr lang="en-GB"/>
            <a:t>For social it will help toward health and hygiene, for business for we try to make it affordable to many as many possible. So that normal people to rich people can take benefit. from it. Believe this will bring something changes in term of cleanliness as well technology. So our next work will be adding one more sensor which will sense whether our dustbin is full or not. And there will be a display will be added so that user can notify that dustbin is full or not. </a:t>
          </a:r>
          <a:endParaRPr lang="en-US"/>
        </a:p>
      </dgm:t>
    </dgm:pt>
    <dgm:pt modelId="{2615ACF2-A40B-43A9-A26D-2430C733AA54}" type="parTrans" cxnId="{560E771F-1B5F-42A5-AF15-B3754B2D6FF4}">
      <dgm:prSet/>
      <dgm:spPr/>
      <dgm:t>
        <a:bodyPr/>
        <a:lstStyle/>
        <a:p>
          <a:endParaRPr lang="en-US"/>
        </a:p>
      </dgm:t>
    </dgm:pt>
    <dgm:pt modelId="{2C5702B7-D7D1-4EBC-849F-382E9DFE7FB4}" type="sibTrans" cxnId="{560E771F-1B5F-42A5-AF15-B3754B2D6FF4}">
      <dgm:prSet/>
      <dgm:spPr/>
      <dgm:t>
        <a:bodyPr/>
        <a:lstStyle/>
        <a:p>
          <a:endParaRPr lang="en-US"/>
        </a:p>
      </dgm:t>
    </dgm:pt>
    <dgm:pt modelId="{08853F8E-5A4C-40E8-88A4-F6E4E35B59B7}" type="pres">
      <dgm:prSet presAssocID="{05D16225-32D0-4F53-ABAD-86B2AC46C158}" presName="linear" presStyleCnt="0">
        <dgm:presLayoutVars>
          <dgm:animLvl val="lvl"/>
          <dgm:resizeHandles val="exact"/>
        </dgm:presLayoutVars>
      </dgm:prSet>
      <dgm:spPr/>
    </dgm:pt>
    <dgm:pt modelId="{D5DE68E2-F36D-4FDB-B6A6-34045E481BAB}" type="pres">
      <dgm:prSet presAssocID="{C1CD1F16-E1BB-4443-B535-AAC3AF86E063}" presName="parentText" presStyleLbl="node1" presStyleIdx="0" presStyleCnt="2">
        <dgm:presLayoutVars>
          <dgm:chMax val="0"/>
          <dgm:bulletEnabled val="1"/>
        </dgm:presLayoutVars>
      </dgm:prSet>
      <dgm:spPr/>
    </dgm:pt>
    <dgm:pt modelId="{E65DE557-940E-402E-8797-F32617403B03}" type="pres">
      <dgm:prSet presAssocID="{ACC5FADE-6F6C-4756-8C3F-93E0F377633C}" presName="spacer" presStyleCnt="0"/>
      <dgm:spPr/>
    </dgm:pt>
    <dgm:pt modelId="{40148DB1-9FA0-4374-83EE-5ECA88660930}" type="pres">
      <dgm:prSet presAssocID="{4D94D604-63DA-41CD-9E2F-61F80BF0328A}" presName="parentText" presStyleLbl="node1" presStyleIdx="1" presStyleCnt="2">
        <dgm:presLayoutVars>
          <dgm:chMax val="0"/>
          <dgm:bulletEnabled val="1"/>
        </dgm:presLayoutVars>
      </dgm:prSet>
      <dgm:spPr/>
    </dgm:pt>
  </dgm:ptLst>
  <dgm:cxnLst>
    <dgm:cxn modelId="{560E771F-1B5F-42A5-AF15-B3754B2D6FF4}" srcId="{05D16225-32D0-4F53-ABAD-86B2AC46C158}" destId="{4D94D604-63DA-41CD-9E2F-61F80BF0328A}" srcOrd="1" destOrd="0" parTransId="{2615ACF2-A40B-43A9-A26D-2430C733AA54}" sibTransId="{2C5702B7-D7D1-4EBC-849F-382E9DFE7FB4}"/>
    <dgm:cxn modelId="{56F0CF5D-1B80-4791-9C96-62E84678E8FB}" type="presOf" srcId="{05D16225-32D0-4F53-ABAD-86B2AC46C158}" destId="{08853F8E-5A4C-40E8-88A4-F6E4E35B59B7}" srcOrd="0" destOrd="0" presId="urn:microsoft.com/office/officeart/2005/8/layout/vList2"/>
    <dgm:cxn modelId="{738EA188-25C8-4A37-80FC-610B6DE6C015}" srcId="{05D16225-32D0-4F53-ABAD-86B2AC46C158}" destId="{C1CD1F16-E1BB-4443-B535-AAC3AF86E063}" srcOrd="0" destOrd="0" parTransId="{0CA08AC6-C4CD-480D-BC0E-98A8ACC0E1AC}" sibTransId="{ACC5FADE-6F6C-4756-8C3F-93E0F377633C}"/>
    <dgm:cxn modelId="{C1D53B9B-FC89-46AC-A2E9-CB8D60D36C62}" type="presOf" srcId="{4D94D604-63DA-41CD-9E2F-61F80BF0328A}" destId="{40148DB1-9FA0-4374-83EE-5ECA88660930}" srcOrd="0" destOrd="0" presId="urn:microsoft.com/office/officeart/2005/8/layout/vList2"/>
    <dgm:cxn modelId="{037118E8-71BF-43DD-A6E8-F4DDCE4E78F5}" type="presOf" srcId="{C1CD1F16-E1BB-4443-B535-AAC3AF86E063}" destId="{D5DE68E2-F36D-4FDB-B6A6-34045E481BAB}" srcOrd="0" destOrd="0" presId="urn:microsoft.com/office/officeart/2005/8/layout/vList2"/>
    <dgm:cxn modelId="{FB28CA29-3E8A-4C45-829E-32CDA98834F8}" type="presParOf" srcId="{08853F8E-5A4C-40E8-88A4-F6E4E35B59B7}" destId="{D5DE68E2-F36D-4FDB-B6A6-34045E481BAB}" srcOrd="0" destOrd="0" presId="urn:microsoft.com/office/officeart/2005/8/layout/vList2"/>
    <dgm:cxn modelId="{99DE8788-80BD-43CD-AA69-9A18B357D282}" type="presParOf" srcId="{08853F8E-5A4C-40E8-88A4-F6E4E35B59B7}" destId="{E65DE557-940E-402E-8797-F32617403B03}" srcOrd="1" destOrd="0" presId="urn:microsoft.com/office/officeart/2005/8/layout/vList2"/>
    <dgm:cxn modelId="{FD2EF051-1CCB-4744-A428-BE635FD384D3}" type="presParOf" srcId="{08853F8E-5A4C-40E8-88A4-F6E4E35B59B7}" destId="{40148DB1-9FA0-4374-83EE-5ECA8866093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8E29B-4DDD-49E2-9DC5-ACA296B68263}">
      <dsp:nvSpPr>
        <dsp:cNvPr id="0" name=""/>
        <dsp:cNvSpPr/>
      </dsp:nvSpPr>
      <dsp:spPr>
        <a:xfrm>
          <a:off x="123229" y="2529"/>
          <a:ext cx="3209106" cy="1925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b="1" kern="1200">
              <a:latin typeface="Microsoft GothicNeo"/>
            </a:rPr>
            <a:t>Following are the advantages of a smart dustbin:</a:t>
          </a:r>
          <a:endParaRPr lang="en-GB" sz="1800" b="1" kern="1200"/>
        </a:p>
      </dsp:txBody>
      <dsp:txXfrm>
        <a:off x="123229" y="2529"/>
        <a:ext cx="3209106" cy="1925463"/>
      </dsp:txXfrm>
    </dsp:sp>
    <dsp:sp modelId="{448747EC-C3E4-4FC4-B105-E6E2E70AFA06}">
      <dsp:nvSpPr>
        <dsp:cNvPr id="0" name=""/>
        <dsp:cNvSpPr/>
      </dsp:nvSpPr>
      <dsp:spPr>
        <a:xfrm>
          <a:off x="3653246" y="2529"/>
          <a:ext cx="3209106" cy="19254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•A reduction in the number of waste collections needed by up to 80%.resulting in less manpower, emissions, fuel use and traffic congestion.</a:t>
          </a:r>
          <a:endParaRPr lang="en-US" sz="1800" kern="1200"/>
        </a:p>
      </dsp:txBody>
      <dsp:txXfrm>
        <a:off x="3653246" y="2529"/>
        <a:ext cx="3209106" cy="1925463"/>
      </dsp:txXfrm>
    </dsp:sp>
    <dsp:sp modelId="{4D0B128B-5DF6-4CA8-AD12-B682B6B51BC0}">
      <dsp:nvSpPr>
        <dsp:cNvPr id="0" name=""/>
        <dsp:cNvSpPr/>
      </dsp:nvSpPr>
      <dsp:spPr>
        <a:xfrm>
          <a:off x="7183263" y="2529"/>
          <a:ext cx="3209106" cy="19254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 A reduction in the number of waste bins needed.</a:t>
          </a:r>
          <a:endParaRPr lang="en-US" sz="1800" kern="1200"/>
        </a:p>
      </dsp:txBody>
      <dsp:txXfrm>
        <a:off x="7183263" y="2529"/>
        <a:ext cx="3209106" cy="1925463"/>
      </dsp:txXfrm>
    </dsp:sp>
    <dsp:sp modelId="{238D4200-7754-4E41-976E-F62E1021498E}">
      <dsp:nvSpPr>
        <dsp:cNvPr id="0" name=""/>
        <dsp:cNvSpPr/>
      </dsp:nvSpPr>
      <dsp:spPr>
        <a:xfrm>
          <a:off x="1888238" y="2248903"/>
          <a:ext cx="3209106" cy="19254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•Maintain environment hygiene (i.e. no overflowing of waste and less unpleasant odour).</a:t>
          </a:r>
          <a:endParaRPr lang="en-US" sz="1800" kern="1200"/>
        </a:p>
      </dsp:txBody>
      <dsp:txXfrm>
        <a:off x="1888238" y="2248903"/>
        <a:ext cx="3209106" cy="1925463"/>
      </dsp:txXfrm>
    </dsp:sp>
    <dsp:sp modelId="{E9AB12A7-37CE-4A46-AAE1-31F2DA11A1EE}">
      <dsp:nvSpPr>
        <dsp:cNvPr id="0" name=""/>
        <dsp:cNvSpPr/>
      </dsp:nvSpPr>
      <dsp:spPr>
        <a:xfrm>
          <a:off x="5418255" y="2248903"/>
          <a:ext cx="3209106" cy="19254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•It will help in bringing evolution by technology in term of cleanliness. </a:t>
          </a:r>
          <a:endParaRPr lang="en-US" sz="1800" kern="1200"/>
        </a:p>
      </dsp:txBody>
      <dsp:txXfrm>
        <a:off x="5418255" y="2248903"/>
        <a:ext cx="3209106" cy="1925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E68E2-F36D-4FDB-B6A6-34045E481BAB}">
      <dsp:nvSpPr>
        <dsp:cNvPr id="0" name=""/>
        <dsp:cNvSpPr/>
      </dsp:nvSpPr>
      <dsp:spPr>
        <a:xfrm>
          <a:off x="0" y="364080"/>
          <a:ext cx="6900512" cy="23809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GB" sz="1600" kern="1200"/>
            <a:t>Here we are going to make an evolution changes. toward cleanliness. The combination of intelligent waste monitoring and trash compaction technologies, smart dustbins are better and shoulders above traditional garbage dustbin. It is equipped with smart devices like sensor Arduino etc. Lid of the dustbin will automatically open when an object comes near to the dustbin and after certain </a:t>
          </a:r>
          <a:r>
            <a:rPr lang="en-GB" sz="1600" kern="1200">
              <a:latin typeface="Microsoft GothicNeo"/>
            </a:rPr>
            <a:t>time period</a:t>
          </a:r>
          <a:r>
            <a:rPr lang="en-GB" sz="1600" kern="1200"/>
            <a:t> it will close the lid.</a:t>
          </a:r>
          <a:endParaRPr lang="en-US" sz="1600" kern="1200"/>
        </a:p>
      </dsp:txBody>
      <dsp:txXfrm>
        <a:off x="116228" y="480308"/>
        <a:ext cx="6668056" cy="2148494"/>
      </dsp:txXfrm>
    </dsp:sp>
    <dsp:sp modelId="{40148DB1-9FA0-4374-83EE-5ECA88660930}">
      <dsp:nvSpPr>
        <dsp:cNvPr id="0" name=""/>
        <dsp:cNvSpPr/>
      </dsp:nvSpPr>
      <dsp:spPr>
        <a:xfrm>
          <a:off x="0" y="2791110"/>
          <a:ext cx="6900512" cy="23809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For social it will help toward health and hygiene, for business for we try to make it affordable to many as many possible. So that normal people to rich people can take benefit. from it. Believe this will bring something changes in term of cleanliness as well technology. So our next work will be adding one more sensor which will sense whether our dustbin is full or not. And there will be a display will be added so that user can notify that dustbin is full or not. </a:t>
          </a:r>
          <a:endParaRPr lang="en-US" sz="1600" kern="1200"/>
        </a:p>
      </dsp:txBody>
      <dsp:txXfrm>
        <a:off x="116228" y="2907338"/>
        <a:ext cx="6668056" cy="21484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307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315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2426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0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02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145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6164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805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0819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2329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35743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09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1621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320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48783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4543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4605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70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9539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2843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227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2670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2/1/2023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1990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2/1/2023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00114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2/1/2023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98130084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10000"/>
        </a:lnSpc>
        <a:spcBef>
          <a:spcPct val="0"/>
        </a:spcBef>
        <a:buNone/>
        <a:defRPr sz="4400" kern="1200" spc="1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600" kern="1200" spc="8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200" kern="1200" spc="8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spc="8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spc="8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il.google.com/mail/u/0/#inbox" TargetMode="Externa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rowing empty plastic bottle into the rubbish">
            <a:extLst>
              <a:ext uri="{FF2B5EF4-FFF2-40B4-BE49-F238E27FC236}">
                <a16:creationId xmlns:a16="http://schemas.microsoft.com/office/drawing/2014/main" id="{655A3B41-75C4-9D8D-415F-08411944CDE4}"/>
              </a:ext>
            </a:extLst>
          </p:cNvPr>
          <p:cNvPicPr>
            <a:picLocks noChangeAspect="1"/>
          </p:cNvPicPr>
          <p:nvPr/>
        </p:nvPicPr>
        <p:blipFill rotWithShape="1">
          <a:blip r:embed="rId2">
            <a:alphaModFix amt="50000"/>
          </a:blip>
          <a:srcRect t="15709" r="-1" b="-1"/>
          <a:stretch/>
        </p:blipFill>
        <p:spPr>
          <a:xfrm>
            <a:off x="20" y="10"/>
            <a:ext cx="12188931" cy="6857990"/>
          </a:xfrm>
          <a:prstGeom prst="rect">
            <a:avLst/>
          </a:prstGeom>
        </p:spPr>
      </p:pic>
      <p:sp>
        <p:nvSpPr>
          <p:cNvPr id="2" name="Title 1"/>
          <p:cNvSpPr>
            <a:spLocks noGrp="1"/>
          </p:cNvSpPr>
          <p:nvPr>
            <p:ph type="ctrTitle"/>
          </p:nvPr>
        </p:nvSpPr>
        <p:spPr>
          <a:xfrm>
            <a:off x="1524000" y="1540926"/>
            <a:ext cx="9144000" cy="3063240"/>
          </a:xfrm>
        </p:spPr>
        <p:txBody>
          <a:bodyPr>
            <a:normAutofit fontScale="90000"/>
          </a:bodyPr>
          <a:lstStyle/>
          <a:p>
            <a:pPr algn="ctr"/>
            <a:r>
              <a:rPr lang="en-GB" sz="10800">
                <a:latin typeface="Times New Roman"/>
                <a:ea typeface="Calibri Light"/>
                <a:cs typeface="Calibri Light"/>
              </a:rPr>
              <a:t>SMART DUSTBIN</a:t>
            </a:r>
            <a:endParaRPr lang="en-GB" sz="10800">
              <a:latin typeface="Times New Roman"/>
              <a:cs typeface="Times New Roman"/>
            </a:endParaRPr>
          </a:p>
        </p:txBody>
      </p:sp>
      <p:sp>
        <p:nvSpPr>
          <p:cNvPr id="3" name="Subtitle 2"/>
          <p:cNvSpPr>
            <a:spLocks noGrp="1"/>
          </p:cNvSpPr>
          <p:nvPr>
            <p:ph type="subTitle" idx="1"/>
          </p:nvPr>
        </p:nvSpPr>
        <p:spPr>
          <a:xfrm>
            <a:off x="8288454" y="4599432"/>
            <a:ext cx="3831467" cy="2093752"/>
          </a:xfrm>
        </p:spPr>
        <p:txBody>
          <a:bodyPr vert="horz" lIns="91440" tIns="45720" rIns="91440" bIns="45720" rtlCol="0" anchor="t">
            <a:normAutofit/>
          </a:bodyPr>
          <a:lstStyle/>
          <a:p>
            <a:pPr algn="ctr">
              <a:lnSpc>
                <a:spcPct val="90000"/>
              </a:lnSpc>
            </a:pPr>
            <a:r>
              <a:rPr lang="en-GB" sz="2000">
                <a:latin typeface="Times New Roman"/>
                <a:ea typeface="Calibri"/>
                <a:cs typeface="Calibri"/>
              </a:rPr>
              <a:t>    </a:t>
            </a:r>
            <a:r>
              <a:rPr lang="en-GB" sz="2000" u="sng">
                <a:latin typeface="Times New Roman"/>
                <a:ea typeface="Calibri"/>
                <a:cs typeface="Calibri"/>
              </a:rPr>
              <a:t>Project By:</a:t>
            </a:r>
            <a:endParaRPr lang="en-US" sz="2000" u="sng">
              <a:latin typeface="Times New Roman"/>
              <a:ea typeface="Microsoft GothicNeo"/>
              <a:cs typeface="Microsoft GothicNeo"/>
            </a:endParaRPr>
          </a:p>
          <a:p>
            <a:pPr algn="ctr">
              <a:lnSpc>
                <a:spcPct val="90000"/>
              </a:lnSpc>
            </a:pPr>
            <a:endParaRPr lang="en-GB" sz="2000">
              <a:latin typeface="Times New Roman"/>
              <a:ea typeface="Calibri"/>
              <a:cs typeface="Calibri"/>
            </a:endParaRPr>
          </a:p>
          <a:p>
            <a:pPr algn="ctr">
              <a:lnSpc>
                <a:spcPct val="90000"/>
              </a:lnSpc>
            </a:pPr>
            <a:r>
              <a:rPr lang="en-GB" sz="2000">
                <a:latin typeface="Times New Roman"/>
                <a:ea typeface="Calibri"/>
                <a:cs typeface="Calibri"/>
              </a:rPr>
              <a:t> Farhan Ahmed</a:t>
            </a:r>
          </a:p>
          <a:p>
            <a:pPr algn="ctr">
              <a:lnSpc>
                <a:spcPct val="90000"/>
              </a:lnSpc>
            </a:pPr>
            <a:r>
              <a:rPr lang="en-GB" sz="2000">
                <a:solidFill>
                  <a:srgbClr val="FFFF00"/>
                </a:solidFill>
                <a:latin typeface="Times New Roman"/>
                <a:ea typeface="Calibri"/>
                <a:cs typeface="Calibri"/>
                <a:hlinkClick r:id="rId3">
                  <a:extLst>
                    <a:ext uri="{A12FA001-AC4F-418D-AE19-62706E023703}">
                      <ahyp:hlinkClr xmlns:ahyp="http://schemas.microsoft.com/office/drawing/2018/hyperlinkcolor" val="tx"/>
                    </a:ext>
                  </a:extLst>
                </a:hlinkClick>
              </a:rPr>
              <a:t>Farhanahmed73368@gmail.com</a:t>
            </a:r>
            <a:endParaRPr lang="en-GB" sz="2000">
              <a:solidFill>
                <a:srgbClr val="FFFF00"/>
              </a:solidFill>
              <a:latin typeface="Times New Roman"/>
              <a:ea typeface="Calibri"/>
              <a:cs typeface="Calibri"/>
            </a:endParaRP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096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75449-737A-1CE1-4EC0-9CD961BCC5CC}"/>
              </a:ext>
            </a:extLst>
          </p:cNvPr>
          <p:cNvSpPr>
            <a:spLocks noGrp="1"/>
          </p:cNvSpPr>
          <p:nvPr>
            <p:ph type="title"/>
          </p:nvPr>
        </p:nvSpPr>
        <p:spPr>
          <a:xfrm>
            <a:off x="5297762" y="329184"/>
            <a:ext cx="6251110" cy="1783080"/>
          </a:xfrm>
        </p:spPr>
        <p:txBody>
          <a:bodyPr anchor="b">
            <a:normAutofit/>
          </a:bodyPr>
          <a:lstStyle/>
          <a:p>
            <a:r>
              <a:rPr lang="en-GB" sz="7200">
                <a:latin typeface="Times New Roman"/>
                <a:ea typeface="Microsoft GothicNeo"/>
                <a:cs typeface="Microsoft GothicNeo"/>
              </a:rPr>
              <a:t>WORKING</a:t>
            </a:r>
            <a:endParaRPr lang="en-GB" sz="7200">
              <a:latin typeface="Times New Roman"/>
              <a:cs typeface="Times New Roman"/>
            </a:endParaRP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D87C3"/>
          </a:solidFill>
          <a:ln w="38100" cap="rnd">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DC1BB7-0A3F-4DE5-E2DF-4416D1470A6E}"/>
              </a:ext>
            </a:extLst>
          </p:cNvPr>
          <p:cNvSpPr>
            <a:spLocks noGrp="1"/>
          </p:cNvSpPr>
          <p:nvPr>
            <p:ph idx="1"/>
          </p:nvPr>
        </p:nvSpPr>
        <p:spPr>
          <a:xfrm>
            <a:off x="5297762" y="2706624"/>
            <a:ext cx="6251110" cy="3483864"/>
          </a:xfrm>
        </p:spPr>
        <p:txBody>
          <a:bodyPr lIns="109728" tIns="109728" rIns="109728" bIns="91440">
            <a:normAutofit/>
          </a:bodyPr>
          <a:lstStyle/>
          <a:p>
            <a:pPr marL="0" indent="0">
              <a:lnSpc>
                <a:spcPct val="90000"/>
              </a:lnSpc>
              <a:buNone/>
            </a:pPr>
            <a:r>
              <a:rPr lang="en-GB" sz="1500">
                <a:ea typeface="+mn-lt"/>
                <a:cs typeface="+mn-lt"/>
              </a:rPr>
              <a:t>After wiring and attaching all the devices and setting up to the Smart Dustbin, now observe all the important setup whether they are well connected or something missed.</a:t>
            </a:r>
            <a:endParaRPr lang="en-GB" sz="1500">
              <a:ea typeface="Microsoft GothicNeo"/>
              <a:cs typeface="Microsoft GothicNeo"/>
            </a:endParaRPr>
          </a:p>
          <a:p>
            <a:pPr marL="0" indent="0">
              <a:lnSpc>
                <a:spcPct val="90000"/>
              </a:lnSpc>
              <a:buNone/>
            </a:pPr>
            <a:r>
              <a:rPr lang="en-GB" sz="1500">
                <a:ea typeface="+mn-lt"/>
                <a:cs typeface="+mn-lt"/>
              </a:rPr>
              <a:t>After connection set up now next step is to submit/upload code in Arduino and supply power to the circuit.</a:t>
            </a:r>
            <a:endParaRPr lang="en-GB" sz="1500">
              <a:ea typeface="Microsoft GothicNeo"/>
              <a:cs typeface="Microsoft GothicNeo"/>
            </a:endParaRPr>
          </a:p>
          <a:p>
            <a:pPr marL="0" indent="0">
              <a:lnSpc>
                <a:spcPct val="90000"/>
              </a:lnSpc>
              <a:buNone/>
            </a:pPr>
            <a:r>
              <a:rPr lang="en-GB" sz="1500">
                <a:ea typeface="+mn-lt"/>
                <a:cs typeface="+mn-lt"/>
              </a:rPr>
              <a:t>When system is powered ON. Arduino keeps monitoring for any things that come near the sensor at give range. </a:t>
            </a:r>
          </a:p>
          <a:p>
            <a:pPr marL="0" indent="0">
              <a:lnSpc>
                <a:spcPct val="90000"/>
              </a:lnSpc>
              <a:buNone/>
            </a:pPr>
            <a:r>
              <a:rPr lang="en-GB" sz="1500">
                <a:ea typeface="+mn-lt"/>
                <a:cs typeface="+mn-lt"/>
              </a:rPr>
              <a:t>When Ultrasonic sensor detect any object for example like hand or others, here Arduino calculates its distance and if it less than a certain predefines value than servo motor get activate first and with the support of the extended arm of the lid. Lid will open for a given time than it will automatically close. </a:t>
            </a:r>
            <a:endParaRPr lang="en-GB" sz="1500">
              <a:ea typeface="Microsoft GothicNeo"/>
              <a:cs typeface="Microsoft GothicNeo"/>
            </a:endParaRPr>
          </a:p>
          <a:p>
            <a:pPr marL="0" indent="0">
              <a:lnSpc>
                <a:spcPct val="90000"/>
              </a:lnSpc>
              <a:buNone/>
            </a:pPr>
            <a:endParaRPr lang="en-GB" sz="1500">
              <a:ea typeface="Microsoft GothicNeo"/>
              <a:cs typeface="Microsoft GothicNeo"/>
            </a:endParaRPr>
          </a:p>
        </p:txBody>
      </p:sp>
      <p:pic>
        <p:nvPicPr>
          <p:cNvPr id="5" name="Picture 4" descr="Electronics protoboard">
            <a:extLst>
              <a:ext uri="{FF2B5EF4-FFF2-40B4-BE49-F238E27FC236}">
                <a16:creationId xmlns:a16="http://schemas.microsoft.com/office/drawing/2014/main" id="{CDC6B3C6-2E91-16BB-6E78-778E9CF7295A}"/>
              </a:ext>
            </a:extLst>
          </p:cNvPr>
          <p:cNvPicPr>
            <a:picLocks noChangeAspect="1"/>
          </p:cNvPicPr>
          <p:nvPr/>
        </p:nvPicPr>
        <p:blipFill rotWithShape="1">
          <a:blip r:embed="rId2"/>
          <a:srcRect l="6961" r="47774"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36933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900" decel="100000" fill="hold"/>
                                        <p:tgtEl>
                                          <p:spTgt spid="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F18C0-50A1-EB8E-C87D-AA964741622B}"/>
              </a:ext>
            </a:extLst>
          </p:cNvPr>
          <p:cNvSpPr>
            <a:spLocks noGrp="1"/>
          </p:cNvSpPr>
          <p:nvPr>
            <p:ph type="title"/>
          </p:nvPr>
        </p:nvSpPr>
        <p:spPr>
          <a:xfrm>
            <a:off x="838200" y="365125"/>
            <a:ext cx="10515600" cy="1325563"/>
          </a:xfrm>
        </p:spPr>
        <p:txBody>
          <a:bodyPr>
            <a:normAutofit/>
          </a:bodyPr>
          <a:lstStyle/>
          <a:p>
            <a:r>
              <a:rPr lang="en-GB" sz="7200">
                <a:latin typeface="Times New Roman"/>
                <a:ea typeface="Microsoft GothicNeo"/>
                <a:cs typeface="Microsoft GothicNeo"/>
              </a:rPr>
              <a:t>ADVANTAGES</a:t>
            </a:r>
            <a:endParaRPr lang="en-GB" sz="7200">
              <a:latin typeface="Times New Roman"/>
              <a:cs typeface="Times New Roman"/>
            </a:endParaRPr>
          </a:p>
        </p:txBody>
      </p:sp>
      <p:sp>
        <p:nvSpPr>
          <p:cNvPr id="39"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5B0C1A2B-2D09-8465-3A5E-ED0F2FDF24E7}"/>
              </a:ext>
            </a:extLst>
          </p:cNvPr>
          <p:cNvGraphicFramePr>
            <a:graphicFrameLocks noGrp="1"/>
          </p:cNvGraphicFramePr>
          <p:nvPr>
            <p:ph idx="1"/>
            <p:extLst>
              <p:ext uri="{D42A27DB-BD31-4B8C-83A1-F6EECF244321}">
                <p14:modId xmlns:p14="http://schemas.microsoft.com/office/powerpoint/2010/main" val="4184438793"/>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5616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1000" fill="hold"/>
                                        <p:tgtEl>
                                          <p:spTgt spid="30"/>
                                        </p:tgtEl>
                                        <p:attrNameLst>
                                          <p:attrName>ppt_w</p:attrName>
                                        </p:attrNameLst>
                                      </p:cBhvr>
                                      <p:tavLst>
                                        <p:tav tm="0">
                                          <p:val>
                                            <p:fltVal val="0"/>
                                          </p:val>
                                        </p:tav>
                                        <p:tav tm="100000">
                                          <p:val>
                                            <p:strVal val="#ppt_w"/>
                                          </p:val>
                                        </p:tav>
                                      </p:tavLst>
                                    </p:anim>
                                    <p:anim calcmode="lin" valueType="num">
                                      <p:cBhvr>
                                        <p:cTn id="14" dur="1000" fill="hold"/>
                                        <p:tgtEl>
                                          <p:spTgt spid="30"/>
                                        </p:tgtEl>
                                        <p:attrNameLst>
                                          <p:attrName>ppt_h</p:attrName>
                                        </p:attrNameLst>
                                      </p:cBhvr>
                                      <p:tavLst>
                                        <p:tav tm="0">
                                          <p:val>
                                            <p:fltVal val="0"/>
                                          </p:val>
                                        </p:tav>
                                        <p:tav tm="100000">
                                          <p:val>
                                            <p:strVal val="#ppt_h"/>
                                          </p:val>
                                        </p:tav>
                                      </p:tavLst>
                                    </p:anim>
                                    <p:anim calcmode="lin" valueType="num">
                                      <p:cBhvr>
                                        <p:cTn id="15" dur="1000" fill="hold"/>
                                        <p:tgtEl>
                                          <p:spTgt spid="30"/>
                                        </p:tgtEl>
                                        <p:attrNameLst>
                                          <p:attrName>style.rotation</p:attrName>
                                        </p:attrNameLst>
                                      </p:cBhvr>
                                      <p:tavLst>
                                        <p:tav tm="0">
                                          <p:val>
                                            <p:fltVal val="90"/>
                                          </p:val>
                                        </p:tav>
                                        <p:tav tm="100000">
                                          <p:val>
                                            <p:fltVal val="0"/>
                                          </p:val>
                                        </p:tav>
                                      </p:tavLst>
                                    </p:anim>
                                    <p:animEffect transition="in" filter="fade">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68244-06DB-BCC5-32A5-02D2D3BB0D6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2900" b="1" dirty="0">
                <a:latin typeface="Times New Roman"/>
                <a:cs typeface="Times New Roman"/>
              </a:rPr>
              <a:t>CONCLUSION &amp; SUGGESTIONS </a:t>
            </a:r>
            <a:endParaRPr lang="en-US" sz="2900" dirty="0">
              <a:latin typeface="Times New Roman"/>
              <a:cs typeface="Times New Roman"/>
            </a:endParaRPr>
          </a:p>
          <a:p>
            <a:endParaRPr lang="en-US" sz="2900">
              <a:latin typeface="Times New Roman"/>
              <a:cs typeface="Times New Roman"/>
            </a:endParaRPr>
          </a:p>
        </p:txBody>
      </p:sp>
      <p:sp>
        <p:nvSpPr>
          <p:cNvPr id="4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4D87C3"/>
          </a:solidFill>
          <a:ln w="34925">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37A761-AAE2-6241-67CD-9CD7562BB836}"/>
              </a:ext>
            </a:extLst>
          </p:cNvPr>
          <p:cNvGraphicFramePr>
            <a:graphicFrameLocks noGrp="1"/>
          </p:cNvGraphicFramePr>
          <p:nvPr>
            <p:ph idx="1"/>
            <p:extLst>
              <p:ext uri="{D42A27DB-BD31-4B8C-83A1-F6EECF244321}">
                <p14:modId xmlns:p14="http://schemas.microsoft.com/office/powerpoint/2010/main" val="12765638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948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C82A6-F5C2-4A6A-5453-F74C6609C93C}"/>
              </a:ext>
            </a:extLst>
          </p:cNvPr>
          <p:cNvSpPr>
            <a:spLocks noGrp="1"/>
          </p:cNvSpPr>
          <p:nvPr>
            <p:ph type="title"/>
          </p:nvPr>
        </p:nvSpPr>
        <p:spPr>
          <a:xfrm>
            <a:off x="640080" y="325369"/>
            <a:ext cx="4368602" cy="1956841"/>
          </a:xfrm>
        </p:spPr>
        <p:txBody>
          <a:bodyPr anchor="b">
            <a:normAutofit/>
          </a:bodyPr>
          <a:lstStyle/>
          <a:p>
            <a:r>
              <a:rPr lang="en-GB" sz="6600">
                <a:latin typeface="Algerian"/>
                <a:ea typeface="Microsoft GothicNeo"/>
                <a:cs typeface="Microsoft GothicNeo"/>
              </a:rPr>
              <a:t>CONTENTS</a:t>
            </a:r>
            <a:endParaRPr lang="en-GB" sz="6600">
              <a:latin typeface="Algerian"/>
            </a:endParaRPr>
          </a:p>
        </p:txBody>
      </p:sp>
      <p:sp>
        <p:nvSpPr>
          <p:cNvPr id="5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4D87C3"/>
          </a:solidFill>
          <a:ln w="38100" cap="rnd">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a:extLst>
              <a:ext uri="{FF2B5EF4-FFF2-40B4-BE49-F238E27FC236}">
                <a16:creationId xmlns:a16="http://schemas.microsoft.com/office/drawing/2014/main" id="{46345B68-7B44-9ABF-D86D-E5C67C480ACB}"/>
              </a:ext>
            </a:extLst>
          </p:cNvPr>
          <p:cNvSpPr>
            <a:spLocks noGrp="1"/>
          </p:cNvSpPr>
          <p:nvPr>
            <p:ph idx="1"/>
          </p:nvPr>
        </p:nvSpPr>
        <p:spPr>
          <a:xfrm>
            <a:off x="640080" y="2872899"/>
            <a:ext cx="4243589" cy="3320668"/>
          </a:xfrm>
        </p:spPr>
        <p:txBody>
          <a:bodyPr lIns="109728" tIns="109728" rIns="109728" bIns="91440">
            <a:normAutofit/>
          </a:bodyPr>
          <a:lstStyle/>
          <a:p>
            <a:pPr>
              <a:lnSpc>
                <a:spcPct val="90000"/>
              </a:lnSpc>
            </a:pPr>
            <a:r>
              <a:rPr lang="en-GB" sz="1500">
                <a:ea typeface="Microsoft GothicNeo"/>
                <a:cs typeface="Microsoft GothicNeo"/>
              </a:rPr>
              <a:t>INTRODUCTION</a:t>
            </a:r>
          </a:p>
          <a:p>
            <a:pPr>
              <a:lnSpc>
                <a:spcPct val="90000"/>
              </a:lnSpc>
            </a:pPr>
            <a:r>
              <a:rPr lang="en-GB" sz="1500">
                <a:ea typeface="Microsoft GothicNeo"/>
                <a:cs typeface="Microsoft GothicNeo"/>
              </a:rPr>
              <a:t>APPARATUS</a:t>
            </a:r>
          </a:p>
          <a:p>
            <a:pPr>
              <a:lnSpc>
                <a:spcPct val="90000"/>
              </a:lnSpc>
            </a:pPr>
            <a:r>
              <a:rPr lang="en-GB" sz="1500">
                <a:ea typeface="Microsoft GothicNeo"/>
                <a:cs typeface="Microsoft GothicNeo"/>
              </a:rPr>
              <a:t>PROCEDURE</a:t>
            </a:r>
          </a:p>
          <a:p>
            <a:pPr>
              <a:lnSpc>
                <a:spcPct val="90000"/>
              </a:lnSpc>
            </a:pPr>
            <a:r>
              <a:rPr lang="en-GB" sz="1500">
                <a:ea typeface="Microsoft GothicNeo"/>
                <a:cs typeface="Microsoft GothicNeo"/>
              </a:rPr>
              <a:t>CIRCUIT DIAGRAM</a:t>
            </a:r>
          </a:p>
          <a:p>
            <a:pPr>
              <a:lnSpc>
                <a:spcPct val="90000"/>
              </a:lnSpc>
            </a:pPr>
            <a:r>
              <a:rPr lang="en-GB" sz="1500">
                <a:ea typeface="Microsoft GothicNeo"/>
                <a:cs typeface="Microsoft GothicNeo"/>
              </a:rPr>
              <a:t>PROGRAM USED IN ARDUINO</a:t>
            </a:r>
          </a:p>
          <a:p>
            <a:pPr>
              <a:lnSpc>
                <a:spcPct val="90000"/>
              </a:lnSpc>
            </a:pPr>
            <a:r>
              <a:rPr lang="en-GB" sz="1500">
                <a:ea typeface="+mn-lt"/>
                <a:cs typeface="+mn-lt"/>
              </a:rPr>
              <a:t>PROGRAM USED IN SERVO MOTOR</a:t>
            </a:r>
            <a:endParaRPr lang="en-GB" sz="1500">
              <a:ea typeface="Microsoft GothicNeo"/>
              <a:cs typeface="Microsoft GothicNeo"/>
            </a:endParaRPr>
          </a:p>
          <a:p>
            <a:pPr>
              <a:lnSpc>
                <a:spcPct val="90000"/>
              </a:lnSpc>
            </a:pPr>
            <a:r>
              <a:rPr lang="en-GB" sz="1500">
                <a:ea typeface="Microsoft GothicNeo"/>
                <a:cs typeface="Microsoft GothicNeo"/>
              </a:rPr>
              <a:t>WORKING</a:t>
            </a:r>
          </a:p>
          <a:p>
            <a:pPr>
              <a:lnSpc>
                <a:spcPct val="90000"/>
              </a:lnSpc>
            </a:pPr>
            <a:r>
              <a:rPr lang="en-GB" sz="1500">
                <a:ea typeface="Microsoft GothicNeo"/>
                <a:cs typeface="Microsoft GothicNeo"/>
              </a:rPr>
              <a:t>ADVANTAGES</a:t>
            </a:r>
          </a:p>
          <a:p>
            <a:pPr>
              <a:lnSpc>
                <a:spcPct val="90000"/>
              </a:lnSpc>
            </a:pPr>
            <a:r>
              <a:rPr lang="en-GB" sz="1500">
                <a:ea typeface="Microsoft GothicNeo"/>
                <a:cs typeface="Microsoft GothicNeo"/>
              </a:rPr>
              <a:t>CONCLUSION &amp;SUGGESTIONS</a:t>
            </a:r>
          </a:p>
          <a:p>
            <a:pPr>
              <a:lnSpc>
                <a:spcPct val="90000"/>
              </a:lnSpc>
            </a:pPr>
            <a:endParaRPr lang="en-GB" sz="1500">
              <a:ea typeface="Microsoft GothicNeo"/>
              <a:cs typeface="Microsoft GothicNeo"/>
            </a:endParaRPr>
          </a:p>
        </p:txBody>
      </p:sp>
      <p:pic>
        <p:nvPicPr>
          <p:cNvPr id="56" name="Picture 41" descr="Electronics protoboard">
            <a:extLst>
              <a:ext uri="{FF2B5EF4-FFF2-40B4-BE49-F238E27FC236}">
                <a16:creationId xmlns:a16="http://schemas.microsoft.com/office/drawing/2014/main" id="{93A6E89D-2B2E-9FCB-D649-83BEF715D519}"/>
              </a:ext>
            </a:extLst>
          </p:cNvPr>
          <p:cNvPicPr>
            <a:picLocks noChangeAspect="1"/>
          </p:cNvPicPr>
          <p:nvPr/>
        </p:nvPicPr>
        <p:blipFill rotWithShape="1">
          <a:blip r:embed="rId2"/>
          <a:srcRect r="33145"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577107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1000" fill="hold"/>
                                        <p:tgtEl>
                                          <p:spTgt spid="31"/>
                                        </p:tgtEl>
                                        <p:attrNameLst>
                                          <p:attrName>ppt_w</p:attrName>
                                        </p:attrNameLst>
                                      </p:cBhvr>
                                      <p:tavLst>
                                        <p:tav tm="0">
                                          <p:val>
                                            <p:fltVal val="0"/>
                                          </p:val>
                                        </p:tav>
                                        <p:tav tm="100000">
                                          <p:val>
                                            <p:strVal val="#ppt_w"/>
                                          </p:val>
                                        </p:tav>
                                      </p:tavLst>
                                    </p:anim>
                                    <p:anim calcmode="lin" valueType="num">
                                      <p:cBhvr>
                                        <p:cTn id="13" dur="1000" fill="hold"/>
                                        <p:tgtEl>
                                          <p:spTgt spid="31"/>
                                        </p:tgtEl>
                                        <p:attrNameLst>
                                          <p:attrName>ppt_h</p:attrName>
                                        </p:attrNameLst>
                                      </p:cBhvr>
                                      <p:tavLst>
                                        <p:tav tm="0">
                                          <p:val>
                                            <p:fltVal val="0"/>
                                          </p:val>
                                        </p:tav>
                                        <p:tav tm="100000">
                                          <p:val>
                                            <p:strVal val="#ppt_h"/>
                                          </p:val>
                                        </p:tav>
                                      </p:tavLst>
                                    </p:anim>
                                    <p:anim calcmode="lin" valueType="num">
                                      <p:cBhvr>
                                        <p:cTn id="14" dur="1000" fill="hold"/>
                                        <p:tgtEl>
                                          <p:spTgt spid="31"/>
                                        </p:tgtEl>
                                        <p:attrNameLst>
                                          <p:attrName>style.rotation</p:attrName>
                                        </p:attrNameLst>
                                      </p:cBhvr>
                                      <p:tavLst>
                                        <p:tav tm="0">
                                          <p:val>
                                            <p:fltVal val="90"/>
                                          </p:val>
                                        </p:tav>
                                        <p:tav tm="100000">
                                          <p:val>
                                            <p:fltVal val="0"/>
                                          </p:val>
                                        </p:tav>
                                      </p:tavLst>
                                    </p:anim>
                                    <p:animEffect transition="in" filter="fade">
                                      <p:cBhvr>
                                        <p:cTn id="1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2">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4D87C3"/>
          </a:solidFill>
          <a:ln w="25400">
            <a:solidFill>
              <a:srgbClr val="4D87C3"/>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BD079-2B81-FB8A-CE0A-D37EB47995FF}"/>
              </a:ext>
            </a:extLst>
          </p:cNvPr>
          <p:cNvSpPr>
            <a:spLocks noGrp="1"/>
          </p:cNvSpPr>
          <p:nvPr>
            <p:ph type="title"/>
          </p:nvPr>
        </p:nvSpPr>
        <p:spPr>
          <a:xfrm>
            <a:off x="1151467" y="887973"/>
            <a:ext cx="9889067" cy="1325563"/>
          </a:xfrm>
        </p:spPr>
        <p:txBody>
          <a:bodyPr>
            <a:normAutofit/>
          </a:bodyPr>
          <a:lstStyle/>
          <a:p>
            <a:r>
              <a:rPr lang="en-GB" sz="6600">
                <a:solidFill>
                  <a:schemeClr val="bg1"/>
                </a:solidFill>
                <a:latin typeface="Algerian"/>
                <a:ea typeface="Microsoft GothicNeo"/>
                <a:cs typeface="Microsoft GothicNeo"/>
              </a:rPr>
              <a:t>INTRODUCTION</a:t>
            </a:r>
          </a:p>
        </p:txBody>
      </p:sp>
      <p:sp>
        <p:nvSpPr>
          <p:cNvPr id="72" name="Rectangle 6">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8DFE2D-50FF-91FA-DCCF-FE656A0FEAA1}"/>
              </a:ext>
            </a:extLst>
          </p:cNvPr>
          <p:cNvSpPr>
            <a:spLocks noGrp="1"/>
          </p:cNvSpPr>
          <p:nvPr>
            <p:ph idx="1"/>
          </p:nvPr>
        </p:nvSpPr>
        <p:spPr>
          <a:xfrm>
            <a:off x="1151467" y="2607733"/>
            <a:ext cx="9889067" cy="3285067"/>
          </a:xfrm>
        </p:spPr>
        <p:txBody>
          <a:bodyPr lIns="109728" tIns="109728" rIns="109728" bIns="91440">
            <a:normAutofit/>
          </a:bodyPr>
          <a:lstStyle/>
          <a:p>
            <a:pPr>
              <a:lnSpc>
                <a:spcPct val="90000"/>
              </a:lnSpc>
            </a:pPr>
            <a:r>
              <a:rPr lang="en-GB" sz="1300">
                <a:solidFill>
                  <a:schemeClr val="bg1"/>
                </a:solidFill>
                <a:latin typeface="Times New Roman"/>
                <a:ea typeface="+mn-lt"/>
                <a:cs typeface="+mn-lt"/>
              </a:rPr>
              <a:t>The  rate  increasing population  in  our  country has  increasing  rapidly and also we have increase in garbage which have increased  environmental  issue.  Dustbin  is  a container which collects garbage’s or stores items which  recyclable  or  non-recyclable,  decompose and  non-decompose.  They  are  usually  used  in homes, office etc, but in case they are full no one is there to clean it and the garbage are spilled out. The  surrounding  of  a  dustbin  is  also  conducive for  increasing  the  pollution  level. Therefore,  we  have  designed  a  smart dustbin using ARDUINO UNO,  ULTRASONIC SENSOR  and a SG90 SERVO MOTOR which  will  sense  the  item  to  be  thrown  in  the dustbin  and  open  the  lid  with  the  help  of  the motor. It is an IOT based project that will bring a new and  smart  way  of  cleanliness.  It  is  a  decent gadget  to  make  your  home  clean,  due  to practically  all  offspring  of  home  consistently make it  grimy  and  spread  litter  to  a great  extent by  electronics,  rappers  and  various  other  things. Since the smart  dustbin is  additionally  intriguing and  children  make  fun  with  it  so  it  will help  to maintain  cleanliness  in  home.  It  will  be  applied for  various  type  of  waste.  Dustbin will  open its lid  when  someone/object  is  near  at  some  range then it will wait for given time period than it will close automatically. Here lid will close when you don’t  want  to  use  and  it will  only  open  when  it required.</a:t>
            </a:r>
            <a:endParaRPr lang="en-GB" sz="1300">
              <a:solidFill>
                <a:schemeClr val="bg1"/>
              </a:solidFill>
              <a:latin typeface="Times New Roman"/>
              <a:ea typeface="Microsoft GothicNeo"/>
              <a:cs typeface="Microsoft GothicNeo"/>
            </a:endParaRPr>
          </a:p>
        </p:txBody>
      </p:sp>
    </p:spTree>
    <p:extLst>
      <p:ext uri="{BB962C8B-B14F-4D97-AF65-F5344CB8AC3E}">
        <p14:creationId xmlns:p14="http://schemas.microsoft.com/office/powerpoint/2010/main" val="1781639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903CA-D551-DA8F-AADA-5D8CC4932A75}"/>
              </a:ext>
            </a:extLst>
          </p:cNvPr>
          <p:cNvSpPr>
            <a:spLocks noGrp="1"/>
          </p:cNvSpPr>
          <p:nvPr>
            <p:ph type="title"/>
          </p:nvPr>
        </p:nvSpPr>
        <p:spPr>
          <a:xfrm>
            <a:off x="5297762" y="329184"/>
            <a:ext cx="6251110" cy="1783080"/>
          </a:xfrm>
        </p:spPr>
        <p:txBody>
          <a:bodyPr anchor="b">
            <a:normAutofit/>
          </a:bodyPr>
          <a:lstStyle/>
          <a:p>
            <a:r>
              <a:rPr lang="en-GB" sz="7200">
                <a:latin typeface="Algerian"/>
                <a:ea typeface="Microsoft GothicNeo"/>
                <a:cs typeface="Microsoft GothicNeo"/>
              </a:rPr>
              <a:t>APPARATUS</a:t>
            </a:r>
            <a:endParaRPr lang="en-GB" sz="7200">
              <a:latin typeface="Algerian"/>
            </a:endParaRPr>
          </a:p>
        </p:txBody>
      </p:sp>
      <p:sp>
        <p:nvSpPr>
          <p:cNvPr id="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D87C3"/>
          </a:solidFill>
          <a:ln w="38100" cap="rnd">
            <a:solidFill>
              <a:srgbClr val="4D87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8000E7-1A8A-392B-65D9-0F34ED2EF00E}"/>
              </a:ext>
            </a:extLst>
          </p:cNvPr>
          <p:cNvSpPr>
            <a:spLocks noGrp="1"/>
          </p:cNvSpPr>
          <p:nvPr>
            <p:ph idx="1"/>
          </p:nvPr>
        </p:nvSpPr>
        <p:spPr>
          <a:xfrm>
            <a:off x="5297762" y="2706624"/>
            <a:ext cx="6251110" cy="3483864"/>
          </a:xfrm>
        </p:spPr>
        <p:txBody>
          <a:bodyPr lIns="109728" tIns="109728" rIns="109728" bIns="91440">
            <a:normAutofit/>
          </a:bodyPr>
          <a:lstStyle/>
          <a:p>
            <a:pPr>
              <a:lnSpc>
                <a:spcPct val="90000"/>
              </a:lnSpc>
            </a:pPr>
            <a:r>
              <a:rPr lang="en-GB" sz="1300">
                <a:ea typeface="+mn-lt"/>
                <a:cs typeface="+mn-lt"/>
              </a:rPr>
              <a:t>To complete our  project,  we have used some</a:t>
            </a:r>
            <a:r>
              <a:rPr lang="en-GB" sz="1300" b="1">
                <a:ea typeface="+mn-lt"/>
                <a:cs typeface="+mn-lt"/>
              </a:rPr>
              <a:t> </a:t>
            </a:r>
            <a:r>
              <a:rPr lang="en-GB" sz="1300" b="1" u="sng">
                <a:ea typeface="+mn-lt"/>
                <a:cs typeface="+mn-lt"/>
              </a:rPr>
              <a:t>software</a:t>
            </a:r>
            <a:r>
              <a:rPr lang="en-GB" sz="1300" b="1">
                <a:ea typeface="+mn-lt"/>
                <a:cs typeface="+mn-lt"/>
              </a:rPr>
              <a:t> </a:t>
            </a:r>
            <a:r>
              <a:rPr lang="en-GB" sz="1300">
                <a:ea typeface="+mn-lt"/>
                <a:cs typeface="+mn-lt"/>
              </a:rPr>
              <a:t>as well as some </a:t>
            </a:r>
            <a:r>
              <a:rPr lang="en-GB" sz="1300" b="1" u="sng">
                <a:ea typeface="+mn-lt"/>
                <a:cs typeface="+mn-lt"/>
              </a:rPr>
              <a:t>hardware</a:t>
            </a:r>
            <a:r>
              <a:rPr lang="en-GB" sz="1300">
                <a:ea typeface="+mn-lt"/>
                <a:cs typeface="+mn-lt"/>
              </a:rPr>
              <a:t>.</a:t>
            </a:r>
            <a:endParaRPr lang="en-GB" sz="1300">
              <a:ea typeface="Microsoft GothicNeo"/>
              <a:cs typeface="Microsoft GothicNeo"/>
            </a:endParaRPr>
          </a:p>
          <a:p>
            <a:pPr>
              <a:lnSpc>
                <a:spcPct val="90000"/>
              </a:lnSpc>
            </a:pPr>
            <a:r>
              <a:rPr lang="en-GB" sz="1300" b="1" u="sng">
                <a:ea typeface="+mn-lt"/>
                <a:cs typeface="+mn-lt"/>
              </a:rPr>
              <a:t>1.1. Required Software: </a:t>
            </a:r>
            <a:endParaRPr lang="en-GB" sz="1300"/>
          </a:p>
          <a:p>
            <a:pPr>
              <a:lnSpc>
                <a:spcPct val="90000"/>
              </a:lnSpc>
            </a:pPr>
            <a:r>
              <a:rPr lang="en-GB" sz="1300">
                <a:ea typeface="+mn-lt"/>
                <a:cs typeface="+mn-lt"/>
              </a:rPr>
              <a:t>1.ARDUINO IDE  </a:t>
            </a:r>
            <a:endParaRPr lang="en-GB" sz="1300"/>
          </a:p>
          <a:p>
            <a:pPr>
              <a:lnSpc>
                <a:spcPct val="90000"/>
              </a:lnSpc>
            </a:pPr>
            <a:r>
              <a:rPr lang="en-GB" sz="1300" b="1" u="sng">
                <a:ea typeface="+mn-lt"/>
                <a:cs typeface="+mn-lt"/>
              </a:rPr>
              <a:t>1.2  Required Hardware</a:t>
            </a:r>
            <a:r>
              <a:rPr lang="en-GB" sz="1300">
                <a:ea typeface="+mn-lt"/>
                <a:cs typeface="+mn-lt"/>
              </a:rPr>
              <a:t>:</a:t>
            </a:r>
            <a:endParaRPr lang="en-GB" sz="1300"/>
          </a:p>
          <a:p>
            <a:pPr>
              <a:lnSpc>
                <a:spcPct val="90000"/>
              </a:lnSpc>
            </a:pPr>
            <a:r>
              <a:rPr lang="en-GB" sz="1300">
                <a:ea typeface="+mn-lt"/>
                <a:cs typeface="+mn-lt"/>
              </a:rPr>
              <a:t> 1. ARDUINO UNO</a:t>
            </a:r>
            <a:endParaRPr lang="en-GB" sz="1300"/>
          </a:p>
          <a:p>
            <a:pPr>
              <a:lnSpc>
                <a:spcPct val="90000"/>
              </a:lnSpc>
            </a:pPr>
            <a:r>
              <a:rPr lang="en-GB" sz="1300">
                <a:ea typeface="+mn-lt"/>
                <a:cs typeface="+mn-lt"/>
              </a:rPr>
              <a:t> 2. ULTRASONIC SENSOR</a:t>
            </a:r>
            <a:endParaRPr lang="en-GB" sz="1300"/>
          </a:p>
          <a:p>
            <a:pPr>
              <a:lnSpc>
                <a:spcPct val="90000"/>
              </a:lnSpc>
            </a:pPr>
            <a:r>
              <a:rPr lang="en-GB" sz="1300">
                <a:ea typeface="+mn-lt"/>
                <a:cs typeface="+mn-lt"/>
              </a:rPr>
              <a:t> 3. SERVO MOTOR</a:t>
            </a:r>
            <a:endParaRPr lang="en-GB" sz="1300"/>
          </a:p>
          <a:p>
            <a:pPr>
              <a:lnSpc>
                <a:spcPct val="90000"/>
              </a:lnSpc>
            </a:pPr>
            <a:r>
              <a:rPr lang="en-GB" sz="1300">
                <a:ea typeface="+mn-lt"/>
                <a:cs typeface="+mn-lt"/>
              </a:rPr>
              <a:t> 4. 9V BATTERY </a:t>
            </a:r>
            <a:endParaRPr lang="en-GB" sz="1300"/>
          </a:p>
          <a:p>
            <a:pPr>
              <a:lnSpc>
                <a:spcPct val="90000"/>
              </a:lnSpc>
            </a:pPr>
            <a:r>
              <a:rPr lang="en-GB" sz="1300">
                <a:ea typeface="+mn-lt"/>
                <a:cs typeface="+mn-lt"/>
              </a:rPr>
              <a:t> 5. DUSTBIN</a:t>
            </a:r>
            <a:endParaRPr lang="en-GB" sz="1300"/>
          </a:p>
          <a:p>
            <a:pPr>
              <a:lnSpc>
                <a:spcPct val="90000"/>
              </a:lnSpc>
            </a:pPr>
            <a:r>
              <a:rPr lang="en-GB" sz="1300">
                <a:ea typeface="+mn-lt"/>
                <a:cs typeface="+mn-lt"/>
              </a:rPr>
              <a:t> 6. JUMPER WIRES </a:t>
            </a:r>
            <a:endParaRPr lang="en-GB" sz="1300"/>
          </a:p>
          <a:p>
            <a:pPr>
              <a:lnSpc>
                <a:spcPct val="90000"/>
              </a:lnSpc>
            </a:pPr>
            <a:endParaRPr lang="en-GB" sz="1300">
              <a:ea typeface="Microsoft GothicNeo"/>
              <a:cs typeface="Microsoft GothicNeo"/>
            </a:endParaRPr>
          </a:p>
        </p:txBody>
      </p:sp>
      <p:pic>
        <p:nvPicPr>
          <p:cNvPr id="19" name="Picture 4" descr="Electronic circuit board">
            <a:extLst>
              <a:ext uri="{FF2B5EF4-FFF2-40B4-BE49-F238E27FC236}">
                <a16:creationId xmlns:a16="http://schemas.microsoft.com/office/drawing/2014/main" id="{67244092-DCA9-E794-4340-3B6BF1396FB5}"/>
              </a:ext>
            </a:extLst>
          </p:cNvPr>
          <p:cNvPicPr>
            <a:picLocks noChangeAspect="1"/>
          </p:cNvPicPr>
          <p:nvPr/>
        </p:nvPicPr>
        <p:blipFill rotWithShape="1">
          <a:blip r:embed="rId2"/>
          <a:srcRect l="45722" r="89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4590485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D87C3"/>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21D1609-6D8A-369F-C5CB-AB4A3C761465}"/>
              </a:ext>
            </a:extLst>
          </p:cNvPr>
          <p:cNvSpPr>
            <a:spLocks noGrp="1"/>
          </p:cNvSpPr>
          <p:nvPr>
            <p:ph type="title"/>
          </p:nvPr>
        </p:nvSpPr>
        <p:spPr>
          <a:xfrm>
            <a:off x="838200" y="401221"/>
            <a:ext cx="10515600" cy="1348065"/>
          </a:xfrm>
        </p:spPr>
        <p:txBody>
          <a:bodyPr>
            <a:normAutofit/>
          </a:bodyPr>
          <a:lstStyle/>
          <a:p>
            <a:r>
              <a:rPr lang="en-GB" sz="6800">
                <a:solidFill>
                  <a:schemeClr val="bg1"/>
                </a:solidFill>
                <a:latin typeface="Algerian"/>
                <a:ea typeface="Microsoft GothicNeo"/>
                <a:cs typeface="Microsoft GothicNeo"/>
              </a:rPr>
              <a:t>PROCEDURE</a:t>
            </a:r>
            <a:endParaRPr lang="en-GB" sz="6800">
              <a:solidFill>
                <a:schemeClr val="bg1"/>
              </a:solidFill>
              <a:latin typeface="Algerian"/>
            </a:endParaRPr>
          </a:p>
        </p:txBody>
      </p:sp>
      <p:sp>
        <p:nvSpPr>
          <p:cNvPr id="3" name="Content Placeholder 2">
            <a:extLst>
              <a:ext uri="{FF2B5EF4-FFF2-40B4-BE49-F238E27FC236}">
                <a16:creationId xmlns:a16="http://schemas.microsoft.com/office/drawing/2014/main" id="{A2EC3DAF-8F57-3368-E0BB-9FE133D664A6}"/>
              </a:ext>
            </a:extLst>
          </p:cNvPr>
          <p:cNvSpPr>
            <a:spLocks noGrp="1"/>
          </p:cNvSpPr>
          <p:nvPr>
            <p:ph idx="1"/>
          </p:nvPr>
        </p:nvSpPr>
        <p:spPr>
          <a:xfrm>
            <a:off x="838200" y="2586789"/>
            <a:ext cx="10515600" cy="3590174"/>
          </a:xfrm>
        </p:spPr>
        <p:txBody>
          <a:bodyPr lIns="109728" tIns="109728" rIns="109728" bIns="91440" anchor="t">
            <a:normAutofit/>
          </a:bodyPr>
          <a:lstStyle/>
          <a:p>
            <a:pPr>
              <a:lnSpc>
                <a:spcPct val="90000"/>
              </a:lnSpc>
            </a:pPr>
            <a:r>
              <a:rPr lang="en-GB" sz="1800" b="1">
                <a:solidFill>
                  <a:schemeClr val="bg1"/>
                </a:solidFill>
                <a:ea typeface="+mn-lt"/>
                <a:cs typeface="+mn-lt"/>
              </a:rPr>
              <a:t>SERVO MOTOR CONNECTION SETUP:</a:t>
            </a:r>
            <a:endParaRPr lang="en-GB" sz="1800">
              <a:solidFill>
                <a:schemeClr val="bg1"/>
              </a:solidFill>
              <a:ea typeface="Microsoft GothicNeo"/>
              <a:cs typeface="Microsoft GothicNeo"/>
            </a:endParaRPr>
          </a:p>
          <a:p>
            <a:pPr>
              <a:lnSpc>
                <a:spcPct val="90000"/>
              </a:lnSpc>
            </a:pPr>
            <a:r>
              <a:rPr lang="en-GB" sz="1800">
                <a:solidFill>
                  <a:schemeClr val="bg1"/>
                </a:solidFill>
                <a:ea typeface="+mn-lt"/>
                <a:cs typeface="+mn-lt"/>
              </a:rPr>
              <a:t>Now, let us take you through the actual setup and build process of the Smart Dustbin using Arduino. First, I will start with the mechanism to open the lid. As you might have already guessed, I have used a Servo Motor for this purpose. To open the lid, I have fixed a small plastic tube (like an empty refill of a ball-point pen) to the servo horn (a single ended horn) using instant glue. For this mechanism to be able to open the lid of the dustbin, it must be placed near the lid, In this the actual setup of dustbin design and build the system by using Arduino. Starting with the mechanism of opening the lid of dustbin, for this purpose Servo motor has been used. To open. the lid, I have attached a small plastic tube (like an empty refill of a ball-point pen) to the servo horn (a single ended horn) using instant glue .</a:t>
            </a:r>
            <a:r>
              <a:rPr lang="en-GB" sz="1800">
                <a:ea typeface="+mn-lt"/>
                <a:cs typeface="+mn-lt"/>
              </a:rPr>
              <a:t> </a:t>
            </a:r>
            <a:endParaRPr lang="en-GB" sz="1800"/>
          </a:p>
          <a:p>
            <a:pPr>
              <a:lnSpc>
                <a:spcPct val="90000"/>
              </a:lnSpc>
            </a:pPr>
            <a:endParaRPr lang="en-GB" sz="1800">
              <a:ea typeface="Microsoft GothicNeo"/>
              <a:cs typeface="Microsoft GothicNeo"/>
            </a:endParaRPr>
          </a:p>
        </p:txBody>
      </p:sp>
    </p:spTree>
    <p:extLst>
      <p:ext uri="{BB962C8B-B14F-4D97-AF65-F5344CB8AC3E}">
        <p14:creationId xmlns:p14="http://schemas.microsoft.com/office/powerpoint/2010/main" val="2409451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9" name="Rectangle 1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D87C3"/>
          </a:solidFill>
          <a:ln w="8199" cap="flat">
            <a:noFill/>
            <a:prstDash val="solid"/>
            <a:miter/>
          </a:ln>
        </p:spPr>
        <p:txBody>
          <a:bodyPr rtlCol="0" anchor="ctr"/>
          <a:lstStyle/>
          <a:p>
            <a:endParaRPr lang="en-US"/>
          </a:p>
        </p:txBody>
      </p:sp>
      <p:sp>
        <p:nvSpPr>
          <p:cNvPr id="31" name="TextBox 3">
            <a:extLst>
              <a:ext uri="{FF2B5EF4-FFF2-40B4-BE49-F238E27FC236}">
                <a16:creationId xmlns:a16="http://schemas.microsoft.com/office/drawing/2014/main" id="{9DDD7D2C-C5DA-5D24-583F-7E28BDEC5ED1}"/>
              </a:ext>
            </a:extLst>
          </p:cNvPr>
          <p:cNvSpPr txBox="1"/>
          <p:nvPr/>
        </p:nvSpPr>
        <p:spPr>
          <a:xfrm>
            <a:off x="838200" y="2586789"/>
            <a:ext cx="10515600" cy="359017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spcAft>
                <a:spcPts val="600"/>
              </a:spcAft>
              <a:buFont typeface="Arial" panose="020B0604020202020204" pitchFamily="34" charset="0"/>
              <a:buChar char="•"/>
            </a:pPr>
            <a:r>
              <a:rPr lang="en-US" b="1">
                <a:solidFill>
                  <a:schemeClr val="bg1"/>
                </a:solidFill>
              </a:rPr>
              <a:t>ULTRASONIC SENSOR CONNECTING:</a:t>
            </a:r>
            <a:endParaRPr lang="en-US" b="1">
              <a:solidFill>
                <a:schemeClr val="bg1"/>
              </a:solidFill>
              <a:ea typeface="Microsoft GothicNeo"/>
              <a:cs typeface="Microsoft GothicNeo"/>
            </a:endParaRPr>
          </a:p>
          <a:p>
            <a:pPr indent="-228600">
              <a:spcAft>
                <a:spcPts val="600"/>
              </a:spcAft>
              <a:buFont typeface="Arial" panose="020B0604020202020204" pitchFamily="34" charset="0"/>
              <a:buChar char="•"/>
            </a:pPr>
            <a:r>
              <a:rPr lang="en-US">
                <a:solidFill>
                  <a:schemeClr val="bg1"/>
                </a:solidFill>
              </a:rPr>
              <a:t>After successfully servo motor is placed now it's time for sensor, so HC-SR04 Ultrasonic sensor is placed at the front of the dustbin. To complete our project, we require some.</a:t>
            </a: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r>
              <a:rPr lang="en-US" b="1">
                <a:solidFill>
                  <a:schemeClr val="bg1"/>
                </a:solidFill>
              </a:rPr>
              <a:t>WIRING UP THE COMPONENTS</a:t>
            </a:r>
            <a:r>
              <a:rPr lang="en-US">
                <a:solidFill>
                  <a:schemeClr val="bg1"/>
                </a:solidFill>
              </a:rPr>
              <a:t>: The final step in the build process is to make the necessary connections using long connecting wires as per the circuit diagram and securing these wires so that they don't hang around. All the wires from both the components i.e. Ultrasonic Sensor and Servo Motor are connected to respective pins of Arduino. This finishes up the build process of the Smart Dustbin. In Arduino Code has been submitted, and with all hardware and software connection in dustbin.</a:t>
            </a:r>
            <a:endParaRPr lang="en-US">
              <a:solidFill>
                <a:schemeClr val="bg1"/>
              </a:solidFill>
              <a:ea typeface="Microsoft GothicNeo"/>
              <a:cs typeface="Microsoft GothicNeo"/>
            </a:endParaRPr>
          </a:p>
          <a:p>
            <a:pPr indent="-22860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0059269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coded on electronic circuit board">
            <a:extLst>
              <a:ext uri="{FF2B5EF4-FFF2-40B4-BE49-F238E27FC236}">
                <a16:creationId xmlns:a16="http://schemas.microsoft.com/office/drawing/2014/main" id="{625EE074-A294-D620-F8FE-B167A25785D0}"/>
              </a:ext>
            </a:extLst>
          </p:cNvPr>
          <p:cNvPicPr>
            <a:picLocks noChangeAspect="1"/>
          </p:cNvPicPr>
          <p:nvPr/>
        </p:nvPicPr>
        <p:blipFill rotWithShape="1">
          <a:blip r:embed="rId2"/>
          <a:srcRect t="4216" r="-2" b="10827"/>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E72B1-E5B7-A3F3-0FE3-9C479A94E8E6}"/>
              </a:ext>
            </a:extLst>
          </p:cNvPr>
          <p:cNvSpPr>
            <a:spLocks noGrp="1"/>
          </p:cNvSpPr>
          <p:nvPr>
            <p:ph type="title"/>
          </p:nvPr>
        </p:nvSpPr>
        <p:spPr>
          <a:xfrm>
            <a:off x="198939" y="1970220"/>
            <a:ext cx="3132572" cy="1954361"/>
          </a:xfrm>
        </p:spPr>
        <p:txBody>
          <a:bodyPr vert="horz" lIns="91440" tIns="45720" rIns="91440" bIns="45720" rtlCol="0" anchor="b">
            <a:normAutofit/>
          </a:bodyPr>
          <a:lstStyle/>
          <a:p>
            <a:pPr>
              <a:lnSpc>
                <a:spcPct val="100000"/>
              </a:lnSpc>
            </a:pPr>
            <a:r>
              <a:rPr lang="en-US" sz="4800">
                <a:solidFill>
                  <a:schemeClr val="bg1"/>
                </a:solidFill>
                <a:latin typeface="Algerian"/>
              </a:rPr>
              <a:t>CIRCUIT DIAGRAM</a:t>
            </a:r>
          </a:p>
        </p:txBody>
      </p:sp>
      <p:pic>
        <p:nvPicPr>
          <p:cNvPr id="12" name="Picture 13" descr="Diagram&#10;&#10;Description automatically generated">
            <a:extLst>
              <a:ext uri="{FF2B5EF4-FFF2-40B4-BE49-F238E27FC236}">
                <a16:creationId xmlns:a16="http://schemas.microsoft.com/office/drawing/2014/main" id="{8D45DC5D-F0F0-85FA-224E-6B5958C605EE}"/>
              </a:ext>
            </a:extLst>
          </p:cNvPr>
          <p:cNvPicPr>
            <a:picLocks noChangeAspect="1"/>
          </p:cNvPicPr>
          <p:nvPr/>
        </p:nvPicPr>
        <p:blipFill>
          <a:blip r:embed="rId3"/>
          <a:stretch>
            <a:fillRect/>
          </a:stretch>
        </p:blipFill>
        <p:spPr>
          <a:xfrm>
            <a:off x="3424518" y="234898"/>
            <a:ext cx="8525434" cy="6298557"/>
          </a:xfrm>
          <a:prstGeom prst="rect">
            <a:avLst/>
          </a:prstGeom>
        </p:spPr>
      </p:pic>
    </p:spTree>
    <p:extLst>
      <p:ext uri="{BB962C8B-B14F-4D97-AF65-F5344CB8AC3E}">
        <p14:creationId xmlns:p14="http://schemas.microsoft.com/office/powerpoint/2010/main" val="106712016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0144-DEAB-F5F6-EFA1-B9AEFC6E669C}"/>
              </a:ext>
            </a:extLst>
          </p:cNvPr>
          <p:cNvSpPr>
            <a:spLocks noGrp="1"/>
          </p:cNvSpPr>
          <p:nvPr>
            <p:ph type="title"/>
          </p:nvPr>
        </p:nvSpPr>
        <p:spPr>
          <a:xfrm>
            <a:off x="838200" y="792587"/>
            <a:ext cx="10515600" cy="684369"/>
          </a:xfrm>
        </p:spPr>
        <p:txBody>
          <a:bodyPr/>
          <a:lstStyle/>
          <a:p>
            <a:pPr algn="ctr"/>
            <a:r>
              <a:rPr lang="en-US" sz="4700">
                <a:solidFill>
                  <a:schemeClr val="accent2">
                    <a:lumMod val="75000"/>
                  </a:schemeClr>
                </a:solidFill>
                <a:latin typeface="Times New Roman"/>
                <a:cs typeface="Times New Roman"/>
              </a:rPr>
              <a:t>PROGRAM USED IN ARDUINO</a:t>
            </a:r>
            <a:endParaRPr lang="en-GB" sz="4700">
              <a:solidFill>
                <a:schemeClr val="accent2">
                  <a:lumMod val="75000"/>
                </a:schemeClr>
              </a:solidFill>
              <a:ea typeface="+mj-lt"/>
              <a:cs typeface="+mj-lt"/>
            </a:endParaRPr>
          </a:p>
          <a:p>
            <a:endParaRPr lang="en-GB" sz="4700">
              <a:ea typeface="Microsoft GothicNeo"/>
              <a:cs typeface="Microsoft GothicNeo"/>
            </a:endParaRPr>
          </a:p>
        </p:txBody>
      </p:sp>
      <p:pic>
        <p:nvPicPr>
          <p:cNvPr id="4" name="Picture 4">
            <a:extLst>
              <a:ext uri="{FF2B5EF4-FFF2-40B4-BE49-F238E27FC236}">
                <a16:creationId xmlns:a16="http://schemas.microsoft.com/office/drawing/2014/main" id="{5F7E4E2B-1772-19FF-DC0E-5C68D5438DF2}"/>
              </a:ext>
            </a:extLst>
          </p:cNvPr>
          <p:cNvPicPr>
            <a:picLocks noGrp="1" noChangeAspect="1"/>
          </p:cNvPicPr>
          <p:nvPr>
            <p:ph idx="1"/>
          </p:nvPr>
        </p:nvPicPr>
        <p:blipFill>
          <a:blip r:embed="rId2"/>
          <a:stretch>
            <a:fillRect/>
          </a:stretch>
        </p:blipFill>
        <p:spPr>
          <a:xfrm>
            <a:off x="680455" y="1622726"/>
            <a:ext cx="11026235" cy="4586495"/>
          </a:xfrm>
        </p:spPr>
      </p:pic>
    </p:spTree>
    <p:extLst>
      <p:ext uri="{BB962C8B-B14F-4D97-AF65-F5344CB8AC3E}">
        <p14:creationId xmlns:p14="http://schemas.microsoft.com/office/powerpoint/2010/main" val="33611087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3" name="Rectangle 16">
            <a:extLst>
              <a:ext uri="{FF2B5EF4-FFF2-40B4-BE49-F238E27FC236}">
                <a16:creationId xmlns:a16="http://schemas.microsoft.com/office/drawing/2014/main" id="{20B67C63-21CE-4DD4-B07B-F0EA5AC8F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442B7D-7041-FF5F-4E5D-9CDD95E312DC}"/>
              </a:ext>
            </a:extLst>
          </p:cNvPr>
          <p:cNvSpPr txBox="1"/>
          <p:nvPr/>
        </p:nvSpPr>
        <p:spPr>
          <a:xfrm>
            <a:off x="640080" y="203858"/>
            <a:ext cx="10908792" cy="9174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ctr">
              <a:lnSpc>
                <a:spcPct val="90000"/>
              </a:lnSpc>
              <a:spcBef>
                <a:spcPct val="0"/>
              </a:spcBef>
              <a:spcAft>
                <a:spcPts val="600"/>
              </a:spcAft>
            </a:pPr>
            <a:r>
              <a:rPr lang="en-US" sz="5100">
                <a:solidFill>
                  <a:schemeClr val="accent2">
                    <a:lumMod val="75000"/>
                  </a:schemeClr>
                </a:solidFill>
                <a:latin typeface="Times New Roman"/>
                <a:ea typeface="+mj-ea"/>
                <a:cs typeface="Times New Roman"/>
              </a:rPr>
              <a:t>PROGRAM USED IN  SERVO MOTOR</a:t>
            </a:r>
          </a:p>
        </p:txBody>
      </p:sp>
      <p:pic>
        <p:nvPicPr>
          <p:cNvPr id="9" name="Picture 9" descr="A picture containing table&#10;&#10;Description automatically generated">
            <a:extLst>
              <a:ext uri="{FF2B5EF4-FFF2-40B4-BE49-F238E27FC236}">
                <a16:creationId xmlns:a16="http://schemas.microsoft.com/office/drawing/2014/main" id="{CD54DC22-B0A4-FEEC-4B31-50C1BEABB6F2}"/>
              </a:ext>
            </a:extLst>
          </p:cNvPr>
          <p:cNvPicPr>
            <a:picLocks noChangeAspect="1"/>
          </p:cNvPicPr>
          <p:nvPr/>
        </p:nvPicPr>
        <p:blipFill rotWithShape="1">
          <a:blip r:embed="rId2"/>
          <a:srcRect t="16047" b="9759"/>
          <a:stretch/>
        </p:blipFill>
        <p:spPr>
          <a:xfrm>
            <a:off x="358609" y="1710353"/>
            <a:ext cx="11438943" cy="4493225"/>
          </a:xfrm>
          <a:custGeom>
            <a:avLst/>
            <a:gdLst/>
            <a:ahLst/>
            <a:cxnLst/>
            <a:rect l="l" t="t" r="r" b="b"/>
            <a:pathLst>
              <a:path w="12192000" h="4206245">
                <a:moveTo>
                  <a:pt x="7221828" y="879"/>
                </a:moveTo>
                <a:cubicBezTo>
                  <a:pt x="7321999" y="5084"/>
                  <a:pt x="7421080" y="23261"/>
                  <a:pt x="7520947" y="31075"/>
                </a:cubicBezTo>
                <a:cubicBezTo>
                  <a:pt x="7615987" y="38571"/>
                  <a:pt x="7711026" y="49499"/>
                  <a:pt x="7806574" y="34506"/>
                </a:cubicBezTo>
                <a:cubicBezTo>
                  <a:pt x="7900292" y="21762"/>
                  <a:pt x="7995077" y="18776"/>
                  <a:pt x="8089405" y="25612"/>
                </a:cubicBezTo>
                <a:cubicBezTo>
                  <a:pt x="8193720" y="30821"/>
                  <a:pt x="8297780" y="48101"/>
                  <a:pt x="8402730" y="33616"/>
                </a:cubicBezTo>
                <a:cubicBezTo>
                  <a:pt x="8415956" y="32269"/>
                  <a:pt x="8429310" y="34010"/>
                  <a:pt x="8441737" y="38699"/>
                </a:cubicBezTo>
                <a:cubicBezTo>
                  <a:pt x="8482535" y="52255"/>
                  <a:pt x="8526485" y="53094"/>
                  <a:pt x="8567778" y="41113"/>
                </a:cubicBezTo>
                <a:cubicBezTo>
                  <a:pt x="8619999" y="27213"/>
                  <a:pt x="8674837" y="26297"/>
                  <a:pt x="8727490" y="38445"/>
                </a:cubicBezTo>
                <a:cubicBezTo>
                  <a:pt x="8805758" y="55470"/>
                  <a:pt x="8884280" y="72242"/>
                  <a:pt x="8965724" y="58266"/>
                </a:cubicBezTo>
                <a:cubicBezTo>
                  <a:pt x="9013117" y="50261"/>
                  <a:pt x="9057079" y="30821"/>
                  <a:pt x="9103836" y="21673"/>
                </a:cubicBezTo>
                <a:cubicBezTo>
                  <a:pt x="9238517" y="-4628"/>
                  <a:pt x="9374470" y="3249"/>
                  <a:pt x="9510422" y="12143"/>
                </a:cubicBezTo>
                <a:cubicBezTo>
                  <a:pt x="9643198" y="20910"/>
                  <a:pt x="9775338" y="38952"/>
                  <a:pt x="9908876" y="36284"/>
                </a:cubicBezTo>
                <a:cubicBezTo>
                  <a:pt x="9937311" y="36500"/>
                  <a:pt x="9965684" y="38876"/>
                  <a:pt x="9993750" y="43400"/>
                </a:cubicBezTo>
                <a:cubicBezTo>
                  <a:pt x="10097938" y="57122"/>
                  <a:pt x="10202634" y="70082"/>
                  <a:pt x="10305678" y="42383"/>
                </a:cubicBezTo>
                <a:cubicBezTo>
                  <a:pt x="10398062" y="17340"/>
                  <a:pt x="10494461" y="10695"/>
                  <a:pt x="10589399" y="22816"/>
                </a:cubicBezTo>
                <a:cubicBezTo>
                  <a:pt x="10714411" y="39194"/>
                  <a:pt x="10840770" y="42777"/>
                  <a:pt x="10966507" y="33489"/>
                </a:cubicBezTo>
                <a:cubicBezTo>
                  <a:pt x="11005971" y="29563"/>
                  <a:pt x="11045651" y="28153"/>
                  <a:pt x="11085306" y="29296"/>
                </a:cubicBezTo>
                <a:cubicBezTo>
                  <a:pt x="11374490" y="42510"/>
                  <a:pt x="11664564" y="25103"/>
                  <a:pt x="11953240" y="55851"/>
                </a:cubicBezTo>
                <a:cubicBezTo>
                  <a:pt x="11998873" y="61232"/>
                  <a:pt x="12044817" y="61626"/>
                  <a:pt x="12090273" y="57111"/>
                </a:cubicBezTo>
                <a:lnTo>
                  <a:pt x="12192000" y="35723"/>
                </a:lnTo>
                <a:lnTo>
                  <a:pt x="12192000" y="4206245"/>
                </a:lnTo>
                <a:lnTo>
                  <a:pt x="0" y="4206245"/>
                </a:lnTo>
                <a:lnTo>
                  <a:pt x="0" y="36060"/>
                </a:lnTo>
                <a:lnTo>
                  <a:pt x="6227" y="34760"/>
                </a:lnTo>
                <a:cubicBezTo>
                  <a:pt x="22764" y="29906"/>
                  <a:pt x="39831" y="27085"/>
                  <a:pt x="57050" y="26374"/>
                </a:cubicBezTo>
                <a:cubicBezTo>
                  <a:pt x="189699" y="9729"/>
                  <a:pt x="322475" y="14176"/>
                  <a:pt x="455759" y="19640"/>
                </a:cubicBezTo>
                <a:cubicBezTo>
                  <a:pt x="687894" y="29042"/>
                  <a:pt x="920283" y="39969"/>
                  <a:pt x="1152799" y="36666"/>
                </a:cubicBezTo>
                <a:cubicBezTo>
                  <a:pt x="1388746" y="33235"/>
                  <a:pt x="1624184" y="40478"/>
                  <a:pt x="1859877" y="50007"/>
                </a:cubicBezTo>
                <a:cubicBezTo>
                  <a:pt x="1963175" y="53946"/>
                  <a:pt x="2067109" y="57884"/>
                  <a:pt x="2168755" y="28534"/>
                </a:cubicBezTo>
                <a:cubicBezTo>
                  <a:pt x="2191727" y="23159"/>
                  <a:pt x="2215678" y="23680"/>
                  <a:pt x="2238383" y="30059"/>
                </a:cubicBezTo>
                <a:cubicBezTo>
                  <a:pt x="2352481" y="56614"/>
                  <a:pt x="2467214" y="64491"/>
                  <a:pt x="2582583" y="38317"/>
                </a:cubicBezTo>
                <a:cubicBezTo>
                  <a:pt x="2715206" y="9602"/>
                  <a:pt x="2851717" y="3465"/>
                  <a:pt x="2986373" y="20148"/>
                </a:cubicBezTo>
                <a:cubicBezTo>
                  <a:pt x="3109493" y="33870"/>
                  <a:pt x="3233247" y="48736"/>
                  <a:pt x="3356620" y="37682"/>
                </a:cubicBezTo>
                <a:cubicBezTo>
                  <a:pt x="3551528" y="20148"/>
                  <a:pt x="3746180" y="35395"/>
                  <a:pt x="3941087" y="40096"/>
                </a:cubicBezTo>
                <a:cubicBezTo>
                  <a:pt x="4005887" y="41621"/>
                  <a:pt x="4071068" y="54962"/>
                  <a:pt x="4135486" y="43018"/>
                </a:cubicBezTo>
                <a:cubicBezTo>
                  <a:pt x="4237006" y="24214"/>
                  <a:pt x="4337382" y="31456"/>
                  <a:pt x="4439028" y="42002"/>
                </a:cubicBezTo>
                <a:cubicBezTo>
                  <a:pt x="4633681" y="62332"/>
                  <a:pt x="4828207" y="72115"/>
                  <a:pt x="5021970" y="33997"/>
                </a:cubicBezTo>
                <a:cubicBezTo>
                  <a:pt x="5082069" y="22054"/>
                  <a:pt x="5141786" y="15193"/>
                  <a:pt x="5202902" y="31202"/>
                </a:cubicBezTo>
                <a:cubicBezTo>
                  <a:pt x="5229888" y="37364"/>
                  <a:pt x="5257981" y="36844"/>
                  <a:pt x="5284727" y="29678"/>
                </a:cubicBezTo>
                <a:cubicBezTo>
                  <a:pt x="5374023" y="9971"/>
                  <a:pt x="5466013" y="5676"/>
                  <a:pt x="5556757" y="16972"/>
                </a:cubicBezTo>
                <a:cubicBezTo>
                  <a:pt x="5631597" y="24214"/>
                  <a:pt x="5706686" y="29296"/>
                  <a:pt x="5781523" y="36920"/>
                </a:cubicBezTo>
                <a:cubicBezTo>
                  <a:pt x="5814812" y="40350"/>
                  <a:pt x="5848485" y="27645"/>
                  <a:pt x="5881264" y="39334"/>
                </a:cubicBezTo>
                <a:cubicBezTo>
                  <a:pt x="5953687" y="65254"/>
                  <a:pt x="6027889" y="62585"/>
                  <a:pt x="6101074" y="48101"/>
                </a:cubicBezTo>
                <a:cubicBezTo>
                  <a:pt x="6253468" y="16133"/>
                  <a:pt x="6410016" y="8916"/>
                  <a:pt x="6564709" y="26755"/>
                </a:cubicBezTo>
                <a:cubicBezTo>
                  <a:pt x="6628873" y="35141"/>
                  <a:pt x="6693292" y="47847"/>
                  <a:pt x="6758599" y="35141"/>
                </a:cubicBezTo>
                <a:cubicBezTo>
                  <a:pt x="6764749" y="34048"/>
                  <a:pt x="6770937" y="36818"/>
                  <a:pt x="6774228" y="42129"/>
                </a:cubicBezTo>
                <a:cubicBezTo>
                  <a:pt x="6806500" y="81517"/>
                  <a:pt x="6848429" y="80246"/>
                  <a:pt x="6891248" y="67541"/>
                </a:cubicBezTo>
                <a:cubicBezTo>
                  <a:pt x="6919353" y="58837"/>
                  <a:pt x="6946899" y="48406"/>
                  <a:pt x="6973708" y="36284"/>
                </a:cubicBezTo>
                <a:cubicBezTo>
                  <a:pt x="7020644" y="16819"/>
                  <a:pt x="7070501" y="5308"/>
                  <a:pt x="7121223" y="2233"/>
                </a:cubicBezTo>
                <a:cubicBezTo>
                  <a:pt x="7154926" y="-372"/>
                  <a:pt x="7188437" y="-522"/>
                  <a:pt x="7221828" y="879"/>
                </a:cubicBezTo>
                <a:close/>
              </a:path>
            </a:pathLst>
          </a:custGeom>
        </p:spPr>
      </p:pic>
      <p:sp>
        <p:nvSpPr>
          <p:cNvPr id="4" name="TextBox 3">
            <a:extLst>
              <a:ext uri="{FF2B5EF4-FFF2-40B4-BE49-F238E27FC236}">
                <a16:creationId xmlns:a16="http://schemas.microsoft.com/office/drawing/2014/main" id="{516183BC-865C-8AD9-201B-553F06C8CFB6}"/>
              </a:ext>
            </a:extLst>
          </p:cNvPr>
          <p:cNvSpPr txBox="1"/>
          <p:nvPr/>
        </p:nvSpPr>
        <p:spPr>
          <a:xfrm>
            <a:off x="1281953" y="3200400"/>
            <a:ext cx="1037216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800">
              <a:latin typeface="Courier New"/>
              <a:cs typeface="Courier New"/>
            </a:endParaRPr>
          </a:p>
        </p:txBody>
      </p:sp>
    </p:spTree>
    <p:extLst>
      <p:ext uri="{BB962C8B-B14F-4D97-AF65-F5344CB8AC3E}">
        <p14:creationId xmlns:p14="http://schemas.microsoft.com/office/powerpoint/2010/main" val="13419788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SketchyVTI">
  <a:themeElements>
    <a:clrScheme name="AnalogousFromDarkSeedLeftStep">
      <a:dk1>
        <a:srgbClr val="000000"/>
      </a:dk1>
      <a:lt1>
        <a:srgbClr val="FFFFFF"/>
      </a:lt1>
      <a:dk2>
        <a:srgbClr val="263C22"/>
      </a:dk2>
      <a:lt2>
        <a:srgbClr val="E8E5E2"/>
      </a:lt2>
      <a:accent1>
        <a:srgbClr val="4D87C3"/>
      </a:accent1>
      <a:accent2>
        <a:srgbClr val="3BA6B1"/>
      </a:accent2>
      <a:accent3>
        <a:srgbClr val="47B591"/>
      </a:accent3>
      <a:accent4>
        <a:srgbClr val="3BB15A"/>
      </a:accent4>
      <a:accent5>
        <a:srgbClr val="59B748"/>
      </a:accent5>
      <a:accent6>
        <a:srgbClr val="7FB13B"/>
      </a:accent6>
      <a:hlink>
        <a:srgbClr val="319332"/>
      </a:hlink>
      <a:folHlink>
        <a:srgbClr val="7F7F7F"/>
      </a:folHlink>
    </a:clrScheme>
    <a:fontScheme name="Custom 2">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AdornVTI</vt:lpstr>
      <vt:lpstr>SketchyVTI</vt:lpstr>
      <vt:lpstr>SMART DUSTBIN</vt:lpstr>
      <vt:lpstr>CONTENTS</vt:lpstr>
      <vt:lpstr>INTRODUCTION</vt:lpstr>
      <vt:lpstr>APPARATUS</vt:lpstr>
      <vt:lpstr>PROCEDURE</vt:lpstr>
      <vt:lpstr>PowerPoint Presentation</vt:lpstr>
      <vt:lpstr>CIRCUIT DIAGRAM</vt:lpstr>
      <vt:lpstr>PROGRAM USED IN ARDUINO </vt:lpstr>
      <vt:lpstr>PowerPoint Presentation</vt:lpstr>
      <vt:lpstr>WORKING</vt:lpstr>
      <vt:lpstr>ADVANTAGES</vt:lpstr>
      <vt:lpstr>CONCLUSION &amp; 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cp:revision>
  <dcterms:created xsi:type="dcterms:W3CDTF">2022-10-03T05:46:08Z</dcterms:created>
  <dcterms:modified xsi:type="dcterms:W3CDTF">2023-02-01T19:13:35Z</dcterms:modified>
</cp:coreProperties>
</file>