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22"/>
  </p:notesMasterIdLst>
  <p:handoutMasterIdLst>
    <p:handoutMasterId r:id="rId23"/>
  </p:handoutMasterIdLst>
  <p:sldIdLst>
    <p:sldId id="256" r:id="rId5"/>
    <p:sldId id="280" r:id="rId6"/>
    <p:sldId id="281" r:id="rId7"/>
    <p:sldId id="269" r:id="rId8"/>
    <p:sldId id="273" r:id="rId9"/>
    <p:sldId id="275" r:id="rId10"/>
    <p:sldId id="282" r:id="rId11"/>
    <p:sldId id="284" r:id="rId12"/>
    <p:sldId id="271" r:id="rId13"/>
    <p:sldId id="276" r:id="rId14"/>
    <p:sldId id="277" r:id="rId15"/>
    <p:sldId id="278" r:id="rId16"/>
    <p:sldId id="279" r:id="rId17"/>
    <p:sldId id="272" r:id="rId18"/>
    <p:sldId id="283" r:id="rId19"/>
    <p:sldId id="285"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B2BC322-ABBD-4B8B-920D-4AB998AB5898}">
          <p14:sldIdLst>
            <p14:sldId id="256"/>
            <p14:sldId id="280"/>
            <p14:sldId id="281"/>
            <p14:sldId id="269"/>
            <p14:sldId id="273"/>
            <p14:sldId id="275"/>
            <p14:sldId id="282"/>
            <p14:sldId id="284"/>
            <p14:sldId id="271"/>
            <p14:sldId id="276"/>
            <p14:sldId id="277"/>
            <p14:sldId id="278"/>
            <p14:sldId id="279"/>
            <p14:sldId id="272"/>
            <p14:sldId id="283"/>
            <p14:sldId id="285"/>
            <p14:sldId id="268"/>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91" autoAdjust="0"/>
    <p:restoredTop sz="96327" autoAdjust="0"/>
  </p:normalViewPr>
  <p:slideViewPr>
    <p:cSldViewPr snapToGrid="0">
      <p:cViewPr>
        <p:scale>
          <a:sx n="66" d="100"/>
          <a:sy n="66" d="100"/>
        </p:scale>
        <p:origin x="-726" y="-27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5" d="100"/>
          <a:sy n="65" d="100"/>
        </p:scale>
        <p:origin x="3082"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11/27/2023</a:t>
            </a:fld>
            <a:endParaRPr lang="en-US"/>
          </a:p>
        </p:txBody>
      </p:sp>
      <p:sp>
        <p:nvSpPr>
          <p:cNvPr id="4" name="Footer Placeholder 3">
            <a:extLst>
              <a:ext uri="{FF2B5EF4-FFF2-40B4-BE49-F238E27FC236}">
                <a16:creationId xmlns:a16="http://schemas.microsoft.com/office/drawing/2014/main" xmlns=""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11/27/2023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8B270D-091D-4ED2-8C85-0898DD7D9F21}" type="slidenum">
              <a:rPr lang="en-US" smtClean="0"/>
              <a:t>17</a:t>
            </a:fld>
            <a:endParaRPr lang="en-US" dirty="0"/>
          </a:p>
        </p:txBody>
      </p:sp>
    </p:spTree>
    <p:extLst>
      <p:ext uri="{BB962C8B-B14F-4D97-AF65-F5344CB8AC3E}">
        <p14:creationId xmlns:p14="http://schemas.microsoft.com/office/powerpoint/2010/main" val="3757332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3B6B0-54DE-4F2D-84DD-D06CD3B117B4}"/>
              </a:ext>
            </a:extLst>
          </p:cNvPr>
          <p:cNvSpPr>
            <a:spLocks noGrp="1"/>
          </p:cNvSpPr>
          <p:nvPr>
            <p:ph type="title" hasCustomPrompt="1"/>
          </p:nvPr>
        </p:nvSpPr>
        <p:spPr>
          <a:xfrm>
            <a:off x="984522" y="301845"/>
            <a:ext cx="4650901" cy="2907456"/>
          </a:xfrm>
        </p:spPr>
        <p:txBody>
          <a:bodyPr>
            <a:noAutofit/>
          </a:bodyPr>
          <a:lstStyle>
            <a:lvl1pPr algn="ctr">
              <a:defRPr sz="4800"/>
            </a:lvl1pPr>
          </a:lstStyle>
          <a:p>
            <a:r>
              <a:rPr lang="en-US" dirty="0"/>
              <a:t>Click to add title</a:t>
            </a:r>
          </a:p>
        </p:txBody>
      </p:sp>
      <p:grpSp>
        <p:nvGrpSpPr>
          <p:cNvPr id="6" name="Group 5">
            <a:extLst>
              <a:ext uri="{FF2B5EF4-FFF2-40B4-BE49-F238E27FC236}">
                <a16:creationId xmlns:a16="http://schemas.microsoft.com/office/drawing/2014/main" xmlns="" id="{F44A4473-D4D4-4E24-B542-C5D63C28DA75}"/>
              </a:ext>
              <a:ext uri="{C183D7F6-B498-43B3-948B-1728B52AA6E4}">
                <adec:decorative xmlns:adec="http://schemas.microsoft.com/office/drawing/2017/decorative" xmlns="" val="1"/>
              </a:ext>
            </a:extLst>
          </p:cNvPr>
          <p:cNvGrpSpPr>
            <a:grpSpLocks noGrp="1" noUngrp="1" noRot="1" noChangeAspect="1" noMove="1" noResize="1"/>
          </p:cNvGrpSpPr>
          <p:nvPr userDrawn="1">
            <p:extLst>
              <p:ext uri="{386F3935-93C4-4BCD-93E2-E3B085C9AB24}">
                <p16:designElem xmlns:p16="http://schemas.microsoft.com/office/powerpoint/2015/main" xmlns=""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xmlns="" id="{14CA4A32-A016-460F-8B99-22A5D265B4B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xmlns="" id="{84DB1BC2-B158-4DA5-9164-843E6B566C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xmlns="" id="{751FDE2E-D749-401E-B3BA-66B2F52318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xmlns="" id="{49546377-E2EE-4854-AA84-5575789BAF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xmlns="" id="{04FCC465-42B8-456F-951F-8C51A42F97E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xmlns="" id="{3D7F8A9A-8A53-4FD3-855C-C49B035CE8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xmlns="" id="{AC347F99-AC7C-4DB2-8AAF-9E2A7AE629C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xmlns="" id="{89B06C37-E219-479D-B324-0DC7D05651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xmlns="" id="{29A1D878-CEA2-41DC-8638-A852316726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xmlns="" id="{99394209-57ED-4126-A8DC-0862D1FA11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xmlns="" id="{A48B0004-4618-4D71-88D1-A2FEE4F0AD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xmlns="" id="{4D1C172B-2446-428A-A518-FE1B5FCE0D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xmlns="" id="{E359C795-FCC1-401F-B0B6-F722AE632A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xmlns="" id="{8260D102-71BB-497E-A5CF-743FB59874D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xmlns="" id="{811E3D98-A5FB-4BDE-A07D-A03EB898C6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xmlns="" id="{9E48CE7F-B4EF-4629-8706-6838C171EF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xmlns="" id="{C8EBC77A-0887-4128-A73B-2C0165C6F9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xmlns="" id="{7AF3D400-AAAA-47BD-922E-AA3A2AFA302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xmlns="" id="{B0A3E6A0-609D-427D-9D34-E7CF184B45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xmlns="" id="{DDE08965-A3F4-426A-924B-102A6F6FE2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xmlns="" id="{13FA8E6E-7F53-47E9-9BF8-1CD3130F4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xmlns="" id="{7A8A9991-EF8F-4128-9DB7-A2FA8CF2F68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xmlns="" id="{41E966B6-186E-4D17-B570-969B6951A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xmlns="" id="{918B08AD-5F3C-4FC5-8998-8524763C75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xmlns="" id="{EDF72260-B0A1-47A1-9459-FDF4600ACA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xmlns="" id="{C6A7FA58-53F7-4C2F-96D5-E97BB3CC679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xmlns="" id="{1B986617-481E-450F-8FAD-CA3086A3E0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xmlns="" id="{4D24CAEB-B2FE-4796-8E6E-DB5148C380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xmlns="" id="{3D577B03-E6D9-4FFA-A799-E504CBF8D7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xmlns="" id="{43509C13-FDEE-45B0-B954-D80D6F38F00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xmlns="" id="{21FF647D-8D8A-43E8-A2E2-46D1117839F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xmlns="" id="{87B8728B-0A45-4551-99F0-CF33B850DA5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CCFAA15D-9EFC-4A70-AC98-CB3EF00C3A4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xmlns="" id="{AD80CCBD-3F02-48A0-A24E-5971D22951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xmlns="" id="{AB5B7D34-5A4E-48DE-8893-0F022E4CC9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xmlns="" id="{2341ADC6-0CC2-46C0-BA6F-9D991366980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xmlns="" id="{A93316DB-546B-41BA-AD1B-94D5C467023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xmlns="" id="{35105C82-44C4-41C2-96AE-ADE6DD1D71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xmlns="" id="{A7A634F2-054C-4614-9ECB-96BE809893D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xmlns="" id="{1764AB7F-1912-4909-A04A-C8D125467E1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xmlns="" id="{6B93639B-DE1C-4A46-A4B5-B88FD6FC20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xmlns="" id="{A6C5D17F-13E7-4861-A839-3C56ABD56C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xmlns="" id="{1C343C91-0F9E-4530-939D-2D9F15DF4A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xmlns="" id="{92109E9F-E572-4202-B7A6-630155DD5BB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xmlns="" id="{B4FF54B2-44F5-42F7-8353-111D80A8D2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xmlns="" id="{19A2BBF4-4F54-4179-B672-AD4C8D58A30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xmlns="" id="{2F2D95CF-DAE2-4601-B9A6-233F4F2F30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xmlns="" id="{3CD52B72-C30B-4570-A8AB-78CB884F8D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xmlns="" id="{696A9FBF-C89D-4CF9-A1DC-C0275A3B32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xmlns="" id="{C50B0ACE-17B4-4F11-BA43-0159796B83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xmlns="" id="{F0346B01-7019-48B2-9BE7-3E90F590FD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xmlns="" id="{5C186E4B-7559-4E95-9BDD-7DA75E0873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xmlns="" id="{4FFE117A-211E-4BD5-AB76-05026DEC6B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xmlns="" id="{5CC0C412-2859-4E97-924F-291318E6ADF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xmlns="" id="{AECE441C-0FBF-4F02-9781-35F2487E3C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xmlns="" id="{951A4317-3E34-41B4-BCD9-E6E0627C18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xmlns="" id="{CE2D40E4-274B-4D43-801B-7B3BAF03E4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xmlns="" id="{2D939FC8-6395-4DCB-B28C-2342BFB72F2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xmlns="" id="{620FEEF2-AE91-48CA-8FE7-B50F83E1CF2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xmlns="" id="{27050D75-D26B-4BD3-A4A5-68DF13E9C1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xmlns="" id="{37668160-F5BE-4756-B84F-C68992BC7A5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xmlns="" id="{E7F90261-4A5A-4C39-B4B3-FEBED04E345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xmlns="" id="{71681E7C-A7E8-4F01-9001-3FD1105E1B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xmlns="" id="{901B0597-C838-4481-A49D-E8D85B631C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xmlns="" id="{23C2B0BF-A329-4A97-B3D5-545BC6813E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xmlns="" id="{DBCCCA80-4FEE-4C79-8AF3-66B97054C8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xmlns="" id="{4B9AD13F-808D-4464-989B-F40B3E77B7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xmlns="" id="{076473B5-E30F-4635-8789-51368A971BD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xmlns="" id="{EF568995-35CF-4C80-A63C-82B47F1BA1D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xmlns="" id="{99432608-19E2-4A3E-A68B-45C8E5DD47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xmlns="" id="{127A2810-84DE-450A-986B-DE8AF8AE6F1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1A56ED6A-BBD4-4005-A99D-65BCF8047CC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xmlns="" id="{CFC0629C-AFCE-4D39-87D5-36EF1FE5CF8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xmlns="" id="{81F3517A-93AD-4DF3-BEC7-E607A73E5E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xmlns="" id="{4CBBC251-E8DD-438C-8733-7D65F461A44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xmlns="" id="{6A94A4D4-EFFA-4AE2-B533-75F01F0F006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xmlns="" id="{1F4B0E1D-2F9C-444A-ADBA-BDE9F01D8DD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xmlns="" id="{5F5ACA0E-A5DF-4015-8FD4-FA7A53E9D1A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xmlns="" id="{5A4DCFFD-FD3C-42EA-862E-5B792D9020A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xmlns="" id="{0089A8F3-7530-4C17-848C-580015C3ED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xmlns="" id="{61D8EA0C-1521-4C6D-8C09-DD6D8F1F22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xmlns="" id="{517033B6-6B8A-4BD6-9A52-BF9E9EFBD4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73" name="Straight Connector 172">
            <a:extLst>
              <a:ext uri="{FF2B5EF4-FFF2-40B4-BE49-F238E27FC236}">
                <a16:creationId xmlns:a16="http://schemas.microsoft.com/office/drawing/2014/main" xmlns="" id="{88D7A558-4107-4032-8E5F-99B445369147}"/>
              </a:ext>
              <a:ext uri="{C183D7F6-B498-43B3-948B-1728B52AA6E4}">
                <adec:decorative xmlns:adec="http://schemas.microsoft.com/office/drawing/2017/decorative" xmlns="" val="1"/>
              </a:ext>
            </a:extLst>
          </p:cNvPr>
          <p:cNvCxnSpPr>
            <a:cxnSpLocks/>
          </p:cNvCxnSpPr>
          <p:nvPr userDrawn="1">
            <p:extLst>
              <p:ext uri="{386F3935-93C4-4BCD-93E2-E3B085C9AB24}">
                <p16:designElem xmlns:p16="http://schemas.microsoft.com/office/powerpoint/2015/main" xmlns="" val="1"/>
              </p:ext>
            </p:extLst>
          </p:nvPr>
        </p:nvCxnSpPr>
        <p:spPr>
          <a:xfrm>
            <a:off x="3038400" y="3690871"/>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75" name="Subtitle 2">
            <a:extLst>
              <a:ext uri="{FF2B5EF4-FFF2-40B4-BE49-F238E27FC236}">
                <a16:creationId xmlns:a16="http://schemas.microsoft.com/office/drawing/2014/main" xmlns="" id="{6B5BCC80-B184-4F6C-B3E3-CFC7F4C41C95}"/>
              </a:ext>
            </a:extLst>
          </p:cNvPr>
          <p:cNvSpPr>
            <a:spLocks noGrp="1"/>
          </p:cNvSpPr>
          <p:nvPr>
            <p:ph type="subTitle" idx="1" hasCustomPrompt="1"/>
          </p:nvPr>
        </p:nvSpPr>
        <p:spPr>
          <a:xfrm>
            <a:off x="990000" y="3776699"/>
            <a:ext cx="4636800" cy="1212169"/>
          </a:xfrm>
        </p:spPr>
        <p:txBody>
          <a:bodyPr anchor="ctr" anchorCtr="0">
            <a:noAutofit/>
          </a:bodyPr>
          <a:lstStyle>
            <a:lvl1pPr marL="0" indent="0" algn="ctr">
              <a:buNone/>
              <a:defRPr/>
            </a:lvl1pPr>
          </a:lstStyle>
          <a:p>
            <a:r>
              <a:rPr lang="en-US" dirty="0">
                <a:cs typeface="Calibri"/>
              </a:rPr>
              <a:t>Click to add subtitle</a:t>
            </a:r>
            <a:endParaRPr lang="en-US" dirty="0"/>
          </a:p>
        </p:txBody>
      </p:sp>
    </p:spTree>
    <p:extLst>
      <p:ext uri="{BB962C8B-B14F-4D97-AF65-F5344CB8AC3E}">
        <p14:creationId xmlns:p14="http://schemas.microsoft.com/office/powerpoint/2010/main" val="422912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A42251-8A4B-463E-982B-C657C3810F36}"/>
              </a:ext>
            </a:extLst>
          </p:cNvPr>
          <p:cNvSpPr>
            <a:spLocks noGrp="1"/>
          </p:cNvSpPr>
          <p:nvPr>
            <p:ph type="title" hasCustomPrompt="1"/>
          </p:nvPr>
        </p:nvSpPr>
        <p:spPr>
          <a:xfrm>
            <a:off x="989400" y="395289"/>
            <a:ext cx="10213200" cy="1112836"/>
          </a:xfrm>
        </p:spPr>
        <p:txBody>
          <a:bodyPr>
            <a:noAutofit/>
          </a:bodyPr>
          <a:lstStyle/>
          <a:p>
            <a:r>
              <a:rPr lang="en-US" dirty="0"/>
              <a:t>Click to add title</a:t>
            </a:r>
          </a:p>
        </p:txBody>
      </p:sp>
      <p:sp>
        <p:nvSpPr>
          <p:cNvPr id="3" name="Text Placeholder 2">
            <a:extLst>
              <a:ext uri="{FF2B5EF4-FFF2-40B4-BE49-F238E27FC236}">
                <a16:creationId xmlns:a16="http://schemas.microsoft.com/office/drawing/2014/main" xmlns="" id="{61C74D5E-AC0B-46BF-8840-61CC89C3B6BE}"/>
              </a:ext>
            </a:extLst>
          </p:cNvPr>
          <p:cNvSpPr>
            <a:spLocks noGrp="1"/>
          </p:cNvSpPr>
          <p:nvPr>
            <p:ph type="body" idx="1" hasCustomPrompt="1"/>
          </p:nvPr>
        </p:nvSpPr>
        <p:spPr>
          <a:xfrm>
            <a:off x="989399" y="1767212"/>
            <a:ext cx="4928400" cy="661912"/>
          </a:xfrm>
        </p:spPr>
        <p:txBody>
          <a:bodyPr anchor="ctr" anchorCtr="0">
            <a:no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cs typeface="Calibri"/>
              </a:rPr>
              <a:t>Click to add text</a:t>
            </a:r>
            <a:endParaRPr lang="en-US" dirty="0"/>
          </a:p>
        </p:txBody>
      </p:sp>
      <p:sp>
        <p:nvSpPr>
          <p:cNvPr id="4" name="Content Placeholder 3">
            <a:extLst>
              <a:ext uri="{FF2B5EF4-FFF2-40B4-BE49-F238E27FC236}">
                <a16:creationId xmlns:a16="http://schemas.microsoft.com/office/drawing/2014/main" xmlns="" id="{901A0738-7A90-4A35-AB98-9656D6187286}"/>
              </a:ext>
            </a:extLst>
          </p:cNvPr>
          <p:cNvSpPr>
            <a:spLocks noGrp="1"/>
          </p:cNvSpPr>
          <p:nvPr>
            <p:ph sz="half" idx="2" hasCustomPrompt="1"/>
          </p:nvPr>
        </p:nvSpPr>
        <p:spPr>
          <a:xfrm>
            <a:off x="989400" y="2431256"/>
            <a:ext cx="4928400" cy="3347244"/>
          </a:xfrm>
        </p:spPr>
        <p:txBody>
          <a:body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5DADFE01-1BA7-4288-9355-8B2B508BE582}"/>
              </a:ext>
            </a:extLst>
          </p:cNvPr>
          <p:cNvSpPr>
            <a:spLocks noGrp="1"/>
          </p:cNvSpPr>
          <p:nvPr>
            <p:ph type="body" sz="quarter" idx="3" hasCustomPrompt="1"/>
          </p:nvPr>
        </p:nvSpPr>
        <p:spPr>
          <a:xfrm>
            <a:off x="6274200" y="1767212"/>
            <a:ext cx="4928400" cy="662400"/>
          </a:xfrm>
        </p:spPr>
        <p:txBody>
          <a:bodyPr anchor="ctr" anchorCtr="0">
            <a:no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cs typeface="Calibri"/>
              </a:rPr>
              <a:t>Click to add text</a:t>
            </a:r>
            <a:endParaRPr lang="en-US" dirty="0"/>
          </a:p>
        </p:txBody>
      </p:sp>
      <p:sp>
        <p:nvSpPr>
          <p:cNvPr id="6" name="Content Placeholder 5">
            <a:extLst>
              <a:ext uri="{FF2B5EF4-FFF2-40B4-BE49-F238E27FC236}">
                <a16:creationId xmlns:a16="http://schemas.microsoft.com/office/drawing/2014/main" xmlns="" id="{F7D49F77-6C55-47AC-B1AE-5D9906DBD7F6}"/>
              </a:ext>
            </a:extLst>
          </p:cNvPr>
          <p:cNvSpPr>
            <a:spLocks noGrp="1"/>
          </p:cNvSpPr>
          <p:nvPr>
            <p:ph sz="quarter" idx="4" hasCustomPrompt="1"/>
          </p:nvPr>
        </p:nvSpPr>
        <p:spPr>
          <a:xfrm>
            <a:off x="6274200" y="2431257"/>
            <a:ext cx="4928400" cy="3347244"/>
          </a:xfrm>
        </p:spPr>
        <p:txBody>
          <a:body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xmlns="" id="{21D8EF53-AF86-47E8-83DC-8C419847A639}"/>
              </a:ext>
            </a:extLst>
          </p:cNvPr>
          <p:cNvSpPr>
            <a:spLocks noGrp="1"/>
          </p:cNvSpPr>
          <p:nvPr>
            <p:ph type="dt" sz="half" idx="10"/>
          </p:nvPr>
        </p:nvSpPr>
        <p:spPr/>
        <p:txBody>
          <a:bodyPr/>
          <a:lstStyle>
            <a:lvl1pPr>
              <a:defRPr/>
            </a:lvl1pPr>
          </a:lstStyle>
          <a:p>
            <a:fld id="{37F14DF1-7B20-47C2-8827-664A79239D81}" type="datetime1">
              <a:rPr lang="en-US" smtClean="0"/>
              <a:t>11/27/2023</a:t>
            </a:fld>
            <a:endParaRPr lang="en-US" dirty="0"/>
          </a:p>
        </p:txBody>
      </p:sp>
      <p:sp>
        <p:nvSpPr>
          <p:cNvPr id="8" name="Footer Placeholder 7">
            <a:extLst>
              <a:ext uri="{FF2B5EF4-FFF2-40B4-BE49-F238E27FC236}">
                <a16:creationId xmlns:a16="http://schemas.microsoft.com/office/drawing/2014/main" xmlns="" id="{5C01D653-ED9A-46D3-A97F-B5FA1DAE6CA9}"/>
              </a:ext>
            </a:extLst>
          </p:cNvPr>
          <p:cNvSpPr>
            <a:spLocks noGrp="1"/>
          </p:cNvSpPr>
          <p:nvPr>
            <p:ph type="ftr" sz="quarter" idx="11"/>
          </p:nvPr>
        </p:nvSpPr>
        <p:spPr/>
        <p:txBody>
          <a:bodyPr/>
          <a:lstStyle/>
          <a:p>
            <a:r>
              <a:rPr lang="en-US"/>
              <a:t>MCA-Mini Project</a:t>
            </a:r>
            <a:endParaRPr lang="en-US" dirty="0"/>
          </a:p>
        </p:txBody>
      </p:sp>
      <p:sp>
        <p:nvSpPr>
          <p:cNvPr id="9" name="Slide Number Placeholder 8">
            <a:extLst>
              <a:ext uri="{FF2B5EF4-FFF2-40B4-BE49-F238E27FC236}">
                <a16:creationId xmlns:a16="http://schemas.microsoft.com/office/drawing/2014/main" xmlns=""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18549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A42251-8A4B-463E-982B-C657C3810F36}"/>
              </a:ext>
            </a:extLst>
          </p:cNvPr>
          <p:cNvSpPr>
            <a:spLocks noGrp="1"/>
          </p:cNvSpPr>
          <p:nvPr>
            <p:ph type="title" hasCustomPrompt="1"/>
          </p:nvPr>
        </p:nvSpPr>
        <p:spPr>
          <a:xfrm>
            <a:off x="989400" y="395289"/>
            <a:ext cx="10213200" cy="1112836"/>
          </a:xfrm>
        </p:spPr>
        <p:txBody>
          <a:bodyPr>
            <a:noAutofit/>
          </a:bodyPr>
          <a:lstStyle/>
          <a:p>
            <a:r>
              <a:rPr lang="en-US" dirty="0"/>
              <a:t>Click to add title</a:t>
            </a:r>
          </a:p>
        </p:txBody>
      </p:sp>
      <p:sp>
        <p:nvSpPr>
          <p:cNvPr id="3" name="Text Placeholder 2">
            <a:extLst>
              <a:ext uri="{FF2B5EF4-FFF2-40B4-BE49-F238E27FC236}">
                <a16:creationId xmlns:a16="http://schemas.microsoft.com/office/drawing/2014/main" xmlns="" id="{61C74D5E-AC0B-46BF-8840-61CC89C3B6BE}"/>
              </a:ext>
            </a:extLst>
          </p:cNvPr>
          <p:cNvSpPr>
            <a:spLocks noGrp="1"/>
          </p:cNvSpPr>
          <p:nvPr>
            <p:ph type="body" idx="1" hasCustomPrompt="1"/>
          </p:nvPr>
        </p:nvSpPr>
        <p:spPr>
          <a:xfrm>
            <a:off x="989399" y="1890674"/>
            <a:ext cx="2971400" cy="507970"/>
          </a:xfrm>
        </p:spPr>
        <p:txBody>
          <a:bodyPr anchor="ctr" anchorCtr="0">
            <a:no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cs typeface="Calibri"/>
              </a:rPr>
              <a:t>Click to add text</a:t>
            </a:r>
            <a:endParaRPr lang="en-US" dirty="0"/>
          </a:p>
        </p:txBody>
      </p:sp>
      <p:sp>
        <p:nvSpPr>
          <p:cNvPr id="4" name="Content Placeholder 3">
            <a:extLst>
              <a:ext uri="{FF2B5EF4-FFF2-40B4-BE49-F238E27FC236}">
                <a16:creationId xmlns:a16="http://schemas.microsoft.com/office/drawing/2014/main" xmlns="" id="{901A0738-7A90-4A35-AB98-9656D6187286}"/>
              </a:ext>
            </a:extLst>
          </p:cNvPr>
          <p:cNvSpPr>
            <a:spLocks noGrp="1"/>
          </p:cNvSpPr>
          <p:nvPr>
            <p:ph sz="half" idx="2" hasCustomPrompt="1"/>
          </p:nvPr>
        </p:nvSpPr>
        <p:spPr>
          <a:xfrm>
            <a:off x="989400" y="2431256"/>
            <a:ext cx="2971400" cy="3632750"/>
          </a:xfrm>
        </p:spPr>
        <p:txBody>
          <a:bodyPr>
            <a:normAutofit/>
          </a:bodyPr>
          <a:lstStyle>
            <a:lvl1pPr>
              <a:defRPr sz="1600"/>
            </a:lvl1pPr>
            <a:lvl2pPr>
              <a:defRPr sz="1600"/>
            </a:lvl2pPr>
            <a:lvl3pPr>
              <a:defRPr sz="1600"/>
            </a:lvl3pPr>
            <a:lvl4pPr>
              <a:defRPr sz="1600"/>
            </a:lvl4pPr>
            <a:lvl5pPr>
              <a:defRPr sz="16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5DADFE01-1BA7-4288-9355-8B2B508BE582}"/>
              </a:ext>
            </a:extLst>
          </p:cNvPr>
          <p:cNvSpPr>
            <a:spLocks noGrp="1"/>
          </p:cNvSpPr>
          <p:nvPr>
            <p:ph type="body" sz="quarter" idx="3" hasCustomPrompt="1"/>
          </p:nvPr>
        </p:nvSpPr>
        <p:spPr>
          <a:xfrm>
            <a:off x="4610300" y="1910079"/>
            <a:ext cx="2971400" cy="508345"/>
          </a:xfrm>
        </p:spPr>
        <p:txBody>
          <a:bodyPr anchor="ctr" anchorCtr="0">
            <a:no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cs typeface="Calibri"/>
              </a:rPr>
              <a:t>Click to add text</a:t>
            </a:r>
            <a:endParaRPr lang="en-US" dirty="0"/>
          </a:p>
        </p:txBody>
      </p:sp>
      <p:sp>
        <p:nvSpPr>
          <p:cNvPr id="6" name="Content Placeholder 5">
            <a:extLst>
              <a:ext uri="{FF2B5EF4-FFF2-40B4-BE49-F238E27FC236}">
                <a16:creationId xmlns:a16="http://schemas.microsoft.com/office/drawing/2014/main" xmlns="" id="{F7D49F77-6C55-47AC-B1AE-5D9906DBD7F6}"/>
              </a:ext>
            </a:extLst>
          </p:cNvPr>
          <p:cNvSpPr>
            <a:spLocks noGrp="1"/>
          </p:cNvSpPr>
          <p:nvPr>
            <p:ph sz="quarter" idx="4" hasCustomPrompt="1"/>
          </p:nvPr>
        </p:nvSpPr>
        <p:spPr>
          <a:xfrm>
            <a:off x="4610300" y="2450550"/>
            <a:ext cx="2971400" cy="3632750"/>
          </a:xfrm>
        </p:spPr>
        <p:txBody>
          <a:bodyPr>
            <a:normAutofit/>
          </a:bodyPr>
          <a:lstStyle>
            <a:lvl1pPr>
              <a:defRPr sz="1600"/>
            </a:lvl1pPr>
            <a:lvl2pPr>
              <a:defRPr sz="1600"/>
            </a:lvl2pPr>
            <a:lvl3pPr>
              <a:defRPr sz="1600"/>
            </a:lvl3pPr>
            <a:lvl4pPr>
              <a:defRPr sz="1600"/>
            </a:lvl4pPr>
            <a:lvl5pPr>
              <a:defRPr sz="16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4">
            <a:extLst>
              <a:ext uri="{FF2B5EF4-FFF2-40B4-BE49-F238E27FC236}">
                <a16:creationId xmlns:a16="http://schemas.microsoft.com/office/drawing/2014/main" xmlns="" id="{65563541-7DAA-4F84-BBAB-31C12F6AE981}"/>
              </a:ext>
            </a:extLst>
          </p:cNvPr>
          <p:cNvSpPr>
            <a:spLocks noGrp="1"/>
          </p:cNvSpPr>
          <p:nvPr>
            <p:ph type="body" sz="quarter" idx="13" hasCustomPrompt="1"/>
          </p:nvPr>
        </p:nvSpPr>
        <p:spPr>
          <a:xfrm>
            <a:off x="8231200" y="1910079"/>
            <a:ext cx="2971400" cy="508345"/>
          </a:xfrm>
        </p:spPr>
        <p:txBody>
          <a:bodyPr anchor="ctr" anchorCtr="0">
            <a:no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cs typeface="Calibri"/>
              </a:rPr>
              <a:t>Click to add text</a:t>
            </a:r>
            <a:endParaRPr lang="en-US" dirty="0"/>
          </a:p>
        </p:txBody>
      </p:sp>
      <p:sp>
        <p:nvSpPr>
          <p:cNvPr id="11" name="Content Placeholder 5">
            <a:extLst>
              <a:ext uri="{FF2B5EF4-FFF2-40B4-BE49-F238E27FC236}">
                <a16:creationId xmlns:a16="http://schemas.microsoft.com/office/drawing/2014/main" xmlns="" id="{AE3321C3-E759-4DD7-BFA1-2E724B8DDBF0}"/>
              </a:ext>
            </a:extLst>
          </p:cNvPr>
          <p:cNvSpPr>
            <a:spLocks noGrp="1"/>
          </p:cNvSpPr>
          <p:nvPr>
            <p:ph sz="quarter" idx="14" hasCustomPrompt="1"/>
          </p:nvPr>
        </p:nvSpPr>
        <p:spPr>
          <a:xfrm>
            <a:off x="8231200" y="2450550"/>
            <a:ext cx="2971400" cy="3632750"/>
          </a:xfrm>
        </p:spPr>
        <p:txBody>
          <a:bodyPr>
            <a:normAutofit/>
          </a:bodyPr>
          <a:lstStyle>
            <a:lvl1pPr>
              <a:defRPr sz="1600"/>
            </a:lvl1pPr>
            <a:lvl2pPr>
              <a:defRPr sz="1600"/>
            </a:lvl2pPr>
            <a:lvl3pPr>
              <a:defRPr sz="1600"/>
            </a:lvl3pPr>
            <a:lvl4pPr>
              <a:defRPr sz="1600"/>
            </a:lvl4pPr>
            <a:lvl5pPr>
              <a:defRPr sz="16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xmlns="" id="{21D8EF53-AF86-47E8-83DC-8C419847A639}"/>
              </a:ext>
            </a:extLst>
          </p:cNvPr>
          <p:cNvSpPr>
            <a:spLocks noGrp="1"/>
          </p:cNvSpPr>
          <p:nvPr>
            <p:ph type="dt" sz="half" idx="10"/>
          </p:nvPr>
        </p:nvSpPr>
        <p:spPr/>
        <p:txBody>
          <a:bodyPr/>
          <a:lstStyle>
            <a:lvl1pPr>
              <a:defRPr/>
            </a:lvl1pPr>
          </a:lstStyle>
          <a:p>
            <a:fld id="{C13BCE6B-D1A0-4A70-874D-CDBB3F254D50}" type="datetime1">
              <a:rPr lang="en-US" smtClean="0"/>
              <a:t>11/27/2023</a:t>
            </a:fld>
            <a:endParaRPr lang="en-US" dirty="0"/>
          </a:p>
        </p:txBody>
      </p:sp>
      <p:sp>
        <p:nvSpPr>
          <p:cNvPr id="8" name="Footer Placeholder 7">
            <a:extLst>
              <a:ext uri="{FF2B5EF4-FFF2-40B4-BE49-F238E27FC236}">
                <a16:creationId xmlns:a16="http://schemas.microsoft.com/office/drawing/2014/main" xmlns="" id="{5C01D653-ED9A-46D3-A97F-B5FA1DAE6CA9}"/>
              </a:ext>
            </a:extLst>
          </p:cNvPr>
          <p:cNvSpPr>
            <a:spLocks noGrp="1"/>
          </p:cNvSpPr>
          <p:nvPr>
            <p:ph type="ftr" sz="quarter" idx="11"/>
          </p:nvPr>
        </p:nvSpPr>
        <p:spPr/>
        <p:txBody>
          <a:bodyPr/>
          <a:lstStyle/>
          <a:p>
            <a:r>
              <a:rPr lang="en-US"/>
              <a:t>MCA-Mini Project</a:t>
            </a:r>
            <a:endParaRPr lang="en-US" dirty="0"/>
          </a:p>
        </p:txBody>
      </p:sp>
      <p:sp>
        <p:nvSpPr>
          <p:cNvPr id="9" name="Slide Number Placeholder 8">
            <a:extLst>
              <a:ext uri="{FF2B5EF4-FFF2-40B4-BE49-F238E27FC236}">
                <a16:creationId xmlns:a16="http://schemas.microsoft.com/office/drawing/2014/main" xmlns=""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936496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B4910FDC-FCA3-4F39-AC3F-821172639127}"/>
              </a:ext>
              <a:ext uri="{C183D7F6-B498-43B3-948B-1728B52AA6E4}">
                <adec:decorative xmlns:adec="http://schemas.microsoft.com/office/drawing/2017/decorative" xmlns="" val="1"/>
              </a:ext>
            </a:extLst>
          </p:cNvPr>
          <p:cNvSpPr/>
          <p:nvPr userDrawn="1">
            <p:extLst>
              <p:ext uri="{386F3935-93C4-4BCD-93E2-E3B085C9AB24}">
                <p16:designElem xmlns:p16="http://schemas.microsoft.com/office/powerpoint/2015/main" xmlns=""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xmlns="" id="{D033B6B0-54DE-4F2D-84DD-D06CD3B117B4}"/>
              </a:ext>
            </a:extLst>
          </p:cNvPr>
          <p:cNvSpPr>
            <a:spLocks noGrp="1"/>
          </p:cNvSpPr>
          <p:nvPr>
            <p:ph type="title" hasCustomPrompt="1"/>
          </p:nvPr>
        </p:nvSpPr>
        <p:spPr>
          <a:xfrm>
            <a:off x="4318001" y="536573"/>
            <a:ext cx="7424950" cy="1453003"/>
          </a:xfrm>
        </p:spPr>
        <p:txBody>
          <a:bodyPr>
            <a:noAutofit/>
          </a:bodyPr>
          <a:lstStyle>
            <a:lvl1pPr algn="ctr">
              <a:defRPr/>
            </a:lvl1pPr>
          </a:lstStyle>
          <a:p>
            <a:r>
              <a:rPr lang="en-US" dirty="0"/>
              <a:t>Click to add title</a:t>
            </a:r>
          </a:p>
        </p:txBody>
      </p:sp>
      <p:cxnSp>
        <p:nvCxnSpPr>
          <p:cNvPr id="91" name="Straight Connector 90">
            <a:extLst>
              <a:ext uri="{FF2B5EF4-FFF2-40B4-BE49-F238E27FC236}">
                <a16:creationId xmlns:a16="http://schemas.microsoft.com/office/drawing/2014/main" xmlns="" id="{A3805DED-0C97-4EF7-B1E1-0E016E053719}"/>
              </a:ext>
              <a:ext uri="{C183D7F6-B498-43B3-948B-1728B52AA6E4}">
                <adec:decorative xmlns:adec="http://schemas.microsoft.com/office/drawing/2017/decorative" xmlns="" val="1"/>
              </a:ext>
            </a:extLst>
          </p:cNvPr>
          <p:cNvCxnSpPr>
            <a:cxnSpLocks/>
          </p:cNvCxnSpPr>
          <p:nvPr userDrawn="1">
            <p:extLst>
              <p:ext uri="{386F3935-93C4-4BCD-93E2-E3B085C9AB24}">
                <p16:designElem xmlns:p16="http://schemas.microsoft.com/office/powerpoint/2015/main" xmlns="" val="1"/>
              </p:ext>
            </p:extLst>
          </p:nvPr>
        </p:nvCxnSpPr>
        <p:spPr>
          <a:xfrm>
            <a:off x="77417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xmlns="" id="{6F0F278F-99B1-49C2-968B-C983DF8121A9}"/>
              </a:ext>
            </a:extLst>
          </p:cNvPr>
          <p:cNvSpPr>
            <a:spLocks noGrp="1"/>
          </p:cNvSpPr>
          <p:nvPr>
            <p:ph type="pic" sz="quarter" idx="14" hasCustomPrompt="1"/>
          </p:nvPr>
        </p:nvSpPr>
        <p:spPr>
          <a:xfrm>
            <a:off x="627063" y="536575"/>
            <a:ext cx="2616200" cy="1743075"/>
          </a:xfrm>
        </p:spPr>
        <p:txBody>
          <a:bodyPr>
            <a:normAutofit/>
          </a:bodyPr>
          <a:lstStyle>
            <a:lvl1pPr marL="0" indent="0" algn="ctr">
              <a:buNone/>
              <a:defRPr sz="12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207" name="Picture Placeholder 10">
            <a:extLst>
              <a:ext uri="{FF2B5EF4-FFF2-40B4-BE49-F238E27FC236}">
                <a16:creationId xmlns:a16="http://schemas.microsoft.com/office/drawing/2014/main" xmlns="" id="{524BD50E-995A-4DB3-8E0A-E7F1FC636936}"/>
              </a:ext>
            </a:extLst>
          </p:cNvPr>
          <p:cNvSpPr>
            <a:spLocks noGrp="1"/>
          </p:cNvSpPr>
          <p:nvPr>
            <p:ph type="pic" sz="quarter" idx="15" hasCustomPrompt="1"/>
          </p:nvPr>
        </p:nvSpPr>
        <p:spPr>
          <a:xfrm>
            <a:off x="616853" y="2557090"/>
            <a:ext cx="2616200" cy="1743075"/>
          </a:xfrm>
        </p:spPr>
        <p:txBody>
          <a:bodyPr>
            <a:normAutofit/>
          </a:bodyPr>
          <a:lstStyle>
            <a:lvl1pPr marL="0" indent="0" algn="ctr">
              <a:buNone/>
              <a:defRPr sz="12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208" name="Picture Placeholder 10">
            <a:extLst>
              <a:ext uri="{FF2B5EF4-FFF2-40B4-BE49-F238E27FC236}">
                <a16:creationId xmlns:a16="http://schemas.microsoft.com/office/drawing/2014/main" xmlns="" id="{ABAB6489-3F37-4A20-8777-093046E5C82D}"/>
              </a:ext>
            </a:extLst>
          </p:cNvPr>
          <p:cNvSpPr>
            <a:spLocks noGrp="1"/>
          </p:cNvSpPr>
          <p:nvPr>
            <p:ph type="pic" sz="quarter" idx="16" hasCustomPrompt="1"/>
          </p:nvPr>
        </p:nvSpPr>
        <p:spPr>
          <a:xfrm>
            <a:off x="627063" y="4576347"/>
            <a:ext cx="2616200" cy="1743075"/>
          </a:xfrm>
        </p:spPr>
        <p:txBody>
          <a:bodyPr>
            <a:normAutofit/>
          </a:bodyPr>
          <a:lstStyle>
            <a:lvl1pPr marL="0" indent="0" algn="ctr">
              <a:buNone/>
              <a:defRPr sz="12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7" name="Text Placeholder 6">
            <a:extLst>
              <a:ext uri="{FF2B5EF4-FFF2-40B4-BE49-F238E27FC236}">
                <a16:creationId xmlns:a16="http://schemas.microsoft.com/office/drawing/2014/main" xmlns="" id="{92523157-52E2-4F89-B3C9-EA9FE7914BAB}"/>
              </a:ext>
            </a:extLst>
          </p:cNvPr>
          <p:cNvSpPr>
            <a:spLocks noGrp="1"/>
          </p:cNvSpPr>
          <p:nvPr>
            <p:ph type="body" sz="quarter" idx="17" hasCustomPrompt="1"/>
          </p:nvPr>
        </p:nvSpPr>
        <p:spPr>
          <a:xfrm>
            <a:off x="4317999" y="2876550"/>
            <a:ext cx="7424949" cy="3219450"/>
          </a:xfrm>
        </p:spPr>
        <p:txBody>
          <a:bodyPr>
            <a:normAutofit/>
          </a:bodyPr>
          <a:lstStyle>
            <a:lvl1pPr marL="0" indent="0" algn="ctr">
              <a:buNone/>
              <a:defRPr sz="190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r>
              <a:rPr lang="en-US" dirty="0">
                <a:cs typeface="Calibri"/>
              </a:rPr>
              <a:t>Click to add text</a:t>
            </a:r>
            <a:endParaRPr lang="en-US" dirty="0"/>
          </a:p>
        </p:txBody>
      </p:sp>
      <p:sp>
        <p:nvSpPr>
          <p:cNvPr id="3" name="Date Placeholder 2">
            <a:extLst>
              <a:ext uri="{FF2B5EF4-FFF2-40B4-BE49-F238E27FC236}">
                <a16:creationId xmlns:a16="http://schemas.microsoft.com/office/drawing/2014/main" xmlns="" id="{AEFFE053-BB16-4940-B248-2D496BB29975}"/>
              </a:ext>
            </a:extLst>
          </p:cNvPr>
          <p:cNvSpPr>
            <a:spLocks noGrp="1"/>
          </p:cNvSpPr>
          <p:nvPr>
            <p:ph type="dt" sz="half" idx="10"/>
          </p:nvPr>
        </p:nvSpPr>
        <p:spPr>
          <a:xfrm>
            <a:off x="4318000" y="6357167"/>
            <a:ext cx="1760150" cy="461665"/>
          </a:xfrm>
        </p:spPr>
        <p:txBody>
          <a:bodyPr/>
          <a:lstStyle>
            <a:lvl1pPr>
              <a:defRPr/>
            </a:lvl1pPr>
          </a:lstStyle>
          <a:p>
            <a:fld id="{9F7A547C-B7ED-42DC-9F02-2017819D5158}" type="datetime1">
              <a:rPr lang="en-US" smtClean="0"/>
              <a:t>11/27/2023</a:t>
            </a:fld>
            <a:endParaRPr lang="en-US" dirty="0"/>
          </a:p>
        </p:txBody>
      </p:sp>
      <p:sp>
        <p:nvSpPr>
          <p:cNvPr id="4" name="Footer Placeholder 3">
            <a:extLst>
              <a:ext uri="{FF2B5EF4-FFF2-40B4-BE49-F238E27FC236}">
                <a16:creationId xmlns:a16="http://schemas.microsoft.com/office/drawing/2014/main" xmlns="" id="{31FBD80C-6CA1-42DB-B732-4807A27DA8C7}"/>
              </a:ext>
            </a:extLst>
          </p:cNvPr>
          <p:cNvSpPr>
            <a:spLocks noGrp="1"/>
          </p:cNvSpPr>
          <p:nvPr>
            <p:ph type="ftr" sz="quarter" idx="11"/>
          </p:nvPr>
        </p:nvSpPr>
        <p:spPr>
          <a:xfrm>
            <a:off x="6356725" y="6357600"/>
            <a:ext cx="3347285" cy="460800"/>
          </a:xfrm>
        </p:spPr>
        <p:txBody>
          <a:bodyPr/>
          <a:lstStyle/>
          <a:p>
            <a:r>
              <a:rPr lang="en-US"/>
              <a:t>MCA-Mini Project</a:t>
            </a:r>
            <a:endParaRPr lang="en-US" dirty="0"/>
          </a:p>
        </p:txBody>
      </p:sp>
      <p:sp>
        <p:nvSpPr>
          <p:cNvPr id="5" name="Slide Number Placeholder 4">
            <a:extLst>
              <a:ext uri="{FF2B5EF4-FFF2-40B4-BE49-F238E27FC236}">
                <a16:creationId xmlns:a16="http://schemas.microsoft.com/office/drawing/2014/main" xmlns=""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962167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3B6B0-54DE-4F2D-84DD-D06CD3B117B4}"/>
              </a:ext>
            </a:extLst>
          </p:cNvPr>
          <p:cNvSpPr>
            <a:spLocks noGrp="1"/>
          </p:cNvSpPr>
          <p:nvPr>
            <p:ph type="title" hasCustomPrompt="1"/>
          </p:nvPr>
        </p:nvSpPr>
        <p:spPr>
          <a:xfrm>
            <a:off x="7794707" y="180903"/>
            <a:ext cx="3856679" cy="1808674"/>
          </a:xfrm>
        </p:spPr>
        <p:txBody>
          <a:bodyPr>
            <a:noAutofit/>
          </a:bodyPr>
          <a:lstStyle>
            <a:lvl1pPr algn="ctr">
              <a:defRPr/>
            </a:lvl1pPr>
          </a:lstStyle>
          <a:p>
            <a:r>
              <a:rPr lang="en-US" dirty="0"/>
              <a:t>Click to add title</a:t>
            </a:r>
          </a:p>
        </p:txBody>
      </p:sp>
      <p:sp>
        <p:nvSpPr>
          <p:cNvPr id="7" name="Text Placeholder 6">
            <a:extLst>
              <a:ext uri="{FF2B5EF4-FFF2-40B4-BE49-F238E27FC236}">
                <a16:creationId xmlns:a16="http://schemas.microsoft.com/office/drawing/2014/main" xmlns="" id="{9CF2D931-86F8-40B1-B2C0-BE477572ECCA}"/>
              </a:ext>
            </a:extLst>
          </p:cNvPr>
          <p:cNvSpPr>
            <a:spLocks noGrp="1"/>
          </p:cNvSpPr>
          <p:nvPr>
            <p:ph type="body" sz="quarter" idx="14" hasCustomPrompt="1"/>
          </p:nvPr>
        </p:nvSpPr>
        <p:spPr>
          <a:xfrm>
            <a:off x="7794331" y="2876550"/>
            <a:ext cx="3853379" cy="3239886"/>
          </a:xfrm>
        </p:spPr>
        <p:txBody>
          <a:bodyPr/>
          <a:lstStyle>
            <a:lvl1pPr marL="0" indent="0" algn="ctr">
              <a:buNone/>
              <a:defRPr/>
            </a:lvl1pPr>
            <a:lvl2pPr marL="360000" indent="0">
              <a:buFont typeface="Arial" panose="020B0604020202020204" pitchFamily="34" charset="0"/>
              <a:buNone/>
              <a:defRPr/>
            </a:lvl2pPr>
            <a:lvl3pPr marL="720000" indent="0">
              <a:buNone/>
              <a:defRPr/>
            </a:lvl3pPr>
            <a:lvl4pPr marL="1080000" indent="0">
              <a:buFont typeface="Arial" panose="020B0604020202020204" pitchFamily="34" charset="0"/>
              <a:buNone/>
              <a:defRPr/>
            </a:lvl4pPr>
            <a:lvl5pPr marL="1440000" indent="0">
              <a:buNone/>
              <a:defRPr/>
            </a:lvl5pPr>
          </a:lstStyle>
          <a:p>
            <a:r>
              <a:rPr lang="en-US" dirty="0">
                <a:cs typeface="Calibri"/>
              </a:rPr>
              <a:t>Click to add text</a:t>
            </a:r>
            <a:endParaRPr lang="en-US" dirty="0"/>
          </a:p>
        </p:txBody>
      </p:sp>
      <p:sp>
        <p:nvSpPr>
          <p:cNvPr id="3" name="Date Placeholder 2">
            <a:extLst>
              <a:ext uri="{FF2B5EF4-FFF2-40B4-BE49-F238E27FC236}">
                <a16:creationId xmlns:a16="http://schemas.microsoft.com/office/drawing/2014/main" xmlns="" id="{AEFFE053-BB16-4940-B248-2D496BB29975}"/>
              </a:ext>
            </a:extLst>
          </p:cNvPr>
          <p:cNvSpPr>
            <a:spLocks noGrp="1"/>
          </p:cNvSpPr>
          <p:nvPr>
            <p:ph type="dt" sz="half" idx="10"/>
          </p:nvPr>
        </p:nvSpPr>
        <p:spPr/>
        <p:txBody>
          <a:bodyPr/>
          <a:lstStyle>
            <a:lvl1pPr>
              <a:defRPr/>
            </a:lvl1pPr>
          </a:lstStyle>
          <a:p>
            <a:fld id="{7656E26A-77F4-4DB4-8ADD-C93F96E26B29}" type="datetime1">
              <a:rPr lang="en-US" smtClean="0"/>
              <a:t>11/27/2023</a:t>
            </a:fld>
            <a:endParaRPr lang="en-US" dirty="0"/>
          </a:p>
        </p:txBody>
      </p:sp>
      <p:sp>
        <p:nvSpPr>
          <p:cNvPr id="4" name="Footer Placeholder 3">
            <a:extLst>
              <a:ext uri="{FF2B5EF4-FFF2-40B4-BE49-F238E27FC236}">
                <a16:creationId xmlns:a16="http://schemas.microsoft.com/office/drawing/2014/main" xmlns="" id="{31FBD80C-6CA1-42DB-B732-4807A27DA8C7}"/>
              </a:ext>
            </a:extLst>
          </p:cNvPr>
          <p:cNvSpPr>
            <a:spLocks noGrp="1"/>
          </p:cNvSpPr>
          <p:nvPr>
            <p:ph type="ftr" sz="quarter" idx="11"/>
          </p:nvPr>
        </p:nvSpPr>
        <p:spPr/>
        <p:txBody>
          <a:bodyPr/>
          <a:lstStyle/>
          <a:p>
            <a:r>
              <a:rPr lang="en-US"/>
              <a:t>MCA-Mini Project</a:t>
            </a:r>
            <a:endParaRPr lang="en-US" dirty="0"/>
          </a:p>
        </p:txBody>
      </p:sp>
      <p:sp>
        <p:nvSpPr>
          <p:cNvPr id="5" name="Slide Number Placeholder 4">
            <a:extLst>
              <a:ext uri="{FF2B5EF4-FFF2-40B4-BE49-F238E27FC236}">
                <a16:creationId xmlns:a16="http://schemas.microsoft.com/office/drawing/2014/main" xmlns=""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xmlns="" id="{A3805DED-0C97-4EF7-B1E1-0E016E053719}"/>
              </a:ext>
              <a:ext uri="{C183D7F6-B498-43B3-948B-1728B52AA6E4}">
                <adec:decorative xmlns:adec="http://schemas.microsoft.com/office/drawing/2017/decorative" xmlns="" val="1"/>
              </a:ext>
            </a:extLst>
          </p:cNvPr>
          <p:cNvCxnSpPr>
            <a:cxnSpLocks/>
          </p:cNvCxnSpPr>
          <p:nvPr userDrawn="1">
            <p:extLst>
              <p:ext uri="{386F3935-93C4-4BCD-93E2-E3B085C9AB24}">
                <p16:designElem xmlns:p16="http://schemas.microsoft.com/office/powerpoint/2015/main" xmlns="" val="1"/>
              </p:ext>
            </p:extLst>
          </p:nvPr>
        </p:nvCxnSpPr>
        <p:spPr>
          <a:xfrm>
            <a:off x="94435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xmlns="" id="{6CA9855B-4072-4D45-821E-549FDF548137}"/>
              </a:ext>
              <a:ext uri="{C183D7F6-B498-43B3-948B-1728B52AA6E4}">
                <adec:decorative xmlns:adec="http://schemas.microsoft.com/office/drawing/2017/decorative" xmlns="" val="1"/>
              </a:ext>
            </a:extLst>
          </p:cNvPr>
          <p:cNvGrpSpPr>
            <a:grpSpLocks/>
          </p:cNvGrpSpPr>
          <p:nvPr userDrawn="1">
            <p:extLst>
              <p:ext uri="{386F3935-93C4-4BCD-93E2-E3B085C9AB24}">
                <p16:designElem xmlns:p16="http://schemas.microsoft.com/office/powerpoint/2015/main" xmlns=""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xmlns="" id="{CD707C0C-4086-4F35-A8FC-A45D727AA61B}"/>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xmlns="" id="{3D21528F-9013-4CD7-9F7C-D3F36248816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xmlns="" id="{06A8F5A2-62EC-4CDC-945A-E6C50C86CA2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xmlns="" id="{9625C8AA-1597-4CED-8301-18D382EF0DF5}"/>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xmlns="" id="{5DF95B35-23E9-4724-A4F8-8ED718B5DE7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xmlns="" id="{26C6754B-5776-451D-95ED-62AA4D0BAEF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xmlns="" id="{A345A289-8D6C-4886-B54C-3E0D26D176E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xmlns="" id="{5690D981-545B-4A73-A22E-6E701024ACF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xmlns="" id="{FCB89D53-605D-4497-A82E-C5CB7B9AB105}"/>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xmlns="" id="{4200751B-2483-40F5-8C14-EF64034D4531}"/>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xmlns="" id="{A9677C6B-C435-43E3-BF18-DC35709C972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xmlns="" id="{56E374F1-3376-4D82-B66C-A0588A30F02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xmlns="" id="{979B4E97-34CE-4034-8523-F1584A03448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xmlns="" id="{F4C4EFFF-E30B-4F0B-9ED4-FF63047DCBD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xmlns="" id="{173FDB7E-F5CA-497D-95CF-7A00D6789CF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xmlns="" id="{42266BB1-5605-4F64-B071-80A97BAD9C3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xmlns="" id="{90D15A2A-0F2D-4AB8-8252-303BA5DB3B0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xmlns="" id="{E676282C-5FCF-4E29-AE15-2545F1A685E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xmlns="" id="{AF7EC2A1-EAFC-4851-A4E3-47811C4456B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xmlns="" id="{6F9BD94B-F299-45D3-B66E-F20FBC9246D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xmlns="" id="{50E616C9-EAB1-4990-B569-17C6CB08891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xmlns="" id="{2F983FB0-2CC2-4D5F-A331-4130F138E91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xmlns="" id="{B1ABC269-0802-4C4A-9E57-6F876F122C8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xmlns="" id="{233153AF-C5CF-40DD-9E5E-9B84272F467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xmlns="" id="{95E220B7-17F2-4748-A337-3B8D58860387}"/>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xmlns="" id="{63DC02CB-E162-45FD-AF68-0A1DB537F40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xmlns="" id="{4D9CBADA-7016-4987-B723-F7AE8E2E574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xmlns="" id="{1DCEDCA0-F979-4B3C-A0CA-F98F2DEE892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xmlns="" id="{1B701ADB-B6EB-4BED-8D15-F358A67EC9F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xmlns="" id="{239EB39D-EF7A-4284-83B8-904957045D8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xmlns="" id="{59413AC3-6F9D-431E-8136-F15C0FCA62A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xmlns="" id="{987DF8D6-E53D-4C41-B339-1E5094638FA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xmlns="" id="{66036562-1199-405F-B95A-C3A543B5DB4C}"/>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xmlns="" id="{C4C4997E-6944-4940-8B33-92DB90BCE3AD}"/>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xmlns="" id="{0A44DA53-5DA1-44E2-8EB4-F53CC84C9F2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xmlns="" id="{F072B3FF-FEA5-46BC-8627-9B46C5F3967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xmlns="" id="{FB18587D-1BDA-4D28-9B48-3C37C764B66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xmlns="" id="{8CFE033B-F34F-4836-B6F3-93E6C7D9C5C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xmlns="" id="{07F79761-CFAA-4330-8067-31EC1DC3E16B}"/>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xmlns="" id="{8A0BC496-427B-4836-B989-97B0673D8F5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xmlns="" id="{A0D554E1-33ED-415C-BF15-FC38D2E33C7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xmlns="" id="{D1F1EE7D-C5FF-46EA-AB9C-94E1F2D9B730}"/>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xmlns="" id="{2AC2FE37-AED7-4C81-A52E-FD105C1BDA8D}"/>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xmlns="" id="{AB34FC05-3259-4BE2-8DA9-91435FAFCE7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xmlns="" id="{AC11598E-3FD2-47F3-8E57-D5D6130DBC3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xmlns="" id="{37D098FA-73CF-44E6-B612-7DE664E5DE0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xmlns="" id="{66672930-1A30-4508-A9D2-FA4271C6B1E1}"/>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xmlns="" id="{174F3D5B-9943-4A8B-8699-ABB2B7991B8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xmlns="" id="{6834DCA2-951C-4A9B-8490-5C7BD0FFBB9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xmlns="" id="{316B6CF4-BCF3-4765-B744-A1EB5A76D33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xmlns="" id="{BAD99054-FC47-4391-9369-B309A0AA2582}"/>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xmlns="" id="{1A1CDB94-FE6F-4AAC-94D9-DDCEC703B126}"/>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xmlns="" id="{99B22DCB-54E6-4769-9DD7-3736B4041B2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xmlns="" id="{67DA3C33-5733-4571-AD7C-F9D7447D184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xmlns="" id="{DEACDE3F-3571-479B-8545-A0EB157DFB7D}"/>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xmlns="" id="{0EBC688C-242B-4AF8-9A28-74C5D3A7DD7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xmlns="" id="{C4C8C45C-CEB8-4DEA-A7C9-8028747D4C2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xmlns="" id="{7FC624AF-D992-41C1-A403-A0A4731BE06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xmlns="" id="{F63171A4-E846-4A64-8292-3ED3583B6DE9}"/>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xmlns="" id="{E59C66F3-BAB8-46AB-849B-0BC14A74B8AB}"/>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xmlns="" id="{68CD087B-52FF-4F11-A251-6F6A6B9093A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xmlns="" id="{7FD7CD23-A1FC-41E8-A563-0B0A87A8FC8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xmlns="" id="{A3A34481-695D-470B-9A01-A047EAA615B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xmlns="" id="{5B26EEFA-6CAA-4BF6-B4BD-7C083D59BF3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xmlns="" id="{61976329-310A-4F70-B22C-F032D4BF7E3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xmlns="" id="{0A0DA1ED-70C5-4D8F-B61F-F6E9E07D595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xmlns="" id="{EDF58541-8ECC-487F-96C7-3267D0F9C8C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xmlns="" id="{D1DAAA62-5552-4436-97D9-353F629E8AB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xmlns="" id="{EBA1BB6B-72EF-4525-89A1-FC5BE70D71B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xmlns="" id="{D3BD4012-93F7-424A-9146-8E7E831D9E7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xmlns="" id="{A2E36983-6A8E-4C78-AA27-363C0D676C8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xmlns="" id="{AB2380FC-F201-44F0-A531-1402201E4EB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xmlns="" id="{737C3A27-BD47-4E93-A1E3-33B902DD068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xmlns="" id="{C257BCC6-B88D-4C3B-BEFD-25D320F39CF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xmlns="" id="{0519964D-597A-4E0C-B66C-89D30B8582BC}"/>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xmlns="" id="{A31BADE6-3732-4787-8841-96E8F05C0A9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xmlns="" id="{447ED593-61E3-4BD7-8984-7FE5621549D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xmlns="" id="{6AD98272-0FC0-49AC-9877-8D2BAA5148B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xmlns="" id="{D54770D9-48C7-4C76-9F40-65C9B9C05CE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xmlns="" id="{4B9C1A3A-3DED-4CC1-820C-16B358DF9EC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xmlns="" id="{2404A56E-8A81-48CB-9AC4-2CB6EA55DD7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xmlns="" id="{6D6A743B-85A5-41A8-9664-D654620D25D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xmlns="" id="{23DAD9FD-AF99-4D89-9BC8-E6739BD17ACA}"/>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xmlns="" id="{D7170781-0173-4FAB-8358-42C469FC51A3}"/>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xmlns="" id="{03C55E22-B879-4AE0-BC46-BA8A4E950C5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xmlns="" id="{AA07E073-1978-4DCC-9E5C-FF89EF524BF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xmlns="" id="{5691F80E-D2E0-4E78-AA76-8D827AE4101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xmlns="" id="{E34C55D1-5C55-44D3-9C26-E1951DA3937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xmlns="" id="{4C9CB0E6-07EF-4140-926D-D380C1A88EB0}"/>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xmlns="" id="{263BBD78-504D-435B-8933-2C460DC38E7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xmlns="" id="{1AD78D29-1FCF-4E88-A958-924F701D5E4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xmlns="" id="{EA551A3F-69EF-45CC-87F7-867808A3FAD2}"/>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xmlns="" id="{12724B09-E74E-49FA-BB5D-583BB89B798C}"/>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xmlns="" id="{DA2788BF-64AD-4328-8CB9-8C2C98CF54E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xmlns="" id="{D9591CB5-16C9-44FC-B125-529D33F91BF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xmlns="" id="{4F82A945-38F0-45AF-A28A-C6A0E6A2E7F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xmlns="" id="{80FA6744-F48F-4652-86E5-BA3ABEF32274}"/>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xmlns="" id="{FAC3DEAD-5797-4CA1-A8F2-3F487AAC6B1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xmlns="" id="{F9AF9D64-C9FB-4D32-993D-3423A2E55EE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xmlns="" id="{9097AC72-422F-4CE0-A772-A63E2294ACD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xmlns="" id="{1A6B3F4D-48A0-4FC2-8720-2606D6AA04C0}"/>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xmlns="" id="{67E4FA26-563D-4D19-BAEB-A370818E51A5}"/>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xmlns="" id="{03B51AAC-6B1D-43D1-8885-402653BA90F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xmlns="" id="{CF4180FB-7FBD-421F-A284-4C2CC61B384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xmlns="" id="{28E615C5-6A2E-4BF3-A3A8-9061C5B1B845}"/>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xmlns="" id="{B15A4CEB-6B8D-48C3-8484-3EC282A34A1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xmlns="" id="{38F7FD7D-E582-4214-B1B3-D289130553F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xmlns="" id="{B74D1DAC-C0D4-447E-8665-EAFF34F4E32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Tree>
    <p:extLst>
      <p:ext uri="{BB962C8B-B14F-4D97-AF65-F5344CB8AC3E}">
        <p14:creationId xmlns:p14="http://schemas.microsoft.com/office/powerpoint/2010/main" val="186887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3B6B0-54DE-4F2D-84DD-D06CD3B117B4}"/>
              </a:ext>
            </a:extLst>
          </p:cNvPr>
          <p:cNvSpPr>
            <a:spLocks noGrp="1"/>
          </p:cNvSpPr>
          <p:nvPr>
            <p:ph type="title" hasCustomPrompt="1"/>
          </p:nvPr>
        </p:nvSpPr>
        <p:spPr>
          <a:xfrm>
            <a:off x="530307" y="142049"/>
            <a:ext cx="3856679" cy="1847528"/>
          </a:xfrm>
        </p:spPr>
        <p:txBody>
          <a:bodyPr>
            <a:noAutofit/>
          </a:bodyPr>
          <a:lstStyle>
            <a:lvl1pPr algn="ctr">
              <a:defRPr/>
            </a:lvl1pPr>
          </a:lstStyle>
          <a:p>
            <a:r>
              <a:rPr lang="en-US" dirty="0"/>
              <a:t>Click to add title</a:t>
            </a:r>
          </a:p>
        </p:txBody>
      </p:sp>
      <p:cxnSp>
        <p:nvCxnSpPr>
          <p:cNvPr id="91" name="Straight Connector 90">
            <a:extLst>
              <a:ext uri="{FF2B5EF4-FFF2-40B4-BE49-F238E27FC236}">
                <a16:creationId xmlns:a16="http://schemas.microsoft.com/office/drawing/2014/main" xmlns="" id="{A3805DED-0C97-4EF7-B1E1-0E016E053719}"/>
              </a:ext>
              <a:ext uri="{C183D7F6-B498-43B3-948B-1728B52AA6E4}">
                <adec:decorative xmlns:adec="http://schemas.microsoft.com/office/drawing/2017/decorative" xmlns="" val="1"/>
              </a:ext>
            </a:extLst>
          </p:cNvPr>
          <p:cNvCxnSpPr>
            <a:cxnSpLocks/>
          </p:cNvCxnSpPr>
          <p:nvPr userDrawn="1">
            <p:extLst>
              <p:ext uri="{386F3935-93C4-4BCD-93E2-E3B085C9AB24}">
                <p16:designElem xmlns:p16="http://schemas.microsoft.com/office/powerpoint/2015/main" xmlns="" val="1"/>
              </p:ext>
            </p:extLst>
          </p:nvPr>
        </p:nvCxnSpPr>
        <p:spPr>
          <a:xfrm>
            <a:off x="2179125" y="2428148"/>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03" name="Content Placeholder 2">
            <a:extLst>
              <a:ext uri="{FF2B5EF4-FFF2-40B4-BE49-F238E27FC236}">
                <a16:creationId xmlns:a16="http://schemas.microsoft.com/office/drawing/2014/main" xmlns="" id="{E4838519-F7BD-42C9-BDE6-B4D6DF7E1175}"/>
              </a:ext>
            </a:extLst>
          </p:cNvPr>
          <p:cNvSpPr>
            <a:spLocks noGrp="1"/>
          </p:cNvSpPr>
          <p:nvPr>
            <p:ph idx="13" hasCustomPrompt="1"/>
          </p:nvPr>
        </p:nvSpPr>
        <p:spPr>
          <a:xfrm>
            <a:off x="907606" y="2877018"/>
            <a:ext cx="3060000" cy="2938561"/>
          </a:xfrm>
        </p:spPr>
        <p:txBody>
          <a:bodyPr>
            <a:normAutofit/>
          </a:bodyPr>
          <a:lstStyle>
            <a:lvl1pPr algn="ctr">
              <a:defRPr/>
            </a:lvl1pPr>
          </a:lstStyle>
          <a:p>
            <a:pPr marL="0" indent="0" algn="ctr">
              <a:buNone/>
            </a:pPr>
            <a:r>
              <a:rPr lang="en-US" dirty="0"/>
              <a:t>Click to add text</a:t>
            </a:r>
          </a:p>
        </p:txBody>
      </p:sp>
      <p:sp>
        <p:nvSpPr>
          <p:cNvPr id="3" name="Date Placeholder 2">
            <a:extLst>
              <a:ext uri="{FF2B5EF4-FFF2-40B4-BE49-F238E27FC236}">
                <a16:creationId xmlns:a16="http://schemas.microsoft.com/office/drawing/2014/main" xmlns="" id="{AEFFE053-BB16-4940-B248-2D496BB29975}"/>
              </a:ext>
            </a:extLst>
          </p:cNvPr>
          <p:cNvSpPr>
            <a:spLocks noGrp="1"/>
          </p:cNvSpPr>
          <p:nvPr>
            <p:ph type="dt" sz="half" idx="10"/>
          </p:nvPr>
        </p:nvSpPr>
        <p:spPr>
          <a:xfrm>
            <a:off x="450000" y="6357168"/>
            <a:ext cx="1480400" cy="461665"/>
          </a:xfrm>
        </p:spPr>
        <p:txBody>
          <a:bodyPr/>
          <a:lstStyle>
            <a:lvl1pPr>
              <a:defRPr/>
            </a:lvl1pPr>
          </a:lstStyle>
          <a:p>
            <a:fld id="{20C4E3B5-1144-4D8B-B9AB-3C46C15254E5}" type="datetime1">
              <a:rPr lang="en-US" smtClean="0"/>
              <a:t>11/27/2023</a:t>
            </a:fld>
            <a:endParaRPr lang="en-US" dirty="0"/>
          </a:p>
        </p:txBody>
      </p:sp>
      <p:sp>
        <p:nvSpPr>
          <p:cNvPr id="9" name="Picture Placeholder 8">
            <a:extLst>
              <a:ext uri="{FF2B5EF4-FFF2-40B4-BE49-F238E27FC236}">
                <a16:creationId xmlns:a16="http://schemas.microsoft.com/office/drawing/2014/main" xmlns="" id="{EF1A84F6-2D30-446A-9D91-44FBCB825679}"/>
              </a:ext>
            </a:extLst>
          </p:cNvPr>
          <p:cNvSpPr>
            <a:spLocks noGrp="1"/>
          </p:cNvSpPr>
          <p:nvPr>
            <p:ph type="pic" sz="quarter" idx="14" hasCustomPrompt="1"/>
          </p:nvPr>
        </p:nvSpPr>
        <p:spPr>
          <a:xfrm>
            <a:off x="4979987" y="0"/>
            <a:ext cx="7212013" cy="6858000"/>
          </a:xfrm>
        </p:spPr>
        <p:txBody>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44646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3B6B0-54DE-4F2D-84DD-D06CD3B117B4}"/>
              </a:ext>
            </a:extLst>
          </p:cNvPr>
          <p:cNvSpPr>
            <a:spLocks noGrp="1"/>
          </p:cNvSpPr>
          <p:nvPr>
            <p:ph type="title" hasCustomPrompt="1"/>
          </p:nvPr>
        </p:nvSpPr>
        <p:spPr>
          <a:xfrm>
            <a:off x="4056600" y="147487"/>
            <a:ext cx="4078800" cy="1842090"/>
          </a:xfrm>
        </p:spPr>
        <p:txBody>
          <a:bodyPr>
            <a:noAutofit/>
          </a:bodyPr>
          <a:lstStyle>
            <a:lvl1pPr algn="ctr">
              <a:defRPr/>
            </a:lvl1pPr>
          </a:lstStyle>
          <a:p>
            <a:r>
              <a:rPr lang="en-US" dirty="0"/>
              <a:t>Click to add title</a:t>
            </a:r>
          </a:p>
        </p:txBody>
      </p:sp>
      <p:sp>
        <p:nvSpPr>
          <p:cNvPr id="95" name="Text Placeholder 94">
            <a:extLst>
              <a:ext uri="{FF2B5EF4-FFF2-40B4-BE49-F238E27FC236}">
                <a16:creationId xmlns:a16="http://schemas.microsoft.com/office/drawing/2014/main" xmlns="" id="{376C93AE-577A-4E39-B37B-F54DD619E8E9}"/>
              </a:ext>
            </a:extLst>
          </p:cNvPr>
          <p:cNvSpPr>
            <a:spLocks noGrp="1"/>
          </p:cNvSpPr>
          <p:nvPr>
            <p:ph type="body" sz="quarter" idx="13" hasCustomPrompt="1"/>
          </p:nvPr>
        </p:nvSpPr>
        <p:spPr>
          <a:xfrm>
            <a:off x="3686175" y="2876550"/>
            <a:ext cx="4819650" cy="2875321"/>
          </a:xfrm>
        </p:spPr>
        <p:txBody>
          <a:bodyPr>
            <a:normAutofit/>
          </a:bodyPr>
          <a:lstStyle>
            <a:lvl1pPr marL="0" indent="0" algn="ctr">
              <a:buNone/>
              <a:defRPr sz="1600" baseline="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add text</a:t>
            </a:r>
          </a:p>
        </p:txBody>
      </p:sp>
      <p:sp>
        <p:nvSpPr>
          <p:cNvPr id="3" name="Date Placeholder 2">
            <a:extLst>
              <a:ext uri="{FF2B5EF4-FFF2-40B4-BE49-F238E27FC236}">
                <a16:creationId xmlns:a16="http://schemas.microsoft.com/office/drawing/2014/main" xmlns="" id="{AEFFE053-BB16-4940-B248-2D496BB29975}"/>
              </a:ext>
            </a:extLst>
          </p:cNvPr>
          <p:cNvSpPr>
            <a:spLocks noGrp="1"/>
          </p:cNvSpPr>
          <p:nvPr>
            <p:ph type="dt" sz="half" idx="10"/>
          </p:nvPr>
        </p:nvSpPr>
        <p:spPr/>
        <p:txBody>
          <a:bodyPr/>
          <a:lstStyle>
            <a:lvl1pPr>
              <a:defRPr/>
            </a:lvl1pPr>
          </a:lstStyle>
          <a:p>
            <a:fld id="{448F4AEB-65BE-4596-B992-33A3984F016B}" type="datetime1">
              <a:rPr lang="en-US" smtClean="0"/>
              <a:t>11/27/2023</a:t>
            </a:fld>
            <a:endParaRPr lang="en-US" dirty="0"/>
          </a:p>
        </p:txBody>
      </p:sp>
      <p:sp>
        <p:nvSpPr>
          <p:cNvPr id="4" name="Footer Placeholder 3">
            <a:extLst>
              <a:ext uri="{FF2B5EF4-FFF2-40B4-BE49-F238E27FC236}">
                <a16:creationId xmlns:a16="http://schemas.microsoft.com/office/drawing/2014/main" xmlns="" id="{31FBD80C-6CA1-42DB-B732-4807A27DA8C7}"/>
              </a:ext>
            </a:extLst>
          </p:cNvPr>
          <p:cNvSpPr>
            <a:spLocks noGrp="1"/>
          </p:cNvSpPr>
          <p:nvPr>
            <p:ph type="ftr" sz="quarter" idx="11"/>
          </p:nvPr>
        </p:nvSpPr>
        <p:spPr/>
        <p:txBody>
          <a:bodyPr/>
          <a:lstStyle/>
          <a:p>
            <a:r>
              <a:rPr lang="en-US"/>
              <a:t>MCA-Mini Project</a:t>
            </a:r>
            <a:endParaRPr lang="en-US" dirty="0"/>
          </a:p>
        </p:txBody>
      </p:sp>
      <p:sp>
        <p:nvSpPr>
          <p:cNvPr id="5" name="Slide Number Placeholder 4">
            <a:extLst>
              <a:ext uri="{FF2B5EF4-FFF2-40B4-BE49-F238E27FC236}">
                <a16:creationId xmlns:a16="http://schemas.microsoft.com/office/drawing/2014/main" xmlns=""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grpSp>
        <p:nvGrpSpPr>
          <p:cNvPr id="6" name="Group 5">
            <a:extLst>
              <a:ext uri="{FF2B5EF4-FFF2-40B4-BE49-F238E27FC236}">
                <a16:creationId xmlns:a16="http://schemas.microsoft.com/office/drawing/2014/main" xmlns="" id="{4DF41F26-BFC3-471C-AEBF-8D613043F8A1}"/>
              </a:ext>
              <a:ext uri="{C183D7F6-B498-43B3-948B-1728B52AA6E4}">
                <adec:decorative xmlns:adec="http://schemas.microsoft.com/office/drawing/2017/decorative" xmlns="" val="1"/>
              </a:ext>
            </a:extLst>
          </p:cNvPr>
          <p:cNvGrpSpPr>
            <a:grpSpLocks noGrp="1" noUngrp="1" noRot="1" noChangeAspect="1" noMove="1" noResize="1"/>
          </p:cNvGrpSpPr>
          <p:nvPr userDrawn="1">
            <p:extLst>
              <p:ext uri="{386F3935-93C4-4BCD-93E2-E3B085C9AB24}">
                <p16:designElem xmlns:p16="http://schemas.microsoft.com/office/powerpoint/2015/main" xmlns="" val="1"/>
              </p:ext>
            </p:extLst>
          </p:nvPr>
        </p:nvGrpSpPr>
        <p:grpSpPr>
          <a:xfrm>
            <a:off x="199766" y="716800"/>
            <a:ext cx="3838575" cy="5583025"/>
            <a:chOff x="199766" y="716800"/>
            <a:chExt cx="3838575" cy="5583025"/>
          </a:xfrm>
        </p:grpSpPr>
        <p:grpSp>
          <p:nvGrpSpPr>
            <p:cNvPr id="7" name="Group 6">
              <a:extLst>
                <a:ext uri="{FF2B5EF4-FFF2-40B4-BE49-F238E27FC236}">
                  <a16:creationId xmlns:a16="http://schemas.microsoft.com/office/drawing/2014/main" xmlns="" id="{CD3F709F-F0BC-4149-B83C-D6E0B13F9CA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2700000">
              <a:off x="890329" y="26237"/>
              <a:ext cx="2457450" cy="3838575"/>
              <a:chOff x="587376" y="280988"/>
              <a:chExt cx="2457450" cy="3838575"/>
            </a:xfrm>
          </p:grpSpPr>
          <p:sp>
            <p:nvSpPr>
              <p:cNvPr id="26" name="Freeform 64">
                <a:extLst>
                  <a:ext uri="{FF2B5EF4-FFF2-40B4-BE49-F238E27FC236}">
                    <a16:creationId xmlns:a16="http://schemas.microsoft.com/office/drawing/2014/main" xmlns="" id="{5C5EF830-776D-4D9D-B2AD-E2EF27FE2B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xmlns="" id="{24555386-DD07-47B5-8731-6188F04409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xmlns="" id="{98AACD5A-587D-4523-8687-E39554A9EE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xmlns="" id="{056E6FE3-AE0B-4665-BDC4-C43B088EA3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xmlns="" id="{3341E111-158B-46EB-85CF-76ACE2E63E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xmlns="" id="{B6BAC346-F465-42C1-B326-511CDAAFCD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xmlns="" id="{41EFAE7C-FB00-406B-B543-258ECBA85C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xmlns="" id="{7B8E44F7-B4B5-407F-8CBF-2EF396585A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xmlns="" id="{E5CB4BB7-46DD-4D14-AF85-0E13EFBA67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xmlns="" id="{F7F8EDDC-B124-4CF0-9C0B-036D7E9203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xmlns="" id="{F9979D20-23CA-44BF-94E4-277FAA877C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xmlns="" id="{64DA53E4-1E27-44B2-9EA5-375E3D20A7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xmlns="" id="{AF41DBD5-F7CA-43C7-B477-6E93D8DC0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xmlns="" id="{8DE355CC-A733-4109-AC9E-4E5E96E355E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xmlns="" id="{C60E99C1-AC1B-4267-A404-07CA28EA1AA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xmlns="" id="{46BA754B-AF8C-4E32-B5D4-BD2CA1341E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xmlns="" id="{AA7154F4-DAA9-42B8-9C79-E7D89EB9268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xmlns="" id="{CFCCE002-4181-4663-B8B4-5B5CC711B8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xmlns="" id="{B3C1286A-A92F-45A8-A144-C4EBF3B8BC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xmlns="" id="{31993490-8FCD-4048-A2E8-0A217FF656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xmlns="" id="{33AF3440-700A-44B0-A0D1-1E6301F18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xmlns="" id="{F17E7CAB-5E29-47AC-91E8-B488D357FB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8" name="Group 7">
              <a:extLst>
                <a:ext uri="{FF2B5EF4-FFF2-40B4-BE49-F238E27FC236}">
                  <a16:creationId xmlns:a16="http://schemas.microsoft.com/office/drawing/2014/main" xmlns="" id="{D713AE0B-3A03-4CCB-B15E-CAF75D85583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3500000">
              <a:off x="480743" y="3311698"/>
              <a:ext cx="1785984" cy="2211229"/>
              <a:chOff x="3125006" y="3171595"/>
              <a:chExt cx="1785984" cy="2211229"/>
            </a:xfrm>
          </p:grpSpPr>
          <p:grpSp>
            <p:nvGrpSpPr>
              <p:cNvPr id="18" name="Group 17">
                <a:extLst>
                  <a:ext uri="{FF2B5EF4-FFF2-40B4-BE49-F238E27FC236}">
                    <a16:creationId xmlns:a16="http://schemas.microsoft.com/office/drawing/2014/main" xmlns="" id="{94CC0330-760F-4B4E-BE37-D345B5B2E8E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xmlns="" id="{8B6C8306-3715-4107-BA99-68EB308CA19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5A4B3797-F2A4-43E3-B8F8-8BC4B0FBDE9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xmlns="" id="{BB27766D-84D5-4D02-AE36-3149427B22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xmlns="" id="{8F1C8A62-8495-422A-9A73-9C59C603F6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xmlns="" id="{B1CEBFBC-BC6E-4C5F-BEC4-DD2079D8E27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xmlns="" id="{969A298F-AA6C-4139-992B-E27C0854615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xmlns="" id="{972AA363-33A2-4979-9DE5-9FA8ACADE0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 name="Group 8">
              <a:extLst>
                <a:ext uri="{FF2B5EF4-FFF2-40B4-BE49-F238E27FC236}">
                  <a16:creationId xmlns:a16="http://schemas.microsoft.com/office/drawing/2014/main" xmlns="" id="{A3822750-6B8C-4F83-9CAD-F924EF49378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0800000">
              <a:off x="555957" y="5230097"/>
              <a:ext cx="641183" cy="1069728"/>
              <a:chOff x="6484112" y="2967038"/>
              <a:chExt cx="641183" cy="1069728"/>
            </a:xfrm>
          </p:grpSpPr>
          <p:grpSp>
            <p:nvGrpSpPr>
              <p:cNvPr id="10" name="Group 9">
                <a:extLst>
                  <a:ext uri="{FF2B5EF4-FFF2-40B4-BE49-F238E27FC236}">
                    <a16:creationId xmlns:a16="http://schemas.microsoft.com/office/drawing/2014/main" xmlns="" id="{58523E1A-71CD-4B09-A4F4-07F86003B4A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808136" y="2967038"/>
                <a:ext cx="317159" cy="932400"/>
                <a:chOff x="6808136" y="2967038"/>
                <a:chExt cx="317159" cy="932400"/>
              </a:xfrm>
            </p:grpSpPr>
            <p:sp>
              <p:nvSpPr>
                <p:cNvPr id="15" name="Freeform 68">
                  <a:extLst>
                    <a:ext uri="{FF2B5EF4-FFF2-40B4-BE49-F238E27FC236}">
                      <a16:creationId xmlns:a16="http://schemas.microsoft.com/office/drawing/2014/main" xmlns="" id="{169972B1-6443-4F74-80F9-BB4943CD30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69">
                  <a:extLst>
                    <a:ext uri="{FF2B5EF4-FFF2-40B4-BE49-F238E27FC236}">
                      <a16:creationId xmlns:a16="http://schemas.microsoft.com/office/drawing/2014/main" xmlns="" id="{EB69F32F-40CA-458E-B833-E909ADFDD93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Line 70">
                  <a:extLst>
                    <a:ext uri="{FF2B5EF4-FFF2-40B4-BE49-F238E27FC236}">
                      <a16:creationId xmlns:a16="http://schemas.microsoft.com/office/drawing/2014/main" xmlns="" id="{5B2FEC36-803B-49C9-8313-D558457B25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a:extLst>
                  <a:ext uri="{FF2B5EF4-FFF2-40B4-BE49-F238E27FC236}">
                    <a16:creationId xmlns:a16="http://schemas.microsoft.com/office/drawing/2014/main" xmlns="" id="{5178F1E3-F49B-4E7A-BA5C-B2BFD9A636E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8900000" flipH="1">
                <a:off x="6484112" y="3104366"/>
                <a:ext cx="317159" cy="932400"/>
                <a:chOff x="6808136" y="2967038"/>
                <a:chExt cx="317159" cy="932400"/>
              </a:xfrm>
            </p:grpSpPr>
            <p:sp>
              <p:nvSpPr>
                <p:cNvPr id="12" name="Freeform 68">
                  <a:extLst>
                    <a:ext uri="{FF2B5EF4-FFF2-40B4-BE49-F238E27FC236}">
                      <a16:creationId xmlns:a16="http://schemas.microsoft.com/office/drawing/2014/main" xmlns="" id="{9F18055A-6D8B-4373-A010-59AE8C813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69">
                  <a:extLst>
                    <a:ext uri="{FF2B5EF4-FFF2-40B4-BE49-F238E27FC236}">
                      <a16:creationId xmlns:a16="http://schemas.microsoft.com/office/drawing/2014/main" xmlns="" id="{2612E838-0F14-4DE7-AD23-6A83078511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Line 70">
                  <a:extLst>
                    <a:ext uri="{FF2B5EF4-FFF2-40B4-BE49-F238E27FC236}">
                      <a16:creationId xmlns:a16="http://schemas.microsoft.com/office/drawing/2014/main" xmlns="" id="{AF3F8EED-B567-43E0-8B31-5A5E7AFB2D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48" name="Group 47">
            <a:extLst>
              <a:ext uri="{FF2B5EF4-FFF2-40B4-BE49-F238E27FC236}">
                <a16:creationId xmlns:a16="http://schemas.microsoft.com/office/drawing/2014/main" xmlns="" id="{952B8C31-9649-4E69-B31C-D77394EE2339}"/>
              </a:ext>
              <a:ext uri="{C183D7F6-B498-43B3-948B-1728B52AA6E4}">
                <adec:decorative xmlns:adec="http://schemas.microsoft.com/office/drawing/2017/decorative" xmlns="" val="1"/>
              </a:ext>
            </a:extLst>
          </p:cNvPr>
          <p:cNvGrpSpPr>
            <a:grpSpLocks noGrp="1" noUngrp="1" noRot="1" noChangeAspect="1" noMove="1" noResize="1"/>
          </p:cNvGrpSpPr>
          <p:nvPr userDrawn="1">
            <p:extLst>
              <p:ext uri="{386F3935-93C4-4BCD-93E2-E3B085C9AB24}">
                <p16:designElem xmlns:p16="http://schemas.microsoft.com/office/powerpoint/2015/main" xmlns="" val="1"/>
              </p:ext>
            </p:extLst>
          </p:nvPr>
        </p:nvGrpSpPr>
        <p:grpSpPr>
          <a:xfrm flipH="1">
            <a:off x="8153659" y="716800"/>
            <a:ext cx="3838575" cy="5583025"/>
            <a:chOff x="199766" y="716800"/>
            <a:chExt cx="3838575" cy="5583025"/>
          </a:xfrm>
        </p:grpSpPr>
        <p:grpSp>
          <p:nvGrpSpPr>
            <p:cNvPr id="49" name="Group 48">
              <a:extLst>
                <a:ext uri="{FF2B5EF4-FFF2-40B4-BE49-F238E27FC236}">
                  <a16:creationId xmlns:a16="http://schemas.microsoft.com/office/drawing/2014/main" xmlns="" id="{269D1249-EDCC-41AC-BA08-E670FB4E338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2700000">
              <a:off x="890329" y="26237"/>
              <a:ext cx="2457450" cy="3838575"/>
              <a:chOff x="587376" y="280988"/>
              <a:chExt cx="2457450" cy="3838575"/>
            </a:xfrm>
          </p:grpSpPr>
          <p:sp>
            <p:nvSpPr>
              <p:cNvPr id="68" name="Freeform 64">
                <a:extLst>
                  <a:ext uri="{FF2B5EF4-FFF2-40B4-BE49-F238E27FC236}">
                    <a16:creationId xmlns:a16="http://schemas.microsoft.com/office/drawing/2014/main" xmlns="" id="{EA5EA6EB-846A-4897-AE83-5BDD96A4F21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1">
                <a:extLst>
                  <a:ext uri="{FF2B5EF4-FFF2-40B4-BE49-F238E27FC236}">
                    <a16:creationId xmlns:a16="http://schemas.microsoft.com/office/drawing/2014/main" xmlns="" id="{185EF0DB-BE87-4CDD-823B-E665113797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1">
                <a:extLst>
                  <a:ext uri="{FF2B5EF4-FFF2-40B4-BE49-F238E27FC236}">
                    <a16:creationId xmlns:a16="http://schemas.microsoft.com/office/drawing/2014/main" xmlns="" id="{9AC9E234-4400-46EB-92D7-9B53A68B91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78">
                <a:extLst>
                  <a:ext uri="{FF2B5EF4-FFF2-40B4-BE49-F238E27FC236}">
                    <a16:creationId xmlns:a16="http://schemas.microsoft.com/office/drawing/2014/main" xmlns="" id="{A0C06F74-3085-4BB3-9758-D97415975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84">
                <a:extLst>
                  <a:ext uri="{FF2B5EF4-FFF2-40B4-BE49-F238E27FC236}">
                    <a16:creationId xmlns:a16="http://schemas.microsoft.com/office/drawing/2014/main" xmlns="" id="{9EA54D9F-32B0-4B48-B93A-B5A9E3DC6B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87">
                <a:extLst>
                  <a:ext uri="{FF2B5EF4-FFF2-40B4-BE49-F238E27FC236}">
                    <a16:creationId xmlns:a16="http://schemas.microsoft.com/office/drawing/2014/main" xmlns="" id="{3858A715-B583-4779-A1D2-86822F2CB8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60">
                <a:extLst>
                  <a:ext uri="{FF2B5EF4-FFF2-40B4-BE49-F238E27FC236}">
                    <a16:creationId xmlns:a16="http://schemas.microsoft.com/office/drawing/2014/main" xmlns="" id="{ECAE61B9-0396-4F89-85E9-EB174D639A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59">
                <a:extLst>
                  <a:ext uri="{FF2B5EF4-FFF2-40B4-BE49-F238E27FC236}">
                    <a16:creationId xmlns:a16="http://schemas.microsoft.com/office/drawing/2014/main" xmlns="" id="{46E4F030-726A-40ED-810F-C9F2379183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62">
                <a:extLst>
                  <a:ext uri="{FF2B5EF4-FFF2-40B4-BE49-F238E27FC236}">
                    <a16:creationId xmlns:a16="http://schemas.microsoft.com/office/drawing/2014/main" xmlns="" id="{B3148C64-AE70-4F9D-B6CE-5C92B9922B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65">
                <a:extLst>
                  <a:ext uri="{FF2B5EF4-FFF2-40B4-BE49-F238E27FC236}">
                    <a16:creationId xmlns:a16="http://schemas.microsoft.com/office/drawing/2014/main" xmlns="" id="{78C97992-BC56-40D7-A639-3D314871C8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79">
                <a:extLst>
                  <a:ext uri="{FF2B5EF4-FFF2-40B4-BE49-F238E27FC236}">
                    <a16:creationId xmlns:a16="http://schemas.microsoft.com/office/drawing/2014/main" xmlns="" id="{469CAD99-0EFE-4B8E-922B-0C2BCFFD5D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82">
                <a:extLst>
                  <a:ext uri="{FF2B5EF4-FFF2-40B4-BE49-F238E27FC236}">
                    <a16:creationId xmlns:a16="http://schemas.microsoft.com/office/drawing/2014/main" xmlns="" id="{1D00B441-E5A3-4411-9B05-8E09BFF62D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5">
                <a:extLst>
                  <a:ext uri="{FF2B5EF4-FFF2-40B4-BE49-F238E27FC236}">
                    <a16:creationId xmlns:a16="http://schemas.microsoft.com/office/drawing/2014/main" xmlns="" id="{3FFE4E0B-A703-4655-B55F-44B3A3902F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8">
                <a:extLst>
                  <a:ext uri="{FF2B5EF4-FFF2-40B4-BE49-F238E27FC236}">
                    <a16:creationId xmlns:a16="http://schemas.microsoft.com/office/drawing/2014/main" xmlns="" id="{F19632C2-B953-4CD1-9EAA-5C1FEA3EFD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2" name="Group 81">
                <a:extLst>
                  <a:ext uri="{FF2B5EF4-FFF2-40B4-BE49-F238E27FC236}">
                    <a16:creationId xmlns:a16="http://schemas.microsoft.com/office/drawing/2014/main" xmlns="" id="{DBDC3951-9E4C-4062-9B43-3038D9058A6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87376" y="280988"/>
                <a:ext cx="2457450" cy="3838575"/>
                <a:chOff x="587376" y="280988"/>
                <a:chExt cx="2457450" cy="3838575"/>
              </a:xfrm>
            </p:grpSpPr>
            <p:sp>
              <p:nvSpPr>
                <p:cNvPr id="83" name="Line 63">
                  <a:extLst>
                    <a:ext uri="{FF2B5EF4-FFF2-40B4-BE49-F238E27FC236}">
                      <a16:creationId xmlns:a16="http://schemas.microsoft.com/office/drawing/2014/main" xmlns="" id="{2764EF0E-A104-46C9-B242-778009E49E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66">
                  <a:extLst>
                    <a:ext uri="{FF2B5EF4-FFF2-40B4-BE49-F238E27FC236}">
                      <a16:creationId xmlns:a16="http://schemas.microsoft.com/office/drawing/2014/main" xmlns="" id="{D0A8B652-41E0-456C-9C9F-1F0EC00891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67">
                  <a:extLst>
                    <a:ext uri="{FF2B5EF4-FFF2-40B4-BE49-F238E27FC236}">
                      <a16:creationId xmlns:a16="http://schemas.microsoft.com/office/drawing/2014/main" xmlns="" id="{802E547A-C876-460C-B6A4-BCE8D39DA0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 name="Line 80">
                  <a:extLst>
                    <a:ext uri="{FF2B5EF4-FFF2-40B4-BE49-F238E27FC236}">
                      <a16:creationId xmlns:a16="http://schemas.microsoft.com/office/drawing/2014/main" xmlns="" id="{00363E6C-7B8D-4E1D-A93E-E73306E130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 name="Line 83">
                  <a:extLst>
                    <a:ext uri="{FF2B5EF4-FFF2-40B4-BE49-F238E27FC236}">
                      <a16:creationId xmlns:a16="http://schemas.microsoft.com/office/drawing/2014/main" xmlns="" id="{206E174F-B8D0-4FFD-A1B5-56BFC5CCE9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 name="Line 86">
                  <a:extLst>
                    <a:ext uri="{FF2B5EF4-FFF2-40B4-BE49-F238E27FC236}">
                      <a16:creationId xmlns:a16="http://schemas.microsoft.com/office/drawing/2014/main" xmlns="" id="{3A10191E-76B5-4841-B32D-0DF6EAB639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 name="Line 89">
                  <a:extLst>
                    <a:ext uri="{FF2B5EF4-FFF2-40B4-BE49-F238E27FC236}">
                      <a16:creationId xmlns:a16="http://schemas.microsoft.com/office/drawing/2014/main" xmlns="" id="{CF67EF0B-5FE7-4D99-8B38-95B1706F07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xmlns="" id="{0B39CF0F-2997-4D96-8F17-211C97D87DB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3500000">
              <a:off x="480743" y="3311698"/>
              <a:ext cx="1785984" cy="2211229"/>
              <a:chOff x="3125006" y="3171595"/>
              <a:chExt cx="1785984" cy="2211229"/>
            </a:xfrm>
          </p:grpSpPr>
          <p:grpSp>
            <p:nvGrpSpPr>
              <p:cNvPr id="60" name="Group 59">
                <a:extLst>
                  <a:ext uri="{FF2B5EF4-FFF2-40B4-BE49-F238E27FC236}">
                    <a16:creationId xmlns:a16="http://schemas.microsoft.com/office/drawing/2014/main" xmlns="" id="{6408937D-7FFE-4D6C-AF79-1F60035CC7C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a16="http://schemas.microsoft.com/office/drawing/2014/main" xmlns="" id="{749AA60A-BD5D-4647-AE8A-DF411C654BD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3F335D2B-768D-4700-A35C-F54A7BD3525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a16="http://schemas.microsoft.com/office/drawing/2014/main" xmlns="" id="{B6F1EDEE-EDB1-4759-9339-8F60B631A3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30">
                  <a:extLst>
                    <a:ext uri="{FF2B5EF4-FFF2-40B4-BE49-F238E27FC236}">
                      <a16:creationId xmlns:a16="http://schemas.microsoft.com/office/drawing/2014/main" xmlns="" id="{305D4D3B-BD5E-44BE-BE6A-4C91845930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xmlns="" id="{30748E9E-1F8D-4FB9-89D6-F5B35B5049F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125006" y="3171595"/>
                <a:ext cx="1785984" cy="1799739"/>
                <a:chOff x="6879836" y="3516901"/>
                <a:chExt cx="1785984" cy="1799739"/>
              </a:xfrm>
            </p:grpSpPr>
            <p:sp>
              <p:nvSpPr>
                <p:cNvPr id="62" name="Freeform: Shape 61">
                  <a:extLst>
                    <a:ext uri="{FF2B5EF4-FFF2-40B4-BE49-F238E27FC236}">
                      <a16:creationId xmlns:a16="http://schemas.microsoft.com/office/drawing/2014/main" xmlns="" id="{B56CFFBA-D942-451F-B4E0-133DEA264B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63" name="Freeform: Shape 62">
                  <a:extLst>
                    <a:ext uri="{FF2B5EF4-FFF2-40B4-BE49-F238E27FC236}">
                      <a16:creationId xmlns:a16="http://schemas.microsoft.com/office/drawing/2014/main" xmlns="" id="{1B25F38B-03B2-435D-82ED-142D2AB4D1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xmlns="" id="{E1A0A593-F414-4B02-A355-AC7A50A7E08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0800000">
              <a:off x="555957" y="5230097"/>
              <a:ext cx="641183" cy="1069728"/>
              <a:chOff x="6484112" y="2967038"/>
              <a:chExt cx="641183" cy="1069728"/>
            </a:xfrm>
          </p:grpSpPr>
          <p:grpSp>
            <p:nvGrpSpPr>
              <p:cNvPr id="52" name="Group 51">
                <a:extLst>
                  <a:ext uri="{FF2B5EF4-FFF2-40B4-BE49-F238E27FC236}">
                    <a16:creationId xmlns:a16="http://schemas.microsoft.com/office/drawing/2014/main" xmlns="" id="{1BA06E81-194E-43F2-B418-BF8101EAAE2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808136" y="2967038"/>
                <a:ext cx="317159" cy="932400"/>
                <a:chOff x="6808136" y="2967038"/>
                <a:chExt cx="317159" cy="932400"/>
              </a:xfrm>
            </p:grpSpPr>
            <p:sp>
              <p:nvSpPr>
                <p:cNvPr id="57" name="Freeform 68">
                  <a:extLst>
                    <a:ext uri="{FF2B5EF4-FFF2-40B4-BE49-F238E27FC236}">
                      <a16:creationId xmlns:a16="http://schemas.microsoft.com/office/drawing/2014/main" xmlns="" id="{ABE6BF78-8FF2-4595-9072-48ACEBE207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69">
                  <a:extLst>
                    <a:ext uri="{FF2B5EF4-FFF2-40B4-BE49-F238E27FC236}">
                      <a16:creationId xmlns:a16="http://schemas.microsoft.com/office/drawing/2014/main" xmlns="" id="{E182745B-1C12-49AC-97AD-501D806E9F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Line 70">
                  <a:extLst>
                    <a:ext uri="{FF2B5EF4-FFF2-40B4-BE49-F238E27FC236}">
                      <a16:creationId xmlns:a16="http://schemas.microsoft.com/office/drawing/2014/main" xmlns="" id="{56B38515-A1C4-46D9-AEC6-E55E1CB733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a:extLst>
                  <a:ext uri="{FF2B5EF4-FFF2-40B4-BE49-F238E27FC236}">
                    <a16:creationId xmlns:a16="http://schemas.microsoft.com/office/drawing/2014/main" xmlns="" id="{C9A4424F-2DA0-4E5A-9291-0A5FCE5575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8900000" flipH="1">
                <a:off x="6484112" y="3104366"/>
                <a:ext cx="317159" cy="932400"/>
                <a:chOff x="6808136" y="2967038"/>
                <a:chExt cx="317159" cy="932400"/>
              </a:xfrm>
            </p:grpSpPr>
            <p:sp>
              <p:nvSpPr>
                <p:cNvPr id="54" name="Freeform 68">
                  <a:extLst>
                    <a:ext uri="{FF2B5EF4-FFF2-40B4-BE49-F238E27FC236}">
                      <a16:creationId xmlns:a16="http://schemas.microsoft.com/office/drawing/2014/main" xmlns="" id="{8609BA22-8E70-41AA-BACA-C9F8A789B2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xmlns="" id="{C2F49FC5-EFC3-4A02-9782-EC06564A94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6" name="Line 70">
                  <a:extLst>
                    <a:ext uri="{FF2B5EF4-FFF2-40B4-BE49-F238E27FC236}">
                      <a16:creationId xmlns:a16="http://schemas.microsoft.com/office/drawing/2014/main" xmlns="" id="{782187F0-090B-4C65-B604-5DD33B4FF23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91" name="Straight Connector 90">
            <a:extLst>
              <a:ext uri="{FF2B5EF4-FFF2-40B4-BE49-F238E27FC236}">
                <a16:creationId xmlns:a16="http://schemas.microsoft.com/office/drawing/2014/main" xmlns="" id="{A3805DED-0C97-4EF7-B1E1-0E016E053719}"/>
              </a:ext>
              <a:ext uri="{C183D7F6-B498-43B3-948B-1728B52AA6E4}">
                <adec:decorative xmlns:adec="http://schemas.microsoft.com/office/drawing/2017/decorative" xmlns="" val="1"/>
              </a:ext>
            </a:extLst>
          </p:cNvPr>
          <p:cNvCxnSpPr>
            <a:cxnSpLocks/>
          </p:cNvCxnSpPr>
          <p:nvPr userDrawn="1">
            <p:extLst>
              <p:ext uri="{386F3935-93C4-4BCD-93E2-E3B085C9AB24}">
                <p16:designElem xmlns:p16="http://schemas.microsoft.com/office/powerpoint/2015/main" xmlns="" val="1"/>
              </p:ext>
            </p:extLst>
          </p:nvPr>
        </p:nvCxnSpPr>
        <p:spPr>
          <a:xfrm>
            <a:off x="5826000" y="2428148"/>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43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07C0FA93-7C0D-4CC0-BB42-DF569688ED82}"/>
              </a:ext>
              <a:ext uri="{C183D7F6-B498-43B3-948B-1728B52AA6E4}">
                <adec:decorative xmlns:adec="http://schemas.microsoft.com/office/drawing/2017/decorative" xmlns="" val="1"/>
              </a:ext>
            </a:extLst>
          </p:cNvPr>
          <p:cNvSpPr/>
          <p:nvPr userDrawn="1">
            <p:extLst>
              <p:ext uri="{386F3935-93C4-4BCD-93E2-E3B085C9AB24}">
                <p16:designElem xmlns:p16="http://schemas.microsoft.com/office/powerpoint/2015/main" xmlns=""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xmlns="" id="{D033B6B0-54DE-4F2D-84DD-D06CD3B117B4}"/>
              </a:ext>
            </a:extLst>
          </p:cNvPr>
          <p:cNvSpPr>
            <a:spLocks noGrp="1"/>
          </p:cNvSpPr>
          <p:nvPr>
            <p:ph type="title" hasCustomPrompt="1"/>
          </p:nvPr>
        </p:nvSpPr>
        <p:spPr>
          <a:xfrm>
            <a:off x="989400" y="563402"/>
            <a:ext cx="4075200" cy="2058573"/>
          </a:xfrm>
        </p:spPr>
        <p:txBody>
          <a:bodyPr>
            <a:noAutofit/>
          </a:bodyPr>
          <a:lstStyle>
            <a:lvl1pPr algn="ctr">
              <a:defRPr sz="3200"/>
            </a:lvl1pPr>
          </a:lstStyle>
          <a:p>
            <a:r>
              <a:rPr lang="en-US" dirty="0"/>
              <a:t>Click to add title</a:t>
            </a:r>
          </a:p>
        </p:txBody>
      </p:sp>
      <p:sp>
        <p:nvSpPr>
          <p:cNvPr id="20" name="Subtitle 7">
            <a:extLst>
              <a:ext uri="{FF2B5EF4-FFF2-40B4-BE49-F238E27FC236}">
                <a16:creationId xmlns:a16="http://schemas.microsoft.com/office/drawing/2014/main" xmlns="" id="{C2777538-58E6-494C-A27B-B70346B0F395}"/>
              </a:ext>
            </a:extLst>
          </p:cNvPr>
          <p:cNvSpPr>
            <a:spLocks noGrp="1"/>
          </p:cNvSpPr>
          <p:nvPr>
            <p:ph type="subTitle" idx="1" hasCustomPrompt="1"/>
          </p:nvPr>
        </p:nvSpPr>
        <p:spPr>
          <a:xfrm>
            <a:off x="990000" y="4021861"/>
            <a:ext cx="4075200" cy="1071249"/>
          </a:xfrm>
        </p:spPr>
        <p:txBody>
          <a:bodyPr anchor="ctr" anchorCtr="0">
            <a:noAutofit/>
          </a:bodyPr>
          <a:lstStyle>
            <a:lvl1pPr marL="0" indent="0" algn="ctr">
              <a:buNone/>
              <a:defRPr/>
            </a:lvl1pPr>
          </a:lstStyle>
          <a:p>
            <a:r>
              <a:rPr lang="en-US" dirty="0">
                <a:cs typeface="Calibri"/>
              </a:rPr>
              <a:t>Click to add subtitle</a:t>
            </a:r>
            <a:endParaRPr lang="en-US" dirty="0"/>
          </a:p>
        </p:txBody>
      </p:sp>
      <p:sp>
        <p:nvSpPr>
          <p:cNvPr id="24" name="Picture Placeholder 23">
            <a:extLst>
              <a:ext uri="{FF2B5EF4-FFF2-40B4-BE49-F238E27FC236}">
                <a16:creationId xmlns:a16="http://schemas.microsoft.com/office/drawing/2014/main" xmlns="" id="{C9D32952-2D0C-4A3E-9354-E014C717894E}"/>
              </a:ext>
            </a:extLst>
          </p:cNvPr>
          <p:cNvSpPr>
            <a:spLocks noGrp="1"/>
          </p:cNvSpPr>
          <p:nvPr>
            <p:ph type="pic" sz="quarter" idx="13" hasCustomPrompt="1"/>
          </p:nvPr>
        </p:nvSpPr>
        <p:spPr>
          <a:xfrm>
            <a:off x="6654800" y="563563"/>
            <a:ext cx="4995863" cy="2706687"/>
          </a:xfrm>
        </p:spPr>
        <p:txBody>
          <a:bodyPr>
            <a:normAutofit/>
          </a:bodyPr>
          <a:lstStyle>
            <a:lvl1pPr marL="0" indent="0" algn="ctr">
              <a:buNone/>
              <a:defRPr sz="1600"/>
            </a:lvl1pPr>
          </a:lstStyle>
          <a:p>
            <a:r>
              <a:rPr lang="en-US" dirty="0"/>
              <a:t>Click to add picture</a:t>
            </a:r>
          </a:p>
        </p:txBody>
      </p:sp>
      <p:sp>
        <p:nvSpPr>
          <p:cNvPr id="26" name="Picture Placeholder 25">
            <a:extLst>
              <a:ext uri="{FF2B5EF4-FFF2-40B4-BE49-F238E27FC236}">
                <a16:creationId xmlns:a16="http://schemas.microsoft.com/office/drawing/2014/main" xmlns="" id="{92FA415D-7F98-4C81-A18F-A114BF021CC5}"/>
              </a:ext>
            </a:extLst>
          </p:cNvPr>
          <p:cNvSpPr>
            <a:spLocks noGrp="1"/>
          </p:cNvSpPr>
          <p:nvPr>
            <p:ph type="pic" sz="quarter" idx="14" hasCustomPrompt="1"/>
          </p:nvPr>
        </p:nvSpPr>
        <p:spPr>
          <a:xfrm>
            <a:off x="6654800" y="3587750"/>
            <a:ext cx="4995863" cy="2698750"/>
          </a:xfrm>
        </p:spPr>
        <p:txBody>
          <a:bodyPr>
            <a:normAutofit/>
          </a:bodyPr>
          <a:lstStyle>
            <a:lvl1pPr marL="0" indent="0" algn="ctr">
              <a:buNone/>
              <a:defRPr sz="1600"/>
            </a:lvl1pPr>
          </a:lstStyle>
          <a:p>
            <a:r>
              <a:rPr lang="en-US" dirty="0"/>
              <a:t>Click to add picture</a:t>
            </a:r>
          </a:p>
        </p:txBody>
      </p:sp>
      <p:grpSp>
        <p:nvGrpSpPr>
          <p:cNvPr id="6" name="Group 5">
            <a:extLst>
              <a:ext uri="{FF2B5EF4-FFF2-40B4-BE49-F238E27FC236}">
                <a16:creationId xmlns:a16="http://schemas.microsoft.com/office/drawing/2014/main" xmlns="" id="{36D3DA45-FD99-405B-8BF9-260DD97C0D4F}"/>
              </a:ext>
              <a:ext uri="{C183D7F6-B498-43B3-948B-1728B52AA6E4}">
                <adec:decorative xmlns:adec="http://schemas.microsoft.com/office/drawing/2017/decorative" xmlns="" val="1"/>
              </a:ext>
            </a:extLst>
          </p:cNvPr>
          <p:cNvGrpSpPr/>
          <p:nvPr userDrawn="1">
            <p:extLst>
              <p:ext uri="{386F3935-93C4-4BCD-93E2-E3B085C9AB24}">
                <p16:designElem xmlns:p16="http://schemas.microsoft.com/office/powerpoint/2015/main" xmlns="" val="1"/>
              </p:ext>
            </p:extLst>
          </p:nvPr>
        </p:nvGrpSpPr>
        <p:grpSpPr>
          <a:xfrm>
            <a:off x="1919525" y="2840038"/>
            <a:ext cx="2216150" cy="1177924"/>
            <a:chOff x="4987925" y="2840038"/>
            <a:chExt cx="2216150" cy="1177924"/>
          </a:xfrm>
        </p:grpSpPr>
        <p:sp>
          <p:nvSpPr>
            <p:cNvPr id="7" name="Rectangle 6">
              <a:extLst>
                <a:ext uri="{FF2B5EF4-FFF2-40B4-BE49-F238E27FC236}">
                  <a16:creationId xmlns:a16="http://schemas.microsoft.com/office/drawing/2014/main" xmlns="" id="{C5C2A03C-F372-4C6D-929D-FD97AD4396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xmlns="" id="{E8FEDBB3-0BD6-41BC-BB57-9FEC2E96C0F3}"/>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xmlns="" id="{7D12B81D-3F14-4DA1-BECA-669824832A04}"/>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xmlns="" id="{EA11E57D-88DD-4899-907A-2A5772002FE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xmlns="" id="{7A5AEE18-30A4-4777-975F-02D107A171B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xmlns="" id="{39EA21FB-AE36-478E-9770-CB842814390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xmlns="" id="{BC45D5C4-2D3A-4F84-BED1-D9B75234B075}"/>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xmlns="" id="{259762E8-7432-4501-9FE5-92B04D37C76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xmlns="" id="{FF91FD3E-0148-4B50-8906-7D9CD382A35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xmlns="" id="{506FA1AD-488A-4FD4-A79F-4343698EA734}"/>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3872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732E59-6597-437B-B2F8-E2DD1F86A8F8}"/>
              </a:ext>
            </a:extLst>
          </p:cNvPr>
          <p:cNvSpPr>
            <a:spLocks noGrp="1"/>
          </p:cNvSpPr>
          <p:nvPr>
            <p:ph type="title" hasCustomPrompt="1"/>
          </p:nvPr>
        </p:nvSpPr>
        <p:spPr/>
        <p:txBody>
          <a:bodyPr>
            <a:noAutofit/>
          </a:bodyPr>
          <a:lstStyle/>
          <a:p>
            <a:r>
              <a:rPr lang="en-US" dirty="0"/>
              <a:t>Click to add title</a:t>
            </a:r>
          </a:p>
        </p:txBody>
      </p:sp>
      <p:sp>
        <p:nvSpPr>
          <p:cNvPr id="3" name="Content Placeholder 2">
            <a:extLst>
              <a:ext uri="{FF2B5EF4-FFF2-40B4-BE49-F238E27FC236}">
                <a16:creationId xmlns:a16="http://schemas.microsoft.com/office/drawing/2014/main" xmlns="" id="{70E3BC1D-912E-4012-84AC-A509C9EF4F4E}"/>
              </a:ext>
            </a:extLst>
          </p:cNvPr>
          <p:cNvSpPr>
            <a:spLocks noGrp="1"/>
          </p:cNvSpPr>
          <p:nvPr>
            <p:ph idx="1" hasCustomPrompt="1"/>
          </p:nvPr>
        </p:nvSpPr>
        <p:spPr/>
        <p:txBody>
          <a:body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E977110C-4AA3-4101-B3BD-140B90AF99C9}"/>
              </a:ext>
            </a:extLst>
          </p:cNvPr>
          <p:cNvSpPr>
            <a:spLocks noGrp="1"/>
          </p:cNvSpPr>
          <p:nvPr>
            <p:ph type="dt" sz="half" idx="10"/>
          </p:nvPr>
        </p:nvSpPr>
        <p:spPr/>
        <p:txBody>
          <a:bodyPr/>
          <a:lstStyle>
            <a:lvl1pPr>
              <a:defRPr/>
            </a:lvl1pPr>
          </a:lstStyle>
          <a:p>
            <a:fld id="{94BECB34-78E4-4197-B16F-11FC60F48B65}" type="datetime1">
              <a:rPr lang="en-US" smtClean="0"/>
              <a:t>11/27/2023</a:t>
            </a:fld>
            <a:endParaRPr lang="en-US" dirty="0"/>
          </a:p>
        </p:txBody>
      </p:sp>
      <p:sp>
        <p:nvSpPr>
          <p:cNvPr id="5" name="Footer Placeholder 4">
            <a:extLst>
              <a:ext uri="{FF2B5EF4-FFF2-40B4-BE49-F238E27FC236}">
                <a16:creationId xmlns:a16="http://schemas.microsoft.com/office/drawing/2014/main" xmlns="" id="{4C50F189-4D8E-4DE6-8295-CF92FA8BFDEF}"/>
              </a:ext>
            </a:extLst>
          </p:cNvPr>
          <p:cNvSpPr>
            <a:spLocks noGrp="1"/>
          </p:cNvSpPr>
          <p:nvPr>
            <p:ph type="ftr" sz="quarter" idx="11"/>
          </p:nvPr>
        </p:nvSpPr>
        <p:spPr/>
        <p:txBody>
          <a:bodyPr/>
          <a:lstStyle/>
          <a:p>
            <a:r>
              <a:rPr lang="en-US"/>
              <a:t>MCA-Mini Project</a:t>
            </a:r>
            <a:endParaRPr lang="en-US" dirty="0"/>
          </a:p>
        </p:txBody>
      </p:sp>
      <p:sp>
        <p:nvSpPr>
          <p:cNvPr id="6" name="Slide Number Placeholder 5">
            <a:extLst>
              <a:ext uri="{FF2B5EF4-FFF2-40B4-BE49-F238E27FC236}">
                <a16:creationId xmlns:a16="http://schemas.microsoft.com/office/drawing/2014/main" xmlns=""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137205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732E59-6597-437B-B2F8-E2DD1F86A8F8}"/>
              </a:ext>
            </a:extLst>
          </p:cNvPr>
          <p:cNvSpPr>
            <a:spLocks noGrp="1"/>
          </p:cNvSpPr>
          <p:nvPr>
            <p:ph type="title" hasCustomPrompt="1"/>
          </p:nvPr>
        </p:nvSpPr>
        <p:spPr/>
        <p:txBody>
          <a:bodyPr>
            <a:noAutofit/>
          </a:bodyPr>
          <a:lstStyle/>
          <a:p>
            <a:r>
              <a:rPr lang="en-US" dirty="0"/>
              <a:t>Click to add title</a:t>
            </a:r>
          </a:p>
        </p:txBody>
      </p:sp>
      <p:sp>
        <p:nvSpPr>
          <p:cNvPr id="3" name="Content Placeholder 2">
            <a:extLst>
              <a:ext uri="{FF2B5EF4-FFF2-40B4-BE49-F238E27FC236}">
                <a16:creationId xmlns:a16="http://schemas.microsoft.com/office/drawing/2014/main" xmlns="" id="{70E3BC1D-912E-4012-84AC-A509C9EF4F4E}"/>
              </a:ext>
            </a:extLst>
          </p:cNvPr>
          <p:cNvSpPr>
            <a:spLocks noGrp="1"/>
          </p:cNvSpPr>
          <p:nvPr>
            <p:ph idx="1" hasCustomPrompt="1"/>
          </p:nvPr>
        </p:nvSpPr>
        <p:spPr>
          <a:xfrm>
            <a:off x="838200" y="1839595"/>
            <a:ext cx="10515600" cy="4154488"/>
          </a:xfrm>
        </p:spPr>
        <p:txBody>
          <a:body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E977110C-4AA3-4101-B3BD-140B90AF99C9}"/>
              </a:ext>
            </a:extLst>
          </p:cNvPr>
          <p:cNvSpPr>
            <a:spLocks noGrp="1"/>
          </p:cNvSpPr>
          <p:nvPr>
            <p:ph type="dt" sz="half" idx="10"/>
          </p:nvPr>
        </p:nvSpPr>
        <p:spPr/>
        <p:txBody>
          <a:bodyPr/>
          <a:lstStyle>
            <a:lvl1pPr>
              <a:defRPr/>
            </a:lvl1pPr>
          </a:lstStyle>
          <a:p>
            <a:fld id="{5C0220AE-BB02-4B55-8B69-AAAE98CDEC4D}" type="datetime1">
              <a:rPr lang="en-US" smtClean="0"/>
              <a:t>11/27/2023</a:t>
            </a:fld>
            <a:endParaRPr lang="en-US" dirty="0"/>
          </a:p>
        </p:txBody>
      </p:sp>
      <p:sp>
        <p:nvSpPr>
          <p:cNvPr id="5" name="Footer Placeholder 4">
            <a:extLst>
              <a:ext uri="{FF2B5EF4-FFF2-40B4-BE49-F238E27FC236}">
                <a16:creationId xmlns:a16="http://schemas.microsoft.com/office/drawing/2014/main" xmlns="" id="{4C50F189-4D8E-4DE6-8295-CF92FA8BFDEF}"/>
              </a:ext>
            </a:extLst>
          </p:cNvPr>
          <p:cNvSpPr>
            <a:spLocks noGrp="1"/>
          </p:cNvSpPr>
          <p:nvPr>
            <p:ph type="ftr" sz="quarter" idx="11"/>
          </p:nvPr>
        </p:nvSpPr>
        <p:spPr/>
        <p:txBody>
          <a:bodyPr/>
          <a:lstStyle/>
          <a:p>
            <a:r>
              <a:rPr lang="en-US"/>
              <a:t>MCA-Mini Project</a:t>
            </a:r>
            <a:endParaRPr lang="en-US" dirty="0"/>
          </a:p>
        </p:txBody>
      </p:sp>
      <p:sp>
        <p:nvSpPr>
          <p:cNvPr id="6" name="Slide Number Placeholder 5">
            <a:extLst>
              <a:ext uri="{FF2B5EF4-FFF2-40B4-BE49-F238E27FC236}">
                <a16:creationId xmlns:a16="http://schemas.microsoft.com/office/drawing/2014/main" xmlns=""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63725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BA1826-1B3E-4E2E-8D6C-93BCEAA3D6C6}"/>
              </a:ext>
            </a:extLst>
          </p:cNvPr>
          <p:cNvSpPr>
            <a:spLocks noGrp="1"/>
          </p:cNvSpPr>
          <p:nvPr>
            <p:ph type="ctrTitle" hasCustomPrompt="1"/>
          </p:nvPr>
        </p:nvSpPr>
        <p:spPr>
          <a:xfrm>
            <a:off x="7324726" y="4217899"/>
            <a:ext cx="4079874" cy="1681456"/>
          </a:xfrm>
        </p:spPr>
        <p:txBody>
          <a:bodyPr anchor="t" anchorCtr="0">
            <a:noAutofit/>
          </a:bodyPr>
          <a:lstStyle>
            <a:lvl1pPr algn="ctr">
              <a:defRPr sz="3200"/>
            </a:lvl1pPr>
          </a:lstStyle>
          <a:p>
            <a:r>
              <a:rPr lang="en-US" dirty="0"/>
              <a:t>Click to add title</a:t>
            </a:r>
          </a:p>
        </p:txBody>
      </p:sp>
      <p:sp>
        <p:nvSpPr>
          <p:cNvPr id="3" name="Subtitle 2">
            <a:extLst>
              <a:ext uri="{FF2B5EF4-FFF2-40B4-BE49-F238E27FC236}">
                <a16:creationId xmlns:a16="http://schemas.microsoft.com/office/drawing/2014/main" xmlns="" id="{AAB5F0CE-1714-4650-9690-5676C06349A0}"/>
              </a:ext>
            </a:extLst>
          </p:cNvPr>
          <p:cNvSpPr>
            <a:spLocks noGrp="1"/>
          </p:cNvSpPr>
          <p:nvPr>
            <p:ph type="subTitle" idx="1" hasCustomPrompt="1"/>
          </p:nvPr>
        </p:nvSpPr>
        <p:spPr>
          <a:xfrm>
            <a:off x="7324726" y="1541995"/>
            <a:ext cx="4079874" cy="2457819"/>
          </a:xfrm>
        </p:spPr>
        <p:txBody>
          <a:bodyPr anchor="b">
            <a:normAutofit/>
          </a:bodyPr>
          <a:lstStyle>
            <a:lvl1pPr marL="0" indent="0" algn="ctr">
              <a:lnSpc>
                <a:spcPct val="125000"/>
              </a:lnSpc>
              <a:buNone/>
              <a:defRPr sz="32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cs typeface="Calibri"/>
              </a:rPr>
              <a:t>Click to add text</a:t>
            </a:r>
            <a:endParaRPr lang="en-US" dirty="0"/>
          </a:p>
        </p:txBody>
      </p:sp>
      <p:sp>
        <p:nvSpPr>
          <p:cNvPr id="43" name="Picture Placeholder 42">
            <a:extLst>
              <a:ext uri="{FF2B5EF4-FFF2-40B4-BE49-F238E27FC236}">
                <a16:creationId xmlns:a16="http://schemas.microsoft.com/office/drawing/2014/main" xmlns="" id="{E0B6C055-B48A-412B-88B0-737289AC0BDB}"/>
              </a:ext>
            </a:extLst>
          </p:cNvPr>
          <p:cNvSpPr>
            <a:spLocks noGrp="1"/>
          </p:cNvSpPr>
          <p:nvPr>
            <p:ph type="pic" sz="quarter" idx="10" hasCustomPrompt="1"/>
          </p:nvPr>
        </p:nvSpPr>
        <p:spPr>
          <a:xfrm>
            <a:off x="539750" y="536575"/>
            <a:ext cx="2366963" cy="2760663"/>
          </a:xfrm>
        </p:spPr>
        <p:txBody>
          <a:bodyPr>
            <a:normAutofit/>
          </a:bodyPr>
          <a:lstStyle>
            <a:lvl1pPr marL="0" indent="0" algn="ctr">
              <a:buNone/>
              <a:defRPr sz="1400"/>
            </a:lvl1pPr>
          </a:lstStyle>
          <a:p>
            <a:r>
              <a:rPr lang="en-US" dirty="0"/>
              <a:t>Click to add picture</a:t>
            </a:r>
          </a:p>
        </p:txBody>
      </p:sp>
      <p:sp>
        <p:nvSpPr>
          <p:cNvPr id="44" name="Picture Placeholder 42">
            <a:extLst>
              <a:ext uri="{FF2B5EF4-FFF2-40B4-BE49-F238E27FC236}">
                <a16:creationId xmlns:a16="http://schemas.microsoft.com/office/drawing/2014/main" xmlns="" id="{AE13F241-D0A7-491D-81D3-CB6450291490}"/>
              </a:ext>
            </a:extLst>
          </p:cNvPr>
          <p:cNvSpPr>
            <a:spLocks noGrp="1"/>
          </p:cNvSpPr>
          <p:nvPr>
            <p:ph type="pic" sz="quarter" idx="11" hasCustomPrompt="1"/>
          </p:nvPr>
        </p:nvSpPr>
        <p:spPr>
          <a:xfrm>
            <a:off x="3174887" y="543842"/>
            <a:ext cx="2366963" cy="2760663"/>
          </a:xfrm>
        </p:spPr>
        <p:txBody>
          <a:bodyPr>
            <a:normAutofit/>
          </a:bodyPr>
          <a:lstStyle>
            <a:lvl1pPr marL="0" indent="0" algn="ctr">
              <a:buNone/>
              <a:defRPr sz="14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46" name="Picture Placeholder 42">
            <a:extLst>
              <a:ext uri="{FF2B5EF4-FFF2-40B4-BE49-F238E27FC236}">
                <a16:creationId xmlns:a16="http://schemas.microsoft.com/office/drawing/2014/main" xmlns="" id="{DC189B8E-5A5B-400F-8F5F-63F61759E081}"/>
              </a:ext>
            </a:extLst>
          </p:cNvPr>
          <p:cNvSpPr>
            <a:spLocks noGrp="1"/>
          </p:cNvSpPr>
          <p:nvPr>
            <p:ph type="pic" sz="quarter" idx="12" hasCustomPrompt="1"/>
          </p:nvPr>
        </p:nvSpPr>
        <p:spPr>
          <a:xfrm>
            <a:off x="539642" y="3563566"/>
            <a:ext cx="2366963" cy="2760663"/>
          </a:xfrm>
        </p:spPr>
        <p:txBody>
          <a:bodyPr>
            <a:normAutofit/>
          </a:bodyPr>
          <a:lstStyle>
            <a:lvl1pPr marL="0" indent="0" algn="ctr">
              <a:buNone/>
              <a:defRPr sz="14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47" name="Picture Placeholder 42">
            <a:extLst>
              <a:ext uri="{FF2B5EF4-FFF2-40B4-BE49-F238E27FC236}">
                <a16:creationId xmlns:a16="http://schemas.microsoft.com/office/drawing/2014/main" xmlns="" id="{07055732-D9B3-42AF-9ADA-0D1F8DC2D5FB}"/>
              </a:ext>
            </a:extLst>
          </p:cNvPr>
          <p:cNvSpPr>
            <a:spLocks noGrp="1"/>
          </p:cNvSpPr>
          <p:nvPr>
            <p:ph type="pic" sz="quarter" idx="13" hasCustomPrompt="1"/>
          </p:nvPr>
        </p:nvSpPr>
        <p:spPr>
          <a:xfrm>
            <a:off x="3174779" y="3570833"/>
            <a:ext cx="2366963" cy="2760663"/>
          </a:xfrm>
        </p:spPr>
        <p:txBody>
          <a:bodyPr>
            <a:normAutofit/>
          </a:bodyPr>
          <a:lstStyle>
            <a:lvl1pPr marL="0" indent="0" algn="ctr">
              <a:buNone/>
              <a:defRPr sz="14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cxnSp>
        <p:nvCxnSpPr>
          <p:cNvPr id="18" name="Straight Connector 17">
            <a:extLst>
              <a:ext uri="{FF2B5EF4-FFF2-40B4-BE49-F238E27FC236}">
                <a16:creationId xmlns:a16="http://schemas.microsoft.com/office/drawing/2014/main" xmlns="" id="{D7ED9792-4CB9-419E-9961-050A9E00E2FA}"/>
              </a:ext>
              <a:ext uri="{C183D7F6-B498-43B3-948B-1728B52AA6E4}">
                <adec:decorative xmlns:adec="http://schemas.microsoft.com/office/drawing/2017/decorative" xmlns="" val="1"/>
              </a:ext>
            </a:extLst>
          </p:cNvPr>
          <p:cNvCxnSpPr>
            <a:cxnSpLocks/>
          </p:cNvCxnSpPr>
          <p:nvPr userDrawn="1"/>
        </p:nvCxnSpPr>
        <p:spPr>
          <a:xfrm>
            <a:off x="6096000" y="540000"/>
            <a:ext cx="0" cy="577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xmlns="" id="{E1EC9E08-1228-4409-88CC-9D1927E83943}"/>
              </a:ext>
              <a:ext uri="{C183D7F6-B498-43B3-948B-1728B52AA6E4}">
                <adec:decorative xmlns:adec="http://schemas.microsoft.com/office/drawing/2017/decorative" xmlns="" val="1"/>
              </a:ext>
            </a:extLst>
          </p:cNvPr>
          <p:cNvGrpSpPr/>
          <p:nvPr userDrawn="1"/>
        </p:nvGrpSpPr>
        <p:grpSpPr>
          <a:xfrm rot="8100000" flipH="1">
            <a:off x="6674373" y="402322"/>
            <a:ext cx="641184" cy="1069728"/>
            <a:chOff x="6484111" y="2967038"/>
            <a:chExt cx="641184" cy="1069728"/>
          </a:xfrm>
        </p:grpSpPr>
        <p:grpSp>
          <p:nvGrpSpPr>
            <p:cNvPr id="20" name="Group 19">
              <a:extLst>
                <a:ext uri="{FF2B5EF4-FFF2-40B4-BE49-F238E27FC236}">
                  <a16:creationId xmlns:a16="http://schemas.microsoft.com/office/drawing/2014/main" xmlns="" id="{0A892AB7-AE89-4F73-AE0D-3503473E251A}"/>
                </a:ext>
              </a:extLst>
            </p:cNvPr>
            <p:cNvGrpSpPr/>
            <p:nvPr/>
          </p:nvGrpSpPr>
          <p:grpSpPr>
            <a:xfrm>
              <a:off x="6808136" y="2967038"/>
              <a:ext cx="317159" cy="932400"/>
              <a:chOff x="6808136" y="2967038"/>
              <a:chExt cx="317159" cy="932400"/>
            </a:xfrm>
          </p:grpSpPr>
          <p:sp>
            <p:nvSpPr>
              <p:cNvPr id="25" name="Freeform 68">
                <a:extLst>
                  <a:ext uri="{FF2B5EF4-FFF2-40B4-BE49-F238E27FC236}">
                    <a16:creationId xmlns:a16="http://schemas.microsoft.com/office/drawing/2014/main" xmlns="" id="{734AFAA3-AA68-425A-834B-00F9D3690BA0}"/>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Freeform 69">
                <a:extLst>
                  <a:ext uri="{FF2B5EF4-FFF2-40B4-BE49-F238E27FC236}">
                    <a16:creationId xmlns:a16="http://schemas.microsoft.com/office/drawing/2014/main" xmlns="" id="{36ED0F24-8619-4AED-A07A-D075DF2AF24B}"/>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Line 70">
                <a:extLst>
                  <a:ext uri="{FF2B5EF4-FFF2-40B4-BE49-F238E27FC236}">
                    <a16:creationId xmlns:a16="http://schemas.microsoft.com/office/drawing/2014/main" xmlns="" id="{21E04150-0D06-4DFB-A73B-66DED0A5CFC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xmlns="" id="{EA3C053E-6843-4D44-A64D-A37FD38410B0}"/>
                </a:ext>
              </a:extLst>
            </p:cNvPr>
            <p:cNvGrpSpPr/>
            <p:nvPr/>
          </p:nvGrpSpPr>
          <p:grpSpPr>
            <a:xfrm rot="18900000" flipH="1">
              <a:off x="6484111" y="3104366"/>
              <a:ext cx="317159" cy="932400"/>
              <a:chOff x="6808136" y="2967038"/>
              <a:chExt cx="317159" cy="932400"/>
            </a:xfrm>
          </p:grpSpPr>
          <p:sp>
            <p:nvSpPr>
              <p:cNvPr id="22" name="Freeform 68">
                <a:extLst>
                  <a:ext uri="{FF2B5EF4-FFF2-40B4-BE49-F238E27FC236}">
                    <a16:creationId xmlns:a16="http://schemas.microsoft.com/office/drawing/2014/main" xmlns="" id="{A84DD506-3B91-4CE4-AE62-8E2FCA17D931}"/>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xmlns="" id="{18C6659C-7CBF-419E-B2AB-53A6FBB4FFEA}"/>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Line 70">
                <a:extLst>
                  <a:ext uri="{FF2B5EF4-FFF2-40B4-BE49-F238E27FC236}">
                    <a16:creationId xmlns:a16="http://schemas.microsoft.com/office/drawing/2014/main" xmlns="" id="{C7B1B371-3EFF-4F0E-8B44-1A397B69DDF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0" name="Group 29">
            <a:extLst>
              <a:ext uri="{FF2B5EF4-FFF2-40B4-BE49-F238E27FC236}">
                <a16:creationId xmlns:a16="http://schemas.microsoft.com/office/drawing/2014/main" xmlns="" id="{615108B9-F897-467F-809F-6A4A2AE7EA20}"/>
              </a:ext>
              <a:ext uri="{C183D7F6-B498-43B3-948B-1728B52AA6E4}">
                <adec:decorative xmlns:adec="http://schemas.microsoft.com/office/drawing/2017/decorative" xmlns="" val="1"/>
              </a:ext>
            </a:extLst>
          </p:cNvPr>
          <p:cNvGrpSpPr/>
          <p:nvPr userDrawn="1"/>
        </p:nvGrpSpPr>
        <p:grpSpPr>
          <a:xfrm rot="18900000" flipH="1">
            <a:off x="11020475" y="5368081"/>
            <a:ext cx="641184" cy="1069728"/>
            <a:chOff x="6484111" y="2967038"/>
            <a:chExt cx="641184" cy="1069728"/>
          </a:xfrm>
        </p:grpSpPr>
        <p:grpSp>
          <p:nvGrpSpPr>
            <p:cNvPr id="31" name="Group 30">
              <a:extLst>
                <a:ext uri="{FF2B5EF4-FFF2-40B4-BE49-F238E27FC236}">
                  <a16:creationId xmlns:a16="http://schemas.microsoft.com/office/drawing/2014/main" xmlns="" id="{86413051-FD79-4060-A702-60F38BF4A35C}"/>
                </a:ext>
              </a:extLst>
            </p:cNvPr>
            <p:cNvGrpSpPr/>
            <p:nvPr/>
          </p:nvGrpSpPr>
          <p:grpSpPr>
            <a:xfrm>
              <a:off x="6808136" y="2967038"/>
              <a:ext cx="317159" cy="932400"/>
              <a:chOff x="6808136" y="2967038"/>
              <a:chExt cx="317159" cy="932400"/>
            </a:xfrm>
          </p:grpSpPr>
          <p:sp>
            <p:nvSpPr>
              <p:cNvPr id="36" name="Freeform 68">
                <a:extLst>
                  <a:ext uri="{FF2B5EF4-FFF2-40B4-BE49-F238E27FC236}">
                    <a16:creationId xmlns:a16="http://schemas.microsoft.com/office/drawing/2014/main" xmlns="" id="{B764F2D9-1B19-42EA-9AF0-6050DDABAA0D}"/>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69">
                <a:extLst>
                  <a:ext uri="{FF2B5EF4-FFF2-40B4-BE49-F238E27FC236}">
                    <a16:creationId xmlns:a16="http://schemas.microsoft.com/office/drawing/2014/main" xmlns="" id="{557F4B3F-3926-4C1D-ABBF-B2380987179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Line 70">
                <a:extLst>
                  <a:ext uri="{FF2B5EF4-FFF2-40B4-BE49-F238E27FC236}">
                    <a16:creationId xmlns:a16="http://schemas.microsoft.com/office/drawing/2014/main" xmlns="" id="{81E74331-4EEB-49F8-912F-1DF74636E772}"/>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31">
              <a:extLst>
                <a:ext uri="{FF2B5EF4-FFF2-40B4-BE49-F238E27FC236}">
                  <a16:creationId xmlns:a16="http://schemas.microsoft.com/office/drawing/2014/main" xmlns="" id="{E88BEEF7-57D3-43D4-9EBA-6948ED40B433}"/>
                </a:ext>
              </a:extLst>
            </p:cNvPr>
            <p:cNvGrpSpPr/>
            <p:nvPr/>
          </p:nvGrpSpPr>
          <p:grpSpPr>
            <a:xfrm rot="18900000" flipH="1">
              <a:off x="6484111" y="3104366"/>
              <a:ext cx="317159" cy="932400"/>
              <a:chOff x="6808136" y="2967038"/>
              <a:chExt cx="317159" cy="932400"/>
            </a:xfrm>
          </p:grpSpPr>
          <p:sp>
            <p:nvSpPr>
              <p:cNvPr id="33" name="Freeform 68">
                <a:extLst>
                  <a:ext uri="{FF2B5EF4-FFF2-40B4-BE49-F238E27FC236}">
                    <a16:creationId xmlns:a16="http://schemas.microsoft.com/office/drawing/2014/main" xmlns="" id="{0CD7B047-B489-4D5B-9C32-1BA667136A12}"/>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9">
                <a:extLst>
                  <a:ext uri="{FF2B5EF4-FFF2-40B4-BE49-F238E27FC236}">
                    <a16:creationId xmlns:a16="http://schemas.microsoft.com/office/drawing/2014/main" xmlns="" id="{2B703141-C1B3-4AFF-991F-D77B298AE8B4}"/>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Line 70">
                <a:extLst>
                  <a:ext uri="{FF2B5EF4-FFF2-40B4-BE49-F238E27FC236}">
                    <a16:creationId xmlns:a16="http://schemas.microsoft.com/office/drawing/2014/main" xmlns="" id="{FEEBB32D-FA5C-432C-B55F-1F74A4D13F17}"/>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4" name="Date Placeholder 3">
            <a:extLst>
              <a:ext uri="{FF2B5EF4-FFF2-40B4-BE49-F238E27FC236}">
                <a16:creationId xmlns:a16="http://schemas.microsoft.com/office/drawing/2014/main" xmlns="" id="{CB202C98-E75D-B85B-BA5A-69510E72D89F}"/>
              </a:ext>
            </a:extLst>
          </p:cNvPr>
          <p:cNvSpPr>
            <a:spLocks noGrp="1"/>
          </p:cNvSpPr>
          <p:nvPr>
            <p:ph type="dt" sz="half" idx="14"/>
          </p:nvPr>
        </p:nvSpPr>
        <p:spPr/>
        <p:txBody>
          <a:bodyPr/>
          <a:lstStyle/>
          <a:p>
            <a:fld id="{1830287C-D499-470D-9559-1D4599E9B531}" type="datetime1">
              <a:rPr lang="en-US" smtClean="0"/>
              <a:t>11/27/2023</a:t>
            </a:fld>
            <a:endParaRPr lang="en-US" dirty="0"/>
          </a:p>
        </p:txBody>
      </p:sp>
      <p:sp>
        <p:nvSpPr>
          <p:cNvPr id="5" name="Footer Placeholder 4">
            <a:extLst>
              <a:ext uri="{FF2B5EF4-FFF2-40B4-BE49-F238E27FC236}">
                <a16:creationId xmlns:a16="http://schemas.microsoft.com/office/drawing/2014/main" xmlns="" id="{3F222FD5-ED2C-5537-28D3-22E667449086}"/>
              </a:ext>
            </a:extLst>
          </p:cNvPr>
          <p:cNvSpPr>
            <a:spLocks noGrp="1"/>
          </p:cNvSpPr>
          <p:nvPr>
            <p:ph type="ftr" sz="quarter" idx="15"/>
          </p:nvPr>
        </p:nvSpPr>
        <p:spPr/>
        <p:txBody>
          <a:bodyPr/>
          <a:lstStyle/>
          <a:p>
            <a:r>
              <a:rPr lang="en-US"/>
              <a:t>MCA-Mini Project</a:t>
            </a:r>
            <a:endParaRPr lang="en-US" dirty="0"/>
          </a:p>
        </p:txBody>
      </p:sp>
      <p:sp>
        <p:nvSpPr>
          <p:cNvPr id="6" name="Slide Number Placeholder 5">
            <a:extLst>
              <a:ext uri="{FF2B5EF4-FFF2-40B4-BE49-F238E27FC236}">
                <a16:creationId xmlns:a16="http://schemas.microsoft.com/office/drawing/2014/main" xmlns="" id="{48DAA607-CDC0-96AF-96AA-13FA32BB3AEA}"/>
              </a:ext>
            </a:extLst>
          </p:cNvPr>
          <p:cNvSpPr>
            <a:spLocks noGrp="1"/>
          </p:cNvSpPr>
          <p:nvPr>
            <p:ph type="sldNum" sz="quarter" idx="16"/>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28376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3B6B0-54DE-4F2D-84DD-D06CD3B117B4}"/>
              </a:ext>
            </a:extLst>
          </p:cNvPr>
          <p:cNvSpPr>
            <a:spLocks noGrp="1"/>
          </p:cNvSpPr>
          <p:nvPr>
            <p:ph type="title" hasCustomPrompt="1"/>
          </p:nvPr>
        </p:nvSpPr>
        <p:spPr/>
        <p:txBody>
          <a:bodyPr>
            <a:noAutofit/>
          </a:bodyPr>
          <a:lstStyle>
            <a:lvl1pPr algn="ctr">
              <a:defRPr/>
            </a:lvl1pPr>
          </a:lstStyle>
          <a:p>
            <a:r>
              <a:rPr lang="en-US" dirty="0"/>
              <a:t>Click to add title</a:t>
            </a:r>
          </a:p>
        </p:txBody>
      </p:sp>
      <p:cxnSp>
        <p:nvCxnSpPr>
          <p:cNvPr id="11" name="Straight Connector 10">
            <a:extLst>
              <a:ext uri="{FF2B5EF4-FFF2-40B4-BE49-F238E27FC236}">
                <a16:creationId xmlns:a16="http://schemas.microsoft.com/office/drawing/2014/main" xmlns="" id="{CDA79604-04BA-44C3-8188-694F8E9C2360}"/>
              </a:ext>
              <a:ext uri="{C183D7F6-B498-43B3-948B-1728B52AA6E4}">
                <adec:decorative xmlns:adec="http://schemas.microsoft.com/office/drawing/2017/decorative" xmlns="" val="1"/>
              </a:ext>
            </a:extLst>
          </p:cNvPr>
          <p:cNvCxnSpPr>
            <a:cxnSpLocks/>
          </p:cNvCxnSpPr>
          <p:nvPr userDrawn="1"/>
        </p:nvCxnSpPr>
        <p:spPr>
          <a:xfrm>
            <a:off x="5826000" y="1911592"/>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xmlns="" id="{BC50FC60-9736-40BD-8EF0-51BD04771675}"/>
              </a:ext>
            </a:extLst>
          </p:cNvPr>
          <p:cNvSpPr>
            <a:spLocks noGrp="1"/>
          </p:cNvSpPr>
          <p:nvPr>
            <p:ph type="pic" sz="quarter" idx="13" hasCustomPrompt="1"/>
          </p:nvPr>
        </p:nvSpPr>
        <p:spPr>
          <a:xfrm>
            <a:off x="1166813" y="2479675"/>
            <a:ext cx="1587500" cy="2330450"/>
          </a:xfrm>
        </p:spPr>
        <p:txBody>
          <a:bodyPr>
            <a:normAutofit/>
          </a:bodyPr>
          <a:lstStyle>
            <a:lvl1pPr marL="0" indent="0" algn="ctr">
              <a:buNone/>
              <a:defRPr sz="14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19" name="Text Placeholder 27">
            <a:extLst>
              <a:ext uri="{FF2B5EF4-FFF2-40B4-BE49-F238E27FC236}">
                <a16:creationId xmlns:a16="http://schemas.microsoft.com/office/drawing/2014/main" xmlns="" id="{325542BB-A1DE-421A-898F-007CCBCC1040}"/>
              </a:ext>
            </a:extLst>
          </p:cNvPr>
          <p:cNvSpPr>
            <a:spLocks noGrp="1"/>
          </p:cNvSpPr>
          <p:nvPr>
            <p:ph type="body" sz="quarter" idx="18" hasCustomPrompt="1"/>
          </p:nvPr>
        </p:nvSpPr>
        <p:spPr>
          <a:xfrm>
            <a:off x="1166813" y="5086966"/>
            <a:ext cx="1587055" cy="307617"/>
          </a:xfrm>
        </p:spPr>
        <p:txBody>
          <a:bodyPr anchor="ctr" anchorCtr="0">
            <a:noAutofit/>
          </a:bodyPr>
          <a:lstStyle>
            <a:lvl1pPr marL="0" indent="0" algn="ctr">
              <a:lnSpc>
                <a:spcPct val="100000"/>
              </a:lnSpc>
              <a:spcBef>
                <a:spcPts val="0"/>
              </a:spcBef>
              <a:buNone/>
              <a:defRPr lang="en-US" sz="1600" kern="1200" dirty="0" smtClean="0">
                <a:solidFill>
                  <a:schemeClr val="tx1"/>
                </a:solidFill>
                <a:latin typeface="+mn-lt"/>
                <a:ea typeface="+mn-ea"/>
                <a:cs typeface="+mn-cs"/>
              </a:defRPr>
            </a:lvl1pPr>
            <a:lvl2pPr marL="0" indent="0">
              <a:buNone/>
              <a:defRPr/>
            </a:lvl2pPr>
          </a:lstStyle>
          <a:p>
            <a:r>
              <a:rPr lang="en-US" dirty="0">
                <a:cs typeface="Calibri"/>
              </a:rPr>
              <a:t>Add text</a:t>
            </a:r>
            <a:endParaRPr lang="en-US" dirty="0"/>
          </a:p>
        </p:txBody>
      </p:sp>
      <p:sp>
        <p:nvSpPr>
          <p:cNvPr id="20" name="Text Placeholder 27">
            <a:extLst>
              <a:ext uri="{FF2B5EF4-FFF2-40B4-BE49-F238E27FC236}">
                <a16:creationId xmlns:a16="http://schemas.microsoft.com/office/drawing/2014/main" xmlns="" id="{95E87339-255E-4557-9768-A292ED25DBA8}"/>
              </a:ext>
            </a:extLst>
          </p:cNvPr>
          <p:cNvSpPr>
            <a:spLocks noGrp="1"/>
          </p:cNvSpPr>
          <p:nvPr>
            <p:ph type="body" sz="quarter" idx="19" hasCustomPrompt="1"/>
          </p:nvPr>
        </p:nvSpPr>
        <p:spPr>
          <a:xfrm>
            <a:off x="1166813" y="5425062"/>
            <a:ext cx="1587499" cy="655697"/>
          </a:xfrm>
        </p:spPr>
        <p:txBody>
          <a:bodyPr tIns="0">
            <a:norm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r>
              <a:rPr lang="en-US" dirty="0">
                <a:cs typeface="Calibri"/>
              </a:rPr>
              <a:t>Click to add text</a:t>
            </a:r>
            <a:endParaRPr lang="en-US" dirty="0"/>
          </a:p>
        </p:txBody>
      </p:sp>
      <p:sp>
        <p:nvSpPr>
          <p:cNvPr id="15" name="Picture Placeholder 13">
            <a:extLst>
              <a:ext uri="{FF2B5EF4-FFF2-40B4-BE49-F238E27FC236}">
                <a16:creationId xmlns:a16="http://schemas.microsoft.com/office/drawing/2014/main" xmlns="" id="{7D564077-E600-44C8-B691-00C1C3ECC1C6}"/>
              </a:ext>
            </a:extLst>
          </p:cNvPr>
          <p:cNvSpPr>
            <a:spLocks noGrp="1"/>
          </p:cNvSpPr>
          <p:nvPr>
            <p:ph type="pic" sz="quarter" idx="14" hasCustomPrompt="1"/>
          </p:nvPr>
        </p:nvSpPr>
        <p:spPr>
          <a:xfrm>
            <a:off x="3228885" y="2479675"/>
            <a:ext cx="1587500" cy="2330450"/>
          </a:xfrm>
        </p:spPr>
        <p:txBody>
          <a:bodyPr>
            <a:normAutofit/>
          </a:bodyPr>
          <a:lstStyle>
            <a:lvl1pPr marL="0" indent="0" algn="ctr">
              <a:buNone/>
              <a:defRPr sz="14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21" name="Text Placeholder 27">
            <a:extLst>
              <a:ext uri="{FF2B5EF4-FFF2-40B4-BE49-F238E27FC236}">
                <a16:creationId xmlns:a16="http://schemas.microsoft.com/office/drawing/2014/main" xmlns="" id="{969EC781-370F-41FC-AD76-0728B465E512}"/>
              </a:ext>
            </a:extLst>
          </p:cNvPr>
          <p:cNvSpPr>
            <a:spLocks noGrp="1"/>
          </p:cNvSpPr>
          <p:nvPr>
            <p:ph type="body" sz="quarter" idx="20" hasCustomPrompt="1"/>
          </p:nvPr>
        </p:nvSpPr>
        <p:spPr>
          <a:xfrm>
            <a:off x="3228885" y="5086966"/>
            <a:ext cx="1587055" cy="307617"/>
          </a:xfrm>
        </p:spPr>
        <p:txBody>
          <a:bodyPr anchor="ctr" anchorCtr="0">
            <a:noAutofit/>
          </a:bodyPr>
          <a:lstStyle>
            <a:lvl1pPr marL="0" indent="0" algn="ctr">
              <a:lnSpc>
                <a:spcPct val="100000"/>
              </a:lnSpc>
              <a:spcBef>
                <a:spcPts val="0"/>
              </a:spcBef>
              <a:buNone/>
              <a:defRPr lang="en-US" sz="1600" kern="1200" dirty="0" smtClean="0">
                <a:solidFill>
                  <a:schemeClr val="tx1"/>
                </a:solidFill>
                <a:latin typeface="+mn-lt"/>
                <a:ea typeface="+mn-ea"/>
                <a:cs typeface="+mn-cs"/>
              </a:defRPr>
            </a:lvl1pPr>
            <a:lvl2pPr marL="0" indent="0">
              <a:buNone/>
              <a:defRPr/>
            </a:lvl2pPr>
          </a:lstStyle>
          <a:p>
            <a:r>
              <a:rPr lang="en-US" dirty="0">
                <a:cs typeface="Calibri"/>
              </a:rPr>
              <a:t>Add text</a:t>
            </a:r>
            <a:endParaRPr lang="en-US" dirty="0"/>
          </a:p>
        </p:txBody>
      </p:sp>
      <p:sp>
        <p:nvSpPr>
          <p:cNvPr id="22" name="Text Placeholder 27">
            <a:extLst>
              <a:ext uri="{FF2B5EF4-FFF2-40B4-BE49-F238E27FC236}">
                <a16:creationId xmlns:a16="http://schemas.microsoft.com/office/drawing/2014/main" xmlns="" id="{50C960BB-D9A3-417D-87D9-E93363FB5850}"/>
              </a:ext>
            </a:extLst>
          </p:cNvPr>
          <p:cNvSpPr>
            <a:spLocks noGrp="1"/>
          </p:cNvSpPr>
          <p:nvPr>
            <p:ph type="body" sz="quarter" idx="21" hasCustomPrompt="1"/>
          </p:nvPr>
        </p:nvSpPr>
        <p:spPr>
          <a:xfrm>
            <a:off x="3228885" y="5425062"/>
            <a:ext cx="1587499" cy="655697"/>
          </a:xfrm>
        </p:spPr>
        <p:txBody>
          <a:bodyPr tIns="0">
            <a:norm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r>
              <a:rPr lang="en-US" dirty="0">
                <a:cs typeface="Calibri"/>
              </a:rPr>
              <a:t>Click to add text</a:t>
            </a:r>
            <a:endParaRPr lang="en-US" dirty="0"/>
          </a:p>
        </p:txBody>
      </p:sp>
      <p:sp>
        <p:nvSpPr>
          <p:cNvPr id="16" name="Picture Placeholder 13">
            <a:extLst>
              <a:ext uri="{FF2B5EF4-FFF2-40B4-BE49-F238E27FC236}">
                <a16:creationId xmlns:a16="http://schemas.microsoft.com/office/drawing/2014/main" xmlns="" id="{5EF6670B-24A6-4EC1-AB19-83414A6BFC81}"/>
              </a:ext>
            </a:extLst>
          </p:cNvPr>
          <p:cNvSpPr>
            <a:spLocks noGrp="1"/>
          </p:cNvSpPr>
          <p:nvPr>
            <p:ph type="pic" sz="quarter" idx="15" hasCustomPrompt="1"/>
          </p:nvPr>
        </p:nvSpPr>
        <p:spPr>
          <a:xfrm>
            <a:off x="5302249" y="2479675"/>
            <a:ext cx="1587500" cy="2330450"/>
          </a:xfrm>
        </p:spPr>
        <p:txBody>
          <a:bodyPr>
            <a:normAutofit/>
          </a:bodyPr>
          <a:lstStyle>
            <a:lvl1pPr marL="0" indent="0" algn="ctr">
              <a:buNone/>
              <a:defRPr sz="14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23" name="Text Placeholder 27">
            <a:extLst>
              <a:ext uri="{FF2B5EF4-FFF2-40B4-BE49-F238E27FC236}">
                <a16:creationId xmlns:a16="http://schemas.microsoft.com/office/drawing/2014/main" xmlns="" id="{714B566C-453D-4E47-8BE0-2EF7145AD3AF}"/>
              </a:ext>
            </a:extLst>
          </p:cNvPr>
          <p:cNvSpPr>
            <a:spLocks noGrp="1"/>
          </p:cNvSpPr>
          <p:nvPr>
            <p:ph type="body" sz="quarter" idx="22" hasCustomPrompt="1"/>
          </p:nvPr>
        </p:nvSpPr>
        <p:spPr>
          <a:xfrm>
            <a:off x="5302249" y="5086966"/>
            <a:ext cx="1587055" cy="307617"/>
          </a:xfrm>
        </p:spPr>
        <p:txBody>
          <a:bodyPr anchor="ctr" anchorCtr="0">
            <a:noAutofit/>
          </a:bodyPr>
          <a:lstStyle>
            <a:lvl1pPr marL="0" indent="0" algn="ctr">
              <a:lnSpc>
                <a:spcPct val="100000"/>
              </a:lnSpc>
              <a:spcBef>
                <a:spcPts val="0"/>
              </a:spcBef>
              <a:buNone/>
              <a:defRPr lang="en-US" sz="1600" kern="1200" dirty="0" smtClean="0">
                <a:solidFill>
                  <a:schemeClr val="tx1"/>
                </a:solidFill>
                <a:latin typeface="+mn-lt"/>
                <a:ea typeface="+mn-ea"/>
                <a:cs typeface="+mn-cs"/>
              </a:defRPr>
            </a:lvl1pPr>
            <a:lvl2pPr marL="0" indent="0">
              <a:buNone/>
              <a:defRPr/>
            </a:lvl2pPr>
          </a:lstStyle>
          <a:p>
            <a:r>
              <a:rPr lang="en-US" dirty="0">
                <a:cs typeface="Calibri"/>
              </a:rPr>
              <a:t>Add text</a:t>
            </a:r>
            <a:endParaRPr lang="en-US" dirty="0"/>
          </a:p>
        </p:txBody>
      </p:sp>
      <p:sp>
        <p:nvSpPr>
          <p:cNvPr id="24" name="Text Placeholder 27">
            <a:extLst>
              <a:ext uri="{FF2B5EF4-FFF2-40B4-BE49-F238E27FC236}">
                <a16:creationId xmlns:a16="http://schemas.microsoft.com/office/drawing/2014/main" xmlns="" id="{8C9D423F-AE1B-476A-AC7E-F34CE6ABFA31}"/>
              </a:ext>
            </a:extLst>
          </p:cNvPr>
          <p:cNvSpPr>
            <a:spLocks noGrp="1"/>
          </p:cNvSpPr>
          <p:nvPr>
            <p:ph type="body" sz="quarter" idx="23" hasCustomPrompt="1"/>
          </p:nvPr>
        </p:nvSpPr>
        <p:spPr>
          <a:xfrm>
            <a:off x="5302249" y="5425062"/>
            <a:ext cx="1587499" cy="655697"/>
          </a:xfrm>
        </p:spPr>
        <p:txBody>
          <a:bodyPr tIns="0">
            <a:norm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r>
              <a:rPr lang="en-US" dirty="0">
                <a:cs typeface="Calibri"/>
              </a:rPr>
              <a:t>Click to add text</a:t>
            </a:r>
            <a:endParaRPr lang="en-US" dirty="0"/>
          </a:p>
        </p:txBody>
      </p:sp>
      <p:sp>
        <p:nvSpPr>
          <p:cNvPr id="17" name="Picture Placeholder 13">
            <a:extLst>
              <a:ext uri="{FF2B5EF4-FFF2-40B4-BE49-F238E27FC236}">
                <a16:creationId xmlns:a16="http://schemas.microsoft.com/office/drawing/2014/main" xmlns="" id="{DCE770BA-A562-4780-AEC9-94BC0C7C53FA}"/>
              </a:ext>
            </a:extLst>
          </p:cNvPr>
          <p:cNvSpPr>
            <a:spLocks noGrp="1"/>
          </p:cNvSpPr>
          <p:nvPr>
            <p:ph type="pic" sz="quarter" idx="16" hasCustomPrompt="1"/>
          </p:nvPr>
        </p:nvSpPr>
        <p:spPr>
          <a:xfrm>
            <a:off x="7364764" y="2479675"/>
            <a:ext cx="1587500" cy="2330450"/>
          </a:xfrm>
        </p:spPr>
        <p:txBody>
          <a:bodyPr>
            <a:normAutofit/>
          </a:bodyPr>
          <a:lstStyle>
            <a:lvl1pPr marL="0" indent="0" algn="ctr">
              <a:buNone/>
              <a:defRPr sz="14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25" name="Text Placeholder 27">
            <a:extLst>
              <a:ext uri="{FF2B5EF4-FFF2-40B4-BE49-F238E27FC236}">
                <a16:creationId xmlns:a16="http://schemas.microsoft.com/office/drawing/2014/main" xmlns="" id="{F25DCDC4-ECAE-47AB-8ED3-07D8D33BF181}"/>
              </a:ext>
            </a:extLst>
          </p:cNvPr>
          <p:cNvSpPr>
            <a:spLocks noGrp="1"/>
          </p:cNvSpPr>
          <p:nvPr>
            <p:ph type="body" sz="quarter" idx="24" hasCustomPrompt="1"/>
          </p:nvPr>
        </p:nvSpPr>
        <p:spPr>
          <a:xfrm>
            <a:off x="7364765" y="5086966"/>
            <a:ext cx="1587055" cy="307617"/>
          </a:xfrm>
        </p:spPr>
        <p:txBody>
          <a:bodyPr anchor="ctr" anchorCtr="0">
            <a:noAutofit/>
          </a:bodyPr>
          <a:lstStyle>
            <a:lvl1pPr marL="0" indent="0" algn="ctr">
              <a:lnSpc>
                <a:spcPct val="100000"/>
              </a:lnSpc>
              <a:spcBef>
                <a:spcPts val="0"/>
              </a:spcBef>
              <a:buNone/>
              <a:defRPr lang="en-US" sz="1600" kern="1200" dirty="0" smtClean="0">
                <a:solidFill>
                  <a:schemeClr val="tx1"/>
                </a:solidFill>
                <a:latin typeface="+mn-lt"/>
                <a:ea typeface="+mn-ea"/>
                <a:cs typeface="+mn-cs"/>
              </a:defRPr>
            </a:lvl1pPr>
            <a:lvl2pPr marL="0" indent="0">
              <a:buNone/>
              <a:defRPr/>
            </a:lvl2pPr>
          </a:lstStyle>
          <a:p>
            <a:r>
              <a:rPr lang="en-US" dirty="0">
                <a:cs typeface="Calibri"/>
              </a:rPr>
              <a:t>Add text</a:t>
            </a:r>
            <a:endParaRPr lang="en-US" dirty="0"/>
          </a:p>
        </p:txBody>
      </p:sp>
      <p:sp>
        <p:nvSpPr>
          <p:cNvPr id="26" name="Text Placeholder 27">
            <a:extLst>
              <a:ext uri="{FF2B5EF4-FFF2-40B4-BE49-F238E27FC236}">
                <a16:creationId xmlns:a16="http://schemas.microsoft.com/office/drawing/2014/main" xmlns="" id="{1A7D8398-681A-475F-9624-02EFB0099D50}"/>
              </a:ext>
            </a:extLst>
          </p:cNvPr>
          <p:cNvSpPr>
            <a:spLocks noGrp="1"/>
          </p:cNvSpPr>
          <p:nvPr>
            <p:ph type="body" sz="quarter" idx="25" hasCustomPrompt="1"/>
          </p:nvPr>
        </p:nvSpPr>
        <p:spPr>
          <a:xfrm>
            <a:off x="7364765" y="5425062"/>
            <a:ext cx="1587499" cy="655697"/>
          </a:xfrm>
        </p:spPr>
        <p:txBody>
          <a:bodyPr tIns="0">
            <a:norm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r>
              <a:rPr lang="en-US" dirty="0">
                <a:cs typeface="Calibri"/>
              </a:rPr>
              <a:t>Click to add text</a:t>
            </a:r>
            <a:endParaRPr lang="en-US" dirty="0"/>
          </a:p>
        </p:txBody>
      </p:sp>
      <p:sp>
        <p:nvSpPr>
          <p:cNvPr id="18" name="Picture Placeholder 13">
            <a:extLst>
              <a:ext uri="{FF2B5EF4-FFF2-40B4-BE49-F238E27FC236}">
                <a16:creationId xmlns:a16="http://schemas.microsoft.com/office/drawing/2014/main" xmlns="" id="{C627DB31-AE80-40F1-A5C7-E1FBE1521BD4}"/>
              </a:ext>
            </a:extLst>
          </p:cNvPr>
          <p:cNvSpPr>
            <a:spLocks noGrp="1"/>
          </p:cNvSpPr>
          <p:nvPr>
            <p:ph type="pic" sz="quarter" idx="17" hasCustomPrompt="1"/>
          </p:nvPr>
        </p:nvSpPr>
        <p:spPr>
          <a:xfrm>
            <a:off x="9437688" y="2479675"/>
            <a:ext cx="1587500" cy="2330450"/>
          </a:xfrm>
        </p:spPr>
        <p:txBody>
          <a:bodyPr>
            <a:normAutofit/>
          </a:bodyPr>
          <a:lstStyle>
            <a:lvl1pPr marL="0" indent="0" algn="ctr">
              <a:buNone/>
              <a:defRPr sz="14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27" name="Text Placeholder 27">
            <a:extLst>
              <a:ext uri="{FF2B5EF4-FFF2-40B4-BE49-F238E27FC236}">
                <a16:creationId xmlns:a16="http://schemas.microsoft.com/office/drawing/2014/main" xmlns="" id="{9692C358-06E1-468E-90F8-9F5F3918233E}"/>
              </a:ext>
            </a:extLst>
          </p:cNvPr>
          <p:cNvSpPr>
            <a:spLocks noGrp="1"/>
          </p:cNvSpPr>
          <p:nvPr>
            <p:ph type="body" sz="quarter" idx="26" hasCustomPrompt="1"/>
          </p:nvPr>
        </p:nvSpPr>
        <p:spPr>
          <a:xfrm>
            <a:off x="9437688" y="5086966"/>
            <a:ext cx="1587055" cy="307617"/>
          </a:xfrm>
        </p:spPr>
        <p:txBody>
          <a:bodyPr anchor="ctr" anchorCtr="0">
            <a:noAutofit/>
          </a:bodyPr>
          <a:lstStyle>
            <a:lvl1pPr marL="0" indent="0" algn="ctr">
              <a:lnSpc>
                <a:spcPct val="100000"/>
              </a:lnSpc>
              <a:spcBef>
                <a:spcPts val="0"/>
              </a:spcBef>
              <a:buNone/>
              <a:defRPr lang="en-US" sz="1600" kern="1200" dirty="0" smtClean="0">
                <a:solidFill>
                  <a:schemeClr val="tx1"/>
                </a:solidFill>
                <a:latin typeface="+mn-lt"/>
                <a:ea typeface="+mn-ea"/>
                <a:cs typeface="+mn-cs"/>
              </a:defRPr>
            </a:lvl1pPr>
            <a:lvl2pPr marL="0" indent="0">
              <a:buNone/>
              <a:defRPr/>
            </a:lvl2pPr>
          </a:lstStyle>
          <a:p>
            <a:r>
              <a:rPr lang="en-US" dirty="0">
                <a:cs typeface="Calibri"/>
              </a:rPr>
              <a:t>Add text</a:t>
            </a:r>
            <a:endParaRPr lang="en-US" dirty="0"/>
          </a:p>
        </p:txBody>
      </p:sp>
      <p:sp>
        <p:nvSpPr>
          <p:cNvPr id="28" name="Text Placeholder 27">
            <a:extLst>
              <a:ext uri="{FF2B5EF4-FFF2-40B4-BE49-F238E27FC236}">
                <a16:creationId xmlns:a16="http://schemas.microsoft.com/office/drawing/2014/main" xmlns="" id="{2167CC03-B865-47EB-83C3-CA5CDC584C0F}"/>
              </a:ext>
            </a:extLst>
          </p:cNvPr>
          <p:cNvSpPr>
            <a:spLocks noGrp="1"/>
          </p:cNvSpPr>
          <p:nvPr>
            <p:ph type="body" sz="quarter" idx="27" hasCustomPrompt="1"/>
          </p:nvPr>
        </p:nvSpPr>
        <p:spPr>
          <a:xfrm>
            <a:off x="9437688" y="5425062"/>
            <a:ext cx="1587499" cy="655697"/>
          </a:xfrm>
        </p:spPr>
        <p:txBody>
          <a:bodyPr tIns="0">
            <a:norm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r>
              <a:rPr lang="en-US" dirty="0">
                <a:cs typeface="Calibri"/>
              </a:rPr>
              <a:t>Click to add text</a:t>
            </a:r>
            <a:endParaRPr lang="en-US" dirty="0"/>
          </a:p>
        </p:txBody>
      </p:sp>
      <p:sp>
        <p:nvSpPr>
          <p:cNvPr id="3" name="Date Placeholder 2">
            <a:extLst>
              <a:ext uri="{FF2B5EF4-FFF2-40B4-BE49-F238E27FC236}">
                <a16:creationId xmlns:a16="http://schemas.microsoft.com/office/drawing/2014/main" xmlns="" id="{AEFFE053-BB16-4940-B248-2D496BB29975}"/>
              </a:ext>
            </a:extLst>
          </p:cNvPr>
          <p:cNvSpPr>
            <a:spLocks noGrp="1"/>
          </p:cNvSpPr>
          <p:nvPr>
            <p:ph type="dt" sz="half" idx="10"/>
          </p:nvPr>
        </p:nvSpPr>
        <p:spPr/>
        <p:txBody>
          <a:bodyPr/>
          <a:lstStyle>
            <a:lvl1pPr>
              <a:defRPr/>
            </a:lvl1pPr>
          </a:lstStyle>
          <a:p>
            <a:fld id="{9C2026EC-7A85-48A4-9B50-F0479BA1A8B9}" type="datetime1">
              <a:rPr lang="en-US" smtClean="0"/>
              <a:t>11/27/2023</a:t>
            </a:fld>
            <a:endParaRPr lang="en-US" dirty="0"/>
          </a:p>
        </p:txBody>
      </p:sp>
      <p:sp>
        <p:nvSpPr>
          <p:cNvPr id="4" name="Footer Placeholder 3">
            <a:extLst>
              <a:ext uri="{FF2B5EF4-FFF2-40B4-BE49-F238E27FC236}">
                <a16:creationId xmlns:a16="http://schemas.microsoft.com/office/drawing/2014/main" xmlns="" id="{31FBD80C-6CA1-42DB-B732-4807A27DA8C7}"/>
              </a:ext>
            </a:extLst>
          </p:cNvPr>
          <p:cNvSpPr>
            <a:spLocks noGrp="1"/>
          </p:cNvSpPr>
          <p:nvPr>
            <p:ph type="ftr" sz="quarter" idx="11"/>
          </p:nvPr>
        </p:nvSpPr>
        <p:spPr/>
        <p:txBody>
          <a:bodyPr/>
          <a:lstStyle/>
          <a:p>
            <a:r>
              <a:rPr lang="en-US"/>
              <a:t>MCA-Mini Project</a:t>
            </a:r>
            <a:endParaRPr lang="en-US" dirty="0"/>
          </a:p>
        </p:txBody>
      </p:sp>
      <p:sp>
        <p:nvSpPr>
          <p:cNvPr id="5" name="Slide Number Placeholder 4">
            <a:extLst>
              <a:ext uri="{FF2B5EF4-FFF2-40B4-BE49-F238E27FC236}">
                <a16:creationId xmlns:a16="http://schemas.microsoft.com/office/drawing/2014/main" xmlns=""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88530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84AEE3-6C7B-402E-B26D-1D079D78D307}"/>
              </a:ext>
            </a:extLst>
          </p:cNvPr>
          <p:cNvSpPr>
            <a:spLocks noGrp="1"/>
          </p:cNvSpPr>
          <p:nvPr>
            <p:ph type="title" hasCustomPrompt="1"/>
          </p:nvPr>
        </p:nvSpPr>
        <p:spPr/>
        <p:txBody>
          <a:bodyPr>
            <a:noAutofit/>
          </a:bodyPr>
          <a:lstStyle/>
          <a:p>
            <a:r>
              <a:rPr lang="en-US" dirty="0"/>
              <a:t>Click to add title</a:t>
            </a:r>
          </a:p>
        </p:txBody>
      </p:sp>
      <p:sp>
        <p:nvSpPr>
          <p:cNvPr id="3" name="Content Placeholder 2">
            <a:extLst>
              <a:ext uri="{FF2B5EF4-FFF2-40B4-BE49-F238E27FC236}">
                <a16:creationId xmlns:a16="http://schemas.microsoft.com/office/drawing/2014/main" xmlns="" id="{B1101641-6BDA-433D-9393-1DDACE06701C}"/>
              </a:ext>
            </a:extLst>
          </p:cNvPr>
          <p:cNvSpPr>
            <a:spLocks noGrp="1"/>
          </p:cNvSpPr>
          <p:nvPr>
            <p:ph sz="half" idx="1" hasCustomPrompt="1"/>
          </p:nvPr>
        </p:nvSpPr>
        <p:spPr>
          <a:xfrm>
            <a:off x="989400" y="1685925"/>
            <a:ext cx="4928400" cy="4092575"/>
          </a:xfrm>
        </p:spPr>
        <p:txBody>
          <a:body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xmlns="" id="{DB8F8D2A-A489-488D-B1E1-23F36D3E95C7}"/>
              </a:ext>
            </a:extLst>
          </p:cNvPr>
          <p:cNvSpPr>
            <a:spLocks noGrp="1"/>
          </p:cNvSpPr>
          <p:nvPr>
            <p:ph sz="half" idx="2" hasCustomPrompt="1"/>
          </p:nvPr>
        </p:nvSpPr>
        <p:spPr>
          <a:xfrm>
            <a:off x="6274202" y="1685925"/>
            <a:ext cx="4928400" cy="4092575"/>
          </a:xfrm>
        </p:spPr>
        <p:txBody>
          <a:body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1CA242E8-AEEF-4BBD-94E9-86F89D69522C}"/>
              </a:ext>
            </a:extLst>
          </p:cNvPr>
          <p:cNvSpPr>
            <a:spLocks noGrp="1"/>
          </p:cNvSpPr>
          <p:nvPr>
            <p:ph type="dt" sz="half" idx="10"/>
          </p:nvPr>
        </p:nvSpPr>
        <p:spPr/>
        <p:txBody>
          <a:bodyPr/>
          <a:lstStyle>
            <a:lvl1pPr>
              <a:defRPr/>
            </a:lvl1pPr>
          </a:lstStyle>
          <a:p>
            <a:fld id="{E124C9EB-2F62-4FB6-B08E-93CBE3383D47}" type="datetime1">
              <a:rPr lang="en-US" smtClean="0"/>
              <a:t>11/27/2023</a:t>
            </a:fld>
            <a:endParaRPr lang="en-US" dirty="0"/>
          </a:p>
        </p:txBody>
      </p:sp>
      <p:sp>
        <p:nvSpPr>
          <p:cNvPr id="6" name="Footer Placeholder 5">
            <a:extLst>
              <a:ext uri="{FF2B5EF4-FFF2-40B4-BE49-F238E27FC236}">
                <a16:creationId xmlns:a16="http://schemas.microsoft.com/office/drawing/2014/main" xmlns="" id="{BD58D2CA-06C9-412D-A5D6-F97DDBBB03DB}"/>
              </a:ext>
            </a:extLst>
          </p:cNvPr>
          <p:cNvSpPr>
            <a:spLocks noGrp="1"/>
          </p:cNvSpPr>
          <p:nvPr>
            <p:ph type="ftr" sz="quarter" idx="11"/>
          </p:nvPr>
        </p:nvSpPr>
        <p:spPr/>
        <p:txBody>
          <a:bodyPr/>
          <a:lstStyle/>
          <a:p>
            <a:r>
              <a:rPr lang="en-US"/>
              <a:t>MCA-Mini Project</a:t>
            </a:r>
            <a:endParaRPr lang="en-US" dirty="0"/>
          </a:p>
        </p:txBody>
      </p:sp>
      <p:sp>
        <p:nvSpPr>
          <p:cNvPr id="7" name="Slide Number Placeholder 6">
            <a:extLst>
              <a:ext uri="{FF2B5EF4-FFF2-40B4-BE49-F238E27FC236}">
                <a16:creationId xmlns:a16="http://schemas.microsoft.com/office/drawing/2014/main" xmlns="" id="{021A80D9-E04B-47BF-80DA-01E68346A51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3054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0771A2F0-CBFD-4774-B3D0-4D3EB156BDC3}" type="datetime1">
              <a:rPr lang="en-US" smtClean="0"/>
              <a:t>11/27/2023</a:t>
            </a:fld>
            <a:endParaRPr lang="en-US" dirty="0"/>
          </a:p>
        </p:txBody>
      </p:sp>
      <p:sp>
        <p:nvSpPr>
          <p:cNvPr id="5" name="Footer Placeholder 4">
            <a:extLst>
              <a:ext uri="{FF2B5EF4-FFF2-40B4-BE49-F238E27FC236}">
                <a16:creationId xmlns:a16="http://schemas.microsoft.com/office/drawing/2014/main" xmlns=""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r>
              <a:rPr lang="en-US"/>
              <a:t>MCA-Mini Project</a:t>
            </a:r>
            <a:endParaRPr lang="en-US" dirty="0"/>
          </a:p>
        </p:txBody>
      </p:sp>
      <p:sp>
        <p:nvSpPr>
          <p:cNvPr id="6" name="Slide Number Placeholder 5">
            <a:extLst>
              <a:ext uri="{FF2B5EF4-FFF2-40B4-BE49-F238E27FC236}">
                <a16:creationId xmlns:a16="http://schemas.microsoft.com/office/drawing/2014/main" xmlns=""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3911974659"/>
      </p:ext>
    </p:extLst>
  </p:cSld>
  <p:clrMap bg1="lt1" tx1="dk1" bg2="lt2" tx2="dk2" accent1="accent1" accent2="accent2" accent3="accent3" accent4="accent4" accent5="accent5" accent6="accent6" hlink="hlink" folHlink="folHlink"/>
  <p:sldLayoutIdLst>
    <p:sldLayoutId id="2147483672" r:id="rId1"/>
    <p:sldLayoutId id="2147483675" r:id="rId2"/>
    <p:sldLayoutId id="2147483673" r:id="rId3"/>
    <p:sldLayoutId id="2147483678" r:id="rId4"/>
    <p:sldLayoutId id="2147483660" r:id="rId5"/>
    <p:sldLayoutId id="2147483680" r:id="rId6"/>
    <p:sldLayoutId id="2147483679" r:id="rId7"/>
    <p:sldLayoutId id="2147483677" r:id="rId8"/>
    <p:sldLayoutId id="2147483662" r:id="rId9"/>
    <p:sldLayoutId id="2147483663" r:id="rId10"/>
    <p:sldLayoutId id="2147483671" r:id="rId11"/>
    <p:sldLayoutId id="2147483676" r:id="rId12"/>
    <p:sldLayoutId id="2147483674" r:id="rId13"/>
  </p:sldLayoutIdLst>
  <p:hf hdr="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702900" indent="-342900" algn="l" defTabSz="914400" rtl="0" eaLnBrk="1" latinLnBrk="0" hangingPunct="1">
        <a:lnSpc>
          <a:spcPct val="150000"/>
        </a:lnSpc>
        <a:spcBef>
          <a:spcPts val="500"/>
        </a:spcBef>
        <a:buClr>
          <a:schemeClr val="accent3"/>
        </a:buClr>
        <a:buFont typeface="Wingdings" panose="05000000000000000000" pitchFamily="2" charset="2"/>
        <a:buChar char=""/>
        <a:defRPr sz="2000" b="0" i="0"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i="0" kern="1200" spc="50">
          <a:solidFill>
            <a:schemeClr val="tx1">
              <a:alpha val="60000"/>
            </a:schemeClr>
          </a:solidFill>
          <a:latin typeface="+mn-lt"/>
          <a:ea typeface="+mn-ea"/>
          <a:cs typeface="+mn-cs"/>
        </a:defRPr>
      </a:lvl3pPr>
      <a:lvl4pPr marL="1422900" indent="-342900" algn="l" defTabSz="914400" rtl="0" eaLnBrk="1" latinLnBrk="0" hangingPunct="1">
        <a:lnSpc>
          <a:spcPct val="150000"/>
        </a:lnSpc>
        <a:spcBef>
          <a:spcPts val="500"/>
        </a:spcBef>
        <a:buClr>
          <a:schemeClr val="accent3"/>
        </a:buClr>
        <a:buFont typeface="Wingdings" panose="05000000000000000000" pitchFamily="2" charset="2"/>
        <a:buChar char=""/>
        <a:defRPr sz="2000" b="0" i="0"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3137">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guide id="30" orient="horz" pos="2160" userDrawn="1">
          <p15:clr>
            <a:srgbClr val="A4A3A4"/>
          </p15:clr>
        </p15:guide>
        <p15:guide id="31" pos="3840" userDrawn="1">
          <p15:clr>
            <a:srgbClr val="A4A3A4"/>
          </p15:clr>
        </p15:guide>
        <p15:guide id="32" pos="240" userDrawn="1">
          <p15:clr>
            <a:srgbClr val="547EBF"/>
          </p15:clr>
        </p15:guide>
        <p15:guide id="33" orient="horz" pos="240" userDrawn="1">
          <p15:clr>
            <a:srgbClr val="547EBF"/>
          </p15:clr>
        </p15:guide>
        <p15:guide id="34" pos="7440" userDrawn="1">
          <p15:clr>
            <a:srgbClr val="547EBF"/>
          </p15:clr>
        </p15:guide>
        <p15:guide id="35" orient="horz" pos="4080" userDrawn="1">
          <p15:clr>
            <a:srgbClr val="547EBF"/>
          </p15:clr>
        </p15:guide>
        <p15:guide id="36" pos="3960" userDrawn="1">
          <p15:clr>
            <a:srgbClr val="547EBF"/>
          </p15:clr>
        </p15:guide>
        <p15:guide id="37" pos="3720" userDrawn="1">
          <p15:clr>
            <a:srgbClr val="547EBF"/>
          </p15:clr>
        </p15:guide>
        <p15:guide id="38" pos="2112" userDrawn="1">
          <p15:clr>
            <a:srgbClr val="547EBF"/>
          </p15:clr>
        </p15:guide>
        <p15:guide id="39" pos="1848" userDrawn="1">
          <p15:clr>
            <a:srgbClr val="547EBF"/>
          </p15:clr>
        </p15:guide>
        <p15:guide id="40" pos="5568" userDrawn="1">
          <p15:clr>
            <a:srgbClr val="547EBF"/>
          </p15:clr>
        </p15:guide>
        <p15:guide id="41" pos="5832" userDrawn="1">
          <p15:clr>
            <a:srgbClr val="547EBF"/>
          </p15:clr>
        </p15:guide>
        <p15:guide id="42" pos="4968" userDrawn="1">
          <p15:clr>
            <a:srgbClr val="9FCC3B"/>
          </p15:clr>
        </p15:guide>
        <p15:guide id="43" pos="5208" userDrawn="1">
          <p15:clr>
            <a:srgbClr val="9FCC3B"/>
          </p15:clr>
        </p15:guide>
        <p15:guide id="44" pos="2712" userDrawn="1">
          <p15:clr>
            <a:srgbClr val="9FCC3B"/>
          </p15:clr>
        </p15:guide>
        <p15:guide id="45"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DF3D98-3C30-4CFC-8643-C81E829C8C25}"/>
              </a:ext>
            </a:extLst>
          </p:cNvPr>
          <p:cNvSpPr>
            <a:spLocks noGrp="1"/>
          </p:cNvSpPr>
          <p:nvPr>
            <p:ph type="title"/>
          </p:nvPr>
        </p:nvSpPr>
        <p:spPr>
          <a:xfrm>
            <a:off x="1136223" y="337370"/>
            <a:ext cx="4650901" cy="1442046"/>
          </a:xfrm>
        </p:spPr>
        <p:txBody>
          <a:bodyPr>
            <a:normAutofit fontScale="90000"/>
          </a:bodyPr>
          <a:lstStyle/>
          <a:p>
            <a:r>
              <a:rPr lang="en-IN" sz="3200" b="0" i="0" u="none" strike="noStrike" baseline="0" dirty="0">
                <a:solidFill>
                  <a:srgbClr val="000000"/>
                </a:solidFill>
                <a:latin typeface="Times New Roman" panose="02020603050405020304" pitchFamily="18" charset="0"/>
              </a:rPr>
              <a:t/>
            </a:r>
            <a:br>
              <a:rPr lang="en-IN" sz="3200" b="0" i="0" u="none" strike="noStrike" baseline="0" dirty="0">
                <a:solidFill>
                  <a:srgbClr val="000000"/>
                </a:solidFill>
                <a:latin typeface="Times New Roman" panose="02020603050405020304" pitchFamily="18" charset="0"/>
              </a:rPr>
            </a:br>
            <a:r>
              <a:rPr lang="en-IN" sz="3200" b="0" i="0" u="none" strike="noStrike" baseline="0" dirty="0">
                <a:solidFill>
                  <a:srgbClr val="000000"/>
                </a:solidFill>
                <a:latin typeface="Times New Roman" panose="02020603050405020304" pitchFamily="18" charset="0"/>
              </a:rPr>
              <a:t> </a:t>
            </a:r>
            <a:r>
              <a:rPr lang="en-IN" sz="3200" b="1" dirty="0" smtClean="0">
                <a:solidFill>
                  <a:srgbClr val="000000"/>
                </a:solidFill>
                <a:latin typeface="Times New Roman" panose="02020603050405020304" pitchFamily="18" charset="0"/>
              </a:rPr>
              <a:t>MOBILE</a:t>
            </a:r>
            <a:br>
              <a:rPr lang="en-IN" sz="3200" b="1" dirty="0" smtClean="0">
                <a:solidFill>
                  <a:srgbClr val="000000"/>
                </a:solidFill>
                <a:latin typeface="Times New Roman" panose="02020603050405020304" pitchFamily="18" charset="0"/>
              </a:rPr>
            </a:br>
            <a:r>
              <a:rPr lang="en-IN" sz="3200" b="1" dirty="0" smtClean="0">
                <a:solidFill>
                  <a:srgbClr val="000000"/>
                </a:solidFill>
                <a:latin typeface="Times New Roman" panose="02020603050405020304" pitchFamily="18" charset="0"/>
              </a:rPr>
              <a:t>RECIPE GENERATOR</a:t>
            </a:r>
            <a:r>
              <a:rPr lang="en-IN" sz="3200" b="1" i="0" u="none" strike="noStrike" baseline="0" dirty="0" smtClean="0">
                <a:solidFill>
                  <a:srgbClr val="000000"/>
                </a:solidFill>
                <a:latin typeface="Times New Roman" panose="02020603050405020304" pitchFamily="18" charset="0"/>
              </a:rPr>
              <a:t> </a:t>
            </a:r>
            <a:endParaRPr lang="en-US" sz="3200" dirty="0"/>
          </a:p>
        </p:txBody>
      </p:sp>
      <p:sp>
        <p:nvSpPr>
          <p:cNvPr id="3" name="Subtitle 2">
            <a:extLst>
              <a:ext uri="{FF2B5EF4-FFF2-40B4-BE49-F238E27FC236}">
                <a16:creationId xmlns:a16="http://schemas.microsoft.com/office/drawing/2014/main" xmlns="" id="{A068D447-28D3-4F5F-B2DC-FD67E9015868}"/>
              </a:ext>
            </a:extLst>
          </p:cNvPr>
          <p:cNvSpPr>
            <a:spLocks noGrp="1"/>
          </p:cNvSpPr>
          <p:nvPr>
            <p:ph type="subTitle" idx="1"/>
          </p:nvPr>
        </p:nvSpPr>
        <p:spPr>
          <a:xfrm>
            <a:off x="193159" y="3088528"/>
            <a:ext cx="6216379" cy="1851238"/>
          </a:xfrm>
        </p:spPr>
        <p:txBody>
          <a:bodyPr>
            <a:normAutofit/>
          </a:bodyPr>
          <a:lstStyle/>
          <a:p>
            <a:r>
              <a:rPr lang="en-US" sz="2200" u="sng" dirty="0">
                <a:latin typeface="Times New Roman" panose="02020603050405020304" pitchFamily="18" charset="0"/>
                <a:cs typeface="Times New Roman" panose="02020603050405020304" pitchFamily="18" charset="0"/>
              </a:rPr>
              <a:t>PREPARED BY</a:t>
            </a:r>
          </a:p>
          <a:p>
            <a:r>
              <a:rPr lang="en-US" sz="2800" dirty="0" smtClean="0">
                <a:solidFill>
                  <a:srgbClr val="000000"/>
                </a:solidFill>
                <a:latin typeface="Times New Roman" panose="02020603050405020304" pitchFamily="18" charset="0"/>
                <a:cs typeface="Times New Roman" panose="02020603050405020304" pitchFamily="18" charset="0"/>
              </a:rPr>
              <a:t>FARHANA P </a:t>
            </a:r>
            <a:r>
              <a:rPr lang="en-US" sz="2800" dirty="0">
                <a:solidFill>
                  <a:srgbClr val="000000"/>
                </a:solidFill>
                <a:latin typeface="Times New Roman" panose="02020603050405020304" pitchFamily="18" charset="0"/>
                <a:cs typeface="Times New Roman" panose="02020603050405020304" pitchFamily="18" charset="0"/>
              </a:rPr>
              <a:t>(</a:t>
            </a:r>
            <a:r>
              <a:rPr lang="en-US" sz="2800" dirty="0" smtClean="0">
                <a:solidFill>
                  <a:srgbClr val="000000"/>
                </a:solidFill>
                <a:latin typeface="Times New Roman" panose="02020603050405020304" pitchFamily="18" charset="0"/>
                <a:cs typeface="Times New Roman" panose="02020603050405020304" pitchFamily="18" charset="0"/>
              </a:rPr>
              <a:t>MES22MCA-2018)</a:t>
            </a:r>
            <a:endParaRPr lang="en-US" sz="2800" dirty="0">
              <a:solidFill>
                <a:srgbClr val="000000"/>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xmlns="" id="{71C7AF89-9400-A608-23B2-B9C377D12566}"/>
              </a:ext>
            </a:extLst>
          </p:cNvPr>
          <p:cNvSpPr txBox="1">
            <a:spLocks/>
          </p:cNvSpPr>
          <p:nvPr/>
        </p:nvSpPr>
        <p:spPr>
          <a:xfrm>
            <a:off x="975899" y="2227008"/>
            <a:ext cx="4650901" cy="616846"/>
          </a:xfrm>
          <a:prstGeom prst="rect">
            <a:avLst/>
          </a:prstGeom>
        </p:spPr>
        <p:txBody>
          <a:bodyPr vert="horz" lIns="91440" tIns="45720" rIns="91440" bIns="45720" rtlCol="0" anchor="b" anchorCtr="0">
            <a:normAutofit fontScale="97500"/>
          </a:bodyPr>
          <a:lstStyle>
            <a:lvl1pPr algn="ctr" defTabSz="914400" rtl="0" eaLnBrk="1" latinLnBrk="0" hangingPunct="1">
              <a:lnSpc>
                <a:spcPct val="100000"/>
              </a:lnSpc>
              <a:spcBef>
                <a:spcPct val="0"/>
              </a:spcBef>
              <a:buNone/>
              <a:defRPr sz="4800" kern="1200" cap="none" spc="0" baseline="0">
                <a:solidFill>
                  <a:schemeClr val="tx1"/>
                </a:solidFill>
                <a:latin typeface="+mj-lt"/>
                <a:ea typeface="+mj-ea"/>
                <a:cs typeface="+mj-cs"/>
              </a:defRPr>
            </a:lvl1pPr>
          </a:lstStyle>
          <a:p>
            <a:r>
              <a:rPr lang="en-US" sz="3200" dirty="0" smtClean="0">
                <a:solidFill>
                  <a:srgbClr val="000000"/>
                </a:solidFill>
                <a:latin typeface="Times New Roman" panose="02020603050405020304" pitchFamily="18" charset="0"/>
              </a:rPr>
              <a:t>2</a:t>
            </a:r>
            <a:r>
              <a:rPr lang="en-IN" sz="3200" dirty="0">
                <a:solidFill>
                  <a:srgbClr val="000000"/>
                </a:solidFill>
                <a:latin typeface="Times New Roman" panose="02020603050405020304" pitchFamily="18" charset="0"/>
              </a:rPr>
              <a:t>7</a:t>
            </a:r>
            <a:r>
              <a:rPr lang="en-IN" sz="3200" baseline="30000" dirty="0" smtClean="0">
                <a:solidFill>
                  <a:srgbClr val="000000"/>
                </a:solidFill>
                <a:latin typeface="Times New Roman" panose="02020603050405020304" pitchFamily="18" charset="0"/>
              </a:rPr>
              <a:t>th</a:t>
            </a:r>
            <a:r>
              <a:rPr lang="en-IN" sz="3200" dirty="0" smtClean="0">
                <a:solidFill>
                  <a:srgbClr val="000000"/>
                </a:solidFill>
                <a:latin typeface="Times New Roman" panose="02020603050405020304" pitchFamily="18" charset="0"/>
              </a:rPr>
              <a:t> November </a:t>
            </a:r>
            <a:r>
              <a:rPr lang="en-IN" sz="3200" dirty="0">
                <a:solidFill>
                  <a:srgbClr val="000000"/>
                </a:solidFill>
                <a:latin typeface="Times New Roman" panose="02020603050405020304" pitchFamily="18" charset="0"/>
              </a:rPr>
              <a:t>2023</a:t>
            </a:r>
            <a:endParaRPr lang="en-US" sz="3200" dirty="0"/>
          </a:p>
        </p:txBody>
      </p:sp>
    </p:spTree>
    <p:extLst>
      <p:ext uri="{BB962C8B-B14F-4D97-AF65-F5344CB8AC3E}">
        <p14:creationId xmlns:p14="http://schemas.microsoft.com/office/powerpoint/2010/main" val="2259308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F9036E-E1C5-1DF2-8F33-EA9CBE4D3F6D}"/>
              </a:ext>
            </a:extLst>
          </p:cNvPr>
          <p:cNvSpPr>
            <a:spLocks noGrp="1"/>
          </p:cNvSpPr>
          <p:nvPr>
            <p:ph type="title"/>
          </p:nvPr>
        </p:nvSpPr>
        <p:spPr>
          <a:xfrm>
            <a:off x="989400" y="39167"/>
            <a:ext cx="10213200" cy="1112836"/>
          </a:xfrm>
        </p:spPr>
        <p:txBody>
          <a:bodyPr/>
          <a:lstStyle/>
          <a:p>
            <a:pPr algn="ctr"/>
            <a:r>
              <a:rPr lang="en-US" sz="2000" b="1" u="sng" dirty="0">
                <a:latin typeface="Times New Roman" panose="02020603050405020304" pitchFamily="18" charset="0"/>
                <a:cs typeface="Times New Roman" panose="02020603050405020304" pitchFamily="18" charset="0"/>
              </a:rPr>
              <a:t>PROJECT PLAN</a:t>
            </a:r>
            <a:endParaRPr lang="en-IN" sz="2000" b="1" u="sng" dirty="0">
              <a:latin typeface="Times New Roman" panose="02020603050405020304" pitchFamily="18" charset="0"/>
              <a:cs typeface="Times New Roman" panose="02020603050405020304" pitchFamily="18" charset="0"/>
            </a:endParaRPr>
          </a:p>
        </p:txBody>
      </p:sp>
      <p:graphicFrame>
        <p:nvGraphicFramePr>
          <p:cNvPr id="7" name="Content Placeholder 6">
            <a:extLst>
              <a:ext uri="{FF2B5EF4-FFF2-40B4-BE49-F238E27FC236}">
                <a16:creationId xmlns:a16="http://schemas.microsoft.com/office/drawing/2014/main" xmlns="" id="{AA0D1867-8FB3-332D-A206-946B1E6BDE2D}"/>
              </a:ext>
            </a:extLst>
          </p:cNvPr>
          <p:cNvGraphicFramePr>
            <a:graphicFrameLocks noGrp="1"/>
          </p:cNvGraphicFramePr>
          <p:nvPr>
            <p:ph idx="1"/>
            <p:extLst>
              <p:ext uri="{D42A27DB-BD31-4B8C-83A1-F6EECF244321}">
                <p14:modId xmlns:p14="http://schemas.microsoft.com/office/powerpoint/2010/main" val="853969321"/>
              </p:ext>
            </p:extLst>
          </p:nvPr>
        </p:nvGraphicFramePr>
        <p:xfrm>
          <a:off x="1187560" y="2239950"/>
          <a:ext cx="9816879" cy="2378099"/>
        </p:xfrm>
        <a:graphic>
          <a:graphicData uri="http://schemas.openxmlformats.org/drawingml/2006/table">
            <a:tbl>
              <a:tblPr firstRow="1">
                <a:tableStyleId>{10A1B5D5-9B99-4C35-A422-299274C87663}</a:tableStyleId>
              </a:tblPr>
              <a:tblGrid>
                <a:gridCol w="1321392">
                  <a:extLst>
                    <a:ext uri="{9D8B030D-6E8A-4147-A177-3AD203B41FA5}">
                      <a16:colId xmlns:a16="http://schemas.microsoft.com/office/drawing/2014/main" xmlns="" val="374995424"/>
                    </a:ext>
                  </a:extLst>
                </a:gridCol>
                <a:gridCol w="1645477">
                  <a:extLst>
                    <a:ext uri="{9D8B030D-6E8A-4147-A177-3AD203B41FA5}">
                      <a16:colId xmlns:a16="http://schemas.microsoft.com/office/drawing/2014/main" xmlns="" val="257679663"/>
                    </a:ext>
                  </a:extLst>
                </a:gridCol>
                <a:gridCol w="1649769">
                  <a:extLst>
                    <a:ext uri="{9D8B030D-6E8A-4147-A177-3AD203B41FA5}">
                      <a16:colId xmlns:a16="http://schemas.microsoft.com/office/drawing/2014/main" xmlns="" val="3416672614"/>
                    </a:ext>
                  </a:extLst>
                </a:gridCol>
                <a:gridCol w="1533886">
                  <a:extLst>
                    <a:ext uri="{9D8B030D-6E8A-4147-A177-3AD203B41FA5}">
                      <a16:colId xmlns:a16="http://schemas.microsoft.com/office/drawing/2014/main" xmlns="" val="2562946487"/>
                    </a:ext>
                  </a:extLst>
                </a:gridCol>
                <a:gridCol w="1377922">
                  <a:extLst>
                    <a:ext uri="{9D8B030D-6E8A-4147-A177-3AD203B41FA5}">
                      <a16:colId xmlns:a16="http://schemas.microsoft.com/office/drawing/2014/main" xmlns="" val="3425891312"/>
                    </a:ext>
                  </a:extLst>
                </a:gridCol>
                <a:gridCol w="2288433">
                  <a:extLst>
                    <a:ext uri="{9D8B030D-6E8A-4147-A177-3AD203B41FA5}">
                      <a16:colId xmlns:a16="http://schemas.microsoft.com/office/drawing/2014/main" xmlns="" val="2041642004"/>
                    </a:ext>
                  </a:extLst>
                </a:gridCol>
              </a:tblGrid>
              <a:tr h="806573">
                <a:tc>
                  <a:txBody>
                    <a:bodyPr/>
                    <a:lstStyle/>
                    <a:p>
                      <a:pPr algn="ctr"/>
                      <a:r>
                        <a:rPr lang="en-US" dirty="0">
                          <a:latin typeface="Times New Roman" panose="02020603050405020304" pitchFamily="18" charset="0"/>
                          <a:cs typeface="Times New Roman" panose="02020603050405020304" pitchFamily="18" charset="0"/>
                        </a:rPr>
                        <a:t>ID</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TASK NAME</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START DATE</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END DATE</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PROJECT </a:t>
                      </a:r>
                    </a:p>
                    <a:p>
                      <a:pPr algn="ctr"/>
                      <a:r>
                        <a:rPr lang="en-US" dirty="0">
                          <a:latin typeface="Times New Roman" panose="02020603050405020304" pitchFamily="18" charset="0"/>
                          <a:cs typeface="Times New Roman" panose="02020603050405020304" pitchFamily="18" charset="0"/>
                        </a:rPr>
                        <a:t>HOURS</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STATUS</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171356176"/>
                  </a:ext>
                </a:extLst>
              </a:tr>
              <a:tr h="523842">
                <a:tc>
                  <a:txBody>
                    <a:bodyPr/>
                    <a:lstStyle/>
                    <a:p>
                      <a:pPr algn="ctr"/>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Sprint 1</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15/09/2023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12/10/2023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13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latin typeface="Times New Roman" panose="02020603050405020304" pitchFamily="18" charset="0"/>
                          <a:cs typeface="Times New Roman" panose="02020603050405020304" pitchFamily="18" charset="0"/>
                        </a:rPr>
                        <a:t>Completed</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432475510"/>
                  </a:ext>
                </a:extLst>
              </a:tr>
              <a:tr h="523842">
                <a:tc>
                  <a:txBody>
                    <a:bodyPr/>
                    <a:lstStyle/>
                    <a:p>
                      <a:pPr algn="ctr"/>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Sprint </a:t>
                      </a:r>
                      <a:r>
                        <a:rPr lang="en-US"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13/10/2023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03/11/2023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14</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latin typeface="Times New Roman" panose="02020603050405020304" pitchFamily="18" charset="0"/>
                          <a:cs typeface="Times New Roman" panose="02020603050405020304" pitchFamily="18" charset="0"/>
                        </a:rPr>
                        <a:t>Completed</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73701614"/>
                  </a:ext>
                </a:extLst>
              </a:tr>
              <a:tr h="523842">
                <a:tc>
                  <a:txBody>
                    <a:bodyPr/>
                    <a:lstStyle/>
                    <a:p>
                      <a:pPr algn="ctr"/>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Sprint </a:t>
                      </a:r>
                      <a:r>
                        <a:rPr lang="en-US"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08/11/2023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30/11/2023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14</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latin typeface="Times New Roman" panose="02020603050405020304" pitchFamily="18" charset="0"/>
                          <a:cs typeface="Times New Roman" panose="02020603050405020304" pitchFamily="18" charset="0"/>
                        </a:rPr>
                        <a:t>Completed</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25642114"/>
                  </a:ext>
                </a:extLst>
              </a:tr>
            </a:tbl>
          </a:graphicData>
        </a:graphic>
      </p:graphicFrame>
      <p:sp>
        <p:nvSpPr>
          <p:cNvPr id="4" name="Date Placeholder 3">
            <a:extLst>
              <a:ext uri="{FF2B5EF4-FFF2-40B4-BE49-F238E27FC236}">
                <a16:creationId xmlns:a16="http://schemas.microsoft.com/office/drawing/2014/main" xmlns="" id="{8044FAFD-3894-30FD-6827-462EA5580CF3}"/>
              </a:ext>
            </a:extLst>
          </p:cNvPr>
          <p:cNvSpPr>
            <a:spLocks noGrp="1"/>
          </p:cNvSpPr>
          <p:nvPr>
            <p:ph type="dt" sz="half" idx="10"/>
          </p:nvPr>
        </p:nvSpPr>
        <p:spPr/>
        <p:txBody>
          <a:bodyPr/>
          <a:lstStyle/>
          <a:p>
            <a:fld id="{5C0220AE-BB02-4B55-8B69-AAAE98CDEC4D}" type="datetime1">
              <a:rPr lang="en-US" smtClean="0"/>
              <a:t>11/27/2023</a:t>
            </a:fld>
            <a:endParaRPr lang="en-US" dirty="0"/>
          </a:p>
        </p:txBody>
      </p:sp>
      <p:sp>
        <p:nvSpPr>
          <p:cNvPr id="5" name="Footer Placeholder 4">
            <a:extLst>
              <a:ext uri="{FF2B5EF4-FFF2-40B4-BE49-F238E27FC236}">
                <a16:creationId xmlns:a16="http://schemas.microsoft.com/office/drawing/2014/main" xmlns="" id="{340D6E40-AB58-7B71-7441-8D50F08A8344}"/>
              </a:ext>
            </a:extLst>
          </p:cNvPr>
          <p:cNvSpPr>
            <a:spLocks noGrp="1"/>
          </p:cNvSpPr>
          <p:nvPr>
            <p:ph type="ftr" sz="quarter" idx="11"/>
          </p:nvPr>
        </p:nvSpPr>
        <p:spPr/>
        <p:txBody>
          <a:bodyPr/>
          <a:lstStyle/>
          <a:p>
            <a:r>
              <a:rPr lang="en-US"/>
              <a:t>MCA-Mini Project</a:t>
            </a:r>
            <a:endParaRPr lang="en-US" dirty="0"/>
          </a:p>
        </p:txBody>
      </p:sp>
      <p:sp>
        <p:nvSpPr>
          <p:cNvPr id="6" name="Slide Number Placeholder 5">
            <a:extLst>
              <a:ext uri="{FF2B5EF4-FFF2-40B4-BE49-F238E27FC236}">
                <a16:creationId xmlns:a16="http://schemas.microsoft.com/office/drawing/2014/main" xmlns="" id="{5602486C-14D8-37E4-E15C-EAEFDC51AAB2}"/>
              </a:ext>
            </a:extLst>
          </p:cNvPr>
          <p:cNvSpPr>
            <a:spLocks noGrp="1"/>
          </p:cNvSpPr>
          <p:nvPr>
            <p:ph type="sldNum" sz="quarter" idx="12"/>
          </p:nvPr>
        </p:nvSpPr>
        <p:spPr/>
        <p:txBody>
          <a:bodyPr/>
          <a:lstStyle/>
          <a:p>
            <a:fld id="{FF2BD96E-3838-45D2-9031-D3AF67C920A5}" type="slidenum">
              <a:rPr lang="en-US" smtClean="0"/>
              <a:t>10</a:t>
            </a:fld>
            <a:endParaRPr lang="en-US" dirty="0"/>
          </a:p>
        </p:txBody>
      </p:sp>
    </p:spTree>
    <p:extLst>
      <p:ext uri="{BB962C8B-B14F-4D97-AF65-F5344CB8AC3E}">
        <p14:creationId xmlns:p14="http://schemas.microsoft.com/office/powerpoint/2010/main" val="20626837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9EA953-EC30-9F36-AE35-F30D0EDD7AF0}"/>
              </a:ext>
            </a:extLst>
          </p:cNvPr>
          <p:cNvSpPr>
            <a:spLocks noGrp="1"/>
          </p:cNvSpPr>
          <p:nvPr>
            <p:ph type="title"/>
          </p:nvPr>
        </p:nvSpPr>
        <p:spPr>
          <a:xfrm>
            <a:off x="989400" y="39167"/>
            <a:ext cx="10213200" cy="1112836"/>
          </a:xfrm>
        </p:spPr>
        <p:txBody>
          <a:bodyPr anchor="ctr"/>
          <a:lstStyle/>
          <a:p>
            <a:pPr algn="ctr"/>
            <a:r>
              <a:rPr lang="en-US" sz="2000" b="1" u="sng" dirty="0">
                <a:latin typeface="Times New Roman" panose="02020603050405020304" pitchFamily="18" charset="0"/>
                <a:cs typeface="Times New Roman" panose="02020603050405020304" pitchFamily="18" charset="0"/>
              </a:rPr>
              <a:t>SPRINT PLAN</a:t>
            </a:r>
            <a:endParaRPr lang="en-IN" sz="2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DBDFCAD-BC85-73BF-43FD-20E805B51436}"/>
              </a:ext>
            </a:extLst>
          </p:cNvPr>
          <p:cNvSpPr>
            <a:spLocks noGrp="1"/>
          </p:cNvSpPr>
          <p:nvPr>
            <p:ph idx="1"/>
          </p:nvPr>
        </p:nvSpPr>
        <p:spPr>
          <a:xfrm>
            <a:off x="838200" y="826687"/>
            <a:ext cx="10515600" cy="4154488"/>
          </a:xfrm>
        </p:spPr>
        <p:txBody>
          <a:bodyPr/>
          <a:lstStyle/>
          <a:p>
            <a:pPr marL="0" indent="0">
              <a:buNone/>
            </a:pPr>
            <a:r>
              <a:rPr lang="en-US" b="1" u="sng" dirty="0">
                <a:solidFill>
                  <a:srgbClr val="000000"/>
                </a:solidFill>
                <a:latin typeface="Times New Roman" panose="02020603050405020304" pitchFamily="18" charset="0"/>
                <a:cs typeface="Times New Roman" panose="02020603050405020304" pitchFamily="18" charset="0"/>
              </a:rPr>
              <a:t>SPRINT 1</a:t>
            </a:r>
            <a:endParaRPr lang="en-IN" b="1" u="sng"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4C3AE599-1DE8-0776-98C2-0D999DCBC423}"/>
              </a:ext>
            </a:extLst>
          </p:cNvPr>
          <p:cNvSpPr>
            <a:spLocks noGrp="1"/>
          </p:cNvSpPr>
          <p:nvPr>
            <p:ph type="dt" sz="half" idx="10"/>
          </p:nvPr>
        </p:nvSpPr>
        <p:spPr/>
        <p:txBody>
          <a:bodyPr/>
          <a:lstStyle/>
          <a:p>
            <a:fld id="{5C0220AE-BB02-4B55-8B69-AAAE98CDEC4D}" type="datetime1">
              <a:rPr lang="en-US" smtClean="0"/>
              <a:t>11/27/2023</a:t>
            </a:fld>
            <a:endParaRPr lang="en-US" dirty="0"/>
          </a:p>
        </p:txBody>
      </p:sp>
      <p:sp>
        <p:nvSpPr>
          <p:cNvPr id="5" name="Footer Placeholder 4">
            <a:extLst>
              <a:ext uri="{FF2B5EF4-FFF2-40B4-BE49-F238E27FC236}">
                <a16:creationId xmlns:a16="http://schemas.microsoft.com/office/drawing/2014/main" xmlns="" id="{6171F7E0-BEC6-6586-9F60-C3D280460562}"/>
              </a:ext>
            </a:extLst>
          </p:cNvPr>
          <p:cNvSpPr>
            <a:spLocks noGrp="1"/>
          </p:cNvSpPr>
          <p:nvPr>
            <p:ph type="ftr" sz="quarter" idx="11"/>
          </p:nvPr>
        </p:nvSpPr>
        <p:spPr/>
        <p:txBody>
          <a:bodyPr/>
          <a:lstStyle/>
          <a:p>
            <a:r>
              <a:rPr lang="en-US"/>
              <a:t>MCA-Mini Project</a:t>
            </a:r>
            <a:endParaRPr lang="en-US" dirty="0"/>
          </a:p>
        </p:txBody>
      </p:sp>
      <p:sp>
        <p:nvSpPr>
          <p:cNvPr id="6" name="Slide Number Placeholder 5">
            <a:extLst>
              <a:ext uri="{FF2B5EF4-FFF2-40B4-BE49-F238E27FC236}">
                <a16:creationId xmlns:a16="http://schemas.microsoft.com/office/drawing/2014/main" xmlns="" id="{FF7CB97B-024C-3BBD-8062-15167D2F977F}"/>
              </a:ext>
            </a:extLst>
          </p:cNvPr>
          <p:cNvSpPr>
            <a:spLocks noGrp="1"/>
          </p:cNvSpPr>
          <p:nvPr>
            <p:ph type="sldNum" sz="quarter" idx="12"/>
          </p:nvPr>
        </p:nvSpPr>
        <p:spPr/>
        <p:txBody>
          <a:bodyPr/>
          <a:lstStyle/>
          <a:p>
            <a:fld id="{FF2BD96E-3838-45D2-9031-D3AF67C920A5}" type="slidenum">
              <a:rPr lang="en-US" smtClean="0"/>
              <a:t>11</a:t>
            </a:fld>
            <a:endParaRPr lang="en-US" dirty="0"/>
          </a:p>
        </p:txBody>
      </p:sp>
      <p:graphicFrame>
        <p:nvGraphicFramePr>
          <p:cNvPr id="7" name="Table 6">
            <a:extLst>
              <a:ext uri="{FF2B5EF4-FFF2-40B4-BE49-F238E27FC236}">
                <a16:creationId xmlns:a16="http://schemas.microsoft.com/office/drawing/2014/main" xmlns="" id="{66C53B3E-8A15-C5ED-FB98-356CF5BC40EC}"/>
              </a:ext>
            </a:extLst>
          </p:cNvPr>
          <p:cNvGraphicFramePr>
            <a:graphicFrameLocks noGrp="1"/>
          </p:cNvGraphicFramePr>
          <p:nvPr>
            <p:extLst>
              <p:ext uri="{D42A27DB-BD31-4B8C-83A1-F6EECF244321}">
                <p14:modId xmlns:p14="http://schemas.microsoft.com/office/powerpoint/2010/main" val="460095072"/>
              </p:ext>
            </p:extLst>
          </p:nvPr>
        </p:nvGraphicFramePr>
        <p:xfrm>
          <a:off x="85108" y="1503313"/>
          <a:ext cx="12021783" cy="4510843"/>
        </p:xfrm>
        <a:graphic>
          <a:graphicData uri="http://schemas.openxmlformats.org/drawingml/2006/table">
            <a:tbl>
              <a:tblPr firstRow="1">
                <a:tableStyleId>{10A1B5D5-9B99-4C35-A422-299274C87663}</a:tableStyleId>
              </a:tblPr>
              <a:tblGrid>
                <a:gridCol w="983147">
                  <a:extLst>
                    <a:ext uri="{9D8B030D-6E8A-4147-A177-3AD203B41FA5}">
                      <a16:colId xmlns:a16="http://schemas.microsoft.com/office/drawing/2014/main" xmlns="" val="3068120295"/>
                    </a:ext>
                  </a:extLst>
                </a:gridCol>
                <a:gridCol w="1371600">
                  <a:extLst>
                    <a:ext uri="{9D8B030D-6E8A-4147-A177-3AD203B41FA5}">
                      <a16:colId xmlns:a16="http://schemas.microsoft.com/office/drawing/2014/main" xmlns="" val="2081920431"/>
                    </a:ext>
                  </a:extLst>
                </a:gridCol>
                <a:gridCol w="1063869">
                  <a:extLst>
                    <a:ext uri="{9D8B030D-6E8A-4147-A177-3AD203B41FA5}">
                      <a16:colId xmlns:a16="http://schemas.microsoft.com/office/drawing/2014/main" xmlns="" val="2091191495"/>
                    </a:ext>
                  </a:extLst>
                </a:gridCol>
                <a:gridCol w="844867">
                  <a:extLst>
                    <a:ext uri="{9D8B030D-6E8A-4147-A177-3AD203B41FA5}">
                      <a16:colId xmlns:a16="http://schemas.microsoft.com/office/drawing/2014/main" xmlns="" val="877990754"/>
                    </a:ext>
                  </a:extLst>
                </a:gridCol>
                <a:gridCol w="844867">
                  <a:extLst>
                    <a:ext uri="{9D8B030D-6E8A-4147-A177-3AD203B41FA5}">
                      <a16:colId xmlns:a16="http://schemas.microsoft.com/office/drawing/2014/main" xmlns="" val="2815998599"/>
                    </a:ext>
                  </a:extLst>
                </a:gridCol>
                <a:gridCol w="844867">
                  <a:extLst>
                    <a:ext uri="{9D8B030D-6E8A-4147-A177-3AD203B41FA5}">
                      <a16:colId xmlns:a16="http://schemas.microsoft.com/office/drawing/2014/main" xmlns="" val="2503407164"/>
                    </a:ext>
                  </a:extLst>
                </a:gridCol>
                <a:gridCol w="844867">
                  <a:extLst>
                    <a:ext uri="{9D8B030D-6E8A-4147-A177-3AD203B41FA5}">
                      <a16:colId xmlns:a16="http://schemas.microsoft.com/office/drawing/2014/main" xmlns="" val="525503135"/>
                    </a:ext>
                  </a:extLst>
                </a:gridCol>
                <a:gridCol w="844867">
                  <a:extLst>
                    <a:ext uri="{9D8B030D-6E8A-4147-A177-3AD203B41FA5}">
                      <a16:colId xmlns:a16="http://schemas.microsoft.com/office/drawing/2014/main" xmlns="" val="3325920845"/>
                    </a:ext>
                  </a:extLst>
                </a:gridCol>
                <a:gridCol w="844867">
                  <a:extLst>
                    <a:ext uri="{9D8B030D-6E8A-4147-A177-3AD203B41FA5}">
                      <a16:colId xmlns:a16="http://schemas.microsoft.com/office/drawing/2014/main" xmlns="" val="1829481200"/>
                    </a:ext>
                  </a:extLst>
                </a:gridCol>
                <a:gridCol w="908876">
                  <a:extLst>
                    <a:ext uri="{9D8B030D-6E8A-4147-A177-3AD203B41FA5}">
                      <a16:colId xmlns:a16="http://schemas.microsoft.com/office/drawing/2014/main" xmlns="" val="24029776"/>
                    </a:ext>
                  </a:extLst>
                </a:gridCol>
                <a:gridCol w="844867">
                  <a:extLst>
                    <a:ext uri="{9D8B030D-6E8A-4147-A177-3AD203B41FA5}">
                      <a16:colId xmlns:a16="http://schemas.microsoft.com/office/drawing/2014/main" xmlns="" val="2050445480"/>
                    </a:ext>
                  </a:extLst>
                </a:gridCol>
                <a:gridCol w="844867">
                  <a:extLst>
                    <a:ext uri="{9D8B030D-6E8A-4147-A177-3AD203B41FA5}">
                      <a16:colId xmlns:a16="http://schemas.microsoft.com/office/drawing/2014/main" xmlns="" val="1274202739"/>
                    </a:ext>
                  </a:extLst>
                </a:gridCol>
                <a:gridCol w="935355">
                  <a:extLst>
                    <a:ext uri="{9D8B030D-6E8A-4147-A177-3AD203B41FA5}">
                      <a16:colId xmlns:a16="http://schemas.microsoft.com/office/drawing/2014/main" xmlns="" val="2008015670"/>
                    </a:ext>
                  </a:extLst>
                </a:gridCol>
              </a:tblGrid>
              <a:tr h="8061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Backlog Item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Times New Roman" panose="02020603050405020304" pitchFamily="18" charset="0"/>
                          <a:cs typeface="Times New Roman" panose="02020603050405020304" pitchFamily="18" charset="0"/>
                        </a:rPr>
                        <a:t>Status and</a:t>
                      </a:r>
                    </a:p>
                    <a:p>
                      <a:pPr algn="ctr"/>
                      <a:r>
                        <a:rPr lang="en-IN" sz="1600" dirty="0">
                          <a:latin typeface="Times New Roman" panose="02020603050405020304" pitchFamily="18" charset="0"/>
                          <a:cs typeface="Times New Roman" panose="02020603050405020304" pitchFamily="18" charset="0"/>
                        </a:rPr>
                        <a:t>Completion 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Original Estimate in hours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1</a:t>
                      </a:r>
                    </a:p>
                    <a:p>
                      <a:pPr algn="ctr"/>
                      <a:r>
                        <a:rPr lang="en-US" sz="1600" dirty="0">
                          <a:latin typeface="Times New Roman" panose="02020603050405020304" pitchFamily="18" charset="0"/>
                          <a:cs typeface="Times New Roman" panose="02020603050405020304" pitchFamily="18" charset="0"/>
                        </a:rPr>
                        <a:t>15/09</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2</a:t>
                      </a:r>
                    </a:p>
                    <a:p>
                      <a:pPr algn="ctr"/>
                      <a:r>
                        <a:rPr lang="en-US" sz="1600" dirty="0">
                          <a:latin typeface="Times New Roman" panose="02020603050405020304" pitchFamily="18" charset="0"/>
                          <a:cs typeface="Times New Roman" panose="02020603050405020304" pitchFamily="18" charset="0"/>
                        </a:rPr>
                        <a:t>20/09</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3</a:t>
                      </a:r>
                    </a:p>
                    <a:p>
                      <a:pPr algn="ctr"/>
                      <a:r>
                        <a:rPr lang="en-US" sz="1600" dirty="0">
                          <a:latin typeface="Times New Roman" panose="02020603050405020304" pitchFamily="18" charset="0"/>
                          <a:cs typeface="Times New Roman" panose="02020603050405020304" pitchFamily="18" charset="0"/>
                        </a:rPr>
                        <a:t>21/09</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4</a:t>
                      </a:r>
                    </a:p>
                    <a:p>
                      <a:pPr algn="ctr"/>
                      <a:r>
                        <a:rPr lang="en-US" sz="1600" dirty="0">
                          <a:latin typeface="Times New Roman" panose="02020603050405020304" pitchFamily="18" charset="0"/>
                          <a:cs typeface="Times New Roman" panose="02020603050405020304" pitchFamily="18" charset="0"/>
                        </a:rPr>
                        <a:t>28/09</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5</a:t>
                      </a:r>
                    </a:p>
                    <a:p>
                      <a:pPr algn="ctr"/>
                      <a:r>
                        <a:rPr lang="en-US" sz="1600" dirty="0">
                          <a:latin typeface="Times New Roman" panose="02020603050405020304" pitchFamily="18" charset="0"/>
                          <a:cs typeface="Times New Roman" panose="02020603050405020304" pitchFamily="18" charset="0"/>
                        </a:rPr>
                        <a:t>29/09</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6</a:t>
                      </a:r>
                    </a:p>
                    <a:p>
                      <a:pPr algn="ctr"/>
                      <a:r>
                        <a:rPr lang="en-US" sz="1600" dirty="0">
                          <a:latin typeface="Times New Roman" panose="02020603050405020304" pitchFamily="18" charset="0"/>
                          <a:cs typeface="Times New Roman" panose="02020603050405020304" pitchFamily="18" charset="0"/>
                        </a:rPr>
                        <a:t>04/10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7</a:t>
                      </a:r>
                    </a:p>
                    <a:p>
                      <a:pPr algn="ctr"/>
                      <a:r>
                        <a:rPr lang="en-US" sz="1600" dirty="0">
                          <a:latin typeface="Times New Roman" panose="02020603050405020304" pitchFamily="18" charset="0"/>
                          <a:cs typeface="Times New Roman" panose="02020603050405020304" pitchFamily="18" charset="0"/>
                        </a:rPr>
                        <a:t>05/10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8</a:t>
                      </a:r>
                    </a:p>
                    <a:p>
                      <a:pPr algn="ctr"/>
                      <a:r>
                        <a:rPr lang="en-US" sz="1600" dirty="0">
                          <a:latin typeface="Times New Roman" panose="02020603050405020304" pitchFamily="18" charset="0"/>
                          <a:cs typeface="Times New Roman" panose="02020603050405020304" pitchFamily="18" charset="0"/>
                        </a:rPr>
                        <a:t>06/10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9</a:t>
                      </a:r>
                    </a:p>
                    <a:p>
                      <a:pPr algn="ctr"/>
                      <a:r>
                        <a:rPr lang="en-US" sz="1600" dirty="0">
                          <a:latin typeface="Times New Roman" panose="02020603050405020304" pitchFamily="18" charset="0"/>
                          <a:cs typeface="Times New Roman" panose="02020603050405020304" pitchFamily="18" charset="0"/>
                        </a:rPr>
                        <a:t>11/10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10</a:t>
                      </a:r>
                    </a:p>
                    <a:p>
                      <a:pPr algn="ctr"/>
                      <a:r>
                        <a:rPr lang="en-US" sz="1600" dirty="0">
                          <a:latin typeface="Times New Roman" panose="02020603050405020304" pitchFamily="18" charset="0"/>
                          <a:cs typeface="Times New Roman" panose="02020603050405020304" pitchFamily="18" charset="0"/>
                        </a:rPr>
                        <a:t>12/10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960656112"/>
                  </a:ext>
                </a:extLst>
              </a:tr>
              <a:tr h="583981">
                <a:tc>
                  <a:txBody>
                    <a:bodyPr/>
                    <a:lstStyle/>
                    <a:p>
                      <a:pPr algn="ctr"/>
                      <a:r>
                        <a:rPr lang="en-US" sz="1600" dirty="0">
                          <a:latin typeface="Times New Roman" panose="02020603050405020304" pitchFamily="18" charset="0"/>
                          <a:cs typeface="Times New Roman" panose="02020603050405020304" pitchFamily="18" charset="0"/>
                        </a:rPr>
                        <a:t>Form Design</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anose="02020603050405020304" pitchFamily="18" charset="0"/>
                          <a:cs typeface="Times New Roman" panose="02020603050405020304" pitchFamily="18" charset="0"/>
                        </a:rPr>
                        <a:t>04/10/2023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92394982"/>
                  </a:ext>
                </a:extLst>
              </a:tr>
              <a:tr h="621863">
                <a:tc>
                  <a:txBody>
                    <a:bodyPr/>
                    <a:lstStyle/>
                    <a:p>
                      <a:pPr algn="ctr"/>
                      <a:r>
                        <a:rPr lang="en-US" sz="1600" dirty="0">
                          <a:latin typeface="Times New Roman" panose="02020603050405020304" pitchFamily="18" charset="0"/>
                          <a:cs typeface="Times New Roman" panose="02020603050405020304" pitchFamily="18" charset="0"/>
                        </a:rPr>
                        <a:t>Table Design</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anose="02020603050405020304" pitchFamily="18" charset="0"/>
                          <a:cs typeface="Times New Roman" panose="02020603050405020304" pitchFamily="18" charset="0"/>
                        </a:rPr>
                        <a:t>05/10/2023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03741468"/>
                  </a:ext>
                </a:extLst>
              </a:tr>
              <a:tr h="609060">
                <a:tc>
                  <a:txBody>
                    <a:bodyPr/>
                    <a:lstStyle/>
                    <a:p>
                      <a:pPr algn="ctr"/>
                      <a:r>
                        <a:rPr lang="en-US" sz="1600" dirty="0">
                          <a:latin typeface="Times New Roman" panose="02020603050405020304" pitchFamily="18" charset="0"/>
                          <a:cs typeface="Times New Roman" panose="02020603050405020304" pitchFamily="18" charset="0"/>
                        </a:rPr>
                        <a:t>Coding</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anose="02020603050405020304" pitchFamily="18" charset="0"/>
                          <a:cs typeface="Times New Roman" panose="02020603050405020304" pitchFamily="18" charset="0"/>
                        </a:rPr>
                        <a:t>11/10/2023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6</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163199530"/>
                  </a:ext>
                </a:extLst>
              </a:tr>
              <a:tr h="668643">
                <a:tc>
                  <a:txBody>
                    <a:bodyPr/>
                    <a:lstStyle/>
                    <a:p>
                      <a:pPr algn="ctr"/>
                      <a:r>
                        <a:rPr lang="en-US" sz="1600" dirty="0">
                          <a:latin typeface="Times New Roman" panose="02020603050405020304" pitchFamily="18" charset="0"/>
                          <a:cs typeface="Times New Roman" panose="02020603050405020304" pitchFamily="18" charset="0"/>
                        </a:rPr>
                        <a:t>Testing &amp;</a:t>
                      </a:r>
                    </a:p>
                    <a:p>
                      <a:pPr algn="ctr"/>
                      <a:r>
                        <a:rPr lang="en-US" sz="1600" dirty="0">
                          <a:latin typeface="Times New Roman" panose="02020603050405020304" pitchFamily="18" charset="0"/>
                          <a:cs typeface="Times New Roman" panose="02020603050405020304" pitchFamily="18" charset="0"/>
                        </a:rPr>
                        <a:t>Validation</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12/10/2023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217410860"/>
                  </a:ext>
                </a:extLst>
              </a:tr>
              <a:tr h="806179">
                <a:tc gridSpan="2">
                  <a:txBody>
                    <a:bodyPr/>
                    <a:lstStyle/>
                    <a:p>
                      <a:pPr algn="ctr"/>
                      <a:r>
                        <a:rPr lang="en-US" sz="1600" b="1" dirty="0">
                          <a:latin typeface="Times New Roman" panose="02020603050405020304" pitchFamily="18" charset="0"/>
                          <a:cs typeface="Times New Roman" panose="02020603050405020304" pitchFamily="18" charset="0"/>
                        </a:rPr>
                        <a:t>Total</a:t>
                      </a:r>
                      <a:endParaRPr lang="en-IN" sz="16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300128655"/>
                  </a:ext>
                </a:extLst>
              </a:tr>
            </a:tbl>
          </a:graphicData>
        </a:graphic>
      </p:graphicFrame>
    </p:spTree>
    <p:extLst>
      <p:ext uri="{BB962C8B-B14F-4D97-AF65-F5344CB8AC3E}">
        <p14:creationId xmlns:p14="http://schemas.microsoft.com/office/powerpoint/2010/main" val="20395049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9EA953-EC30-9F36-AE35-F30D0EDD7AF0}"/>
              </a:ext>
            </a:extLst>
          </p:cNvPr>
          <p:cNvSpPr>
            <a:spLocks noGrp="1"/>
          </p:cNvSpPr>
          <p:nvPr>
            <p:ph type="title"/>
          </p:nvPr>
        </p:nvSpPr>
        <p:spPr>
          <a:xfrm>
            <a:off x="989400" y="39167"/>
            <a:ext cx="10213200" cy="1112836"/>
          </a:xfrm>
        </p:spPr>
        <p:txBody>
          <a:bodyPr anchor="ctr"/>
          <a:lstStyle/>
          <a:p>
            <a:pPr algn="ctr"/>
            <a:r>
              <a:rPr lang="en-US" sz="2000" b="1" u="sng" dirty="0">
                <a:latin typeface="Times New Roman" panose="02020603050405020304" pitchFamily="18" charset="0"/>
                <a:cs typeface="Times New Roman" panose="02020603050405020304" pitchFamily="18" charset="0"/>
              </a:rPr>
              <a:t>SPRINT PLAN</a:t>
            </a:r>
            <a:endParaRPr lang="en-IN" sz="2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DBDFCAD-BC85-73BF-43FD-20E805B51436}"/>
              </a:ext>
            </a:extLst>
          </p:cNvPr>
          <p:cNvSpPr>
            <a:spLocks noGrp="1"/>
          </p:cNvSpPr>
          <p:nvPr>
            <p:ph idx="1"/>
          </p:nvPr>
        </p:nvSpPr>
        <p:spPr>
          <a:xfrm>
            <a:off x="838200" y="826687"/>
            <a:ext cx="10515600" cy="4154488"/>
          </a:xfrm>
        </p:spPr>
        <p:txBody>
          <a:bodyPr/>
          <a:lstStyle/>
          <a:p>
            <a:pPr marL="0" indent="0">
              <a:buNone/>
            </a:pPr>
            <a:r>
              <a:rPr lang="en-US" b="1" u="sng" dirty="0">
                <a:solidFill>
                  <a:srgbClr val="000000"/>
                </a:solidFill>
                <a:latin typeface="Times New Roman" panose="02020603050405020304" pitchFamily="18" charset="0"/>
                <a:cs typeface="Times New Roman" panose="02020603050405020304" pitchFamily="18" charset="0"/>
              </a:rPr>
              <a:t>SPRINT 2</a:t>
            </a:r>
            <a:endParaRPr lang="en-IN" b="1" u="sng"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4C3AE599-1DE8-0776-98C2-0D999DCBC423}"/>
              </a:ext>
            </a:extLst>
          </p:cNvPr>
          <p:cNvSpPr>
            <a:spLocks noGrp="1"/>
          </p:cNvSpPr>
          <p:nvPr>
            <p:ph type="dt" sz="half" idx="10"/>
          </p:nvPr>
        </p:nvSpPr>
        <p:spPr/>
        <p:txBody>
          <a:bodyPr/>
          <a:lstStyle/>
          <a:p>
            <a:fld id="{5C0220AE-BB02-4B55-8B69-AAAE98CDEC4D}" type="datetime1">
              <a:rPr lang="en-US" smtClean="0"/>
              <a:t>11/27/2023</a:t>
            </a:fld>
            <a:endParaRPr lang="en-US" dirty="0"/>
          </a:p>
        </p:txBody>
      </p:sp>
      <p:sp>
        <p:nvSpPr>
          <p:cNvPr id="5" name="Footer Placeholder 4">
            <a:extLst>
              <a:ext uri="{FF2B5EF4-FFF2-40B4-BE49-F238E27FC236}">
                <a16:creationId xmlns:a16="http://schemas.microsoft.com/office/drawing/2014/main" xmlns="" id="{6171F7E0-BEC6-6586-9F60-C3D280460562}"/>
              </a:ext>
            </a:extLst>
          </p:cNvPr>
          <p:cNvSpPr>
            <a:spLocks noGrp="1"/>
          </p:cNvSpPr>
          <p:nvPr>
            <p:ph type="ftr" sz="quarter" idx="11"/>
          </p:nvPr>
        </p:nvSpPr>
        <p:spPr/>
        <p:txBody>
          <a:bodyPr/>
          <a:lstStyle/>
          <a:p>
            <a:r>
              <a:rPr lang="en-US"/>
              <a:t>MCA-Mini Project</a:t>
            </a:r>
            <a:endParaRPr lang="en-US" dirty="0"/>
          </a:p>
        </p:txBody>
      </p:sp>
      <p:sp>
        <p:nvSpPr>
          <p:cNvPr id="6" name="Slide Number Placeholder 5">
            <a:extLst>
              <a:ext uri="{FF2B5EF4-FFF2-40B4-BE49-F238E27FC236}">
                <a16:creationId xmlns:a16="http://schemas.microsoft.com/office/drawing/2014/main" xmlns="" id="{FF7CB97B-024C-3BBD-8062-15167D2F977F}"/>
              </a:ext>
            </a:extLst>
          </p:cNvPr>
          <p:cNvSpPr>
            <a:spLocks noGrp="1"/>
          </p:cNvSpPr>
          <p:nvPr>
            <p:ph type="sldNum" sz="quarter" idx="12"/>
          </p:nvPr>
        </p:nvSpPr>
        <p:spPr/>
        <p:txBody>
          <a:bodyPr/>
          <a:lstStyle/>
          <a:p>
            <a:fld id="{FF2BD96E-3838-45D2-9031-D3AF67C920A5}" type="slidenum">
              <a:rPr lang="en-US" smtClean="0"/>
              <a:t>12</a:t>
            </a:fld>
            <a:endParaRPr lang="en-US" dirty="0"/>
          </a:p>
        </p:txBody>
      </p:sp>
      <p:graphicFrame>
        <p:nvGraphicFramePr>
          <p:cNvPr id="7" name="Table 6">
            <a:extLst>
              <a:ext uri="{FF2B5EF4-FFF2-40B4-BE49-F238E27FC236}">
                <a16:creationId xmlns:a16="http://schemas.microsoft.com/office/drawing/2014/main" xmlns="" id="{66C53B3E-8A15-C5ED-FB98-356CF5BC40EC}"/>
              </a:ext>
            </a:extLst>
          </p:cNvPr>
          <p:cNvGraphicFramePr>
            <a:graphicFrameLocks noGrp="1"/>
          </p:cNvGraphicFramePr>
          <p:nvPr>
            <p:extLst>
              <p:ext uri="{D42A27DB-BD31-4B8C-83A1-F6EECF244321}">
                <p14:modId xmlns:p14="http://schemas.microsoft.com/office/powerpoint/2010/main" val="1289741729"/>
              </p:ext>
            </p:extLst>
          </p:nvPr>
        </p:nvGraphicFramePr>
        <p:xfrm>
          <a:off x="85108" y="1503313"/>
          <a:ext cx="12021783" cy="4510843"/>
        </p:xfrm>
        <a:graphic>
          <a:graphicData uri="http://schemas.openxmlformats.org/drawingml/2006/table">
            <a:tbl>
              <a:tblPr firstRow="1">
                <a:tableStyleId>{10A1B5D5-9B99-4C35-A422-299274C87663}</a:tableStyleId>
              </a:tblPr>
              <a:tblGrid>
                <a:gridCol w="983147">
                  <a:extLst>
                    <a:ext uri="{9D8B030D-6E8A-4147-A177-3AD203B41FA5}">
                      <a16:colId xmlns:a16="http://schemas.microsoft.com/office/drawing/2014/main" xmlns="" val="3068120295"/>
                    </a:ext>
                  </a:extLst>
                </a:gridCol>
                <a:gridCol w="1371600">
                  <a:extLst>
                    <a:ext uri="{9D8B030D-6E8A-4147-A177-3AD203B41FA5}">
                      <a16:colId xmlns:a16="http://schemas.microsoft.com/office/drawing/2014/main" xmlns="" val="2081920431"/>
                    </a:ext>
                  </a:extLst>
                </a:gridCol>
                <a:gridCol w="1063869">
                  <a:extLst>
                    <a:ext uri="{9D8B030D-6E8A-4147-A177-3AD203B41FA5}">
                      <a16:colId xmlns:a16="http://schemas.microsoft.com/office/drawing/2014/main" xmlns="" val="2091191495"/>
                    </a:ext>
                  </a:extLst>
                </a:gridCol>
                <a:gridCol w="844867">
                  <a:extLst>
                    <a:ext uri="{9D8B030D-6E8A-4147-A177-3AD203B41FA5}">
                      <a16:colId xmlns:a16="http://schemas.microsoft.com/office/drawing/2014/main" xmlns="" val="877990754"/>
                    </a:ext>
                  </a:extLst>
                </a:gridCol>
                <a:gridCol w="844867">
                  <a:extLst>
                    <a:ext uri="{9D8B030D-6E8A-4147-A177-3AD203B41FA5}">
                      <a16:colId xmlns:a16="http://schemas.microsoft.com/office/drawing/2014/main" xmlns="" val="2815998599"/>
                    </a:ext>
                  </a:extLst>
                </a:gridCol>
                <a:gridCol w="844867">
                  <a:extLst>
                    <a:ext uri="{9D8B030D-6E8A-4147-A177-3AD203B41FA5}">
                      <a16:colId xmlns:a16="http://schemas.microsoft.com/office/drawing/2014/main" xmlns="" val="2503407164"/>
                    </a:ext>
                  </a:extLst>
                </a:gridCol>
                <a:gridCol w="844867">
                  <a:extLst>
                    <a:ext uri="{9D8B030D-6E8A-4147-A177-3AD203B41FA5}">
                      <a16:colId xmlns:a16="http://schemas.microsoft.com/office/drawing/2014/main" xmlns="" val="525503135"/>
                    </a:ext>
                  </a:extLst>
                </a:gridCol>
                <a:gridCol w="844867">
                  <a:extLst>
                    <a:ext uri="{9D8B030D-6E8A-4147-A177-3AD203B41FA5}">
                      <a16:colId xmlns:a16="http://schemas.microsoft.com/office/drawing/2014/main" xmlns="" val="3325920845"/>
                    </a:ext>
                  </a:extLst>
                </a:gridCol>
                <a:gridCol w="844867">
                  <a:extLst>
                    <a:ext uri="{9D8B030D-6E8A-4147-A177-3AD203B41FA5}">
                      <a16:colId xmlns:a16="http://schemas.microsoft.com/office/drawing/2014/main" xmlns="" val="1829481200"/>
                    </a:ext>
                  </a:extLst>
                </a:gridCol>
                <a:gridCol w="908876">
                  <a:extLst>
                    <a:ext uri="{9D8B030D-6E8A-4147-A177-3AD203B41FA5}">
                      <a16:colId xmlns:a16="http://schemas.microsoft.com/office/drawing/2014/main" xmlns="" val="24029776"/>
                    </a:ext>
                  </a:extLst>
                </a:gridCol>
                <a:gridCol w="844867">
                  <a:extLst>
                    <a:ext uri="{9D8B030D-6E8A-4147-A177-3AD203B41FA5}">
                      <a16:colId xmlns:a16="http://schemas.microsoft.com/office/drawing/2014/main" xmlns="" val="2050445480"/>
                    </a:ext>
                  </a:extLst>
                </a:gridCol>
                <a:gridCol w="844867">
                  <a:extLst>
                    <a:ext uri="{9D8B030D-6E8A-4147-A177-3AD203B41FA5}">
                      <a16:colId xmlns:a16="http://schemas.microsoft.com/office/drawing/2014/main" xmlns="" val="1274202739"/>
                    </a:ext>
                  </a:extLst>
                </a:gridCol>
                <a:gridCol w="935355">
                  <a:extLst>
                    <a:ext uri="{9D8B030D-6E8A-4147-A177-3AD203B41FA5}">
                      <a16:colId xmlns:a16="http://schemas.microsoft.com/office/drawing/2014/main" xmlns="" val="2008015670"/>
                    </a:ext>
                  </a:extLst>
                </a:gridCol>
              </a:tblGrid>
              <a:tr h="8061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Backlog Item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Times New Roman" panose="02020603050405020304" pitchFamily="18" charset="0"/>
                          <a:cs typeface="Times New Roman" panose="02020603050405020304" pitchFamily="18" charset="0"/>
                        </a:rPr>
                        <a:t>Status and</a:t>
                      </a:r>
                    </a:p>
                    <a:p>
                      <a:pPr algn="ctr"/>
                      <a:r>
                        <a:rPr lang="en-IN" sz="1600" dirty="0">
                          <a:latin typeface="Times New Roman" panose="02020603050405020304" pitchFamily="18" charset="0"/>
                          <a:cs typeface="Times New Roman" panose="02020603050405020304" pitchFamily="18" charset="0"/>
                        </a:rPr>
                        <a:t>Completion 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Original Estimate in hours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1</a:t>
                      </a:r>
                    </a:p>
                    <a:p>
                      <a:pPr algn="ctr"/>
                      <a:r>
                        <a:rPr lang="en-US" sz="1600" dirty="0">
                          <a:latin typeface="Times New Roman" panose="02020603050405020304" pitchFamily="18" charset="0"/>
                          <a:cs typeface="Times New Roman" panose="02020603050405020304" pitchFamily="18" charset="0"/>
                        </a:rPr>
                        <a:t>13/10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2</a:t>
                      </a:r>
                    </a:p>
                    <a:p>
                      <a:pPr algn="ctr"/>
                      <a:r>
                        <a:rPr lang="en-US" sz="1600" dirty="0">
                          <a:latin typeface="Times New Roman" panose="02020603050405020304" pitchFamily="18" charset="0"/>
                          <a:cs typeface="Times New Roman" panose="02020603050405020304" pitchFamily="18" charset="0"/>
                        </a:rPr>
                        <a:t>18/10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3</a:t>
                      </a:r>
                    </a:p>
                    <a:p>
                      <a:pPr algn="ctr"/>
                      <a:r>
                        <a:rPr lang="en-US" sz="1600" dirty="0">
                          <a:latin typeface="Times New Roman" panose="02020603050405020304" pitchFamily="18" charset="0"/>
                          <a:cs typeface="Times New Roman" panose="02020603050405020304" pitchFamily="18" charset="0"/>
                        </a:rPr>
                        <a:t>19/10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4</a:t>
                      </a:r>
                    </a:p>
                    <a:p>
                      <a:pPr algn="ctr"/>
                      <a:r>
                        <a:rPr lang="en-US" sz="1600" dirty="0">
                          <a:latin typeface="Times New Roman" panose="02020603050405020304" pitchFamily="18" charset="0"/>
                          <a:cs typeface="Times New Roman" panose="02020603050405020304" pitchFamily="18" charset="0"/>
                        </a:rPr>
                        <a:t>20/10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5</a:t>
                      </a:r>
                    </a:p>
                    <a:p>
                      <a:pPr algn="ctr"/>
                      <a:r>
                        <a:rPr lang="en-US" sz="1600" dirty="0">
                          <a:latin typeface="Times New Roman" panose="02020603050405020304" pitchFamily="18" charset="0"/>
                          <a:cs typeface="Times New Roman" panose="02020603050405020304" pitchFamily="18" charset="0"/>
                        </a:rPr>
                        <a:t>25/10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6</a:t>
                      </a:r>
                    </a:p>
                    <a:p>
                      <a:pPr algn="ctr"/>
                      <a:r>
                        <a:rPr lang="en-US" sz="1600" dirty="0">
                          <a:latin typeface="Times New Roman" panose="02020603050405020304" pitchFamily="18" charset="0"/>
                          <a:cs typeface="Times New Roman" panose="02020603050405020304" pitchFamily="18" charset="0"/>
                        </a:rPr>
                        <a:t>26/10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7</a:t>
                      </a:r>
                    </a:p>
                    <a:p>
                      <a:pPr algn="ctr"/>
                      <a:r>
                        <a:rPr lang="en-US" sz="1600" dirty="0">
                          <a:latin typeface="Times New Roman" panose="02020603050405020304" pitchFamily="18" charset="0"/>
                          <a:cs typeface="Times New Roman" panose="02020603050405020304" pitchFamily="18" charset="0"/>
                        </a:rPr>
                        <a:t>27/10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8</a:t>
                      </a:r>
                    </a:p>
                    <a:p>
                      <a:pPr algn="ctr"/>
                      <a:r>
                        <a:rPr lang="en-US" sz="1600" dirty="0">
                          <a:latin typeface="Times New Roman" panose="02020603050405020304" pitchFamily="18" charset="0"/>
                          <a:cs typeface="Times New Roman" panose="02020603050405020304" pitchFamily="18" charset="0"/>
                        </a:rPr>
                        <a:t>01/11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9</a:t>
                      </a:r>
                    </a:p>
                    <a:p>
                      <a:pPr algn="ctr"/>
                      <a:r>
                        <a:rPr lang="en-US" sz="1600" dirty="0">
                          <a:latin typeface="Times New Roman" panose="02020603050405020304" pitchFamily="18" charset="0"/>
                          <a:cs typeface="Times New Roman" panose="02020603050405020304" pitchFamily="18" charset="0"/>
                        </a:rPr>
                        <a:t>02/11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10</a:t>
                      </a:r>
                    </a:p>
                    <a:p>
                      <a:pPr algn="ctr"/>
                      <a:r>
                        <a:rPr lang="en-US" sz="1600" dirty="0">
                          <a:latin typeface="Times New Roman" panose="02020603050405020304" pitchFamily="18" charset="0"/>
                          <a:cs typeface="Times New Roman" panose="02020603050405020304" pitchFamily="18" charset="0"/>
                        </a:rPr>
                        <a:t>03/11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960656112"/>
                  </a:ext>
                </a:extLst>
              </a:tr>
              <a:tr h="583981">
                <a:tc>
                  <a:txBody>
                    <a:bodyPr/>
                    <a:lstStyle/>
                    <a:p>
                      <a:pPr algn="ctr"/>
                      <a:r>
                        <a:rPr lang="en-US" sz="1600" dirty="0">
                          <a:latin typeface="Times New Roman" panose="02020603050405020304" pitchFamily="18" charset="0"/>
                          <a:cs typeface="Times New Roman" panose="02020603050405020304" pitchFamily="18" charset="0"/>
                        </a:rPr>
                        <a:t>Form Design</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anose="02020603050405020304" pitchFamily="18" charset="0"/>
                          <a:cs typeface="Times New Roman" panose="02020603050405020304" pitchFamily="18" charset="0"/>
                        </a:rPr>
                        <a:t>26/10/2023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92394982"/>
                  </a:ext>
                </a:extLst>
              </a:tr>
              <a:tr h="621863">
                <a:tc>
                  <a:txBody>
                    <a:bodyPr/>
                    <a:lstStyle/>
                    <a:p>
                      <a:pPr algn="ctr"/>
                      <a:r>
                        <a:rPr lang="en-US" sz="1600" dirty="0">
                          <a:latin typeface="Times New Roman" panose="02020603050405020304" pitchFamily="18" charset="0"/>
                          <a:cs typeface="Times New Roman" panose="02020603050405020304" pitchFamily="18" charset="0"/>
                        </a:rPr>
                        <a:t>Table Design</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anose="02020603050405020304" pitchFamily="18" charset="0"/>
                          <a:cs typeface="Times New Roman" panose="02020603050405020304" pitchFamily="18" charset="0"/>
                        </a:rPr>
                        <a:t>27/10/2023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03741468"/>
                  </a:ext>
                </a:extLst>
              </a:tr>
              <a:tr h="609060">
                <a:tc>
                  <a:txBody>
                    <a:bodyPr/>
                    <a:lstStyle/>
                    <a:p>
                      <a:pPr algn="ctr"/>
                      <a:r>
                        <a:rPr lang="en-US" sz="1600" dirty="0">
                          <a:latin typeface="Times New Roman" panose="02020603050405020304" pitchFamily="18" charset="0"/>
                          <a:cs typeface="Times New Roman" panose="02020603050405020304" pitchFamily="18" charset="0"/>
                        </a:rPr>
                        <a:t>Coding</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anose="02020603050405020304" pitchFamily="18" charset="0"/>
                          <a:cs typeface="Times New Roman" panose="02020603050405020304" pitchFamily="18" charset="0"/>
                        </a:rPr>
                        <a:t>03/11/2023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8</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163199530"/>
                  </a:ext>
                </a:extLst>
              </a:tr>
              <a:tr h="668643">
                <a:tc>
                  <a:txBody>
                    <a:bodyPr/>
                    <a:lstStyle/>
                    <a:p>
                      <a:pPr algn="ctr"/>
                      <a:r>
                        <a:rPr lang="en-US" sz="1600" dirty="0">
                          <a:latin typeface="Times New Roman" panose="02020603050405020304" pitchFamily="18" charset="0"/>
                          <a:cs typeface="Times New Roman" panose="02020603050405020304" pitchFamily="18" charset="0"/>
                        </a:rPr>
                        <a:t>Testing &amp;</a:t>
                      </a:r>
                    </a:p>
                    <a:p>
                      <a:pPr algn="ctr"/>
                      <a:r>
                        <a:rPr lang="en-US" sz="1600" dirty="0">
                          <a:latin typeface="Times New Roman" panose="02020603050405020304" pitchFamily="18" charset="0"/>
                          <a:cs typeface="Times New Roman" panose="02020603050405020304" pitchFamily="18" charset="0"/>
                        </a:rPr>
                        <a:t>Validation</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03/11/2023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217410860"/>
                  </a:ext>
                </a:extLst>
              </a:tr>
              <a:tr h="806179">
                <a:tc gridSpan="2">
                  <a:txBody>
                    <a:bodyPr/>
                    <a:lstStyle/>
                    <a:p>
                      <a:pPr algn="ctr"/>
                      <a:r>
                        <a:rPr lang="en-US" sz="1600" b="1" dirty="0">
                          <a:latin typeface="Times New Roman" panose="02020603050405020304" pitchFamily="18" charset="0"/>
                          <a:cs typeface="Times New Roman" panose="02020603050405020304" pitchFamily="18" charset="0"/>
                        </a:rPr>
                        <a:t>Total</a:t>
                      </a:r>
                      <a:endParaRPr lang="en-IN" sz="16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14</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300128655"/>
                  </a:ext>
                </a:extLst>
              </a:tr>
            </a:tbl>
          </a:graphicData>
        </a:graphic>
      </p:graphicFrame>
    </p:spTree>
    <p:extLst>
      <p:ext uri="{BB962C8B-B14F-4D97-AF65-F5344CB8AC3E}">
        <p14:creationId xmlns:p14="http://schemas.microsoft.com/office/powerpoint/2010/main" val="16302842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9EA953-EC30-9F36-AE35-F30D0EDD7AF0}"/>
              </a:ext>
            </a:extLst>
          </p:cNvPr>
          <p:cNvSpPr>
            <a:spLocks noGrp="1"/>
          </p:cNvSpPr>
          <p:nvPr>
            <p:ph type="title"/>
          </p:nvPr>
        </p:nvSpPr>
        <p:spPr>
          <a:xfrm>
            <a:off x="989400" y="39167"/>
            <a:ext cx="10213200" cy="1112836"/>
          </a:xfrm>
        </p:spPr>
        <p:txBody>
          <a:bodyPr anchor="ctr"/>
          <a:lstStyle/>
          <a:p>
            <a:pPr algn="ctr"/>
            <a:r>
              <a:rPr lang="en-US" sz="2000" b="1" u="sng" dirty="0">
                <a:latin typeface="Times New Roman" panose="02020603050405020304" pitchFamily="18" charset="0"/>
                <a:cs typeface="Times New Roman" panose="02020603050405020304" pitchFamily="18" charset="0"/>
              </a:rPr>
              <a:t>SPRINT PLAN</a:t>
            </a:r>
            <a:endParaRPr lang="en-IN" sz="2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DBDFCAD-BC85-73BF-43FD-20E805B51436}"/>
              </a:ext>
            </a:extLst>
          </p:cNvPr>
          <p:cNvSpPr>
            <a:spLocks noGrp="1"/>
          </p:cNvSpPr>
          <p:nvPr>
            <p:ph idx="1"/>
          </p:nvPr>
        </p:nvSpPr>
        <p:spPr>
          <a:xfrm>
            <a:off x="838200" y="826687"/>
            <a:ext cx="10515600" cy="4154488"/>
          </a:xfrm>
        </p:spPr>
        <p:txBody>
          <a:bodyPr/>
          <a:lstStyle/>
          <a:p>
            <a:pPr marL="0" indent="0">
              <a:buNone/>
            </a:pPr>
            <a:r>
              <a:rPr lang="en-US" b="1" u="sng" dirty="0">
                <a:solidFill>
                  <a:srgbClr val="000000"/>
                </a:solidFill>
                <a:latin typeface="Times New Roman" panose="02020603050405020304" pitchFamily="18" charset="0"/>
                <a:cs typeface="Times New Roman" panose="02020603050405020304" pitchFamily="18" charset="0"/>
              </a:rPr>
              <a:t>SPRINT 3</a:t>
            </a:r>
            <a:endParaRPr lang="en-IN" b="1" u="sng"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4C3AE599-1DE8-0776-98C2-0D999DCBC423}"/>
              </a:ext>
            </a:extLst>
          </p:cNvPr>
          <p:cNvSpPr>
            <a:spLocks noGrp="1"/>
          </p:cNvSpPr>
          <p:nvPr>
            <p:ph type="dt" sz="half" idx="10"/>
          </p:nvPr>
        </p:nvSpPr>
        <p:spPr/>
        <p:txBody>
          <a:bodyPr/>
          <a:lstStyle/>
          <a:p>
            <a:fld id="{5C0220AE-BB02-4B55-8B69-AAAE98CDEC4D}" type="datetime1">
              <a:rPr lang="en-US" smtClean="0"/>
              <a:t>11/27/2023</a:t>
            </a:fld>
            <a:endParaRPr lang="en-US" dirty="0"/>
          </a:p>
        </p:txBody>
      </p:sp>
      <p:sp>
        <p:nvSpPr>
          <p:cNvPr id="5" name="Footer Placeholder 4">
            <a:extLst>
              <a:ext uri="{FF2B5EF4-FFF2-40B4-BE49-F238E27FC236}">
                <a16:creationId xmlns:a16="http://schemas.microsoft.com/office/drawing/2014/main" xmlns="" id="{6171F7E0-BEC6-6586-9F60-C3D280460562}"/>
              </a:ext>
            </a:extLst>
          </p:cNvPr>
          <p:cNvSpPr>
            <a:spLocks noGrp="1"/>
          </p:cNvSpPr>
          <p:nvPr>
            <p:ph type="ftr" sz="quarter" idx="11"/>
          </p:nvPr>
        </p:nvSpPr>
        <p:spPr/>
        <p:txBody>
          <a:bodyPr/>
          <a:lstStyle/>
          <a:p>
            <a:r>
              <a:rPr lang="en-US"/>
              <a:t>MCA-Mini Project</a:t>
            </a:r>
            <a:endParaRPr lang="en-US" dirty="0"/>
          </a:p>
        </p:txBody>
      </p:sp>
      <p:sp>
        <p:nvSpPr>
          <p:cNvPr id="6" name="Slide Number Placeholder 5">
            <a:extLst>
              <a:ext uri="{FF2B5EF4-FFF2-40B4-BE49-F238E27FC236}">
                <a16:creationId xmlns:a16="http://schemas.microsoft.com/office/drawing/2014/main" xmlns="" id="{FF7CB97B-024C-3BBD-8062-15167D2F977F}"/>
              </a:ext>
            </a:extLst>
          </p:cNvPr>
          <p:cNvSpPr>
            <a:spLocks noGrp="1"/>
          </p:cNvSpPr>
          <p:nvPr>
            <p:ph type="sldNum" sz="quarter" idx="12"/>
          </p:nvPr>
        </p:nvSpPr>
        <p:spPr/>
        <p:txBody>
          <a:bodyPr/>
          <a:lstStyle/>
          <a:p>
            <a:fld id="{FF2BD96E-3838-45D2-9031-D3AF67C920A5}" type="slidenum">
              <a:rPr lang="en-US" smtClean="0"/>
              <a:t>13</a:t>
            </a:fld>
            <a:endParaRPr lang="en-US" dirty="0"/>
          </a:p>
        </p:txBody>
      </p:sp>
      <p:graphicFrame>
        <p:nvGraphicFramePr>
          <p:cNvPr id="7" name="Table 6">
            <a:extLst>
              <a:ext uri="{FF2B5EF4-FFF2-40B4-BE49-F238E27FC236}">
                <a16:creationId xmlns:a16="http://schemas.microsoft.com/office/drawing/2014/main" xmlns="" id="{66C53B3E-8A15-C5ED-FB98-356CF5BC40EC}"/>
              </a:ext>
            </a:extLst>
          </p:cNvPr>
          <p:cNvGraphicFramePr>
            <a:graphicFrameLocks noGrp="1"/>
          </p:cNvGraphicFramePr>
          <p:nvPr>
            <p:extLst>
              <p:ext uri="{D42A27DB-BD31-4B8C-83A1-F6EECF244321}">
                <p14:modId xmlns:p14="http://schemas.microsoft.com/office/powerpoint/2010/main" val="2745634993"/>
              </p:ext>
            </p:extLst>
          </p:nvPr>
        </p:nvGraphicFramePr>
        <p:xfrm>
          <a:off x="85109" y="1503313"/>
          <a:ext cx="12039481" cy="3548839"/>
        </p:xfrm>
        <a:graphic>
          <a:graphicData uri="http://schemas.openxmlformats.org/drawingml/2006/table">
            <a:tbl>
              <a:tblPr firstRow="1">
                <a:tableStyleId>{10A1B5D5-9B99-4C35-A422-299274C87663}</a:tableStyleId>
              </a:tblPr>
              <a:tblGrid>
                <a:gridCol w="864869">
                  <a:extLst>
                    <a:ext uri="{9D8B030D-6E8A-4147-A177-3AD203B41FA5}">
                      <a16:colId xmlns:a16="http://schemas.microsoft.com/office/drawing/2014/main" xmlns="" val="3068120295"/>
                    </a:ext>
                  </a:extLst>
                </a:gridCol>
                <a:gridCol w="1206588">
                  <a:extLst>
                    <a:ext uri="{9D8B030D-6E8A-4147-A177-3AD203B41FA5}">
                      <a16:colId xmlns:a16="http://schemas.microsoft.com/office/drawing/2014/main" xmlns="" val="2081920431"/>
                    </a:ext>
                  </a:extLst>
                </a:gridCol>
                <a:gridCol w="935879">
                  <a:extLst>
                    <a:ext uri="{9D8B030D-6E8A-4147-A177-3AD203B41FA5}">
                      <a16:colId xmlns:a16="http://schemas.microsoft.com/office/drawing/2014/main" xmlns="" val="2091191495"/>
                    </a:ext>
                  </a:extLst>
                </a:gridCol>
                <a:gridCol w="796698">
                  <a:extLst>
                    <a:ext uri="{9D8B030D-6E8A-4147-A177-3AD203B41FA5}">
                      <a16:colId xmlns:a16="http://schemas.microsoft.com/office/drawing/2014/main" xmlns="" val="877990754"/>
                    </a:ext>
                  </a:extLst>
                </a:gridCol>
                <a:gridCol w="805404">
                  <a:extLst>
                    <a:ext uri="{9D8B030D-6E8A-4147-A177-3AD203B41FA5}">
                      <a16:colId xmlns:a16="http://schemas.microsoft.com/office/drawing/2014/main" xmlns="" val="2815998599"/>
                    </a:ext>
                  </a:extLst>
                </a:gridCol>
                <a:gridCol w="801051">
                  <a:extLst>
                    <a:ext uri="{9D8B030D-6E8A-4147-A177-3AD203B41FA5}">
                      <a16:colId xmlns:a16="http://schemas.microsoft.com/office/drawing/2014/main" xmlns="" val="2503407164"/>
                    </a:ext>
                  </a:extLst>
                </a:gridCol>
                <a:gridCol w="801051">
                  <a:extLst>
                    <a:ext uri="{9D8B030D-6E8A-4147-A177-3AD203B41FA5}">
                      <a16:colId xmlns:a16="http://schemas.microsoft.com/office/drawing/2014/main" xmlns="" val="525503135"/>
                    </a:ext>
                  </a:extLst>
                </a:gridCol>
                <a:gridCol w="801051">
                  <a:extLst>
                    <a:ext uri="{9D8B030D-6E8A-4147-A177-3AD203B41FA5}">
                      <a16:colId xmlns:a16="http://schemas.microsoft.com/office/drawing/2014/main" xmlns="" val="3325920845"/>
                    </a:ext>
                  </a:extLst>
                </a:gridCol>
                <a:gridCol w="801051">
                  <a:extLst>
                    <a:ext uri="{9D8B030D-6E8A-4147-A177-3AD203B41FA5}">
                      <a16:colId xmlns:a16="http://schemas.microsoft.com/office/drawing/2014/main" xmlns="" val="1829481200"/>
                    </a:ext>
                  </a:extLst>
                </a:gridCol>
                <a:gridCol w="799533">
                  <a:extLst>
                    <a:ext uri="{9D8B030D-6E8A-4147-A177-3AD203B41FA5}">
                      <a16:colId xmlns:a16="http://schemas.microsoft.com/office/drawing/2014/main" xmlns="" val="24029776"/>
                    </a:ext>
                  </a:extLst>
                </a:gridCol>
                <a:gridCol w="801051">
                  <a:extLst>
                    <a:ext uri="{9D8B030D-6E8A-4147-A177-3AD203B41FA5}">
                      <a16:colId xmlns:a16="http://schemas.microsoft.com/office/drawing/2014/main" xmlns="" val="2050445480"/>
                    </a:ext>
                  </a:extLst>
                </a:gridCol>
                <a:gridCol w="801051">
                  <a:extLst>
                    <a:ext uri="{9D8B030D-6E8A-4147-A177-3AD203B41FA5}">
                      <a16:colId xmlns:a16="http://schemas.microsoft.com/office/drawing/2014/main" xmlns="" val="1274202739"/>
                    </a:ext>
                  </a:extLst>
                </a:gridCol>
                <a:gridCol w="886846">
                  <a:extLst>
                    <a:ext uri="{9D8B030D-6E8A-4147-A177-3AD203B41FA5}">
                      <a16:colId xmlns:a16="http://schemas.microsoft.com/office/drawing/2014/main" xmlns="" val="2008015670"/>
                    </a:ext>
                  </a:extLst>
                </a:gridCol>
                <a:gridCol w="937358">
                  <a:extLst>
                    <a:ext uri="{9D8B030D-6E8A-4147-A177-3AD203B41FA5}">
                      <a16:colId xmlns:a16="http://schemas.microsoft.com/office/drawing/2014/main" xmlns="" val="1153174879"/>
                    </a:ext>
                  </a:extLst>
                </a:gridCol>
              </a:tblGrid>
              <a:tr h="8061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Backlog Item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Times New Roman" panose="02020603050405020304" pitchFamily="18" charset="0"/>
                          <a:cs typeface="Times New Roman" panose="02020603050405020304" pitchFamily="18" charset="0"/>
                        </a:rPr>
                        <a:t>Status and</a:t>
                      </a:r>
                    </a:p>
                    <a:p>
                      <a:pPr algn="ctr"/>
                      <a:r>
                        <a:rPr lang="en-IN" sz="1600" dirty="0">
                          <a:latin typeface="Times New Roman" panose="02020603050405020304" pitchFamily="18" charset="0"/>
                          <a:cs typeface="Times New Roman" panose="02020603050405020304" pitchFamily="18" charset="0"/>
                        </a:rPr>
                        <a:t>Completion 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Original Estimate in hours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1</a:t>
                      </a:r>
                    </a:p>
                    <a:p>
                      <a:pPr algn="ctr"/>
                      <a:r>
                        <a:rPr lang="en-US" sz="1600" dirty="0">
                          <a:latin typeface="Times New Roman" panose="02020603050405020304" pitchFamily="18" charset="0"/>
                          <a:cs typeface="Times New Roman" panose="02020603050405020304" pitchFamily="18" charset="0"/>
                        </a:rPr>
                        <a:t>08/11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2</a:t>
                      </a:r>
                    </a:p>
                    <a:p>
                      <a:pPr algn="ctr"/>
                      <a:r>
                        <a:rPr lang="en-US" sz="1600" dirty="0">
                          <a:latin typeface="Times New Roman" panose="02020603050405020304" pitchFamily="18" charset="0"/>
                          <a:cs typeface="Times New Roman" panose="02020603050405020304" pitchFamily="18" charset="0"/>
                        </a:rPr>
                        <a:t>09/11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3</a:t>
                      </a:r>
                    </a:p>
                    <a:p>
                      <a:pPr algn="ctr"/>
                      <a:r>
                        <a:rPr lang="en-US" sz="1600" dirty="0">
                          <a:latin typeface="Times New Roman" panose="02020603050405020304" pitchFamily="18" charset="0"/>
                          <a:cs typeface="Times New Roman" panose="02020603050405020304" pitchFamily="18" charset="0"/>
                        </a:rPr>
                        <a:t>10/11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4</a:t>
                      </a:r>
                    </a:p>
                    <a:p>
                      <a:pPr algn="ctr"/>
                      <a:r>
                        <a:rPr lang="en-US" sz="1600" dirty="0">
                          <a:latin typeface="Times New Roman" panose="02020603050405020304" pitchFamily="18" charset="0"/>
                          <a:cs typeface="Times New Roman" panose="02020603050405020304" pitchFamily="18" charset="0"/>
                        </a:rPr>
                        <a:t>15/11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5</a:t>
                      </a:r>
                    </a:p>
                    <a:p>
                      <a:pPr algn="ctr"/>
                      <a:r>
                        <a:rPr lang="en-US" sz="1600" dirty="0">
                          <a:latin typeface="Times New Roman" panose="02020603050405020304" pitchFamily="18" charset="0"/>
                          <a:cs typeface="Times New Roman" panose="02020603050405020304" pitchFamily="18" charset="0"/>
                        </a:rPr>
                        <a:t>16/11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6</a:t>
                      </a:r>
                    </a:p>
                    <a:p>
                      <a:pPr algn="ctr"/>
                      <a:r>
                        <a:rPr lang="en-US" sz="1600" dirty="0">
                          <a:latin typeface="Times New Roman" panose="02020603050405020304" pitchFamily="18" charset="0"/>
                          <a:cs typeface="Times New Roman" panose="02020603050405020304" pitchFamily="18" charset="0"/>
                        </a:rPr>
                        <a:t>17/11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7</a:t>
                      </a:r>
                    </a:p>
                    <a:p>
                      <a:pPr algn="ctr"/>
                      <a:r>
                        <a:rPr lang="en-US" sz="1600" dirty="0">
                          <a:latin typeface="Times New Roman" panose="02020603050405020304" pitchFamily="18" charset="0"/>
                          <a:cs typeface="Times New Roman" panose="02020603050405020304" pitchFamily="18" charset="0"/>
                        </a:rPr>
                        <a:t>22/11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8</a:t>
                      </a:r>
                    </a:p>
                    <a:p>
                      <a:pPr algn="ctr"/>
                      <a:r>
                        <a:rPr lang="en-US" sz="1600" dirty="0">
                          <a:latin typeface="Times New Roman" panose="02020603050405020304" pitchFamily="18" charset="0"/>
                          <a:cs typeface="Times New Roman" panose="02020603050405020304" pitchFamily="18" charset="0"/>
                        </a:rPr>
                        <a:t>23/11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9</a:t>
                      </a:r>
                    </a:p>
                    <a:p>
                      <a:pPr algn="ctr"/>
                      <a:r>
                        <a:rPr lang="en-US" sz="1600" dirty="0">
                          <a:latin typeface="Times New Roman" panose="02020603050405020304" pitchFamily="18" charset="0"/>
                          <a:cs typeface="Times New Roman" panose="02020603050405020304" pitchFamily="18" charset="0"/>
                        </a:rPr>
                        <a:t>24/11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10</a:t>
                      </a:r>
                    </a:p>
                    <a:p>
                      <a:pPr algn="ctr"/>
                      <a:r>
                        <a:rPr lang="en-US" sz="1600" dirty="0">
                          <a:latin typeface="Times New Roman" panose="02020603050405020304" pitchFamily="18" charset="0"/>
                          <a:cs typeface="Times New Roman" panose="02020603050405020304" pitchFamily="18" charset="0"/>
                        </a:rPr>
                        <a:t>29/11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11</a:t>
                      </a:r>
                    </a:p>
                    <a:p>
                      <a:pPr algn="ctr"/>
                      <a:r>
                        <a:rPr lang="en-US" sz="1600" dirty="0">
                          <a:latin typeface="Times New Roman" panose="02020603050405020304" pitchFamily="18" charset="0"/>
                          <a:cs typeface="Times New Roman" panose="02020603050405020304" pitchFamily="18" charset="0"/>
                        </a:rPr>
                        <a:t>30/11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960656112"/>
                  </a:ext>
                </a:extLst>
              </a:tr>
              <a:tr h="609060">
                <a:tc>
                  <a:txBody>
                    <a:bodyPr/>
                    <a:lstStyle/>
                    <a:p>
                      <a:pPr algn="ctr"/>
                      <a:r>
                        <a:rPr lang="en-US" sz="1600" dirty="0">
                          <a:latin typeface="Times New Roman" panose="02020603050405020304" pitchFamily="18" charset="0"/>
                          <a:cs typeface="Times New Roman" panose="02020603050405020304" pitchFamily="18" charset="0"/>
                        </a:rPr>
                        <a:t>Coding</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anose="02020603050405020304" pitchFamily="18" charset="0"/>
                          <a:cs typeface="Times New Roman" panose="02020603050405020304" pitchFamily="18" charset="0"/>
                        </a:rPr>
                        <a:t>24/11/2023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9</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163199530"/>
                  </a:ext>
                </a:extLst>
              </a:tr>
              <a:tr h="668643">
                <a:tc>
                  <a:txBody>
                    <a:bodyPr/>
                    <a:lstStyle/>
                    <a:p>
                      <a:pPr algn="ctr"/>
                      <a:r>
                        <a:rPr lang="en-US" sz="1600" dirty="0">
                          <a:latin typeface="Times New Roman" panose="02020603050405020304" pitchFamily="18" charset="0"/>
                          <a:cs typeface="Times New Roman" panose="02020603050405020304" pitchFamily="18" charset="0"/>
                        </a:rPr>
                        <a:t>Testing &amp;</a:t>
                      </a:r>
                    </a:p>
                    <a:p>
                      <a:pPr algn="ctr"/>
                      <a:r>
                        <a:rPr lang="en-US" sz="1600" dirty="0">
                          <a:latin typeface="Times New Roman" panose="02020603050405020304" pitchFamily="18" charset="0"/>
                          <a:cs typeface="Times New Roman" panose="02020603050405020304" pitchFamily="18" charset="0"/>
                        </a:rPr>
                        <a:t>Validation</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anose="02020603050405020304" pitchFamily="18" charset="0"/>
                          <a:cs typeface="Times New Roman" panose="02020603050405020304" pitchFamily="18" charset="0"/>
                        </a:rPr>
                        <a:t>30/11/2023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5</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217410860"/>
                  </a:ext>
                </a:extLst>
              </a:tr>
              <a:tr h="806179">
                <a:tc gridSpan="2">
                  <a:txBody>
                    <a:bodyPr/>
                    <a:lstStyle/>
                    <a:p>
                      <a:pPr algn="ctr"/>
                      <a:r>
                        <a:rPr lang="en-US" sz="1600" b="1" dirty="0">
                          <a:latin typeface="Times New Roman" panose="02020603050405020304" pitchFamily="18" charset="0"/>
                          <a:cs typeface="Times New Roman" panose="02020603050405020304" pitchFamily="18" charset="0"/>
                        </a:rPr>
                        <a:t>Total</a:t>
                      </a:r>
                      <a:endParaRPr lang="en-IN" sz="16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14</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300128655"/>
                  </a:ext>
                </a:extLst>
              </a:tr>
            </a:tbl>
          </a:graphicData>
        </a:graphic>
      </p:graphicFrame>
    </p:spTree>
    <p:extLst>
      <p:ext uri="{BB962C8B-B14F-4D97-AF65-F5344CB8AC3E}">
        <p14:creationId xmlns:p14="http://schemas.microsoft.com/office/powerpoint/2010/main" val="32537706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A22E078D-F25D-7829-6E18-08DD42F12F70}"/>
              </a:ext>
            </a:extLst>
          </p:cNvPr>
          <p:cNvSpPr>
            <a:spLocks noGrp="1"/>
          </p:cNvSpPr>
          <p:nvPr>
            <p:ph type="title"/>
          </p:nvPr>
        </p:nvSpPr>
        <p:spPr/>
        <p:txBody>
          <a:bodyPr/>
          <a:lstStyle/>
          <a:p>
            <a:pPr algn="ctr"/>
            <a:r>
              <a:rPr lang="en-US" sz="2000" b="1" u="sng" dirty="0">
                <a:latin typeface="Times New Roman" panose="02020603050405020304" pitchFamily="18" charset="0"/>
                <a:cs typeface="Times New Roman" panose="02020603050405020304" pitchFamily="18" charset="0"/>
              </a:rPr>
              <a:t>DFD</a:t>
            </a:r>
            <a:endParaRPr lang="en-IN" sz="2000" b="1" u="sng"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A3904564-DC3E-48F3-26F5-F15D732366D8}"/>
              </a:ext>
            </a:extLst>
          </p:cNvPr>
          <p:cNvSpPr>
            <a:spLocks noGrp="1"/>
          </p:cNvSpPr>
          <p:nvPr>
            <p:ph type="dt" sz="half" idx="10"/>
          </p:nvPr>
        </p:nvSpPr>
        <p:spPr/>
        <p:txBody>
          <a:bodyPr/>
          <a:lstStyle/>
          <a:p>
            <a:fld id="{506B054C-8421-4306-BEEB-BA690435E599}" type="datetime1">
              <a:rPr lang="en-US" smtClean="0"/>
              <a:t>11/27/2023</a:t>
            </a:fld>
            <a:endParaRPr lang="en-US" dirty="0"/>
          </a:p>
        </p:txBody>
      </p:sp>
      <p:sp>
        <p:nvSpPr>
          <p:cNvPr id="5" name="Footer Placeholder 4">
            <a:extLst>
              <a:ext uri="{FF2B5EF4-FFF2-40B4-BE49-F238E27FC236}">
                <a16:creationId xmlns:a16="http://schemas.microsoft.com/office/drawing/2014/main" xmlns="" id="{0EFD21BE-F25C-9F90-6A7A-D111982468AB}"/>
              </a:ext>
            </a:extLst>
          </p:cNvPr>
          <p:cNvSpPr>
            <a:spLocks noGrp="1"/>
          </p:cNvSpPr>
          <p:nvPr>
            <p:ph type="ftr" sz="quarter" idx="11"/>
          </p:nvPr>
        </p:nvSpPr>
        <p:spPr/>
        <p:txBody>
          <a:bodyPr/>
          <a:lstStyle/>
          <a:p>
            <a:r>
              <a:rPr lang="en-US"/>
              <a:t>MCA-Mini Project</a:t>
            </a:r>
            <a:endParaRPr lang="en-US" dirty="0"/>
          </a:p>
        </p:txBody>
      </p:sp>
      <p:sp>
        <p:nvSpPr>
          <p:cNvPr id="6" name="Slide Number Placeholder 5">
            <a:extLst>
              <a:ext uri="{FF2B5EF4-FFF2-40B4-BE49-F238E27FC236}">
                <a16:creationId xmlns:a16="http://schemas.microsoft.com/office/drawing/2014/main" xmlns="" id="{30F09B82-6C44-F0BF-B147-18E87C6DF722}"/>
              </a:ext>
            </a:extLst>
          </p:cNvPr>
          <p:cNvSpPr>
            <a:spLocks noGrp="1"/>
          </p:cNvSpPr>
          <p:nvPr>
            <p:ph type="sldNum" sz="quarter" idx="12"/>
          </p:nvPr>
        </p:nvSpPr>
        <p:spPr/>
        <p:txBody>
          <a:bodyPr/>
          <a:lstStyle/>
          <a:p>
            <a:fld id="{FF2BD96E-3838-45D2-9031-D3AF67C920A5}" type="slidenum">
              <a:rPr lang="en-US" smtClean="0"/>
              <a:t>14</a:t>
            </a:fld>
            <a:endParaRPr lang="en-US" dirty="0"/>
          </a:p>
        </p:txBody>
      </p:sp>
      <p:pic>
        <p:nvPicPr>
          <p:cNvPr id="1026" name="Picture 2" descr="C:\Users\hp\Desktop\level 0.png"/>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04822" y="3115241"/>
            <a:ext cx="6334125" cy="762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25051" y="2184791"/>
            <a:ext cx="1204240"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LEVEL -0</a:t>
            </a:r>
            <a:endParaRPr lang="en-US" dirty="0"/>
          </a:p>
        </p:txBody>
      </p:sp>
    </p:spTree>
    <p:extLst>
      <p:ext uri="{BB962C8B-B14F-4D97-AF65-F5344CB8AC3E}">
        <p14:creationId xmlns:p14="http://schemas.microsoft.com/office/powerpoint/2010/main" val="42363124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366" y="554946"/>
            <a:ext cx="10213200" cy="1112836"/>
          </a:xfrm>
        </p:spPr>
        <p:txBody>
          <a:bodyPr/>
          <a:lstStyle/>
          <a:p>
            <a:pPr algn="ctr"/>
            <a:r>
              <a:rPr lang="en-US" sz="2000" b="1" u="sng" dirty="0">
                <a:latin typeface="Times New Roman" panose="02020603050405020304" pitchFamily="18" charset="0"/>
                <a:cs typeface="Times New Roman" panose="02020603050405020304" pitchFamily="18" charset="0"/>
              </a:rPr>
              <a:t>DFD</a:t>
            </a:r>
            <a:endParaRPr lang="en-US" sz="2000" dirty="0"/>
          </a:p>
        </p:txBody>
      </p:sp>
      <p:sp>
        <p:nvSpPr>
          <p:cNvPr id="4" name="Date Placeholder 3"/>
          <p:cNvSpPr>
            <a:spLocks noGrp="1"/>
          </p:cNvSpPr>
          <p:nvPr>
            <p:ph type="dt" sz="half" idx="10"/>
          </p:nvPr>
        </p:nvSpPr>
        <p:spPr/>
        <p:txBody>
          <a:bodyPr/>
          <a:lstStyle/>
          <a:p>
            <a:fld id="{5C0220AE-BB02-4B55-8B69-AAAE98CDEC4D}" type="datetime1">
              <a:rPr lang="en-US" smtClean="0"/>
              <a:t>11/27/2023</a:t>
            </a:fld>
            <a:endParaRPr lang="en-US" dirty="0"/>
          </a:p>
        </p:txBody>
      </p:sp>
      <p:sp>
        <p:nvSpPr>
          <p:cNvPr id="5" name="Footer Placeholder 4"/>
          <p:cNvSpPr>
            <a:spLocks noGrp="1"/>
          </p:cNvSpPr>
          <p:nvPr>
            <p:ph type="ftr" sz="quarter" idx="11"/>
          </p:nvPr>
        </p:nvSpPr>
        <p:spPr/>
        <p:txBody>
          <a:bodyPr/>
          <a:lstStyle/>
          <a:p>
            <a:r>
              <a:rPr lang="en-US" smtClean="0"/>
              <a:t>MCA-Mini Project</a:t>
            </a:r>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t>15</a:t>
            </a:fld>
            <a:endParaRPr lang="en-US" dirty="0"/>
          </a:p>
        </p:txBody>
      </p:sp>
      <p:pic>
        <p:nvPicPr>
          <p:cNvPr id="2050" name="Picture 2" descr="C:\Users\hp\Desktop\level 1.png"/>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57400" y="2907506"/>
            <a:ext cx="8077200" cy="20193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052509" y="2097706"/>
            <a:ext cx="1204240" cy="369332"/>
          </a:xfrm>
          <a:prstGeom prst="rect">
            <a:avLst/>
          </a:prstGeom>
        </p:spPr>
        <p:txBody>
          <a:bodyPr wrap="none">
            <a:spAutoFit/>
          </a:bodyPr>
          <a:lstStyle/>
          <a:p>
            <a:r>
              <a:rPr lang="en-US" b="1" u="sng" dirty="0">
                <a:latin typeface="Times New Roman" panose="02020603050405020304" pitchFamily="18" charset="0"/>
                <a:cs typeface="Times New Roman" panose="02020603050405020304" pitchFamily="18" charset="0"/>
              </a:rPr>
              <a:t>LEVEL </a:t>
            </a:r>
            <a:r>
              <a:rPr lang="en-US" b="1" u="sng" dirty="0" smtClean="0">
                <a:latin typeface="Times New Roman" panose="02020603050405020304" pitchFamily="18" charset="0"/>
                <a:cs typeface="Times New Roman" panose="02020603050405020304" pitchFamily="18" charset="0"/>
              </a:rPr>
              <a:t>-1</a:t>
            </a:r>
            <a:endParaRPr lang="en-US" dirty="0"/>
          </a:p>
        </p:txBody>
      </p:sp>
    </p:spTree>
    <p:extLst>
      <p:ext uri="{BB962C8B-B14F-4D97-AF65-F5344CB8AC3E}">
        <p14:creationId xmlns:p14="http://schemas.microsoft.com/office/powerpoint/2010/main" val="29759134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0744" y="395289"/>
            <a:ext cx="2394856" cy="1112836"/>
          </a:xfrm>
        </p:spPr>
        <p:txBody>
          <a:bodyPr anchor="ctr"/>
          <a:lstStyle/>
          <a:p>
            <a:pPr algn="just"/>
            <a:r>
              <a:rPr lang="en-US" sz="2000" b="1" u="sng" dirty="0" smtClean="0">
                <a:solidFill>
                  <a:prstClr val="black"/>
                </a:solidFill>
                <a:latin typeface="Times New Roman" panose="02020603050405020304" pitchFamily="18" charset="0"/>
                <a:cs typeface="Times New Roman" panose="02020603050405020304" pitchFamily="18" charset="0"/>
              </a:rPr>
              <a:t>Entity Diagram</a:t>
            </a:r>
            <a:endParaRPr lang="en-US" dirty="0"/>
          </a:p>
        </p:txBody>
      </p:sp>
      <p:sp>
        <p:nvSpPr>
          <p:cNvPr id="4" name="Date Placeholder 3"/>
          <p:cNvSpPr>
            <a:spLocks noGrp="1"/>
          </p:cNvSpPr>
          <p:nvPr>
            <p:ph type="dt" sz="half" idx="10"/>
          </p:nvPr>
        </p:nvSpPr>
        <p:spPr/>
        <p:txBody>
          <a:bodyPr/>
          <a:lstStyle/>
          <a:p>
            <a:fld id="{5C0220AE-BB02-4B55-8B69-AAAE98CDEC4D}" type="datetime1">
              <a:rPr lang="en-US" smtClean="0"/>
              <a:t>11/27/2023</a:t>
            </a:fld>
            <a:endParaRPr lang="en-US" dirty="0"/>
          </a:p>
        </p:txBody>
      </p:sp>
      <p:sp>
        <p:nvSpPr>
          <p:cNvPr id="5" name="Footer Placeholder 4"/>
          <p:cNvSpPr>
            <a:spLocks noGrp="1"/>
          </p:cNvSpPr>
          <p:nvPr>
            <p:ph type="ftr" sz="quarter" idx="11"/>
          </p:nvPr>
        </p:nvSpPr>
        <p:spPr/>
        <p:txBody>
          <a:bodyPr/>
          <a:lstStyle/>
          <a:p>
            <a:r>
              <a:rPr lang="en-US" smtClean="0"/>
              <a:t>MCA-Mini Project</a:t>
            </a:r>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t>16</a:t>
            </a:fld>
            <a:endParaRPr lang="en-US" dirty="0"/>
          </a:p>
        </p:txBody>
      </p:sp>
      <p:pic>
        <p:nvPicPr>
          <p:cNvPr id="1026" name="Picture 2" descr="C:\Users\hp\Desktop\EntityDiagram.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81943" y="2045494"/>
            <a:ext cx="7112000" cy="3368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561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FAE308-3076-43DB-B834-DA0B0AE19AF9}"/>
              </a:ext>
            </a:extLst>
          </p:cNvPr>
          <p:cNvSpPr>
            <a:spLocks noGrp="1"/>
          </p:cNvSpPr>
          <p:nvPr>
            <p:ph type="title"/>
          </p:nvPr>
        </p:nvSpPr>
        <p:spPr>
          <a:xfrm>
            <a:off x="7886271" y="1620326"/>
            <a:ext cx="3856679" cy="1808674"/>
          </a:xfrm>
        </p:spPr>
        <p:txBody>
          <a:bodyPr wrap="square" anchor="b">
            <a:normAutofit/>
          </a:bodyPr>
          <a:lstStyle/>
          <a:p>
            <a:r>
              <a:rPr lang="en-US" dirty="0">
                <a:latin typeface="Times New Roman" panose="02020603050405020304" pitchFamily="18" charset="0"/>
                <a:cs typeface="Times New Roman" panose="02020603050405020304" pitchFamily="18" charset="0"/>
              </a:rPr>
              <a:t>Thank you</a:t>
            </a:r>
          </a:p>
        </p:txBody>
      </p:sp>
      <p:sp>
        <p:nvSpPr>
          <p:cNvPr id="4" name="Date Placeholder 3">
            <a:extLst>
              <a:ext uri="{FF2B5EF4-FFF2-40B4-BE49-F238E27FC236}">
                <a16:creationId xmlns:a16="http://schemas.microsoft.com/office/drawing/2014/main" xmlns="" id="{2B08DDC9-7A05-98BD-4554-369A7727AE4F}"/>
              </a:ext>
            </a:extLst>
          </p:cNvPr>
          <p:cNvSpPr>
            <a:spLocks noGrp="1"/>
          </p:cNvSpPr>
          <p:nvPr>
            <p:ph type="dt" sz="half" idx="10"/>
          </p:nvPr>
        </p:nvSpPr>
        <p:spPr>
          <a:xfrm>
            <a:off x="450000" y="6357168"/>
            <a:ext cx="1760150" cy="461665"/>
          </a:xfrm>
        </p:spPr>
        <p:txBody>
          <a:bodyPr/>
          <a:lstStyle/>
          <a:p>
            <a:fld id="{2954469D-2186-4838-A417-083EF532836F}" type="datetime1">
              <a:rPr lang="en-US" smtClean="0"/>
              <a:t>11/27/2023</a:t>
            </a:fld>
            <a:endParaRPr lang="en-US" dirty="0"/>
          </a:p>
        </p:txBody>
      </p:sp>
      <p:sp>
        <p:nvSpPr>
          <p:cNvPr id="125" name="Footer Placeholder 48">
            <a:extLst>
              <a:ext uri="{FF2B5EF4-FFF2-40B4-BE49-F238E27FC236}">
                <a16:creationId xmlns:a16="http://schemas.microsoft.com/office/drawing/2014/main" xmlns="" id="{A59037B4-369C-4D32-9743-29072587DE0B}"/>
              </a:ext>
            </a:extLst>
          </p:cNvPr>
          <p:cNvSpPr>
            <a:spLocks noGrp="1"/>
          </p:cNvSpPr>
          <p:nvPr>
            <p:ph type="ftr" sz="quarter" idx="11"/>
          </p:nvPr>
        </p:nvSpPr>
        <p:spPr>
          <a:xfrm>
            <a:off x="2754312" y="6357600"/>
            <a:ext cx="6683376" cy="460800"/>
          </a:xfrm>
        </p:spPr>
        <p:txBody>
          <a:bodyPr/>
          <a:lstStyle/>
          <a:p>
            <a:r>
              <a:rPr lang="en-US"/>
              <a:t>MCA-Mini Project</a:t>
            </a:r>
            <a:endParaRPr lang="en-US" dirty="0"/>
          </a:p>
        </p:txBody>
      </p:sp>
      <p:sp>
        <p:nvSpPr>
          <p:cNvPr id="126" name="Slide Number Placeholder 49">
            <a:extLst>
              <a:ext uri="{FF2B5EF4-FFF2-40B4-BE49-F238E27FC236}">
                <a16:creationId xmlns:a16="http://schemas.microsoft.com/office/drawing/2014/main" xmlns="" id="{64086F3C-129F-4A29-A09C-7700661E06BF}"/>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17</a:t>
            </a:fld>
            <a:endParaRPr lang="en-US" dirty="0"/>
          </a:p>
        </p:txBody>
      </p:sp>
    </p:spTree>
    <p:extLst>
      <p:ext uri="{BB962C8B-B14F-4D97-AF65-F5344CB8AC3E}">
        <p14:creationId xmlns:p14="http://schemas.microsoft.com/office/powerpoint/2010/main" val="3103683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xmlns="" id="{77C21331-C1FF-5938-74CE-2D829C36EEC6}"/>
              </a:ext>
            </a:extLst>
          </p:cNvPr>
          <p:cNvSpPr>
            <a:spLocks noGrp="1"/>
          </p:cNvSpPr>
          <p:nvPr>
            <p:ph idx="1"/>
          </p:nvPr>
        </p:nvSpPr>
        <p:spPr>
          <a:xfrm>
            <a:off x="838200" y="2162907"/>
            <a:ext cx="10515600" cy="3831175"/>
          </a:xfrm>
        </p:spPr>
        <p:txBody>
          <a:bodyPr/>
          <a:lstStyle/>
          <a:p>
            <a:pPr marL="0" indent="0" algn="ctr">
              <a:buNone/>
            </a:pPr>
            <a:r>
              <a:rPr lang="en-US" sz="2200" u="sng" dirty="0">
                <a:latin typeface="Times New Roman" panose="02020603050405020304" pitchFamily="18" charset="0"/>
                <a:cs typeface="Times New Roman" panose="02020603050405020304" pitchFamily="18" charset="0"/>
              </a:rPr>
              <a:t>GUIDED BY</a:t>
            </a:r>
          </a:p>
          <a:p>
            <a:pPr marL="0" indent="0" algn="ctr">
              <a:buNone/>
            </a:pPr>
            <a:r>
              <a:rPr lang="en-IN" sz="2800" b="1" i="0" strike="noStrike" baseline="0" dirty="0">
                <a:solidFill>
                  <a:srgbClr val="000000"/>
                </a:solidFill>
                <a:latin typeface="Times New Roman" panose="02020603050405020304" pitchFamily="18" charset="0"/>
              </a:rPr>
              <a:t>MR. GEEVAR C. ZACHARIAS</a:t>
            </a:r>
          </a:p>
          <a:p>
            <a:pPr marL="0" indent="0" algn="ctr">
              <a:buNone/>
            </a:pPr>
            <a:r>
              <a:rPr lang="en-IN" dirty="0">
                <a:solidFill>
                  <a:srgbClr val="000000"/>
                </a:solidFill>
                <a:latin typeface="Times New Roman" panose="02020603050405020304" pitchFamily="18" charset="0"/>
              </a:rPr>
              <a:t>ASSISTANT PROFESSOR</a:t>
            </a:r>
          </a:p>
          <a:p>
            <a:pPr marL="0" indent="0" algn="ctr">
              <a:buNone/>
            </a:pPr>
            <a:r>
              <a:rPr lang="en-IN" dirty="0">
                <a:solidFill>
                  <a:srgbClr val="000000"/>
                </a:solidFill>
                <a:latin typeface="Times New Roman" panose="02020603050405020304" pitchFamily="18" charset="0"/>
              </a:rPr>
              <a:t>MASTER OF COMPUTER APPLICATIONS</a:t>
            </a:r>
          </a:p>
          <a:p>
            <a:pPr marL="0" indent="0" algn="ctr">
              <a:buNone/>
            </a:pPr>
            <a:r>
              <a:rPr lang="en-IN" dirty="0">
                <a:solidFill>
                  <a:srgbClr val="000000"/>
                </a:solidFill>
                <a:latin typeface="Times New Roman" panose="02020603050405020304" pitchFamily="18" charset="0"/>
              </a:rPr>
              <a:t>MES COLLEGE OF ENGINEERING , KUTTIPPURAM</a:t>
            </a:r>
            <a:endParaRPr lang="en-IN" dirty="0"/>
          </a:p>
        </p:txBody>
      </p:sp>
      <p:sp>
        <p:nvSpPr>
          <p:cNvPr id="4" name="Date Placeholder 3">
            <a:extLst>
              <a:ext uri="{FF2B5EF4-FFF2-40B4-BE49-F238E27FC236}">
                <a16:creationId xmlns:a16="http://schemas.microsoft.com/office/drawing/2014/main" xmlns="" id="{C519E084-F0A0-1439-9886-003130CF5E2D}"/>
              </a:ext>
            </a:extLst>
          </p:cNvPr>
          <p:cNvSpPr>
            <a:spLocks noGrp="1"/>
          </p:cNvSpPr>
          <p:nvPr>
            <p:ph type="dt" sz="half" idx="10"/>
          </p:nvPr>
        </p:nvSpPr>
        <p:spPr/>
        <p:txBody>
          <a:bodyPr/>
          <a:lstStyle/>
          <a:p>
            <a:fld id="{BA0B46D3-D4F9-48EE-8ECE-7C30EB0A38D6}" type="datetime1">
              <a:rPr lang="en-US" smtClean="0"/>
              <a:t>11/27/2023</a:t>
            </a:fld>
            <a:endParaRPr lang="en-US" dirty="0"/>
          </a:p>
        </p:txBody>
      </p:sp>
      <p:sp>
        <p:nvSpPr>
          <p:cNvPr id="8" name="Footer Placeholder 7">
            <a:extLst>
              <a:ext uri="{FF2B5EF4-FFF2-40B4-BE49-F238E27FC236}">
                <a16:creationId xmlns:a16="http://schemas.microsoft.com/office/drawing/2014/main" xmlns="" id="{A7DB925A-3620-C6D2-44FD-9CC9B444CC3E}"/>
              </a:ext>
            </a:extLst>
          </p:cNvPr>
          <p:cNvSpPr>
            <a:spLocks noGrp="1"/>
          </p:cNvSpPr>
          <p:nvPr>
            <p:ph type="ftr" sz="quarter" idx="11"/>
          </p:nvPr>
        </p:nvSpPr>
        <p:spPr/>
        <p:txBody>
          <a:bodyPr/>
          <a:lstStyle/>
          <a:p>
            <a:r>
              <a:rPr lang="en-US"/>
              <a:t>MCA-Mini Project</a:t>
            </a:r>
            <a:endParaRPr lang="en-US" dirty="0"/>
          </a:p>
        </p:txBody>
      </p:sp>
      <p:sp>
        <p:nvSpPr>
          <p:cNvPr id="9" name="Slide Number Placeholder 8">
            <a:extLst>
              <a:ext uri="{FF2B5EF4-FFF2-40B4-BE49-F238E27FC236}">
                <a16:creationId xmlns:a16="http://schemas.microsoft.com/office/drawing/2014/main" xmlns="" id="{9ADD8F57-F800-E4E3-D237-F2931D8C8561}"/>
              </a:ext>
            </a:extLst>
          </p:cNvPr>
          <p:cNvSpPr>
            <a:spLocks noGrp="1"/>
          </p:cNvSpPr>
          <p:nvPr>
            <p:ph type="sldNum" sz="quarter" idx="12"/>
          </p:nvPr>
        </p:nvSpPr>
        <p:spPr/>
        <p:txBody>
          <a:bodyPr/>
          <a:lstStyle/>
          <a:p>
            <a:fld id="{FF2BD96E-3838-45D2-9031-D3AF67C920A5}" type="slidenum">
              <a:rPr lang="en-US" smtClean="0"/>
              <a:t>2</a:t>
            </a:fld>
            <a:endParaRPr lang="en-US" dirty="0"/>
          </a:p>
        </p:txBody>
      </p:sp>
    </p:spTree>
    <p:extLst>
      <p:ext uri="{BB962C8B-B14F-4D97-AF65-F5344CB8AC3E}">
        <p14:creationId xmlns:p14="http://schemas.microsoft.com/office/powerpoint/2010/main" val="34667262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C6B228-E7B2-EEE1-FB15-63FBE573578B}"/>
              </a:ext>
            </a:extLst>
          </p:cNvPr>
          <p:cNvSpPr>
            <a:spLocks noGrp="1"/>
          </p:cNvSpPr>
          <p:nvPr>
            <p:ph type="title"/>
          </p:nvPr>
        </p:nvSpPr>
        <p:spPr>
          <a:xfrm>
            <a:off x="989400" y="39167"/>
            <a:ext cx="10213200" cy="1112836"/>
          </a:xfrm>
        </p:spPr>
        <p:txBody>
          <a:bodyPr/>
          <a:lstStyle/>
          <a:p>
            <a:pPr algn="ctr"/>
            <a:r>
              <a:rPr lang="en-US" sz="2000" b="1" u="sng" dirty="0">
                <a:solidFill>
                  <a:srgbClr val="000000"/>
                </a:solidFill>
                <a:latin typeface="Times New Roman" panose="02020603050405020304" pitchFamily="18" charset="0"/>
              </a:rPr>
              <a:t>CONTENTS</a:t>
            </a:r>
            <a:endParaRPr lang="en-IN" sz="2000" b="1" u="sng" dirty="0"/>
          </a:p>
        </p:txBody>
      </p:sp>
      <p:sp>
        <p:nvSpPr>
          <p:cNvPr id="3" name="Content Placeholder 2">
            <a:extLst>
              <a:ext uri="{FF2B5EF4-FFF2-40B4-BE49-F238E27FC236}">
                <a16:creationId xmlns:a16="http://schemas.microsoft.com/office/drawing/2014/main" xmlns="" id="{0BBC9D9E-AF5D-3248-ADCB-3DE83428371C}"/>
              </a:ext>
            </a:extLst>
          </p:cNvPr>
          <p:cNvSpPr>
            <a:spLocks noGrp="1"/>
          </p:cNvSpPr>
          <p:nvPr>
            <p:ph idx="1"/>
          </p:nvPr>
        </p:nvSpPr>
        <p:spPr>
          <a:xfrm>
            <a:off x="838200" y="1152003"/>
            <a:ext cx="10515600" cy="4154488"/>
          </a:xfrm>
        </p:spPr>
        <p:txBody>
          <a:bodyPr>
            <a:normAutofit/>
          </a:bodyPr>
          <a:lstStyle/>
          <a:p>
            <a:pPr>
              <a:lnSpc>
                <a:spcPct val="100000"/>
              </a:lnSpc>
              <a:buClrTx/>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Overview</a:t>
            </a:r>
          </a:p>
          <a:p>
            <a:pPr>
              <a:lnSpc>
                <a:spcPct val="100000"/>
              </a:lnSpc>
              <a:buClrTx/>
              <a:buFont typeface="Wingdings" panose="05000000000000000000" pitchFamily="2" charset="2"/>
              <a:buChar char="§"/>
            </a:pPr>
            <a:r>
              <a:rPr lang="en-US" dirty="0" smtClean="0">
                <a:solidFill>
                  <a:srgbClr val="000000"/>
                </a:solidFill>
                <a:latin typeface="Times New Roman" panose="02020603050405020304" pitchFamily="18" charset="0"/>
                <a:cs typeface="Times New Roman" panose="02020603050405020304" pitchFamily="18" charset="0"/>
              </a:rPr>
              <a:t>Functionality</a:t>
            </a:r>
          </a:p>
          <a:p>
            <a:pPr>
              <a:lnSpc>
                <a:spcPct val="100000"/>
              </a:lnSpc>
              <a:buClrTx/>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Software &amp; Hardware Requirements</a:t>
            </a:r>
          </a:p>
          <a:p>
            <a:pPr>
              <a:lnSpc>
                <a:spcPct val="100000"/>
              </a:lnSpc>
              <a:buClrTx/>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Product Backlog</a:t>
            </a:r>
          </a:p>
          <a:p>
            <a:pPr>
              <a:lnSpc>
                <a:spcPct val="100000"/>
              </a:lnSpc>
              <a:buClrTx/>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Project Plan</a:t>
            </a:r>
          </a:p>
          <a:p>
            <a:pPr>
              <a:lnSpc>
                <a:spcPct val="100000"/>
              </a:lnSpc>
              <a:buClrTx/>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Sprint</a:t>
            </a:r>
          </a:p>
          <a:p>
            <a:pPr>
              <a:lnSpc>
                <a:spcPct val="100000"/>
              </a:lnSpc>
              <a:buClrTx/>
              <a:buFont typeface="Wingdings" panose="05000000000000000000" pitchFamily="2" charset="2"/>
              <a:buChar char="§"/>
            </a:pPr>
            <a:r>
              <a:rPr lang="en-US" dirty="0" smtClean="0">
                <a:solidFill>
                  <a:srgbClr val="000000"/>
                </a:solidFill>
                <a:latin typeface="Times New Roman" panose="02020603050405020304" pitchFamily="18" charset="0"/>
                <a:cs typeface="Times New Roman" panose="02020603050405020304" pitchFamily="18" charset="0"/>
              </a:rPr>
              <a:t>DFD</a:t>
            </a:r>
          </a:p>
          <a:p>
            <a:pPr>
              <a:lnSpc>
                <a:spcPct val="100000"/>
              </a:lnSpc>
              <a:buClrTx/>
              <a:buFont typeface="Wingdings" panose="05000000000000000000" pitchFamily="2" charset="2"/>
              <a:buChar char="§"/>
            </a:pPr>
            <a:r>
              <a:rPr lang="en-US" dirty="0" smtClean="0">
                <a:solidFill>
                  <a:srgbClr val="000000"/>
                </a:solidFill>
                <a:latin typeface="Times New Roman" panose="02020603050405020304" pitchFamily="18" charset="0"/>
                <a:cs typeface="Times New Roman" panose="02020603050405020304" pitchFamily="18" charset="0"/>
              </a:rPr>
              <a:t>Entity Diagram</a:t>
            </a:r>
            <a:endParaRPr lang="en-US" dirty="0">
              <a:solidFill>
                <a:srgbClr val="000000"/>
              </a:solidFill>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pPr>
            <a:endParaRPr lang="en-IN"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E2A8ABE1-4ECC-47FC-DEED-6BC9D2ABF312}"/>
              </a:ext>
            </a:extLst>
          </p:cNvPr>
          <p:cNvSpPr>
            <a:spLocks noGrp="1"/>
          </p:cNvSpPr>
          <p:nvPr>
            <p:ph type="dt" sz="half" idx="10"/>
          </p:nvPr>
        </p:nvSpPr>
        <p:spPr/>
        <p:txBody>
          <a:bodyPr/>
          <a:lstStyle/>
          <a:p>
            <a:fld id="{5C0220AE-BB02-4B55-8B69-AAAE98CDEC4D}" type="datetime1">
              <a:rPr lang="en-US" smtClean="0"/>
              <a:t>11/27/2023</a:t>
            </a:fld>
            <a:endParaRPr lang="en-US" dirty="0"/>
          </a:p>
        </p:txBody>
      </p:sp>
      <p:sp>
        <p:nvSpPr>
          <p:cNvPr id="5" name="Footer Placeholder 4">
            <a:extLst>
              <a:ext uri="{FF2B5EF4-FFF2-40B4-BE49-F238E27FC236}">
                <a16:creationId xmlns:a16="http://schemas.microsoft.com/office/drawing/2014/main" xmlns="" id="{9408EE0F-0A5D-8142-C3E1-33ADD66A99D5}"/>
              </a:ext>
            </a:extLst>
          </p:cNvPr>
          <p:cNvSpPr>
            <a:spLocks noGrp="1"/>
          </p:cNvSpPr>
          <p:nvPr>
            <p:ph type="ftr" sz="quarter" idx="11"/>
          </p:nvPr>
        </p:nvSpPr>
        <p:spPr/>
        <p:txBody>
          <a:bodyPr/>
          <a:lstStyle/>
          <a:p>
            <a:r>
              <a:rPr lang="en-US"/>
              <a:t>MCA-Mini Project</a:t>
            </a:r>
            <a:endParaRPr lang="en-US" dirty="0"/>
          </a:p>
        </p:txBody>
      </p:sp>
      <p:sp>
        <p:nvSpPr>
          <p:cNvPr id="6" name="Slide Number Placeholder 5">
            <a:extLst>
              <a:ext uri="{FF2B5EF4-FFF2-40B4-BE49-F238E27FC236}">
                <a16:creationId xmlns:a16="http://schemas.microsoft.com/office/drawing/2014/main" xmlns="" id="{95307A96-F3FE-B266-FEE4-D732C86D880F}"/>
              </a:ext>
            </a:extLst>
          </p:cNvPr>
          <p:cNvSpPr>
            <a:spLocks noGrp="1"/>
          </p:cNvSpPr>
          <p:nvPr>
            <p:ph type="sldNum" sz="quarter" idx="12"/>
          </p:nvPr>
        </p:nvSpPr>
        <p:spPr/>
        <p:txBody>
          <a:bodyPr/>
          <a:lstStyle/>
          <a:p>
            <a:fld id="{FF2BD96E-3838-45D2-9031-D3AF67C920A5}" type="slidenum">
              <a:rPr lang="en-US" smtClean="0"/>
              <a:t>3</a:t>
            </a:fld>
            <a:endParaRPr lang="en-US" dirty="0"/>
          </a:p>
        </p:txBody>
      </p:sp>
    </p:spTree>
    <p:extLst>
      <p:ext uri="{BB962C8B-B14F-4D97-AF65-F5344CB8AC3E}">
        <p14:creationId xmlns:p14="http://schemas.microsoft.com/office/powerpoint/2010/main" val="31950603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EDA1B4DF-47E0-3CC5-0AD1-4D0971FDB2BC}"/>
              </a:ext>
            </a:extLst>
          </p:cNvPr>
          <p:cNvSpPr>
            <a:spLocks noGrp="1"/>
          </p:cNvSpPr>
          <p:nvPr>
            <p:ph type="title"/>
          </p:nvPr>
        </p:nvSpPr>
        <p:spPr>
          <a:xfrm>
            <a:off x="989400" y="39167"/>
            <a:ext cx="10213200" cy="1112836"/>
          </a:xfrm>
        </p:spPr>
        <p:txBody>
          <a:bodyPr/>
          <a:lstStyle/>
          <a:p>
            <a:pPr algn="ctr"/>
            <a:r>
              <a:rPr lang="en-IN" sz="1800" b="0" i="0" u="none" strike="noStrike" baseline="0" dirty="0">
                <a:solidFill>
                  <a:srgbClr val="000000"/>
                </a:solidFill>
                <a:latin typeface="Times New Roman" panose="02020603050405020304" pitchFamily="18" charset="0"/>
              </a:rPr>
              <a:t/>
            </a:r>
            <a:br>
              <a:rPr lang="en-IN" sz="1800" b="0" i="0" u="none" strike="noStrike" baseline="0" dirty="0">
                <a:solidFill>
                  <a:srgbClr val="000000"/>
                </a:solidFill>
                <a:latin typeface="Times New Roman" panose="02020603050405020304" pitchFamily="18" charset="0"/>
              </a:rPr>
            </a:br>
            <a:r>
              <a:rPr lang="en-IN" sz="1800" b="0" i="0" u="none" strike="noStrike" baseline="0" dirty="0">
                <a:solidFill>
                  <a:srgbClr val="000000"/>
                </a:solidFill>
                <a:latin typeface="Times New Roman" panose="02020603050405020304" pitchFamily="18" charset="0"/>
              </a:rPr>
              <a:t> </a:t>
            </a:r>
            <a:r>
              <a:rPr lang="en-IN" sz="2000" b="1" i="0" u="sng" strike="noStrike" baseline="0" dirty="0">
                <a:solidFill>
                  <a:srgbClr val="000000"/>
                </a:solidFill>
                <a:latin typeface="Times New Roman" panose="02020603050405020304" pitchFamily="18" charset="0"/>
              </a:rPr>
              <a:t>OVERVIEW</a:t>
            </a:r>
            <a:r>
              <a:rPr lang="en-IN" sz="1800" b="1" i="0" u="sng" strike="noStrike" baseline="0" dirty="0">
                <a:solidFill>
                  <a:srgbClr val="000000"/>
                </a:solidFill>
                <a:latin typeface="Times New Roman" panose="02020603050405020304" pitchFamily="18" charset="0"/>
              </a:rPr>
              <a:t> </a:t>
            </a:r>
            <a:endParaRPr lang="en-IN" u="sng" dirty="0"/>
          </a:p>
        </p:txBody>
      </p:sp>
      <p:sp>
        <p:nvSpPr>
          <p:cNvPr id="7" name="Content Placeholder 6">
            <a:extLst>
              <a:ext uri="{FF2B5EF4-FFF2-40B4-BE49-F238E27FC236}">
                <a16:creationId xmlns:a16="http://schemas.microsoft.com/office/drawing/2014/main" xmlns="" id="{D7DED22B-8408-4A50-4E80-126C5EC5048C}"/>
              </a:ext>
            </a:extLst>
          </p:cNvPr>
          <p:cNvSpPr>
            <a:spLocks noGrp="1"/>
          </p:cNvSpPr>
          <p:nvPr>
            <p:ph idx="1"/>
          </p:nvPr>
        </p:nvSpPr>
        <p:spPr>
          <a:xfrm>
            <a:off x="989400" y="1263894"/>
            <a:ext cx="10213200" cy="4040191"/>
          </a:xfrm>
        </p:spPr>
        <p:txBody>
          <a:bodyPr>
            <a:noAutofit/>
          </a:bodyPr>
          <a:lstStyle/>
          <a:p>
            <a:r>
              <a:rPr lang="en-IN" sz="1800" dirty="0" smtClean="0">
                <a:solidFill>
                  <a:srgbClr val="000000"/>
                </a:solidFill>
                <a:latin typeface="Times New Roman" panose="02020603050405020304" pitchFamily="18" charset="0"/>
              </a:rPr>
              <a:t>	</a:t>
            </a:r>
            <a:endParaRPr lang="en-US" sz="18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xmlns="" id="{97CEA99C-32A4-7131-28F5-14702C394005}"/>
              </a:ext>
            </a:extLst>
          </p:cNvPr>
          <p:cNvSpPr>
            <a:spLocks noGrp="1"/>
          </p:cNvSpPr>
          <p:nvPr>
            <p:ph type="dt" sz="half" idx="10"/>
          </p:nvPr>
        </p:nvSpPr>
        <p:spPr/>
        <p:txBody>
          <a:bodyPr/>
          <a:lstStyle/>
          <a:p>
            <a:fld id="{CE62CAEF-6EA3-41B7-A85B-FFD602FF757E}" type="datetime1">
              <a:rPr lang="en-US" smtClean="0"/>
              <a:t>11/27/2023</a:t>
            </a:fld>
            <a:endParaRPr lang="en-US" dirty="0"/>
          </a:p>
        </p:txBody>
      </p:sp>
      <p:sp>
        <p:nvSpPr>
          <p:cNvPr id="8" name="Footer Placeholder 7">
            <a:extLst>
              <a:ext uri="{FF2B5EF4-FFF2-40B4-BE49-F238E27FC236}">
                <a16:creationId xmlns:a16="http://schemas.microsoft.com/office/drawing/2014/main" xmlns="" id="{750E9C28-ECD7-7843-EE9C-74506719C1DE}"/>
              </a:ext>
            </a:extLst>
          </p:cNvPr>
          <p:cNvSpPr>
            <a:spLocks noGrp="1"/>
          </p:cNvSpPr>
          <p:nvPr>
            <p:ph type="ftr" sz="quarter" idx="11"/>
          </p:nvPr>
        </p:nvSpPr>
        <p:spPr/>
        <p:txBody>
          <a:bodyPr/>
          <a:lstStyle/>
          <a:p>
            <a:r>
              <a:rPr lang="en-US"/>
              <a:t>MCA-Mini Project</a:t>
            </a:r>
            <a:endParaRPr lang="en-US" dirty="0"/>
          </a:p>
        </p:txBody>
      </p:sp>
      <p:sp>
        <p:nvSpPr>
          <p:cNvPr id="9" name="Slide Number Placeholder 8">
            <a:extLst>
              <a:ext uri="{FF2B5EF4-FFF2-40B4-BE49-F238E27FC236}">
                <a16:creationId xmlns:a16="http://schemas.microsoft.com/office/drawing/2014/main" xmlns="" id="{78D2F28B-9277-DABF-6FA4-DBCB5ADC92F9}"/>
              </a:ext>
            </a:extLst>
          </p:cNvPr>
          <p:cNvSpPr>
            <a:spLocks noGrp="1"/>
          </p:cNvSpPr>
          <p:nvPr>
            <p:ph type="sldNum" sz="quarter" idx="12"/>
          </p:nvPr>
        </p:nvSpPr>
        <p:spPr/>
        <p:txBody>
          <a:bodyPr/>
          <a:lstStyle/>
          <a:p>
            <a:fld id="{FF2BD96E-3838-45D2-9031-D3AF67C920A5}" type="slidenum">
              <a:rPr lang="en-US" smtClean="0"/>
              <a:t>4</a:t>
            </a:fld>
            <a:endParaRPr lang="en-US" dirty="0"/>
          </a:p>
        </p:txBody>
      </p:sp>
      <p:sp>
        <p:nvSpPr>
          <p:cNvPr id="2" name="Rectangle 1"/>
          <p:cNvSpPr/>
          <p:nvPr/>
        </p:nvSpPr>
        <p:spPr>
          <a:xfrm>
            <a:off x="1418492" y="1720839"/>
            <a:ext cx="9976339" cy="3693319"/>
          </a:xfrm>
          <a:prstGeom prst="rect">
            <a:avLst/>
          </a:prstGeom>
        </p:spPr>
        <p:txBody>
          <a:bodyPr wrap="square">
            <a:spAutoFit/>
          </a:bodyPr>
          <a:lstStyle/>
          <a:p>
            <a:pPr algn="just"/>
            <a:r>
              <a:rPr lang="en-US" dirty="0" smtClean="0">
                <a:latin typeface="Times New Roman" pitchFamily="18" charset="0"/>
                <a:cs typeface="Times New Roman" pitchFamily="18" charset="0"/>
              </a:rPr>
              <a:t>	The </a:t>
            </a:r>
            <a:r>
              <a:rPr lang="en-US" dirty="0">
                <a:latin typeface="Times New Roman" pitchFamily="18" charset="0"/>
                <a:cs typeface="Times New Roman" pitchFamily="18" charset="0"/>
              </a:rPr>
              <a:t>Recipe Generator is a mobile  application that enables users to generate recipes based on the ingredients they have at hand. It aims to simplify the decision-making process for cooking by providing users with tailored recipes depending on available ingredients. Simply scan the barcodes or manually input the ingredients you have in your pantry, fridge, or freezer. Recipe Generator's powerful algorithm instantly generates a list of recipes you can cook with your available ingredients. Narrow down your recipe choices by selecting dietary preferences, cuisine types, or meal categories. Each recipe comes with easy-to-follow, step-by-step instructions, making cooking a breeze even for </a:t>
            </a:r>
            <a:r>
              <a:rPr lang="en-US" dirty="0" smtClean="0">
                <a:latin typeface="Times New Roman" pitchFamily="18" charset="0"/>
                <a:cs typeface="Times New Roman" pitchFamily="18" charset="0"/>
              </a:rPr>
              <a:t>beginners.</a:t>
            </a:r>
            <a:r>
              <a:rPr lang="en-US" dirty="0"/>
              <a:t> </a:t>
            </a:r>
            <a:endParaRPr lang="en-US" dirty="0" smtClean="0"/>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p>
          <a:p>
            <a:pPr algn="just"/>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Users </a:t>
            </a:r>
            <a:r>
              <a:rPr lang="en-US" dirty="0">
                <a:latin typeface="Times New Roman" pitchFamily="18" charset="0"/>
                <a:cs typeface="Times New Roman" pitchFamily="18" charset="0"/>
              </a:rPr>
              <a:t>can search for recipes based on various criteria such as ingredients, cuisine, dietary preferences (e.g., vegetarian, vegan, gluten-free), cooking time, and difficulty level</a:t>
            </a:r>
            <a:r>
              <a:rPr lang="en-US" dirty="0"/>
              <a:t>. </a:t>
            </a:r>
            <a:r>
              <a:rPr lang="en-US" dirty="0" smtClean="0">
                <a:latin typeface="Times New Roman" pitchFamily="18" charset="0"/>
                <a:cs typeface="Times New Roman" pitchFamily="18" charset="0"/>
              </a:rPr>
              <a:t>Users can input the ingredients they have on hand, and the app will suggest recipes that can be prepared with those ingredients, reducing food waste. The app can help users plan their meals by offering daily or weekly meal suggestions based on their preferences and dietary restrictions.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229016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44CFA7-AA7A-B298-B27C-1AD0BB00FAAA}"/>
              </a:ext>
            </a:extLst>
          </p:cNvPr>
          <p:cNvSpPr>
            <a:spLocks noGrp="1"/>
          </p:cNvSpPr>
          <p:nvPr>
            <p:ph type="title"/>
          </p:nvPr>
        </p:nvSpPr>
        <p:spPr>
          <a:xfrm>
            <a:off x="989400" y="19048"/>
            <a:ext cx="10213200" cy="1112836"/>
          </a:xfrm>
        </p:spPr>
        <p:txBody>
          <a:bodyPr/>
          <a:lstStyle/>
          <a:p>
            <a:pPr algn="ctr"/>
            <a:r>
              <a:rPr lang="en-IN" sz="1800" b="0" i="0" u="none" strike="noStrike" baseline="0" dirty="0">
                <a:solidFill>
                  <a:srgbClr val="000000"/>
                </a:solidFill>
                <a:latin typeface="Times New Roman" panose="02020603050405020304" pitchFamily="18" charset="0"/>
              </a:rPr>
              <a:t/>
            </a:r>
            <a:br>
              <a:rPr lang="en-IN" sz="1800" b="0" i="0" u="none" strike="noStrike" baseline="0" dirty="0">
                <a:solidFill>
                  <a:srgbClr val="000000"/>
                </a:solidFill>
                <a:latin typeface="Times New Roman" panose="02020603050405020304" pitchFamily="18" charset="0"/>
              </a:rPr>
            </a:br>
            <a:r>
              <a:rPr lang="en-IN" sz="1800" b="0" i="0" u="none" strike="noStrike" baseline="0" dirty="0">
                <a:solidFill>
                  <a:srgbClr val="000000"/>
                </a:solidFill>
                <a:latin typeface="Times New Roman" panose="02020603050405020304" pitchFamily="18" charset="0"/>
              </a:rPr>
              <a:t> </a:t>
            </a:r>
            <a:r>
              <a:rPr lang="en-IN" sz="2000" b="1" i="0" u="sng" strike="noStrike" baseline="0" dirty="0">
                <a:solidFill>
                  <a:srgbClr val="000000"/>
                </a:solidFill>
                <a:latin typeface="Times New Roman" panose="02020603050405020304" pitchFamily="18" charset="0"/>
              </a:rPr>
              <a:t>OVERVIEW</a:t>
            </a:r>
            <a:r>
              <a:rPr lang="en-IN" sz="1800" b="1" i="0" u="sng" strike="noStrike" baseline="0" dirty="0">
                <a:solidFill>
                  <a:srgbClr val="000000"/>
                </a:solidFill>
                <a:latin typeface="Times New Roman" panose="02020603050405020304" pitchFamily="18" charset="0"/>
              </a:rPr>
              <a:t> </a:t>
            </a:r>
            <a:endParaRPr lang="en-IN" sz="2000" dirty="0"/>
          </a:p>
        </p:txBody>
      </p:sp>
      <p:sp>
        <p:nvSpPr>
          <p:cNvPr id="3" name="Content Placeholder 2">
            <a:extLst>
              <a:ext uri="{FF2B5EF4-FFF2-40B4-BE49-F238E27FC236}">
                <a16:creationId xmlns:a16="http://schemas.microsoft.com/office/drawing/2014/main" xmlns="" id="{7935E9A2-F041-BD84-D7CB-4F363CFEB2BF}"/>
              </a:ext>
            </a:extLst>
          </p:cNvPr>
          <p:cNvSpPr>
            <a:spLocks noGrp="1"/>
          </p:cNvSpPr>
          <p:nvPr>
            <p:ph idx="1"/>
          </p:nvPr>
        </p:nvSpPr>
        <p:spPr>
          <a:xfrm>
            <a:off x="989400" y="1272686"/>
            <a:ext cx="10213200" cy="4040191"/>
          </a:xfrm>
        </p:spPr>
        <p:txBody>
          <a:bodyPr>
            <a:normAutofit/>
          </a:bodyPr>
          <a:lstStyle/>
          <a:p>
            <a:pPr marL="0" indent="0" algn="just">
              <a:buNone/>
            </a:pPr>
            <a:r>
              <a:rPr lang="en-IN" sz="1800" dirty="0">
                <a:solidFill>
                  <a:srgbClr val="000000"/>
                </a:solidFill>
                <a:latin typeface="Times New Roman" panose="02020603050405020304" pitchFamily="18" charset="0"/>
              </a:rPr>
              <a:t>	</a:t>
            </a:r>
            <a:endParaRPr lang="en-US" sz="1800" b="0" i="0" u="none" strike="noStrike" baseline="0" dirty="0">
              <a:solidFill>
                <a:srgbClr val="000000"/>
              </a:solidFill>
              <a:latin typeface="Times New Roman" panose="02020603050405020304" pitchFamily="18" charset="0"/>
              <a:cs typeface="Times New Roman" pitchFamily="18" charset="0"/>
            </a:endParaRPr>
          </a:p>
        </p:txBody>
      </p:sp>
      <p:sp>
        <p:nvSpPr>
          <p:cNvPr id="4" name="Date Placeholder 3">
            <a:extLst>
              <a:ext uri="{FF2B5EF4-FFF2-40B4-BE49-F238E27FC236}">
                <a16:creationId xmlns:a16="http://schemas.microsoft.com/office/drawing/2014/main" xmlns="" id="{E87088E4-8EDA-D207-3CD4-382849DC8CFD}"/>
              </a:ext>
            </a:extLst>
          </p:cNvPr>
          <p:cNvSpPr>
            <a:spLocks noGrp="1"/>
          </p:cNvSpPr>
          <p:nvPr>
            <p:ph type="dt" sz="half" idx="10"/>
          </p:nvPr>
        </p:nvSpPr>
        <p:spPr/>
        <p:txBody>
          <a:bodyPr/>
          <a:lstStyle/>
          <a:p>
            <a:fld id="{738A16F5-EC64-44D4-BDF3-3F75D26EF326}" type="datetime1">
              <a:rPr lang="en-US" smtClean="0"/>
              <a:t>11/27/2023</a:t>
            </a:fld>
            <a:endParaRPr lang="en-US" dirty="0"/>
          </a:p>
        </p:txBody>
      </p:sp>
      <p:sp>
        <p:nvSpPr>
          <p:cNvPr id="5" name="Footer Placeholder 4">
            <a:extLst>
              <a:ext uri="{FF2B5EF4-FFF2-40B4-BE49-F238E27FC236}">
                <a16:creationId xmlns:a16="http://schemas.microsoft.com/office/drawing/2014/main" xmlns="" id="{A6B10E13-45A6-B72D-D736-A964284C3E15}"/>
              </a:ext>
            </a:extLst>
          </p:cNvPr>
          <p:cNvSpPr>
            <a:spLocks noGrp="1"/>
          </p:cNvSpPr>
          <p:nvPr>
            <p:ph type="ftr" sz="quarter" idx="11"/>
          </p:nvPr>
        </p:nvSpPr>
        <p:spPr/>
        <p:txBody>
          <a:bodyPr/>
          <a:lstStyle/>
          <a:p>
            <a:r>
              <a:rPr lang="en-US"/>
              <a:t>MCA-Mini Project</a:t>
            </a:r>
            <a:endParaRPr lang="en-US" dirty="0"/>
          </a:p>
        </p:txBody>
      </p:sp>
      <p:sp>
        <p:nvSpPr>
          <p:cNvPr id="6" name="Slide Number Placeholder 5">
            <a:extLst>
              <a:ext uri="{FF2B5EF4-FFF2-40B4-BE49-F238E27FC236}">
                <a16:creationId xmlns:a16="http://schemas.microsoft.com/office/drawing/2014/main" xmlns="" id="{780436E2-49AB-B88E-D5A3-40B49506454A}"/>
              </a:ext>
            </a:extLst>
          </p:cNvPr>
          <p:cNvSpPr>
            <a:spLocks noGrp="1"/>
          </p:cNvSpPr>
          <p:nvPr>
            <p:ph type="sldNum" sz="quarter" idx="12"/>
          </p:nvPr>
        </p:nvSpPr>
        <p:spPr/>
        <p:txBody>
          <a:bodyPr/>
          <a:lstStyle/>
          <a:p>
            <a:fld id="{FF2BD96E-3838-45D2-9031-D3AF67C920A5}" type="slidenum">
              <a:rPr lang="en-US" smtClean="0"/>
              <a:t>5</a:t>
            </a:fld>
            <a:endParaRPr lang="en-US" dirty="0"/>
          </a:p>
        </p:txBody>
      </p:sp>
      <p:sp>
        <p:nvSpPr>
          <p:cNvPr id="7" name="Rectangle 6"/>
          <p:cNvSpPr/>
          <p:nvPr/>
        </p:nvSpPr>
        <p:spPr>
          <a:xfrm>
            <a:off x="1090246" y="1582341"/>
            <a:ext cx="10386646" cy="2308324"/>
          </a:xfrm>
          <a:prstGeom prst="rect">
            <a:avLst/>
          </a:prstGeom>
        </p:spPr>
        <p:txBody>
          <a:bodyPr wrap="square">
            <a:spAutoFit/>
          </a:bodyPr>
          <a:lstStyle/>
          <a:p>
            <a:pPr algn="just"/>
            <a:r>
              <a:rPr lang="en-US" dirty="0" smtClean="0">
                <a:latin typeface="Times New Roman" pitchFamily="18" charset="0"/>
                <a:cs typeface="Times New Roman" pitchFamily="18" charset="0"/>
              </a:rPr>
              <a:t>	Users </a:t>
            </a:r>
            <a:r>
              <a:rPr lang="en-US" dirty="0">
                <a:latin typeface="Times New Roman" pitchFamily="18" charset="0"/>
                <a:cs typeface="Times New Roman" pitchFamily="18" charset="0"/>
              </a:rPr>
              <a:t>can create profiles and specify their dietary preferences and restrictions, allergies, and taste preferences. The app uses this information to tailor recipe recommendations. Curated collections of recipes for special occasions, holidays, or specific themes (e.g., healthy eating, comfort food) are available. Detailed cooking instructions with images or videos guide users through each recipe's preparation and cooking process. Nutritional data for each recipe, including calories, fat, protein, and other relevant information, is provided to help users make informed choices. Users can save their favorite recipes for quick access in the future, creating a personalized recipe collection. The app can suggest ingredient substitutions for users who may not have all the required ingredients for a recipe.</a:t>
            </a:r>
            <a:r>
              <a:rPr lang="en-US" dirty="0">
                <a:solidFill>
                  <a:srgbClr val="000000"/>
                </a:solidFill>
                <a:latin typeface="Times New Roman" panose="02020603050405020304" pitchFamily="18" charset="0"/>
                <a:cs typeface="Times New Roman" pitchFamily="18" charset="0"/>
              </a:rPr>
              <a:t> </a:t>
            </a:r>
          </a:p>
        </p:txBody>
      </p:sp>
    </p:spTree>
    <p:extLst>
      <p:ext uri="{BB962C8B-B14F-4D97-AF65-F5344CB8AC3E}">
        <p14:creationId xmlns:p14="http://schemas.microsoft.com/office/powerpoint/2010/main" val="40176592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677138-AA5A-EBE8-BF7B-2DC0EB8B7948}"/>
              </a:ext>
            </a:extLst>
          </p:cNvPr>
          <p:cNvSpPr>
            <a:spLocks noGrp="1"/>
          </p:cNvSpPr>
          <p:nvPr>
            <p:ph type="title"/>
          </p:nvPr>
        </p:nvSpPr>
        <p:spPr>
          <a:xfrm>
            <a:off x="989400" y="39167"/>
            <a:ext cx="10213200" cy="1112836"/>
          </a:xfrm>
        </p:spPr>
        <p:txBody>
          <a:bodyPr/>
          <a:lstStyle/>
          <a:p>
            <a:pPr algn="ctr"/>
            <a:r>
              <a:rPr lang="en-IN" sz="2000" b="1" i="0" u="sng" strike="noStrike" baseline="0" dirty="0">
                <a:solidFill>
                  <a:srgbClr val="000000"/>
                </a:solidFill>
                <a:latin typeface="Times New Roman" panose="02020603050405020304" pitchFamily="18" charset="0"/>
              </a:rPr>
              <a:t>OVERVIEW</a:t>
            </a:r>
            <a:endParaRPr lang="en-IN" sz="2000" dirty="0"/>
          </a:p>
        </p:txBody>
      </p:sp>
      <p:sp>
        <p:nvSpPr>
          <p:cNvPr id="3" name="Content Placeholder 2">
            <a:extLst>
              <a:ext uri="{FF2B5EF4-FFF2-40B4-BE49-F238E27FC236}">
                <a16:creationId xmlns:a16="http://schemas.microsoft.com/office/drawing/2014/main" xmlns="" id="{5710F69B-393F-D267-CAE9-5D876177062C}"/>
              </a:ext>
            </a:extLst>
          </p:cNvPr>
          <p:cNvSpPr>
            <a:spLocks noGrp="1"/>
          </p:cNvSpPr>
          <p:nvPr>
            <p:ph idx="1"/>
          </p:nvPr>
        </p:nvSpPr>
        <p:spPr>
          <a:xfrm>
            <a:off x="852254" y="1199416"/>
            <a:ext cx="10487492" cy="4040191"/>
          </a:xfrm>
        </p:spPr>
        <p:txBody>
          <a:bodyPr>
            <a:normAutofit/>
          </a:bodyPr>
          <a:lstStyle/>
          <a:p>
            <a:pPr marL="0" indent="0">
              <a:buNone/>
            </a:pPr>
            <a:r>
              <a:rPr lang="en-IN" sz="1800" b="1" i="0" u="sng" strike="noStrike" baseline="0" dirty="0" smtClean="0">
                <a:solidFill>
                  <a:srgbClr val="000000"/>
                </a:solidFill>
                <a:latin typeface="Times New Roman" panose="02020603050405020304" pitchFamily="18" charset="0"/>
                <a:cs typeface="Times New Roman" panose="02020603050405020304" pitchFamily="18" charset="0"/>
              </a:rPr>
              <a:t>FUNCTIONALITY:</a:t>
            </a:r>
          </a:p>
          <a:p>
            <a:pPr lvl="1"/>
            <a:endParaRPr lang="en-US" dirty="0" smtClean="0">
              <a:latin typeface="Times New Roman" pitchFamily="18" charset="0"/>
              <a:cs typeface="Times New Roman" pitchFamily="18" charset="0"/>
            </a:endParaRPr>
          </a:p>
          <a:p>
            <a:pPr lvl="1"/>
            <a:endParaRPr lang="en-US" dirty="0" smtClean="0"/>
          </a:p>
        </p:txBody>
      </p:sp>
      <p:sp>
        <p:nvSpPr>
          <p:cNvPr id="4" name="Date Placeholder 3">
            <a:extLst>
              <a:ext uri="{FF2B5EF4-FFF2-40B4-BE49-F238E27FC236}">
                <a16:creationId xmlns:a16="http://schemas.microsoft.com/office/drawing/2014/main" xmlns="" id="{FECBF4C2-CDD2-980A-F8C9-F3856C6F7890}"/>
              </a:ext>
            </a:extLst>
          </p:cNvPr>
          <p:cNvSpPr>
            <a:spLocks noGrp="1"/>
          </p:cNvSpPr>
          <p:nvPr>
            <p:ph type="dt" sz="half" idx="10"/>
          </p:nvPr>
        </p:nvSpPr>
        <p:spPr/>
        <p:txBody>
          <a:bodyPr/>
          <a:lstStyle/>
          <a:p>
            <a:fld id="{94BECB34-78E4-4197-B16F-11FC60F48B65}" type="datetime1">
              <a:rPr lang="en-US" smtClean="0"/>
              <a:t>11/27/2023</a:t>
            </a:fld>
            <a:endParaRPr lang="en-US" dirty="0"/>
          </a:p>
        </p:txBody>
      </p:sp>
      <p:sp>
        <p:nvSpPr>
          <p:cNvPr id="5" name="Footer Placeholder 4">
            <a:extLst>
              <a:ext uri="{FF2B5EF4-FFF2-40B4-BE49-F238E27FC236}">
                <a16:creationId xmlns:a16="http://schemas.microsoft.com/office/drawing/2014/main" xmlns="" id="{3F728AF3-60A7-1369-94B6-7D050EBC044F}"/>
              </a:ext>
            </a:extLst>
          </p:cNvPr>
          <p:cNvSpPr>
            <a:spLocks noGrp="1"/>
          </p:cNvSpPr>
          <p:nvPr>
            <p:ph type="ftr" sz="quarter" idx="11"/>
          </p:nvPr>
        </p:nvSpPr>
        <p:spPr/>
        <p:txBody>
          <a:bodyPr/>
          <a:lstStyle/>
          <a:p>
            <a:r>
              <a:rPr lang="en-US" dirty="0"/>
              <a:t>MCA-Mini Project</a:t>
            </a:r>
          </a:p>
        </p:txBody>
      </p:sp>
      <p:sp>
        <p:nvSpPr>
          <p:cNvPr id="6" name="Slide Number Placeholder 5">
            <a:extLst>
              <a:ext uri="{FF2B5EF4-FFF2-40B4-BE49-F238E27FC236}">
                <a16:creationId xmlns:a16="http://schemas.microsoft.com/office/drawing/2014/main" xmlns="" id="{367AD614-BCA3-9624-2FBE-0F8C8F8873B2}"/>
              </a:ext>
            </a:extLst>
          </p:cNvPr>
          <p:cNvSpPr>
            <a:spLocks noGrp="1"/>
          </p:cNvSpPr>
          <p:nvPr>
            <p:ph type="sldNum" sz="quarter" idx="12"/>
          </p:nvPr>
        </p:nvSpPr>
        <p:spPr/>
        <p:txBody>
          <a:bodyPr/>
          <a:lstStyle/>
          <a:p>
            <a:fld id="{FF2BD96E-3838-45D2-9031-D3AF67C920A5}" type="slidenum">
              <a:rPr lang="en-US" smtClean="0"/>
              <a:t>6</a:t>
            </a:fld>
            <a:endParaRPr lang="en-US" dirty="0"/>
          </a:p>
        </p:txBody>
      </p:sp>
      <p:sp>
        <p:nvSpPr>
          <p:cNvPr id="7" name="Content Placeholder 2">
            <a:extLst>
              <a:ext uri="{FF2B5EF4-FFF2-40B4-BE49-F238E27FC236}">
                <a16:creationId xmlns:a16="http://schemas.microsoft.com/office/drawing/2014/main" xmlns="" id="{C3982BA0-6617-725B-20E4-C4B2D9A90B3E}"/>
              </a:ext>
            </a:extLst>
          </p:cNvPr>
          <p:cNvSpPr txBox="1">
            <a:spLocks/>
          </p:cNvSpPr>
          <p:nvPr/>
        </p:nvSpPr>
        <p:spPr>
          <a:xfrm>
            <a:off x="6096000" y="1281479"/>
            <a:ext cx="5106600" cy="4040191"/>
          </a:xfrm>
          <a:prstGeom prst="rect">
            <a:avLst/>
          </a:prstGeom>
        </p:spPr>
        <p:txBody>
          <a:bodyPr vert="horz" lIns="91440" tIns="45720" rIns="91440" bIns="45720" rtlCol="0">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702900" indent="-342900" algn="l" defTabSz="914400" rtl="0" eaLnBrk="1" latinLnBrk="0" hangingPunct="1">
              <a:lnSpc>
                <a:spcPct val="150000"/>
              </a:lnSpc>
              <a:spcBef>
                <a:spcPts val="500"/>
              </a:spcBef>
              <a:buClr>
                <a:schemeClr val="accent3"/>
              </a:buClr>
              <a:buFont typeface="Wingdings" panose="05000000000000000000" pitchFamily="2" charset="2"/>
              <a:buChar char=""/>
              <a:defRPr sz="2000" b="0" i="0"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i="0" kern="1200" spc="50">
                <a:solidFill>
                  <a:schemeClr val="tx1">
                    <a:alpha val="60000"/>
                  </a:schemeClr>
                </a:solidFill>
                <a:latin typeface="+mn-lt"/>
                <a:ea typeface="+mn-ea"/>
                <a:cs typeface="+mn-cs"/>
              </a:defRPr>
            </a:lvl3pPr>
            <a:lvl4pPr marL="1422900" indent="-342900" algn="l" defTabSz="914400" rtl="0" eaLnBrk="1" latinLnBrk="0" hangingPunct="1">
              <a:lnSpc>
                <a:spcPct val="150000"/>
              </a:lnSpc>
              <a:spcBef>
                <a:spcPts val="500"/>
              </a:spcBef>
              <a:buClr>
                <a:schemeClr val="accent3"/>
              </a:buClr>
              <a:buFont typeface="Wingdings" panose="05000000000000000000" pitchFamily="2" charset="2"/>
              <a:buChar char=""/>
              <a:defRPr sz="2000" b="0" i="0"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endParaRPr lang="en-IN" sz="1800" b="1" u="sng" dirty="0">
              <a:solidFill>
                <a:srgbClr val="000000"/>
              </a:solidFill>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IN" sz="1800" dirty="0">
              <a:solidFill>
                <a:srgbClr val="000000"/>
              </a:solidFill>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IN" sz="1800" dirty="0">
              <a:solidFill>
                <a:srgbClr val="00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297701" y="1883331"/>
            <a:ext cx="9384813" cy="3385542"/>
          </a:xfrm>
          <a:prstGeom prst="rect">
            <a:avLst/>
          </a:prstGeom>
        </p:spPr>
        <p:txBody>
          <a:bodyPr wrap="square">
            <a:spAutoFit/>
          </a:bodyPr>
          <a:lstStyle/>
          <a:p>
            <a:pPr lvl="0" algn="just"/>
            <a:r>
              <a:rPr lang="en-US" sz="1600" b="1" dirty="0">
                <a:latin typeface="Times New Roman" pitchFamily="18" charset="0"/>
                <a:cs typeface="Times New Roman" pitchFamily="18" charset="0"/>
              </a:rPr>
              <a:t>Recipe Search </a:t>
            </a:r>
            <a:r>
              <a:rPr lang="en-US" sz="1600" b="1"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lvl="1" algn="just"/>
            <a:r>
              <a:rPr lang="en-US" sz="1600" dirty="0">
                <a:latin typeface="Times New Roman" pitchFamily="18" charset="0"/>
                <a:cs typeface="Times New Roman" pitchFamily="18" charset="0"/>
              </a:rPr>
              <a:t>Users can search for recipes based on keywords, ingredients, cuisine types, dietary restrictions, and cooking time.</a:t>
            </a:r>
          </a:p>
          <a:p>
            <a:pPr lvl="0" algn="just"/>
            <a:r>
              <a:rPr lang="en-US" sz="1600" b="1" dirty="0">
                <a:latin typeface="Times New Roman" pitchFamily="18" charset="0"/>
                <a:cs typeface="Times New Roman" pitchFamily="18" charset="0"/>
              </a:rPr>
              <a:t>Ingredient Suggestion:</a:t>
            </a:r>
            <a:endParaRPr lang="en-US" sz="1600" dirty="0">
              <a:latin typeface="Times New Roman" pitchFamily="18" charset="0"/>
              <a:cs typeface="Times New Roman" pitchFamily="18" charset="0"/>
            </a:endParaRPr>
          </a:p>
          <a:p>
            <a:pPr lvl="1" algn="just"/>
            <a:r>
              <a:rPr lang="en-US" sz="1600" dirty="0">
                <a:latin typeface="Times New Roman" pitchFamily="18" charset="0"/>
                <a:cs typeface="Times New Roman" pitchFamily="18" charset="0"/>
              </a:rPr>
              <a:t>Users can input the ingredients they have on hand, and the app suggests recipes they can make with those ingredients.</a:t>
            </a:r>
          </a:p>
          <a:p>
            <a:pPr lvl="0" algn="just"/>
            <a:r>
              <a:rPr lang="en-US" sz="1600" b="1" dirty="0">
                <a:latin typeface="Times New Roman" pitchFamily="18" charset="0"/>
                <a:cs typeface="Times New Roman" pitchFamily="18" charset="0"/>
              </a:rPr>
              <a:t>Dietary Preferences:</a:t>
            </a:r>
            <a:endParaRPr lang="en-US" sz="1600" dirty="0">
              <a:latin typeface="Times New Roman" pitchFamily="18" charset="0"/>
              <a:cs typeface="Times New Roman" pitchFamily="18" charset="0"/>
            </a:endParaRPr>
          </a:p>
          <a:p>
            <a:pPr lvl="1" algn="just"/>
            <a:r>
              <a:rPr lang="en-US" sz="1600" dirty="0">
                <a:latin typeface="Times New Roman" pitchFamily="18" charset="0"/>
                <a:cs typeface="Times New Roman" pitchFamily="18" charset="0"/>
              </a:rPr>
              <a:t>Users can set dietary preferences and restrictions (e.g., vegetarian, vegan, gluten-free) to filter recipe results accordingly</a:t>
            </a:r>
            <a:r>
              <a:rPr lang="en-US" sz="1600" dirty="0" smtClean="0">
                <a:latin typeface="Times New Roman" pitchFamily="18" charset="0"/>
                <a:cs typeface="Times New Roman" pitchFamily="18" charset="0"/>
              </a:rPr>
              <a:t>.</a:t>
            </a:r>
          </a:p>
          <a:p>
            <a:pPr lvl="0" algn="just"/>
            <a:r>
              <a:rPr lang="en-US" b="1" dirty="0">
                <a:latin typeface="Times New Roman" pitchFamily="18" charset="0"/>
                <a:cs typeface="Times New Roman" pitchFamily="18" charset="0"/>
              </a:rPr>
              <a:t>Kitchen Appliance Integration:</a:t>
            </a:r>
            <a:endParaRPr lang="en-US" sz="1600" dirty="0">
              <a:latin typeface="Times New Roman" pitchFamily="18" charset="0"/>
              <a:cs typeface="Times New Roman" pitchFamily="18" charset="0"/>
            </a:endParaRPr>
          </a:p>
          <a:p>
            <a:pPr lvl="1" algn="just"/>
            <a:r>
              <a:rPr lang="en-US" dirty="0">
                <a:latin typeface="Times New Roman" pitchFamily="18" charset="0"/>
                <a:cs typeface="Times New Roman" pitchFamily="18" charset="0"/>
              </a:rPr>
              <a:t>Integration with smart kitchen appliances (e.g., ovens, scales) for precise cooking instructions and control.</a:t>
            </a:r>
            <a:endParaRPr lang="en-IN" sz="2800" dirty="0">
              <a:solidFill>
                <a:srgbClr val="000000"/>
              </a:solidFill>
              <a:latin typeface="Times New Roman" panose="02020603050405020304" pitchFamily="18" charset="0"/>
              <a:cs typeface="Times New Roman" panose="02020603050405020304" pitchFamily="18" charset="0"/>
            </a:endParaRPr>
          </a:p>
          <a:p>
            <a:pPr lvl="1" algn="just"/>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583659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1800" b="1" u="sng" dirty="0">
                <a:solidFill>
                  <a:srgbClr val="000000"/>
                </a:solidFill>
                <a:latin typeface="Times New Roman" panose="02020603050405020304" pitchFamily="18" charset="0"/>
                <a:cs typeface="Times New Roman" panose="02020603050405020304" pitchFamily="18" charset="0"/>
              </a:rPr>
              <a:t>FUNCTIONALITY</a:t>
            </a:r>
            <a:r>
              <a:rPr lang="en-IN" sz="1800" b="1" u="sng" dirty="0" smtClean="0">
                <a:solidFill>
                  <a:srgbClr val="000000"/>
                </a:solidFill>
                <a:latin typeface="Times New Roman" panose="02020603050405020304" pitchFamily="18" charset="0"/>
                <a:cs typeface="Times New Roman" panose="02020603050405020304" pitchFamily="18" charset="0"/>
              </a:rPr>
              <a:t>:</a:t>
            </a:r>
            <a:endParaRPr lang="en-US" sz="1800" dirty="0"/>
          </a:p>
        </p:txBody>
      </p:sp>
      <p:sp>
        <p:nvSpPr>
          <p:cNvPr id="3" name="Content Placeholder 2"/>
          <p:cNvSpPr>
            <a:spLocks noGrp="1"/>
          </p:cNvSpPr>
          <p:nvPr>
            <p:ph idx="1"/>
          </p:nvPr>
        </p:nvSpPr>
        <p:spPr/>
        <p:txBody>
          <a:bodyPr>
            <a:normAutofit/>
          </a:bodyPr>
          <a:lstStyle/>
          <a:p>
            <a:pPr marL="0" indent="0">
              <a:buNone/>
            </a:pPr>
            <a:endParaRPr lang="en-IN" sz="1800" dirty="0">
              <a:solidFill>
                <a:srgbClr val="000000"/>
              </a:solidFill>
              <a:latin typeface="Times New Roman" panose="02020603050405020304" pitchFamily="18" charset="0"/>
              <a:cs typeface="Times New Roman" panose="02020603050405020304" pitchFamily="18" charset="0"/>
            </a:endParaRPr>
          </a:p>
          <a:p>
            <a:pPr marL="0" indent="0">
              <a:buNone/>
            </a:pPr>
            <a:endParaRPr lang="en-IN" sz="1800" dirty="0">
              <a:solidFill>
                <a:srgbClr val="000000"/>
              </a:solidFill>
              <a:latin typeface="Times New Roman" panose="02020603050405020304" pitchFamily="18" charset="0"/>
              <a:cs typeface="Times New Roman" panose="02020603050405020304" pitchFamily="18" charset="0"/>
            </a:endParaRPr>
          </a:p>
          <a:p>
            <a:pPr marL="0" indent="0">
              <a:buNone/>
            </a:pPr>
            <a:endParaRPr lang="en-IN" sz="1800" dirty="0">
              <a:solidFill>
                <a:srgbClr val="000000"/>
              </a:solidFill>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94BECB34-78E4-4197-B16F-11FC60F48B65}" type="datetime1">
              <a:rPr lang="en-US" smtClean="0"/>
              <a:t>11/27/2023</a:t>
            </a:fld>
            <a:endParaRPr lang="en-US" dirty="0"/>
          </a:p>
        </p:txBody>
      </p:sp>
      <p:sp>
        <p:nvSpPr>
          <p:cNvPr id="5" name="Footer Placeholder 4"/>
          <p:cNvSpPr>
            <a:spLocks noGrp="1"/>
          </p:cNvSpPr>
          <p:nvPr>
            <p:ph type="ftr" sz="quarter" idx="11"/>
          </p:nvPr>
        </p:nvSpPr>
        <p:spPr/>
        <p:txBody>
          <a:bodyPr/>
          <a:lstStyle/>
          <a:p>
            <a:r>
              <a:rPr lang="en-US" dirty="0" smtClean="0"/>
              <a:t>MCA-Mini Project</a:t>
            </a:r>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t>7</a:t>
            </a:fld>
            <a:endParaRPr lang="en-US" dirty="0"/>
          </a:p>
        </p:txBody>
      </p:sp>
      <p:sp>
        <p:nvSpPr>
          <p:cNvPr id="8" name="Rectangle 7"/>
          <p:cNvSpPr/>
          <p:nvPr/>
        </p:nvSpPr>
        <p:spPr>
          <a:xfrm>
            <a:off x="1275010" y="1887622"/>
            <a:ext cx="9903852" cy="2308324"/>
          </a:xfrm>
          <a:prstGeom prst="rect">
            <a:avLst/>
          </a:prstGeom>
        </p:spPr>
        <p:txBody>
          <a:bodyPr wrap="square">
            <a:spAutoFit/>
          </a:bodyPr>
          <a:lstStyle/>
          <a:p>
            <a:pPr lvl="0" algn="just"/>
            <a:r>
              <a:rPr lang="en-US" b="1" dirty="0" smtClean="0">
                <a:latin typeface="Times New Roman" pitchFamily="18" charset="0"/>
                <a:cs typeface="Times New Roman" pitchFamily="18" charset="0"/>
              </a:rPr>
              <a:t>Recipe Details:</a:t>
            </a:r>
            <a:endParaRPr lang="en-US" sz="1600"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Each recipe includes details like ingredients, step-by-step instructions, preparation time, cooking time, and serving size.</a:t>
            </a:r>
            <a:endParaRPr lang="en-US" sz="1600" dirty="0" smtClean="0">
              <a:latin typeface="Times New Roman" pitchFamily="18" charset="0"/>
              <a:cs typeface="Times New Roman" pitchFamily="18" charset="0"/>
            </a:endParaRPr>
          </a:p>
          <a:p>
            <a:pPr lvl="0" algn="just"/>
            <a:r>
              <a:rPr lang="en-US" b="1" dirty="0" smtClean="0">
                <a:latin typeface="Times New Roman" pitchFamily="18" charset="0"/>
                <a:cs typeface="Times New Roman" pitchFamily="18" charset="0"/>
              </a:rPr>
              <a:t>Nutritional Information:</a:t>
            </a:r>
            <a:endParaRPr lang="en-US" sz="1600"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Users can view nutritional data for each recipe, including calorie count, macronutrient breakdown, and sometimes even micronutrients.</a:t>
            </a:r>
            <a:endParaRPr lang="en-US" sz="1600" dirty="0" smtClean="0">
              <a:latin typeface="Times New Roman" pitchFamily="18" charset="0"/>
              <a:cs typeface="Times New Roman" pitchFamily="18" charset="0"/>
            </a:endParaRPr>
          </a:p>
          <a:p>
            <a:pPr lvl="0" algn="just"/>
            <a:r>
              <a:rPr lang="en-US" b="1" dirty="0" smtClean="0">
                <a:latin typeface="Times New Roman" pitchFamily="18" charset="0"/>
                <a:cs typeface="Times New Roman" pitchFamily="18" charset="0"/>
              </a:rPr>
              <a:t>Ingredient </a:t>
            </a:r>
            <a:r>
              <a:rPr lang="en-US" b="1" dirty="0">
                <a:latin typeface="Times New Roman" pitchFamily="18" charset="0"/>
                <a:cs typeface="Times New Roman" pitchFamily="18" charset="0"/>
              </a:rPr>
              <a:t>Substitutions:</a:t>
            </a:r>
            <a:endParaRPr lang="en-US" sz="1600" dirty="0">
              <a:latin typeface="Times New Roman" pitchFamily="18" charset="0"/>
              <a:cs typeface="Times New Roman" pitchFamily="18" charset="0"/>
            </a:endParaRPr>
          </a:p>
          <a:p>
            <a:pPr lvl="1" algn="just"/>
            <a:r>
              <a:rPr lang="en-US" dirty="0">
                <a:latin typeface="Times New Roman" pitchFamily="18" charset="0"/>
                <a:cs typeface="Times New Roman" pitchFamily="18" charset="0"/>
              </a:rPr>
              <a:t>The app may suggest ingredient substitutions for users who lack specific items</a:t>
            </a:r>
            <a:r>
              <a:rPr lang="en-US"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8701668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400" y="0"/>
            <a:ext cx="10213200" cy="1059543"/>
          </a:xfrm>
        </p:spPr>
        <p:txBody>
          <a:bodyPr/>
          <a:lstStyle/>
          <a:p>
            <a:pPr algn="ctr"/>
            <a:r>
              <a:rPr lang="en-IN" sz="2400" b="1" u="sng" dirty="0" smtClean="0">
                <a:solidFill>
                  <a:srgbClr val="000000"/>
                </a:solidFill>
                <a:latin typeface="Times New Roman" panose="02020603050405020304" pitchFamily="18" charset="0"/>
              </a:rPr>
              <a:t>SOFTWARE &amp; HARDWARE REQUIREMENTS</a:t>
            </a:r>
            <a:endParaRPr lang="en-US" sz="2400" dirty="0"/>
          </a:p>
        </p:txBody>
      </p:sp>
      <p:sp>
        <p:nvSpPr>
          <p:cNvPr id="3" name="Content Placeholder 2"/>
          <p:cNvSpPr>
            <a:spLocks noGrp="1"/>
          </p:cNvSpPr>
          <p:nvPr>
            <p:ph idx="1"/>
          </p:nvPr>
        </p:nvSpPr>
        <p:spPr>
          <a:xfrm>
            <a:off x="844258" y="1611086"/>
            <a:ext cx="5309799" cy="4187601"/>
          </a:xfrm>
        </p:spPr>
        <p:txBody>
          <a:bodyPr>
            <a:normAutofit/>
          </a:bodyPr>
          <a:lstStyle/>
          <a:p>
            <a:pPr marL="0" indent="0">
              <a:buNone/>
            </a:pPr>
            <a:r>
              <a:rPr lang="en-US"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SOFTWARE REQUIREMENTS</a:t>
            </a:r>
            <a:endParaRPr lang="en-US" dirty="0">
              <a:latin typeface="Times New Roman" pitchFamily="18" charset="0"/>
              <a:cs typeface="Times New Roman" pitchFamily="18" charset="0"/>
            </a:endParaRPr>
          </a:p>
          <a:p>
            <a:pPr lvl="0" fontAlgn="base">
              <a:buFont typeface="Wingdings" pitchFamily="2" charset="2"/>
              <a:buChar char="q"/>
            </a:pPr>
            <a:r>
              <a:rPr lang="en-IN" dirty="0">
                <a:latin typeface="Times New Roman" pitchFamily="18" charset="0"/>
                <a:cs typeface="Times New Roman" pitchFamily="18" charset="0"/>
              </a:rPr>
              <a:t>Front end	: Flutter</a:t>
            </a:r>
            <a:endParaRPr lang="en-US" dirty="0">
              <a:latin typeface="Times New Roman" pitchFamily="18" charset="0"/>
              <a:cs typeface="Times New Roman" pitchFamily="18" charset="0"/>
            </a:endParaRPr>
          </a:p>
          <a:p>
            <a:pPr lvl="0" fontAlgn="base">
              <a:buFont typeface="Wingdings" pitchFamily="2" charset="2"/>
              <a:buChar char="q"/>
            </a:pPr>
            <a:r>
              <a:rPr lang="en-IN" dirty="0">
                <a:latin typeface="Times New Roman" pitchFamily="18" charset="0"/>
                <a:cs typeface="Times New Roman" pitchFamily="18" charset="0"/>
              </a:rPr>
              <a:t>Back end	: </a:t>
            </a:r>
            <a:r>
              <a:rPr lang="en-IN" dirty="0" smtClean="0">
                <a:latin typeface="Times New Roman" pitchFamily="18" charset="0"/>
                <a:cs typeface="Times New Roman" pitchFamily="18" charset="0"/>
              </a:rPr>
              <a:t>Firebase</a:t>
            </a:r>
          </a:p>
          <a:p>
            <a:pPr lvl="0" fontAlgn="base">
              <a:buFont typeface="Wingdings" pitchFamily="2" charset="2"/>
              <a:buChar char="q"/>
            </a:pPr>
            <a:r>
              <a:rPr lang="en-IN" dirty="0" smtClean="0">
                <a:latin typeface="Times New Roman" pitchFamily="18" charset="0"/>
                <a:cs typeface="Times New Roman" pitchFamily="18" charset="0"/>
              </a:rPr>
              <a:t>OS                  :Windows 10</a:t>
            </a:r>
          </a:p>
          <a:p>
            <a:r>
              <a:rPr lang="en-IN" b="1" dirty="0" smtClean="0">
                <a:latin typeface="Times New Roman" pitchFamily="18" charset="0"/>
                <a:cs typeface="Times New Roman" pitchFamily="18" charset="0"/>
              </a:rPr>
              <a:t>TOOLS</a:t>
            </a:r>
            <a:endParaRPr lang="en-US" dirty="0">
              <a:latin typeface="Times New Roman" pitchFamily="18" charset="0"/>
              <a:cs typeface="Times New Roman" pitchFamily="18" charset="0"/>
            </a:endParaRPr>
          </a:p>
          <a:p>
            <a:pPr lvl="0" fontAlgn="base">
              <a:buFont typeface="Wingdings" pitchFamily="2" charset="2"/>
              <a:buChar char="q"/>
            </a:pPr>
            <a:r>
              <a:rPr lang="en-IN" dirty="0" smtClean="0">
                <a:latin typeface="Times New Roman" pitchFamily="18" charset="0"/>
                <a:cs typeface="Times New Roman" pitchFamily="18" charset="0"/>
              </a:rPr>
              <a:t>Visual </a:t>
            </a:r>
            <a:r>
              <a:rPr lang="en-IN" dirty="0">
                <a:latin typeface="Times New Roman" pitchFamily="18" charset="0"/>
                <a:cs typeface="Times New Roman" pitchFamily="18" charset="0"/>
              </a:rPr>
              <a:t>Code Studio</a:t>
            </a:r>
            <a:endParaRPr lang="en-US" dirty="0">
              <a:latin typeface="Times New Roman" pitchFamily="18" charset="0"/>
              <a:cs typeface="Times New Roman" pitchFamily="18" charset="0"/>
            </a:endParaRPr>
          </a:p>
          <a:p>
            <a:pPr lvl="0" fontAlgn="base">
              <a:buFont typeface="Wingdings" pitchFamily="2" charset="2"/>
              <a:buChar char="q"/>
            </a:pPr>
            <a:r>
              <a:rPr lang="en-IN" dirty="0" smtClean="0">
                <a:latin typeface="Times New Roman" pitchFamily="18" charset="0"/>
                <a:cs typeface="Times New Roman" pitchFamily="18" charset="0"/>
              </a:rPr>
              <a:t>Firebase</a:t>
            </a:r>
            <a:endParaRPr lang="en-US" dirty="0">
              <a:latin typeface="Times New Roman" pitchFamily="18" charset="0"/>
              <a:cs typeface="Times New Roman" pitchFamily="18" charset="0"/>
            </a:endParaRPr>
          </a:p>
          <a:p>
            <a:pPr marL="0" lvl="0" indent="0" fontAlgn="base">
              <a:buNone/>
            </a:pP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4BECB34-78E4-4197-B16F-11FC60F48B65}" type="datetime1">
              <a:rPr lang="en-US" smtClean="0"/>
              <a:t>11/27/2023</a:t>
            </a:fld>
            <a:endParaRPr lang="en-US" dirty="0"/>
          </a:p>
        </p:txBody>
      </p:sp>
      <p:sp>
        <p:nvSpPr>
          <p:cNvPr id="5" name="Footer Placeholder 4"/>
          <p:cNvSpPr>
            <a:spLocks noGrp="1"/>
          </p:cNvSpPr>
          <p:nvPr>
            <p:ph type="ftr" sz="quarter" idx="11"/>
          </p:nvPr>
        </p:nvSpPr>
        <p:spPr/>
        <p:txBody>
          <a:bodyPr/>
          <a:lstStyle/>
          <a:p>
            <a:r>
              <a:rPr lang="en-US" smtClean="0"/>
              <a:t>MCA-Mini Project</a:t>
            </a:r>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t>8</a:t>
            </a:fld>
            <a:endParaRPr lang="en-US" dirty="0"/>
          </a:p>
        </p:txBody>
      </p:sp>
      <p:sp>
        <p:nvSpPr>
          <p:cNvPr id="7" name="Content Placeholder 2"/>
          <p:cNvSpPr txBox="1">
            <a:spLocks/>
          </p:cNvSpPr>
          <p:nvPr/>
        </p:nvSpPr>
        <p:spPr>
          <a:xfrm>
            <a:off x="6120201" y="1654630"/>
            <a:ext cx="5309799" cy="4187601"/>
          </a:xfrm>
          <a:prstGeom prst="rect">
            <a:avLst/>
          </a:prstGeom>
        </p:spPr>
        <p:txBody>
          <a:bodyPr vert="horz" lIns="91440" tIns="45720" rIns="91440" bIns="45720" rtlCol="0">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702900" indent="-342900" algn="l" defTabSz="914400" rtl="0" eaLnBrk="1" latinLnBrk="0" hangingPunct="1">
              <a:lnSpc>
                <a:spcPct val="150000"/>
              </a:lnSpc>
              <a:spcBef>
                <a:spcPts val="500"/>
              </a:spcBef>
              <a:buClr>
                <a:schemeClr val="accent3"/>
              </a:buClr>
              <a:buFont typeface="Wingdings" panose="05000000000000000000" pitchFamily="2" charset="2"/>
              <a:buChar char=""/>
              <a:defRPr sz="2000" b="0" i="0"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i="0" kern="1200" spc="50">
                <a:solidFill>
                  <a:schemeClr val="tx1">
                    <a:alpha val="60000"/>
                  </a:schemeClr>
                </a:solidFill>
                <a:latin typeface="+mn-lt"/>
                <a:ea typeface="+mn-ea"/>
                <a:cs typeface="+mn-cs"/>
              </a:defRPr>
            </a:lvl3pPr>
            <a:lvl4pPr marL="1422900" indent="-342900" algn="l" defTabSz="914400" rtl="0" eaLnBrk="1" latinLnBrk="0" hangingPunct="1">
              <a:lnSpc>
                <a:spcPct val="150000"/>
              </a:lnSpc>
              <a:spcBef>
                <a:spcPts val="500"/>
              </a:spcBef>
              <a:buClr>
                <a:schemeClr val="accent3"/>
              </a:buClr>
              <a:buFont typeface="Wingdings" panose="05000000000000000000" pitchFamily="2" charset="2"/>
              <a:buChar char=""/>
              <a:defRPr sz="2000" b="0" i="0"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latin typeface="Times New Roman" pitchFamily="18" charset="0"/>
                <a:cs typeface="Times New Roman" pitchFamily="18" charset="0"/>
              </a:rPr>
              <a:t>HARDWARE REQUIREMENTS</a:t>
            </a:r>
          </a:p>
          <a:p>
            <a:pPr lvl="0" fontAlgn="base">
              <a:buFont typeface="Wingdings" pitchFamily="2" charset="2"/>
              <a:buChar char="q"/>
            </a:pPr>
            <a:r>
              <a:rPr lang="en-IN" dirty="0" smtClean="0">
                <a:latin typeface="Times New Roman" pitchFamily="18" charset="0"/>
                <a:cs typeface="Times New Roman" pitchFamily="18" charset="0"/>
              </a:rPr>
              <a:t>Processor		: Intel(R) Core(TM) i7-5500U CPU @ 2.40GHz   2.40 GHz</a:t>
            </a:r>
          </a:p>
          <a:p>
            <a:pPr lvl="0" fontAlgn="base">
              <a:buFont typeface="Wingdings" pitchFamily="2" charset="2"/>
              <a:buChar char="q"/>
            </a:pPr>
            <a:r>
              <a:rPr lang="en-IN" dirty="0" smtClean="0">
                <a:latin typeface="Times New Roman" pitchFamily="18" charset="0"/>
                <a:cs typeface="Times New Roman" pitchFamily="18" charset="0"/>
              </a:rPr>
              <a:t>Ram	             :     </a:t>
            </a:r>
            <a:r>
              <a:rPr lang="en-IN" dirty="0">
                <a:latin typeface="Times New Roman" pitchFamily="18" charset="0"/>
                <a:cs typeface="Times New Roman" pitchFamily="18" charset="0"/>
              </a:rPr>
              <a:t>8</a:t>
            </a:r>
            <a:r>
              <a:rPr lang="en-IN" dirty="0" smtClean="0">
                <a:latin typeface="Times New Roman" pitchFamily="18" charset="0"/>
                <a:cs typeface="Times New Roman" pitchFamily="18" charset="0"/>
              </a:rPr>
              <a:t>.00 GB</a:t>
            </a:r>
          </a:p>
          <a:p>
            <a:pPr lvl="0" fontAlgn="base">
              <a:buFont typeface="Wingdings" pitchFamily="2" charset="2"/>
              <a:buChar char="q"/>
            </a:pPr>
            <a:r>
              <a:rPr lang="en-IN" dirty="0" smtClean="0">
                <a:latin typeface="Times New Roman" pitchFamily="18" charset="0"/>
                <a:cs typeface="Times New Roman" pitchFamily="18" charset="0"/>
              </a:rPr>
              <a:t>Storage         :256Gb HDD</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8614005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2D8E2C71-CAE6-3239-FB36-809C22FBD15D}"/>
              </a:ext>
            </a:extLst>
          </p:cNvPr>
          <p:cNvSpPr>
            <a:spLocks noGrp="1"/>
          </p:cNvSpPr>
          <p:nvPr>
            <p:ph type="title"/>
          </p:nvPr>
        </p:nvSpPr>
        <p:spPr>
          <a:xfrm>
            <a:off x="989400" y="-11417"/>
            <a:ext cx="10213200" cy="1112836"/>
          </a:xfrm>
        </p:spPr>
        <p:txBody>
          <a:bodyPr/>
          <a:lstStyle/>
          <a:p>
            <a:pPr algn="ctr"/>
            <a:r>
              <a:rPr lang="en-US" sz="2000" b="1" u="sng" dirty="0">
                <a:latin typeface="Times New Roman" panose="02020603050405020304" pitchFamily="18" charset="0"/>
                <a:cs typeface="Times New Roman" panose="02020603050405020304" pitchFamily="18" charset="0"/>
              </a:rPr>
              <a:t>PRODUCT BACKLOG</a:t>
            </a:r>
            <a:endParaRPr lang="en-IN" sz="2000" b="1" u="sng"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600ECE4A-694C-7DB0-C262-B9F7BCAEBA8E}"/>
              </a:ext>
            </a:extLst>
          </p:cNvPr>
          <p:cNvSpPr>
            <a:spLocks noGrp="1"/>
          </p:cNvSpPr>
          <p:nvPr>
            <p:ph type="dt" sz="half" idx="10"/>
          </p:nvPr>
        </p:nvSpPr>
        <p:spPr/>
        <p:txBody>
          <a:bodyPr/>
          <a:lstStyle/>
          <a:p>
            <a:fld id="{425CD55F-EA0F-40AC-82F2-17B004391AD0}" type="datetime1">
              <a:rPr lang="en-US" smtClean="0"/>
              <a:t>11/27/2023</a:t>
            </a:fld>
            <a:endParaRPr lang="en-US" dirty="0"/>
          </a:p>
        </p:txBody>
      </p:sp>
      <p:sp>
        <p:nvSpPr>
          <p:cNvPr id="5" name="Footer Placeholder 4">
            <a:extLst>
              <a:ext uri="{FF2B5EF4-FFF2-40B4-BE49-F238E27FC236}">
                <a16:creationId xmlns:a16="http://schemas.microsoft.com/office/drawing/2014/main" xmlns="" id="{77434C69-2B75-7299-8EAB-C674253B2FD6}"/>
              </a:ext>
            </a:extLst>
          </p:cNvPr>
          <p:cNvSpPr>
            <a:spLocks noGrp="1"/>
          </p:cNvSpPr>
          <p:nvPr>
            <p:ph type="ftr" sz="quarter" idx="11"/>
          </p:nvPr>
        </p:nvSpPr>
        <p:spPr/>
        <p:txBody>
          <a:bodyPr/>
          <a:lstStyle/>
          <a:p>
            <a:r>
              <a:rPr lang="en-US"/>
              <a:t>MCA-Mini Project</a:t>
            </a:r>
            <a:endParaRPr lang="en-US" dirty="0"/>
          </a:p>
        </p:txBody>
      </p:sp>
      <p:sp>
        <p:nvSpPr>
          <p:cNvPr id="6" name="Slide Number Placeholder 5">
            <a:extLst>
              <a:ext uri="{FF2B5EF4-FFF2-40B4-BE49-F238E27FC236}">
                <a16:creationId xmlns:a16="http://schemas.microsoft.com/office/drawing/2014/main" xmlns="" id="{D4D02410-41E7-2A72-383D-FF1F57952BA2}"/>
              </a:ext>
            </a:extLst>
          </p:cNvPr>
          <p:cNvSpPr>
            <a:spLocks noGrp="1"/>
          </p:cNvSpPr>
          <p:nvPr>
            <p:ph type="sldNum" sz="quarter" idx="12"/>
          </p:nvPr>
        </p:nvSpPr>
        <p:spPr/>
        <p:txBody>
          <a:bodyPr/>
          <a:lstStyle/>
          <a:p>
            <a:fld id="{FF2BD96E-3838-45D2-9031-D3AF67C920A5}" type="slidenum">
              <a:rPr lang="en-US" smtClean="0"/>
              <a:t>9</a:t>
            </a:fld>
            <a:endParaRPr lang="en-US" dirty="0"/>
          </a:p>
        </p:txBody>
      </p:sp>
      <p:graphicFrame>
        <p:nvGraphicFramePr>
          <p:cNvPr id="12" name="Table 11">
            <a:extLst>
              <a:ext uri="{FF2B5EF4-FFF2-40B4-BE49-F238E27FC236}">
                <a16:creationId xmlns:a16="http://schemas.microsoft.com/office/drawing/2014/main" xmlns="" id="{350D2E6E-5F55-582F-5120-1E80C8E6074C}"/>
              </a:ext>
            </a:extLst>
          </p:cNvPr>
          <p:cNvGraphicFramePr>
            <a:graphicFrameLocks noGrp="1"/>
          </p:cNvGraphicFramePr>
          <p:nvPr>
            <p:extLst>
              <p:ext uri="{D42A27DB-BD31-4B8C-83A1-F6EECF244321}">
                <p14:modId xmlns:p14="http://schemas.microsoft.com/office/powerpoint/2010/main" val="1539308386"/>
              </p:ext>
            </p:extLst>
          </p:nvPr>
        </p:nvGraphicFramePr>
        <p:xfrm>
          <a:off x="596412" y="1793631"/>
          <a:ext cx="10999176" cy="3082038"/>
        </p:xfrm>
        <a:graphic>
          <a:graphicData uri="http://schemas.openxmlformats.org/drawingml/2006/table">
            <a:tbl>
              <a:tblPr firstRow="1">
                <a:tableStyleId>{10A1B5D5-9B99-4C35-A422-299274C87663}</a:tableStyleId>
              </a:tblPr>
              <a:tblGrid>
                <a:gridCol w="1433147">
                  <a:extLst>
                    <a:ext uri="{9D8B030D-6E8A-4147-A177-3AD203B41FA5}">
                      <a16:colId xmlns:a16="http://schemas.microsoft.com/office/drawing/2014/main" xmlns="" val="362828207"/>
                    </a:ext>
                  </a:extLst>
                </a:gridCol>
                <a:gridCol w="1872761">
                  <a:extLst>
                    <a:ext uri="{9D8B030D-6E8A-4147-A177-3AD203B41FA5}">
                      <a16:colId xmlns:a16="http://schemas.microsoft.com/office/drawing/2014/main" xmlns="" val="647094836"/>
                    </a:ext>
                  </a:extLst>
                </a:gridCol>
                <a:gridCol w="1679331">
                  <a:extLst>
                    <a:ext uri="{9D8B030D-6E8A-4147-A177-3AD203B41FA5}">
                      <a16:colId xmlns:a16="http://schemas.microsoft.com/office/drawing/2014/main" xmlns="" val="4288366691"/>
                    </a:ext>
                  </a:extLst>
                </a:gridCol>
                <a:gridCol w="1482969">
                  <a:extLst>
                    <a:ext uri="{9D8B030D-6E8A-4147-A177-3AD203B41FA5}">
                      <a16:colId xmlns:a16="http://schemas.microsoft.com/office/drawing/2014/main" xmlns="" val="846726990"/>
                    </a:ext>
                  </a:extLst>
                </a:gridCol>
                <a:gridCol w="2376854">
                  <a:extLst>
                    <a:ext uri="{9D8B030D-6E8A-4147-A177-3AD203B41FA5}">
                      <a16:colId xmlns:a16="http://schemas.microsoft.com/office/drawing/2014/main" xmlns="" val="1564752975"/>
                    </a:ext>
                  </a:extLst>
                </a:gridCol>
                <a:gridCol w="2154114">
                  <a:extLst>
                    <a:ext uri="{9D8B030D-6E8A-4147-A177-3AD203B41FA5}">
                      <a16:colId xmlns:a16="http://schemas.microsoft.com/office/drawing/2014/main" xmlns="" val="2058392060"/>
                    </a:ext>
                  </a:extLst>
                </a:gridCol>
              </a:tblGrid>
              <a:tr h="685800">
                <a:tc>
                  <a:txBody>
                    <a:bodyPr/>
                    <a:lstStyle/>
                    <a:p>
                      <a:pPr algn="ctr"/>
                      <a:r>
                        <a:rPr lang="en-US" sz="1800" dirty="0">
                          <a:latin typeface="Times New Roman" panose="02020603050405020304" pitchFamily="18" charset="0"/>
                          <a:cs typeface="Times New Roman" panose="02020603050405020304" pitchFamily="18" charset="0"/>
                        </a:rPr>
                        <a:t>ID</a:t>
                      </a:r>
                      <a:endParaRPr lang="en-IN"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sz="1800" b="1" u="none" strike="noStrike" cap="none" dirty="0">
                          <a:solidFill>
                            <a:schemeClr val="lt1"/>
                          </a:solidFill>
                          <a:latin typeface="Times New Roman" panose="02020603050405020304" pitchFamily="18" charset="0"/>
                          <a:ea typeface="Arial"/>
                          <a:cs typeface="Times New Roman" panose="02020603050405020304" pitchFamily="18" charset="0"/>
                          <a:sym typeface="Arial"/>
                        </a:rPr>
                        <a:t>PRIORITY</a:t>
                      </a:r>
                      <a:endParaRPr lang="en-IN"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7945" marR="0" lvl="0" indent="0" algn="ctr" rtl="0">
                        <a:lnSpc>
                          <a:spcPct val="78750"/>
                        </a:lnSpc>
                        <a:spcBef>
                          <a:spcPts val="0"/>
                        </a:spcBef>
                        <a:spcAft>
                          <a:spcPts val="0"/>
                        </a:spcAft>
                        <a:buClr>
                          <a:srgbClr val="000000"/>
                        </a:buClr>
                        <a:buSzPts val="1600"/>
                        <a:buFont typeface="Arial"/>
                        <a:buNone/>
                      </a:pPr>
                      <a:r>
                        <a:rPr lang="en-IN" sz="1800" b="1" u="none" strike="noStrike" cap="none" dirty="0">
                          <a:solidFill>
                            <a:schemeClr val="lt1"/>
                          </a:solidFill>
                          <a:latin typeface="Times New Roman" panose="02020603050405020304" pitchFamily="18" charset="0"/>
                          <a:ea typeface="Arial"/>
                          <a:cs typeface="Times New Roman" panose="02020603050405020304" pitchFamily="18" charset="0"/>
                          <a:sym typeface="Arial"/>
                        </a:rPr>
                        <a:t>SIZE</a:t>
                      </a:r>
                      <a:endParaRPr lang="en-IN" sz="1800" u="none" strike="noStrike" cap="none" dirty="0">
                        <a:solidFill>
                          <a:schemeClr val="lt1"/>
                        </a:solidFill>
                        <a:latin typeface="Times New Roman" panose="02020603050405020304" pitchFamily="18" charset="0"/>
                        <a:cs typeface="Times New Roman" panose="02020603050405020304" pitchFamily="18" charset="0"/>
                      </a:endParaRPr>
                    </a:p>
                    <a:p>
                      <a:pPr marL="67945" marR="0" lvl="0" indent="0" algn="ctr" rtl="0">
                        <a:lnSpc>
                          <a:spcPct val="78750"/>
                        </a:lnSpc>
                        <a:spcBef>
                          <a:spcPts val="0"/>
                        </a:spcBef>
                        <a:spcAft>
                          <a:spcPts val="0"/>
                        </a:spcAft>
                        <a:buClr>
                          <a:srgbClr val="000000"/>
                        </a:buClr>
                        <a:buSzPts val="1600"/>
                        <a:buFont typeface="Arial"/>
                        <a:buNone/>
                      </a:pPr>
                      <a:r>
                        <a:rPr lang="en-IN" sz="1800" b="1" u="none" strike="noStrike" cap="none" dirty="0">
                          <a:solidFill>
                            <a:schemeClr val="lt1"/>
                          </a:solidFill>
                          <a:latin typeface="Times New Roman" panose="02020603050405020304" pitchFamily="18" charset="0"/>
                          <a:ea typeface="Arial"/>
                          <a:cs typeface="Times New Roman" panose="02020603050405020304" pitchFamily="18" charset="0"/>
                          <a:sym typeface="Arial"/>
                        </a:rPr>
                        <a:t>(</a:t>
                      </a:r>
                      <a:r>
                        <a:rPr lang="en-IN" sz="1800" b="1" u="none" strike="noStrike" cap="none" dirty="0">
                          <a:solidFill>
                            <a:schemeClr val="lt1"/>
                          </a:solidFill>
                          <a:latin typeface="Times New Roman" panose="02020603050405020304" pitchFamily="18" charset="0"/>
                          <a:cs typeface="Times New Roman" panose="02020603050405020304" pitchFamily="18" charset="0"/>
                        </a:rPr>
                        <a:t>Hours</a:t>
                      </a:r>
                      <a:r>
                        <a:rPr lang="en-IN" sz="1800" b="1" u="none" strike="noStrike" cap="none" dirty="0">
                          <a:solidFill>
                            <a:schemeClr val="lt1"/>
                          </a:solidFill>
                          <a:latin typeface="Times New Roman" panose="02020603050405020304" pitchFamily="18" charset="0"/>
                          <a:ea typeface="Arial"/>
                          <a:cs typeface="Times New Roman" panose="02020603050405020304" pitchFamily="18" charset="0"/>
                          <a:sym typeface="Aria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sz="1800" b="1" u="none" strike="noStrike" cap="none" dirty="0">
                          <a:solidFill>
                            <a:schemeClr val="lt1"/>
                          </a:solidFill>
                          <a:latin typeface="Times New Roman" panose="02020603050405020304" pitchFamily="18" charset="0"/>
                          <a:ea typeface="Arial"/>
                          <a:cs typeface="Times New Roman" panose="02020603050405020304" pitchFamily="18" charset="0"/>
                          <a:sym typeface="Arial"/>
                        </a:rPr>
                        <a:t>SPRINT</a:t>
                      </a:r>
                      <a:endParaRPr lang="en-IN"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sz="1800" b="1" u="none" strike="noStrike" cap="none" dirty="0">
                          <a:solidFill>
                            <a:schemeClr val="lt1"/>
                          </a:solidFill>
                          <a:latin typeface="Times New Roman" panose="02020603050405020304" pitchFamily="18" charset="0"/>
                          <a:ea typeface="Arial"/>
                          <a:cs typeface="Times New Roman" panose="02020603050405020304" pitchFamily="18" charset="0"/>
                          <a:sym typeface="Arial"/>
                        </a:rPr>
                        <a:t>STATUS</a:t>
                      </a:r>
                      <a:endParaRPr lang="en-IN"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sz="1800" b="1" u="none" strike="noStrike" cap="none" dirty="0">
                          <a:solidFill>
                            <a:schemeClr val="lt1"/>
                          </a:solidFill>
                          <a:latin typeface="Times New Roman" panose="02020603050405020304" pitchFamily="18" charset="0"/>
                          <a:ea typeface="Arial"/>
                          <a:cs typeface="Times New Roman" panose="02020603050405020304" pitchFamily="18" charset="0"/>
                          <a:sym typeface="Arial"/>
                        </a:rPr>
                        <a:t>NAME</a:t>
                      </a:r>
                      <a:endParaRPr lang="en-IN"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640517159"/>
                  </a:ext>
                </a:extLst>
              </a:tr>
              <a:tr h="399373">
                <a:tc>
                  <a:txBody>
                    <a:bodyPr/>
                    <a:lstStyle/>
                    <a:p>
                      <a:pPr algn="ctr"/>
                      <a:r>
                        <a:rPr lang="en-US" sz="1800" dirty="0">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sz="1800" u="none" strike="noStrike" cap="none" dirty="0">
                          <a:latin typeface="Times New Roman" panose="02020603050405020304" pitchFamily="18" charset="0"/>
                          <a:ea typeface="Arial"/>
                          <a:cs typeface="Times New Roman" panose="02020603050405020304" pitchFamily="18" charset="0"/>
                          <a:sym typeface="Arial"/>
                        </a:rPr>
                        <a:t>Medium</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latin typeface="Times New Roman" panose="02020603050405020304" pitchFamily="18" charset="0"/>
                          <a:cs typeface="Times New Roman" panose="02020603050405020304" pitchFamily="18" charset="0"/>
                        </a:rPr>
                        <a:t>3</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sz="1800" dirty="0">
                          <a:latin typeface="Times New Roman" panose="02020603050405020304" pitchFamily="18" charset="0"/>
                          <a:cs typeface="Times New Roman" panose="02020603050405020304" pitchFamily="18" charset="0"/>
                        </a:rPr>
                        <a:t>1</a:t>
                      </a:r>
                      <a:endParaRPr lang="en-IN"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latin typeface="Times New Roman" panose="02020603050405020304" pitchFamily="18" charset="0"/>
                          <a:cs typeface="Times New Roman" panose="02020603050405020304" pitchFamily="18" charset="0"/>
                        </a:rPr>
                        <a:t>Completed</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sz="1800" u="none" strike="noStrike" cap="none" dirty="0">
                          <a:latin typeface="Times New Roman" panose="02020603050405020304" pitchFamily="18" charset="0"/>
                          <a:ea typeface="Arial"/>
                          <a:cs typeface="Times New Roman" panose="02020603050405020304" pitchFamily="18" charset="0"/>
                          <a:sym typeface="Arial"/>
                        </a:rPr>
                        <a:t>Form Design</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592482874"/>
                  </a:ext>
                </a:extLst>
              </a:tr>
              <a:tr h="399373">
                <a:tc>
                  <a:txBody>
                    <a:bodyPr/>
                    <a:lstStyle/>
                    <a:p>
                      <a:pPr algn="ctr"/>
                      <a:r>
                        <a:rPr lang="en-US" sz="1800" dirty="0">
                          <a:latin typeface="Times New Roman" panose="02020603050405020304" pitchFamily="18" charset="0"/>
                          <a:cs typeface="Times New Roman" panose="02020603050405020304" pitchFamily="18" charset="0"/>
                        </a:rPr>
                        <a:t>2</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sz="1800" u="none" strike="noStrike" cap="none" dirty="0">
                          <a:latin typeface="Times New Roman" panose="02020603050405020304" pitchFamily="18" charset="0"/>
                          <a:ea typeface="Arial"/>
                          <a:cs typeface="Times New Roman" panose="02020603050405020304" pitchFamily="18" charset="0"/>
                          <a:sym typeface="Arial"/>
                        </a:rPr>
                        <a:t>Medium</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latin typeface="Times New Roman" panose="02020603050405020304" pitchFamily="18" charset="0"/>
                          <a:cs typeface="Times New Roman" panose="02020603050405020304" pitchFamily="18" charset="0"/>
                        </a:rPr>
                        <a:t>1</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latin typeface="Times New Roman" panose="02020603050405020304" pitchFamily="18" charset="0"/>
                          <a:cs typeface="Times New Roman" panose="02020603050405020304" pitchFamily="18" charset="0"/>
                        </a:rPr>
                        <a:t>Completed</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latin typeface="Times New Roman" panose="02020603050405020304" pitchFamily="18" charset="0"/>
                          <a:cs typeface="Times New Roman" panose="02020603050405020304" pitchFamily="18" charset="0"/>
                        </a:rPr>
                        <a:t>User </a:t>
                      </a:r>
                      <a:r>
                        <a:rPr lang="en-US" sz="1800" dirty="0">
                          <a:latin typeface="Times New Roman" panose="02020603050405020304" pitchFamily="18" charset="0"/>
                          <a:cs typeface="Times New Roman" panose="02020603050405020304" pitchFamily="18" charset="0"/>
                        </a:rPr>
                        <a:t>Panel</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221000913"/>
                  </a:ext>
                </a:extLst>
              </a:tr>
              <a:tr h="399373">
                <a:tc>
                  <a:txBody>
                    <a:bodyPr/>
                    <a:lstStyle/>
                    <a:p>
                      <a:pPr algn="ctr"/>
                      <a:r>
                        <a:rPr lang="en-US" sz="1800" dirty="0">
                          <a:latin typeface="Times New Roman" panose="02020603050405020304" pitchFamily="18" charset="0"/>
                          <a:cs typeface="Times New Roman" panose="02020603050405020304" pitchFamily="18" charset="0"/>
                        </a:rPr>
                        <a:t>3</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sz="1800" u="none" strike="noStrike" cap="none" dirty="0">
                          <a:latin typeface="Times New Roman" panose="02020603050405020304" pitchFamily="18" charset="0"/>
                          <a:ea typeface="Arial"/>
                          <a:cs typeface="Times New Roman" panose="02020603050405020304" pitchFamily="18" charset="0"/>
                          <a:sym typeface="Arial"/>
                        </a:rPr>
                        <a:t>High</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latin typeface="Times New Roman" panose="02020603050405020304" pitchFamily="18" charset="0"/>
                          <a:cs typeface="Times New Roman" panose="02020603050405020304" pitchFamily="18" charset="0"/>
                        </a:rPr>
                        <a:t>4</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sz="1800" dirty="0">
                          <a:latin typeface="Times New Roman" panose="02020603050405020304" pitchFamily="18" charset="0"/>
                          <a:cs typeface="Times New Roman" panose="02020603050405020304" pitchFamily="18" charset="0"/>
                        </a:rPr>
                        <a:t>2</a:t>
                      </a:r>
                      <a:endParaRPr lang="en-IN"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latin typeface="Times New Roman" panose="02020603050405020304" pitchFamily="18" charset="0"/>
                          <a:cs typeface="Times New Roman" panose="02020603050405020304" pitchFamily="18" charset="0"/>
                        </a:rPr>
                        <a:t>Completed</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Table Design</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70467839"/>
                  </a:ext>
                </a:extLst>
              </a:tr>
              <a:tr h="399373">
                <a:tc>
                  <a:txBody>
                    <a:bodyPr/>
                    <a:lstStyle/>
                    <a:p>
                      <a:pPr algn="ctr"/>
                      <a:r>
                        <a:rPr lang="en-US" sz="1800" dirty="0">
                          <a:latin typeface="Times New Roman" panose="02020603050405020304" pitchFamily="18" charset="0"/>
                          <a:cs typeface="Times New Roman" panose="02020603050405020304" pitchFamily="18" charset="0"/>
                        </a:rPr>
                        <a:t>4</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sz="1800" u="none" strike="noStrike" cap="none" dirty="0">
                          <a:latin typeface="Times New Roman" panose="02020603050405020304" pitchFamily="18" charset="0"/>
                          <a:ea typeface="Arial"/>
                          <a:cs typeface="Times New Roman" panose="02020603050405020304" pitchFamily="18" charset="0"/>
                          <a:sym typeface="Arial"/>
                        </a:rPr>
                        <a:t>High</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latin typeface="Times New Roman" panose="02020603050405020304" pitchFamily="18" charset="0"/>
                          <a:cs typeface="Times New Roman" panose="02020603050405020304" pitchFamily="18" charset="0"/>
                        </a:rPr>
                        <a:t>23</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latin typeface="Times New Roman" panose="02020603050405020304" pitchFamily="18" charset="0"/>
                          <a:cs typeface="Times New Roman" panose="02020603050405020304" pitchFamily="18" charset="0"/>
                        </a:rPr>
                        <a:t>Completed</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Coding</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40106373"/>
                  </a:ext>
                </a:extLst>
              </a:tr>
              <a:tr h="399373">
                <a:tc>
                  <a:txBody>
                    <a:bodyPr/>
                    <a:lstStyle/>
                    <a:p>
                      <a:pPr algn="ctr"/>
                      <a:r>
                        <a:rPr lang="en-US" sz="1800" dirty="0">
                          <a:latin typeface="Times New Roman" panose="02020603050405020304" pitchFamily="18" charset="0"/>
                          <a:cs typeface="Times New Roman" panose="02020603050405020304" pitchFamily="18" charset="0"/>
                        </a:rPr>
                        <a:t>5</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sz="1800" u="none" strike="noStrike" cap="none" dirty="0">
                          <a:latin typeface="Times New Roman" panose="02020603050405020304" pitchFamily="18" charset="0"/>
                          <a:ea typeface="Arial"/>
                          <a:cs typeface="Times New Roman" panose="02020603050405020304" pitchFamily="18" charset="0"/>
                          <a:sym typeface="Arial"/>
                        </a:rPr>
                        <a:t>Medium</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4</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sz="1800" dirty="0">
                          <a:latin typeface="Times New Roman" panose="02020603050405020304" pitchFamily="18" charset="0"/>
                          <a:cs typeface="Times New Roman" panose="02020603050405020304" pitchFamily="18" charset="0"/>
                        </a:rPr>
                        <a:t>3</a:t>
                      </a:r>
                      <a:endParaRPr lang="en-IN"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latin typeface="Times New Roman" panose="02020603050405020304" pitchFamily="18" charset="0"/>
                          <a:cs typeface="Times New Roman" panose="02020603050405020304" pitchFamily="18" charset="0"/>
                        </a:rPr>
                        <a:t>Completed</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Testing Data</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408822903"/>
                  </a:ext>
                </a:extLst>
              </a:tr>
              <a:tr h="399373">
                <a:tc>
                  <a:txBody>
                    <a:bodyPr/>
                    <a:lstStyle/>
                    <a:p>
                      <a:pPr algn="ctr"/>
                      <a:r>
                        <a:rPr lang="en-US" sz="1800" dirty="0">
                          <a:latin typeface="Times New Roman" panose="02020603050405020304" pitchFamily="18" charset="0"/>
                          <a:cs typeface="Times New Roman" panose="02020603050405020304" pitchFamily="18" charset="0"/>
                        </a:rPr>
                        <a:t>6</a:t>
                      </a:r>
                      <a:endParaRPr lang="en-IN"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sz="1800" u="none" strike="noStrike" cap="none" dirty="0">
                          <a:latin typeface="Times New Roman" panose="02020603050405020304" pitchFamily="18" charset="0"/>
                          <a:ea typeface="Arial"/>
                          <a:cs typeface="Times New Roman" panose="02020603050405020304" pitchFamily="18" charset="0"/>
                          <a:sym typeface="Arial"/>
                        </a:rPr>
                        <a:t>High</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6</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latin typeface="Times New Roman" panose="02020603050405020304" pitchFamily="18" charset="0"/>
                          <a:cs typeface="Times New Roman" panose="02020603050405020304" pitchFamily="18" charset="0"/>
                        </a:rPr>
                        <a:t>Completed</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Output Generation</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39230790"/>
                  </a:ext>
                </a:extLst>
              </a:tr>
            </a:tbl>
          </a:graphicData>
        </a:graphic>
      </p:graphicFrame>
    </p:spTree>
    <p:extLst>
      <p:ext uri="{BB962C8B-B14F-4D97-AF65-F5344CB8AC3E}">
        <p14:creationId xmlns:p14="http://schemas.microsoft.com/office/powerpoint/2010/main" val="2168427929"/>
      </p:ext>
    </p:extLst>
  </p:cSld>
  <p:clrMapOvr>
    <a:masterClrMapping/>
  </p:clrMapOvr>
  <p:timing>
    <p:tnLst>
      <p:par>
        <p:cTn id="1" dur="indefinite" restart="never" nodeType="tmRoot"/>
      </p:par>
    </p:tnLst>
  </p:timing>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Frosted design_Win32_CP_V8" id="{107AA2FF-87C2-402A-941C-B6E8E29820B1}" vid="{D76A43F6-F991-4F95-A1AC-CC1A08771F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F555FC5-7F43-4268-9F72-E004854690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31DC52-0457-48AD-BA6B-85D7830CD59A}">
  <ds:schemaRefs>
    <ds:schemaRef ds:uri="http://schemas.microsoft.com/sharepoint/v3/contenttype/forms"/>
  </ds:schemaRefs>
</ds:datastoreItem>
</file>

<file path=customXml/itemProps3.xml><?xml version="1.0" encoding="utf-8"?>
<ds:datastoreItem xmlns:ds="http://schemas.openxmlformats.org/officeDocument/2006/customXml" ds:itemID="{6EDA3F42-BCFF-48D4-9BF9-37ECC5FE65EF}">
  <ds:schemaRefs>
    <ds:schemaRef ds:uri="http://purl.org/dc/elements/1.1/"/>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71af3243-3dd4-4a8d-8c0d-dd76da1f02a5"/>
    <ds:schemaRef ds:uri="http://www.w3.org/XML/1998/namespace"/>
    <ds:schemaRef ds:uri="http://purl.org/dc/dcmityp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Frosted design</Template>
  <TotalTime>643</TotalTime>
  <Words>697</Words>
  <Application>Microsoft Office PowerPoint</Application>
  <PresentationFormat>Custom</PresentationFormat>
  <Paragraphs>433</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FrostyVTI</vt:lpstr>
      <vt:lpstr>  MOBILE RECIPE GENERATOR </vt:lpstr>
      <vt:lpstr>PowerPoint Presentation</vt:lpstr>
      <vt:lpstr>CONTENTS</vt:lpstr>
      <vt:lpstr>  OVERVIEW </vt:lpstr>
      <vt:lpstr>  OVERVIEW </vt:lpstr>
      <vt:lpstr>OVERVIEW</vt:lpstr>
      <vt:lpstr>FUNCTIONALITY:</vt:lpstr>
      <vt:lpstr>SOFTWARE &amp; HARDWARE REQUIREMENTS</vt:lpstr>
      <vt:lpstr>PRODUCT BACKLOG</vt:lpstr>
      <vt:lpstr>PROJECT PLAN</vt:lpstr>
      <vt:lpstr>SPRINT PLAN</vt:lpstr>
      <vt:lpstr>SPRINT PLAN</vt:lpstr>
      <vt:lpstr>SPRINT PLAN</vt:lpstr>
      <vt:lpstr>DFD</vt:lpstr>
      <vt:lpstr>DFD</vt:lpstr>
      <vt:lpstr>Entity Diagram</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falahuddeen p.t</dc:creator>
  <cp:lastModifiedBy>hp</cp:lastModifiedBy>
  <cp:revision>189</cp:revision>
  <dcterms:created xsi:type="dcterms:W3CDTF">2023-10-24T10:25:49Z</dcterms:created>
  <dcterms:modified xsi:type="dcterms:W3CDTF">2023-11-27T06:33:53Z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MSIP_Label_defa4170-0d19-0005-0004-bc88714345d2_Enabled">
    <vt:lpwstr>true</vt:lpwstr>
  </property>
  <property fmtid="{D5CDD505-2E9C-101B-9397-08002B2CF9AE}" pid="5" name="MSIP_Label_defa4170-0d19-0005-0004-bc88714345d2_SetDate">
    <vt:lpwstr>2023-10-24T10:28:33Z</vt:lpwstr>
  </property>
  <property fmtid="{D5CDD505-2E9C-101B-9397-08002B2CF9AE}" pid="6" name="MSIP_Label_defa4170-0d19-0005-0004-bc88714345d2_Method">
    <vt:lpwstr>Standard</vt:lpwstr>
  </property>
  <property fmtid="{D5CDD505-2E9C-101B-9397-08002B2CF9AE}" pid="7" name="MSIP_Label_defa4170-0d19-0005-0004-bc88714345d2_Name">
    <vt:lpwstr>defa4170-0d19-0005-0004-bc88714345d2</vt:lpwstr>
  </property>
  <property fmtid="{D5CDD505-2E9C-101B-9397-08002B2CF9AE}" pid="8" name="MSIP_Label_defa4170-0d19-0005-0004-bc88714345d2_SiteId">
    <vt:lpwstr>7a54aa9b-9225-444c-9ac9-c5536a6b9438</vt:lpwstr>
  </property>
  <property fmtid="{D5CDD505-2E9C-101B-9397-08002B2CF9AE}" pid="9" name="MSIP_Label_defa4170-0d19-0005-0004-bc88714345d2_ActionId">
    <vt:lpwstr>a8e4365a-578d-4190-a037-3e79952d7cc3</vt:lpwstr>
  </property>
  <property fmtid="{D5CDD505-2E9C-101B-9397-08002B2CF9AE}" pid="10" name="MSIP_Label_defa4170-0d19-0005-0004-bc88714345d2_ContentBits">
    <vt:lpwstr>0</vt:lpwstr>
  </property>
</Properties>
</file>