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1"/>
  </p:notesMasterIdLst>
  <p:handoutMasterIdLst>
    <p:handoutMasterId r:id="rId22"/>
  </p:handoutMasterIdLst>
  <p:sldIdLst>
    <p:sldId id="256" r:id="rId5"/>
    <p:sldId id="280" r:id="rId6"/>
    <p:sldId id="281" r:id="rId7"/>
    <p:sldId id="269" r:id="rId8"/>
    <p:sldId id="273" r:id="rId9"/>
    <p:sldId id="275" r:id="rId10"/>
    <p:sldId id="282" r:id="rId11"/>
    <p:sldId id="284" r:id="rId12"/>
    <p:sldId id="271" r:id="rId13"/>
    <p:sldId id="276" r:id="rId14"/>
    <p:sldId id="277" r:id="rId15"/>
    <p:sldId id="278" r:id="rId16"/>
    <p:sldId id="279" r:id="rId17"/>
    <p:sldId id="272" r:id="rId18"/>
    <p:sldId id="283"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2BC322-ABBD-4B8B-920D-4AB998AB5898}">
          <p14:sldIdLst>
            <p14:sldId id="256"/>
            <p14:sldId id="280"/>
            <p14:sldId id="281"/>
            <p14:sldId id="269"/>
            <p14:sldId id="273"/>
            <p14:sldId id="275"/>
            <p14:sldId id="282"/>
            <p14:sldId id="284"/>
            <p14:sldId id="271"/>
            <p14:sldId id="276"/>
            <p14:sldId id="277"/>
            <p14:sldId id="278"/>
            <p14:sldId id="279"/>
            <p14:sldId id="272"/>
            <p14:sldId id="283"/>
            <p14:sldId id="268"/>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27" autoAdjust="0"/>
  </p:normalViewPr>
  <p:slideViewPr>
    <p:cSldViewPr snapToGrid="0">
      <p:cViewPr>
        <p:scale>
          <a:sx n="66" d="100"/>
          <a:sy n="66" d="100"/>
        </p:scale>
        <p:origin x="-726" y="-2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11/24/2023</a:t>
            </a:fld>
            <a:endParaRPr lang="en-US"/>
          </a:p>
        </p:txBody>
      </p:sp>
      <p:sp>
        <p:nvSpPr>
          <p:cNvPr id="4" name="Footer Placeholder 3">
            <a:extLst>
              <a:ext uri="{FF2B5EF4-FFF2-40B4-BE49-F238E27FC236}">
                <a16:creationId xmlns:a16="http://schemas.microsoft.com/office/drawing/2014/main" xmlns=""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984522" y="301845"/>
            <a:ext cx="4650901" cy="2907456"/>
          </a:xfrm>
        </p:spPr>
        <p:txBody>
          <a:bodyPr>
            <a:noAutofit/>
          </a:bodyPr>
          <a:lstStyle>
            <a:lvl1pPr algn="ctr">
              <a:defRPr sz="4800"/>
            </a:lvl1pPr>
          </a:lstStyle>
          <a:p>
            <a:r>
              <a:rPr lang="en-US" dirty="0"/>
              <a:t>Click to add title</a:t>
            </a:r>
          </a:p>
        </p:txBody>
      </p:sp>
      <p:grpSp>
        <p:nvGrpSpPr>
          <p:cNvPr id="6" name="Group 5">
            <a:extLst>
              <a:ext uri="{FF2B5EF4-FFF2-40B4-BE49-F238E27FC236}">
                <a16:creationId xmlns:a16="http://schemas.microsoft.com/office/drawing/2014/main" xmlns="" id="{F44A4473-D4D4-4E24-B542-C5D63C28DA75}"/>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xmlns="" id="{14CA4A32-A016-460F-8B99-22A5D265B4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xmlns="" id="{84DB1BC2-B158-4DA5-9164-843E6B566C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xmlns="" id="{751FDE2E-D749-401E-B3BA-66B2F5231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xmlns="" id="{49546377-E2EE-4854-AA84-5575789BAF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xmlns="" id="{04FCC465-42B8-456F-951F-8C51A42F97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xmlns="" id="{3D7F8A9A-8A53-4FD3-855C-C49B035CE8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xmlns="" id="{AC347F99-AC7C-4DB2-8AAF-9E2A7AE629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xmlns="" id="{89B06C37-E219-479D-B324-0DC7D0565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xmlns="" id="{29A1D878-CEA2-41DC-8638-A852316726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xmlns="" id="{99394209-57ED-4126-A8DC-0862D1FA11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xmlns="" id="{A48B0004-4618-4D71-88D1-A2FEE4F0AD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xmlns="" id="{4D1C172B-2446-428A-A518-FE1B5FCE0D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xmlns="" id="{E359C795-FCC1-401F-B0B6-F722AE632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xmlns="" id="{8260D102-71BB-497E-A5CF-743FB5987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xmlns="" id="{811E3D98-A5FB-4BDE-A07D-A03EB898C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xmlns="" id="{9E48CE7F-B4EF-4629-8706-6838C171EF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xmlns="" id="{C8EBC77A-0887-4128-A73B-2C0165C6F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xmlns="" id="{7AF3D400-AAAA-47BD-922E-AA3A2AFA30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xmlns="" id="{B0A3E6A0-609D-427D-9D34-E7CF184B45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xmlns="" id="{DDE08965-A3F4-426A-924B-102A6F6FE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xmlns="" id="{13FA8E6E-7F53-47E9-9BF8-1CD3130F4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xmlns="" id="{7A8A9991-EF8F-4128-9DB7-A2FA8CF2F68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xmlns="" id="{41E966B6-186E-4D17-B570-969B6951A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xmlns="" id="{918B08AD-5F3C-4FC5-8998-8524763C75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xmlns="" id="{EDF72260-B0A1-47A1-9459-FDF4600ACA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xmlns="" id="{C6A7FA58-53F7-4C2F-96D5-E97BB3CC6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xmlns="" id="{1B986617-481E-450F-8FAD-CA3086A3E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xmlns="" id="{4D24CAEB-B2FE-4796-8E6E-DB5148C380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xmlns="" id="{3D577B03-E6D9-4FFA-A799-E504CBF8D7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43509C13-FDEE-45B0-B954-D80D6F38F0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21FF647D-8D8A-43E8-A2E2-46D1117839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87B8728B-0A45-4551-99F0-CF33B850DA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CFAA15D-9EFC-4A70-AC98-CB3EF00C3A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AD80CCBD-3F02-48A0-A24E-5971D22951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AB5B7D34-5A4E-48DE-8893-0F022E4CC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2341ADC6-0CC2-46C0-BA6F-9D99136698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A93316DB-546B-41BA-AD1B-94D5C46702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35105C82-44C4-41C2-96AE-ADE6DD1D71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A7A634F2-054C-4614-9ECB-96BE809893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xmlns="" id="{1764AB7F-1912-4909-A04A-C8D125467E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6B93639B-DE1C-4A46-A4B5-B88FD6FC2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6C5D17F-13E7-4861-A839-3C56ABD56C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1C343C91-0F9E-4530-939D-2D9F15DF4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xmlns="" id="{92109E9F-E572-4202-B7A6-630155DD5B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xmlns="" id="{B4FF54B2-44F5-42F7-8353-111D80A8D2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xmlns="" id="{19A2BBF4-4F54-4179-B672-AD4C8D58A3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xmlns="" id="{2F2D95CF-DAE2-4601-B9A6-233F4F2F3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3CD52B72-C30B-4570-A8AB-78CB884F8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696A9FBF-C89D-4CF9-A1DC-C0275A3B3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C50B0ACE-17B4-4F11-BA43-0159796B83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F0346B01-7019-48B2-9BE7-3E90F590F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5C186E4B-7559-4E95-9BDD-7DA75E0873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FFE117A-211E-4BD5-AB76-05026DEC6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5CC0C412-2859-4E97-924F-291318E6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AECE441C-0FBF-4F02-9781-35F2487E3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951A4317-3E34-41B4-BCD9-E6E0627C18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CE2D40E4-274B-4D43-801B-7B3BAF03E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2D939FC8-6395-4DCB-B28C-2342BFB72F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620FEEF2-AE91-48CA-8FE7-B50F83E1C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27050D75-D26B-4BD3-A4A5-68DF13E9C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37668160-F5BE-4756-B84F-C68992BC7A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E7F90261-4A5A-4C39-B4B3-FEBED04E34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71681E7C-A7E8-4F01-9001-3FD1105E1B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901B0597-C838-4481-A49D-E8D85B631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23C2B0BF-A329-4A97-B3D5-545BC6813E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DBCCCA80-4FEE-4C79-8AF3-66B97054C8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4B9AD13F-808D-4464-989B-F40B3E77B7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076473B5-E30F-4635-8789-51368A971B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xmlns="" id="{EF568995-35CF-4C80-A63C-82B47F1BA1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xmlns="" id="{99432608-19E2-4A3E-A68B-45C8E5DD47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127A2810-84DE-450A-986B-DE8AF8AE6F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A56ED6A-BBD4-4005-A99D-65BCF8047CC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CFC0629C-AFCE-4D39-87D5-36EF1FE5CF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1F3517A-93AD-4DF3-BEC7-E607A73E5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4CBBC251-E8DD-438C-8733-7D65F461A4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6A94A4D4-EFFA-4AE2-B533-75F01F0F0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1F4B0E1D-2F9C-444A-ADBA-BDE9F01D8D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xmlns="" id="{5F5ACA0E-A5DF-4015-8FD4-FA7A53E9D1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xmlns="" id="{5A4DCFFD-FD3C-42EA-862E-5B792D9020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xmlns="" id="{0089A8F3-7530-4C17-848C-580015C3ED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xmlns="" id="{61D8EA0C-1521-4C6D-8C09-DD6D8F1F2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xmlns="" id="{517033B6-6B8A-4BD6-9A52-BF9E9EFBD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xmlns="" id="{88D7A558-4107-4032-8E5F-99B445369147}"/>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3038400" y="3690871"/>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xmlns="" id="{6B5BCC80-B184-4F6C-B3E3-CFC7F4C41C95}"/>
              </a:ext>
            </a:extLst>
          </p:cNvPr>
          <p:cNvSpPr>
            <a:spLocks noGrp="1"/>
          </p:cNvSpPr>
          <p:nvPr>
            <p:ph type="subTitle" idx="1" hasCustomPrompt="1"/>
          </p:nvPr>
        </p:nvSpPr>
        <p:spPr>
          <a:xfrm>
            <a:off x="990000" y="3776699"/>
            <a:ext cx="4636800" cy="1212169"/>
          </a:xfrm>
        </p:spPr>
        <p:txBody>
          <a:bodyPr anchor="ctr" anchorCtr="0">
            <a:noAutofit/>
          </a:bodyPr>
          <a:lstStyle>
            <a:lvl1pPr marL="0" indent="0" algn="ctr">
              <a:buNone/>
              <a:defRPr/>
            </a:lvl1pPr>
          </a:lstStyle>
          <a:p>
            <a:r>
              <a:rPr lang="en-US" dirty="0">
                <a:cs typeface="Calibri"/>
              </a:rPr>
              <a:t>Click to add subtitle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hasCustomPrompt="1"/>
          </p:nvPr>
        </p:nvSpPr>
        <p:spPr>
          <a:xfrm>
            <a:off x="989399" y="1767212"/>
            <a:ext cx="4928400" cy="661912"/>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hasCustomPrompt="1"/>
          </p:nvPr>
        </p:nvSpPr>
        <p:spPr>
          <a:xfrm>
            <a:off x="989400" y="2431256"/>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hasCustomPrompt="1"/>
          </p:nvPr>
        </p:nvSpPr>
        <p:spPr>
          <a:xfrm>
            <a:off x="6274200" y="1767212"/>
            <a:ext cx="4928400" cy="66240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hasCustomPrompt="1"/>
          </p:nvPr>
        </p:nvSpPr>
        <p:spPr>
          <a:xfrm>
            <a:off x="6274200" y="2431257"/>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fld id="{37F14DF1-7B20-47C2-8827-664A79239D81}" type="datetime1">
              <a:rPr lang="en-US" smtClean="0"/>
              <a:t>11/24/2023</a:t>
            </a:fld>
            <a:endParaRPr lang="en-US" dirty="0"/>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hasCustomPrompt="1"/>
          </p:nvPr>
        </p:nvSpPr>
        <p:spPr>
          <a:xfrm>
            <a:off x="989399" y="1890674"/>
            <a:ext cx="2971400" cy="50797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hasCustomPrompt="1"/>
          </p:nvPr>
        </p:nvSpPr>
        <p:spPr>
          <a:xfrm>
            <a:off x="989400" y="2431256"/>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hasCustomPrompt="1"/>
          </p:nvPr>
        </p:nvSpPr>
        <p:spPr>
          <a:xfrm>
            <a:off x="46103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hasCustomPrompt="1"/>
          </p:nvPr>
        </p:nvSpPr>
        <p:spPr>
          <a:xfrm>
            <a:off x="46103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xmlns="" id="{65563541-7DAA-4F84-BBAB-31C12F6AE981}"/>
              </a:ext>
            </a:extLst>
          </p:cNvPr>
          <p:cNvSpPr>
            <a:spLocks noGrp="1"/>
          </p:cNvSpPr>
          <p:nvPr>
            <p:ph type="body" sz="quarter" idx="13" hasCustomPrompt="1"/>
          </p:nvPr>
        </p:nvSpPr>
        <p:spPr>
          <a:xfrm>
            <a:off x="82312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11" name="Content Placeholder 5">
            <a:extLst>
              <a:ext uri="{FF2B5EF4-FFF2-40B4-BE49-F238E27FC236}">
                <a16:creationId xmlns:a16="http://schemas.microsoft.com/office/drawing/2014/main" xmlns="" id="{AE3321C3-E759-4DD7-BFA1-2E724B8DDBF0}"/>
              </a:ext>
            </a:extLst>
          </p:cNvPr>
          <p:cNvSpPr>
            <a:spLocks noGrp="1"/>
          </p:cNvSpPr>
          <p:nvPr>
            <p:ph sz="quarter" idx="14" hasCustomPrompt="1"/>
          </p:nvPr>
        </p:nvSpPr>
        <p:spPr>
          <a:xfrm>
            <a:off x="82312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fld id="{C13BCE6B-D1A0-4A70-874D-CDBB3F254D50}" type="datetime1">
              <a:rPr lang="en-US" smtClean="0"/>
              <a:t>11/24/2023</a:t>
            </a:fld>
            <a:endParaRPr lang="en-US" dirty="0"/>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4910FDC-FCA3-4F39-AC3F-821172639127}"/>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4318001" y="536573"/>
            <a:ext cx="7424950" cy="1453003"/>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xmlns="" id="{6F0F278F-99B1-49C2-968B-C983DF8121A9}"/>
              </a:ext>
            </a:extLst>
          </p:cNvPr>
          <p:cNvSpPr>
            <a:spLocks noGrp="1"/>
          </p:cNvSpPr>
          <p:nvPr>
            <p:ph type="pic" sz="quarter" idx="14" hasCustomPrompt="1"/>
          </p:nvPr>
        </p:nvSpPr>
        <p:spPr>
          <a:xfrm>
            <a:off x="627063" y="536575"/>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7" name="Picture Placeholder 10">
            <a:extLst>
              <a:ext uri="{FF2B5EF4-FFF2-40B4-BE49-F238E27FC236}">
                <a16:creationId xmlns:a16="http://schemas.microsoft.com/office/drawing/2014/main" xmlns="" id="{524BD50E-995A-4DB3-8E0A-E7F1FC636936}"/>
              </a:ext>
            </a:extLst>
          </p:cNvPr>
          <p:cNvSpPr>
            <a:spLocks noGrp="1"/>
          </p:cNvSpPr>
          <p:nvPr>
            <p:ph type="pic" sz="quarter" idx="15" hasCustomPrompt="1"/>
          </p:nvPr>
        </p:nvSpPr>
        <p:spPr>
          <a:xfrm>
            <a:off x="616853" y="2557090"/>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8" name="Picture Placeholder 10">
            <a:extLst>
              <a:ext uri="{FF2B5EF4-FFF2-40B4-BE49-F238E27FC236}">
                <a16:creationId xmlns:a16="http://schemas.microsoft.com/office/drawing/2014/main" xmlns="" id="{ABAB6489-3F37-4A20-8777-093046E5C82D}"/>
              </a:ext>
            </a:extLst>
          </p:cNvPr>
          <p:cNvSpPr>
            <a:spLocks noGrp="1"/>
          </p:cNvSpPr>
          <p:nvPr>
            <p:ph type="pic" sz="quarter" idx="16" hasCustomPrompt="1"/>
          </p:nvPr>
        </p:nvSpPr>
        <p:spPr>
          <a:xfrm>
            <a:off x="627063" y="4576347"/>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7" name="Text Placeholder 6">
            <a:extLst>
              <a:ext uri="{FF2B5EF4-FFF2-40B4-BE49-F238E27FC236}">
                <a16:creationId xmlns:a16="http://schemas.microsoft.com/office/drawing/2014/main" xmlns="" id="{92523157-52E2-4F89-B3C9-EA9FE7914BAB}"/>
              </a:ext>
            </a:extLst>
          </p:cNvPr>
          <p:cNvSpPr>
            <a:spLocks noGrp="1"/>
          </p:cNvSpPr>
          <p:nvPr>
            <p:ph type="body" sz="quarter" idx="17" hasCustomPrompt="1"/>
          </p:nvPr>
        </p:nvSpPr>
        <p:spPr>
          <a:xfrm>
            <a:off x="4317999" y="2876550"/>
            <a:ext cx="7424949"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318000" y="6357167"/>
            <a:ext cx="1760150" cy="461665"/>
          </a:xfrm>
        </p:spPr>
        <p:txBody>
          <a:bodyPr/>
          <a:lstStyle>
            <a:lvl1pPr>
              <a:defRPr/>
            </a:lvl1pPr>
          </a:lstStyle>
          <a:p>
            <a:fld id="{9F7A547C-B7ED-42DC-9F02-2017819D5158}" type="datetime1">
              <a:rPr lang="en-US" smtClean="0"/>
              <a:t>11/24/2023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a:xfrm>
            <a:off x="6356725" y="6357600"/>
            <a:ext cx="3347285" cy="460800"/>
          </a:xfrm>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7794707" y="180903"/>
            <a:ext cx="3856679" cy="1808674"/>
          </a:xfrm>
        </p:spPr>
        <p:txBody>
          <a:bodyPr>
            <a:noAutofit/>
          </a:bodyPr>
          <a:lstStyle>
            <a:lvl1pPr algn="ctr">
              <a:defRPr/>
            </a:lvl1pPr>
          </a:lstStyle>
          <a:p>
            <a:r>
              <a:rPr lang="en-US" dirty="0"/>
              <a:t>Click to add title</a:t>
            </a:r>
          </a:p>
        </p:txBody>
      </p:sp>
      <p:sp>
        <p:nvSpPr>
          <p:cNvPr id="7" name="Text Placeholder 6">
            <a:extLst>
              <a:ext uri="{FF2B5EF4-FFF2-40B4-BE49-F238E27FC236}">
                <a16:creationId xmlns:a16="http://schemas.microsoft.com/office/drawing/2014/main" xmlns="" id="{9CF2D931-86F8-40B1-B2C0-BE477572ECCA}"/>
              </a:ext>
            </a:extLst>
          </p:cNvPr>
          <p:cNvSpPr>
            <a:spLocks noGrp="1"/>
          </p:cNvSpPr>
          <p:nvPr>
            <p:ph type="body" sz="quarter" idx="14" hasCustomPrompt="1"/>
          </p:nvPr>
        </p:nvSpPr>
        <p:spPr>
          <a:xfrm>
            <a:off x="7794331" y="2876550"/>
            <a:ext cx="3853379" cy="3239886"/>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fld id="{7656E26A-77F4-4DB4-8ADD-C93F96E26B29}" type="datetime1">
              <a:rPr lang="en-US" smtClean="0"/>
              <a:t>11/24/2023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6CA9855B-4072-4D45-821E-549FDF548137}"/>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xmlns="" id="{CD707C0C-4086-4F35-A8FC-A45D727AA61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xmlns="" id="{3D21528F-9013-4CD7-9F7C-D3F36248816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xmlns="" id="{06A8F5A2-62EC-4CDC-945A-E6C50C86CA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xmlns="" id="{9625C8AA-1597-4CED-8301-18D382EF0DF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xmlns="" id="{5DF95B35-23E9-4724-A4F8-8ED718B5DE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xmlns="" id="{26C6754B-5776-451D-95ED-62AA4D0BAE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xmlns="" id="{A345A289-8D6C-4886-B54C-3E0D26D17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xmlns="" id="{5690D981-545B-4A73-A22E-6E701024A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xmlns="" id="{FCB89D53-605D-4497-A82E-C5CB7B9AB10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xmlns="" id="{4200751B-2483-40F5-8C14-EF64034D453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xmlns="" id="{A9677C6B-C435-43E3-BF18-DC35709C97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xmlns="" id="{56E374F1-3376-4D82-B66C-A0588A30F0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xmlns="" id="{979B4E97-34CE-4034-8523-F1584A0344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xmlns="" id="{F4C4EFFF-E30B-4F0B-9ED4-FF63047DCB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xmlns="" id="{173FDB7E-F5CA-497D-95CF-7A00D6789C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xmlns="" id="{42266BB1-5605-4F64-B071-80A97BAD9C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xmlns="" id="{90D15A2A-0F2D-4AB8-8252-303BA5DB3B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xmlns="" id="{E676282C-5FCF-4E29-AE15-2545F1A685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xmlns="" id="{AF7EC2A1-EAFC-4851-A4E3-47811C4456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xmlns="" id="{6F9BD94B-F299-45D3-B66E-F20FBC9246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xmlns="" id="{50E616C9-EAB1-4990-B569-17C6CB0889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xmlns="" id="{2F983FB0-2CC2-4D5F-A331-4130F138E9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xmlns="" id="{B1ABC269-0802-4C4A-9E57-6F876F122C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xmlns="" id="{233153AF-C5CF-40DD-9E5E-9B84272F46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xmlns="" id="{95E220B7-17F2-4748-A337-3B8D58860387}"/>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xmlns="" id="{63DC02CB-E162-45FD-AF68-0A1DB537F4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xmlns="" id="{4D9CBADA-7016-4987-B723-F7AE8E2E57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xmlns="" id="{1DCEDCA0-F979-4B3C-A0CA-F98F2DEE8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xmlns="" id="{1B701ADB-B6EB-4BED-8D15-F358A67EC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xmlns="" id="{239EB39D-EF7A-4284-83B8-904957045D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xmlns="" id="{59413AC3-6F9D-431E-8136-F15C0FCA62A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xmlns="" id="{987DF8D6-E53D-4C41-B339-1E5094638FA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xmlns="" id="{66036562-1199-405F-B95A-C3A543B5DB4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xmlns="" id="{C4C4997E-6944-4940-8B33-92DB90BCE3A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xmlns="" id="{0A44DA53-5DA1-44E2-8EB4-F53CC84C9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072B3FF-FEA5-46BC-8627-9B46C5F396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xmlns="" id="{FB18587D-1BDA-4D28-9B48-3C37C764B6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xmlns="" id="{8CFE033B-F34F-4836-B6F3-93E6C7D9C5C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xmlns="" id="{07F79761-CFAA-4330-8067-31EC1DC3E16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xmlns="" id="{8A0BC496-427B-4836-B989-97B0673D8F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xmlns="" id="{A0D554E1-33ED-415C-BF15-FC38D2E33C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xmlns="" id="{D1F1EE7D-C5FF-46EA-AB9C-94E1F2D9B73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xmlns="" id="{2AC2FE37-AED7-4C81-A52E-FD105C1BDA8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xmlns="" id="{AB34FC05-3259-4BE2-8DA9-91435FAFCE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xmlns="" id="{AC11598E-3FD2-47F3-8E57-D5D6130DBC3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xmlns="" id="{37D098FA-73CF-44E6-B612-7DE664E5DE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xmlns="" id="{66672930-1A30-4508-A9D2-FA4271C6B1E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xmlns="" id="{174F3D5B-9943-4A8B-8699-ABB2B7991B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xmlns="" id="{6834DCA2-951C-4A9B-8490-5C7BD0FFBB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xmlns="" id="{316B6CF4-BCF3-4765-B744-A1EB5A76D3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xmlns="" id="{BAD99054-FC47-4391-9369-B309A0AA258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xmlns="" id="{1A1CDB94-FE6F-4AAC-94D9-DDCEC703B126}"/>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xmlns="" id="{99B22DCB-54E6-4769-9DD7-3736B4041B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xmlns="" id="{67DA3C33-5733-4571-AD7C-F9D7447D18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xmlns="" id="{DEACDE3F-3571-479B-8545-A0EB157DFB7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xmlns="" id="{0EBC688C-242B-4AF8-9A28-74C5D3A7DD7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xmlns="" id="{C4C8C45C-CEB8-4DEA-A7C9-8028747D4C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xmlns="" id="{7FC624AF-D992-41C1-A403-A0A4731BE0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xmlns="" id="{F63171A4-E846-4A64-8292-3ED3583B6DE9}"/>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xmlns="" id="{E59C66F3-BAB8-46AB-849B-0BC14A74B8A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xmlns="" id="{68CD087B-52FF-4F11-A251-6F6A6B9093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xmlns="" id="{7FD7CD23-A1FC-41E8-A563-0B0A87A8FC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xmlns="" id="{A3A34481-695D-470B-9A01-A047EAA615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xmlns="" id="{5B26EEFA-6CAA-4BF6-B4BD-7C083D59BF3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xmlns="" id="{61976329-310A-4F70-B22C-F032D4BF7E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xmlns="" id="{0A0DA1ED-70C5-4D8F-B61F-F6E9E07D595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xmlns="" id="{EDF58541-8ECC-487F-96C7-3267D0F9C8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xmlns="" id="{D1DAAA62-5552-4436-97D9-353F629E8AB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xmlns="" id="{EBA1BB6B-72EF-4525-89A1-FC5BE70D71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xmlns="" id="{D3BD4012-93F7-424A-9146-8E7E831D9E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xmlns="" id="{A2E36983-6A8E-4C78-AA27-363C0D676C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xmlns="" id="{AB2380FC-F201-44F0-A531-1402201E4E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xmlns="" id="{737C3A27-BD47-4E93-A1E3-33B902DD06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xmlns="" id="{C257BCC6-B88D-4C3B-BEFD-25D320F39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xmlns="" id="{0519964D-597A-4E0C-B66C-89D30B8582B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xmlns="" id="{A31BADE6-3732-4787-8841-96E8F05C0A9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xmlns="" id="{447ED593-61E3-4BD7-8984-7FE5621549D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xmlns="" id="{6AD98272-0FC0-49AC-9877-8D2BAA5148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xmlns="" id="{D54770D9-48C7-4C76-9F40-65C9B9C05C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xmlns="" id="{4B9C1A3A-3DED-4CC1-820C-16B358DF9EC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xmlns="" id="{2404A56E-8A81-48CB-9AC4-2CB6EA55DD7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xmlns="" id="{6D6A743B-85A5-41A8-9664-D654620D25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xmlns="" id="{23DAD9FD-AF99-4D89-9BC8-E6739BD17ACA}"/>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xmlns="" id="{D7170781-0173-4FAB-8358-42C469FC51A3}"/>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xmlns="" id="{03C55E22-B879-4AE0-BC46-BA8A4E950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A07E073-1978-4DCC-9E5C-FF89EF524B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xmlns="" id="{5691F80E-D2E0-4E78-AA76-8D827AE410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xmlns="" id="{E34C55D1-5C55-44D3-9C26-E1951DA393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xmlns="" id="{4C9CB0E6-07EF-4140-926D-D380C1A88EB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xmlns="" id="{263BBD78-504D-435B-8933-2C460DC38E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xmlns="" id="{1AD78D29-1FCF-4E88-A958-924F701D5E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xmlns="" id="{EA551A3F-69EF-45CC-87F7-867808A3FAD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xmlns="" id="{12724B09-E74E-49FA-BB5D-583BB89B798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xmlns="" id="{DA2788BF-64AD-4328-8CB9-8C2C98CF54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xmlns="" id="{D9591CB5-16C9-44FC-B125-529D33F91B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xmlns="" id="{4F82A945-38F0-45AF-A28A-C6A0E6A2E7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xmlns="" id="{80FA6744-F48F-4652-86E5-BA3ABEF32274}"/>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xmlns="" id="{FAC3DEAD-5797-4CA1-A8F2-3F487AAC6B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xmlns="" id="{F9AF9D64-C9FB-4D32-993D-3423A2E55E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xmlns="" id="{9097AC72-422F-4CE0-A772-A63E2294A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xmlns="" id="{1A6B3F4D-48A0-4FC2-8720-2606D6AA04C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xmlns="" id="{67E4FA26-563D-4D19-BAEB-A370818E51A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xmlns="" id="{03B51AAC-6B1D-43D1-8885-402653BA90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xmlns="" id="{CF4180FB-7FBD-421F-A284-4C2CC61B384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xmlns="" id="{28E615C5-6A2E-4BF3-A3A8-9061C5B1B84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xmlns="" id="{B15A4CEB-6B8D-48C3-8484-3EC282A34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xmlns="" id="{38F7FD7D-E582-4214-B1B3-D289130553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xmlns="" id="{B74D1DAC-C0D4-447E-8665-EAFF34F4E3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530307" y="142049"/>
            <a:ext cx="3856679" cy="1847528"/>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2179125"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xmlns=""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add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50000" y="6357168"/>
            <a:ext cx="1480400" cy="461665"/>
          </a:xfrm>
        </p:spPr>
        <p:txBody>
          <a:bodyPr/>
          <a:lstStyle>
            <a:lvl1pPr>
              <a:defRPr/>
            </a:lvl1pPr>
          </a:lstStyle>
          <a:p>
            <a:fld id="{20C4E3B5-1144-4D8B-B9AB-3C46C15254E5}" type="datetime1">
              <a:rPr lang="en-US" smtClean="0"/>
              <a:t>11/24/2023</a:t>
            </a:fld>
            <a:endParaRPr lang="en-US" dirty="0"/>
          </a:p>
        </p:txBody>
      </p:sp>
      <p:sp>
        <p:nvSpPr>
          <p:cNvPr id="9" name="Picture Placeholder 8">
            <a:extLst>
              <a:ext uri="{FF2B5EF4-FFF2-40B4-BE49-F238E27FC236}">
                <a16:creationId xmlns:a16="http://schemas.microsoft.com/office/drawing/2014/main" xmlns="" id="{EF1A84F6-2D30-446A-9D91-44FBCB825679}"/>
              </a:ext>
            </a:extLst>
          </p:cNvPr>
          <p:cNvSpPr>
            <a:spLocks noGrp="1"/>
          </p:cNvSpPr>
          <p:nvPr>
            <p:ph type="pic" sz="quarter" idx="14" hasCustomPrompt="1"/>
          </p:nvPr>
        </p:nvSpPr>
        <p:spPr>
          <a:xfrm>
            <a:off x="4979987" y="0"/>
            <a:ext cx="7212013" cy="6858000"/>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4056600" y="147487"/>
            <a:ext cx="4078800" cy="1842090"/>
          </a:xfrm>
        </p:spPr>
        <p:txBody>
          <a:bodyPr>
            <a:noAutofit/>
          </a:bodyPr>
          <a:lstStyle>
            <a:lvl1pPr algn="ctr">
              <a:defRPr/>
            </a:lvl1pPr>
          </a:lstStyle>
          <a:p>
            <a:r>
              <a:rPr lang="en-US" dirty="0"/>
              <a:t>Click to add title</a:t>
            </a:r>
          </a:p>
        </p:txBody>
      </p:sp>
      <p:sp>
        <p:nvSpPr>
          <p:cNvPr id="95" name="Text Placeholder 94">
            <a:extLst>
              <a:ext uri="{FF2B5EF4-FFF2-40B4-BE49-F238E27FC236}">
                <a16:creationId xmlns:a16="http://schemas.microsoft.com/office/drawing/2014/main" xmlns=""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fld id="{448F4AEB-65BE-4596-B992-33A3984F016B}" type="datetime1">
              <a:rPr lang="en-US" smtClean="0"/>
              <a:t>11/24/2023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xmlns="" id="{4DF41F26-BFC3-471C-AEBF-8D613043F8A1}"/>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xmlns="" id="{CD3F709F-F0BC-4149-B83C-D6E0B13F9C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xmlns="" id="{5C5EF830-776D-4D9D-B2AD-E2EF27FE2B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24555386-DD07-47B5-8731-6188F04409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98AACD5A-587D-4523-8687-E39554A9E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056E6FE3-AE0B-4665-BDC4-C43B088EA3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3341E111-158B-46EB-85CF-76ACE2E63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B6BAC346-F465-42C1-B326-511CDAAFCD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1EFAE7C-FB00-406B-B543-258ECBA85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7B8E44F7-B4B5-407F-8CBF-2EF396585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E5CB4BB7-46DD-4D14-AF85-0E13EFBA6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F7F8EDDC-B124-4CF0-9C0B-036D7E9203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F9979D20-23CA-44BF-94E4-277FAA877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64DA53E4-1E27-44B2-9EA5-375E3D20A7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AF41DBD5-F7CA-43C7-B477-6E93D8DC0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8DE355CC-A733-4109-AC9E-4E5E96E355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C60E99C1-AC1B-4267-A404-07CA28EA1AA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46BA754B-AF8C-4E32-B5D4-BD2CA1341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AA7154F4-DAA9-42B8-9C79-E7D89EB926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CFCCE002-4181-4663-B8B4-5B5CC711B8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B3C1286A-A92F-45A8-A144-C4EBF3B8BC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31993490-8FCD-4048-A2E8-0A217FF656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33AF3440-700A-44B0-A0D1-1E6301F18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F17E7CAB-5E29-47AC-91E8-B488D357FB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xmlns="" id="{D713AE0B-3A03-4CCB-B15E-CAF75D85583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xmlns="" id="{94CC0330-760F-4B4E-BE37-D345B5B2E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8B6C8306-3715-4107-BA99-68EB308CA19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A4B3797-F2A4-43E3-B8F8-8BC4B0FBDE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BB27766D-84D5-4D02-AE36-3149427B22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F1C8A62-8495-422A-9A73-9C59C603F6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B1CEBFBC-BC6E-4C5F-BEC4-DD2079D8E2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969A298F-AA6C-4139-992B-E27C085461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972AA363-33A2-4979-9DE5-9FA8ACADE0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xmlns="" id="{A3822750-6B8C-4F83-9CAD-F924EF49378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xmlns="" id="{58523E1A-71CD-4B09-A4F4-07F86003B4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xmlns="" id="{169972B1-6443-4F74-80F9-BB4943CD30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xmlns="" id="{EB69F32F-40CA-458E-B833-E909ADFDD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xmlns="" id="{5B2FEC36-803B-49C9-8313-D558457B25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xmlns="" id="{5178F1E3-F49B-4E7A-BA5C-B2BFD9A636E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xmlns="" id="{9F18055A-6D8B-4373-A010-59AE8C813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xmlns="" id="{2612E838-0F14-4DE7-AD23-6A83078511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xmlns="" id="{AF3F8EED-B567-43E0-8B31-5A5E7AFB2D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xmlns="" id="{952B8C31-9649-4E69-B31C-D77394EE2339}"/>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xmlns="" id="{269D1249-EDCC-41AC-BA08-E670FB4E338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xmlns="" id="{EA5EA6EB-846A-4897-AE83-5BDD96A4F2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xmlns="" id="{185EF0DB-BE87-4CDD-823B-E665113797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xmlns="" id="{9AC9E234-4400-46EB-92D7-9B53A68B91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xmlns="" id="{A0C06F74-3085-4BB3-9758-D97415975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xmlns="" id="{9EA54D9F-32B0-4B48-B93A-B5A9E3DC6B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xmlns="" id="{3858A715-B583-4779-A1D2-86822F2CB8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xmlns="" id="{ECAE61B9-0396-4F89-85E9-EB174D639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xmlns="" id="{46E4F030-726A-40ED-810F-C9F2379183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xmlns="" id="{B3148C64-AE70-4F9D-B6CE-5C92B9922B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xmlns="" id="{78C97992-BC56-40D7-A639-3D314871C8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xmlns="" id="{469CAD99-0EFE-4B8E-922B-0C2BCFFD5D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xmlns="" id="{1D00B441-E5A3-4411-9B05-8E09BFF62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xmlns="" id="{3FFE4E0B-A703-4655-B55F-44B3A3902F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xmlns="" id="{F19632C2-B953-4CD1-9EAA-5C1FEA3EFD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xmlns="" id="{DBDC3951-9E4C-4062-9B43-3038D9058A6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xmlns="" id="{2764EF0E-A104-46C9-B242-778009E49E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xmlns="" id="{D0A8B652-41E0-456C-9C9F-1F0EC0089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xmlns="" id="{802E547A-C876-460C-B6A4-BCE8D39DA0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xmlns="" id="{00363E6C-7B8D-4E1D-A93E-E73306E130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xmlns="" id="{206E174F-B8D0-4FFD-A1B5-56BFC5CCE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xmlns="" id="{3A10191E-76B5-4841-B32D-0DF6EAB639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xmlns="" id="{CF67EF0B-5FE7-4D99-8B38-95B1706F07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0B39CF0F-2997-4D96-8F17-211C97D87DB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xmlns="" id="{6408937D-7FFE-4D6C-AF79-1F60035CC7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xmlns="" id="{749AA60A-BD5D-4647-AE8A-DF411C654B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3F335D2B-768D-4700-A35C-F54A7BD352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xmlns="" id="{B6F1EDEE-EDB1-4759-9339-8F60B631A3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xmlns="" id="{305D4D3B-BD5E-44BE-BE6A-4C91845930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xmlns="" id="{30748E9E-1F8D-4FB9-89D6-F5B35B5049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xmlns="" id="{B56CFFBA-D942-451F-B4E0-133DEA264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xmlns="" id="{1B25F38B-03B2-435D-82ED-142D2AB4D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E1A0A593-F414-4B02-A355-AC7A50A7E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xmlns="" id="{1BA06E81-194E-43F2-B418-BF8101EAAE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xmlns="" id="{ABE6BF78-8FF2-4595-9072-48ACEBE207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xmlns="" id="{E182745B-1C12-49AC-97AD-501D806E9F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xmlns="" id="{56B38515-A1C4-46D9-AEC6-E55E1CB733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xmlns="" id="{C9A4424F-2DA0-4E5A-9291-0A5FCE5575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xmlns="" id="{8609BA22-8E70-41AA-BACA-C9F8A789B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C2F49FC5-EFC3-4A02-9782-EC06564A9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xmlns="" id="{782187F0-090B-4C65-B604-5DD33B4FF2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5826000"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07C0FA93-7C0D-4CC0-BB42-DF569688ED82}"/>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989400" y="563402"/>
            <a:ext cx="4075200" cy="2058573"/>
          </a:xfrm>
        </p:spPr>
        <p:txBody>
          <a:bodyPr>
            <a:noAutofit/>
          </a:bodyPr>
          <a:lstStyle>
            <a:lvl1pPr algn="ctr">
              <a:defRPr sz="3200"/>
            </a:lvl1pPr>
          </a:lstStyle>
          <a:p>
            <a:r>
              <a:rPr lang="en-US" dirty="0"/>
              <a:t>Click to add title</a:t>
            </a:r>
          </a:p>
        </p:txBody>
      </p:sp>
      <p:sp>
        <p:nvSpPr>
          <p:cNvPr id="20" name="Subtitle 7">
            <a:extLst>
              <a:ext uri="{FF2B5EF4-FFF2-40B4-BE49-F238E27FC236}">
                <a16:creationId xmlns:a16="http://schemas.microsoft.com/office/drawing/2014/main" xmlns="" id="{C2777538-58E6-494C-A27B-B70346B0F395}"/>
              </a:ext>
            </a:extLst>
          </p:cNvPr>
          <p:cNvSpPr>
            <a:spLocks noGrp="1"/>
          </p:cNvSpPr>
          <p:nvPr>
            <p:ph type="subTitle" idx="1" hasCustomPrompt="1"/>
          </p:nvPr>
        </p:nvSpPr>
        <p:spPr>
          <a:xfrm>
            <a:off x="990000" y="4021861"/>
            <a:ext cx="4075200" cy="1071249"/>
          </a:xfrm>
        </p:spPr>
        <p:txBody>
          <a:bodyPr anchor="ctr" anchorCtr="0">
            <a:noAutofit/>
          </a:bodyPr>
          <a:lstStyle>
            <a:lvl1pPr marL="0" indent="0" algn="ctr">
              <a:buNone/>
              <a:defRPr/>
            </a:lvl1pPr>
          </a:lstStyle>
          <a:p>
            <a:r>
              <a:rPr lang="en-US" dirty="0">
                <a:cs typeface="Calibri"/>
              </a:rPr>
              <a:t>Click to add subtitle</a:t>
            </a:r>
            <a:endParaRPr lang="en-US" dirty="0"/>
          </a:p>
        </p:txBody>
      </p:sp>
      <p:sp>
        <p:nvSpPr>
          <p:cNvPr id="24" name="Picture Placeholder 23">
            <a:extLst>
              <a:ext uri="{FF2B5EF4-FFF2-40B4-BE49-F238E27FC236}">
                <a16:creationId xmlns:a16="http://schemas.microsoft.com/office/drawing/2014/main" xmlns="" id="{C9D32952-2D0C-4A3E-9354-E014C717894E}"/>
              </a:ext>
            </a:extLst>
          </p:cNvPr>
          <p:cNvSpPr>
            <a:spLocks noGrp="1"/>
          </p:cNvSpPr>
          <p:nvPr>
            <p:ph type="pic" sz="quarter" idx="13" hasCustomPrompt="1"/>
          </p:nvPr>
        </p:nvSpPr>
        <p:spPr>
          <a:xfrm>
            <a:off x="6654800" y="563563"/>
            <a:ext cx="4995863" cy="2706687"/>
          </a:xfrm>
        </p:spPr>
        <p:txBody>
          <a:bodyPr>
            <a:normAutofit/>
          </a:bodyPr>
          <a:lstStyle>
            <a:lvl1pPr marL="0" indent="0" algn="ctr">
              <a:buNone/>
              <a:defRPr sz="1600"/>
            </a:lvl1pPr>
          </a:lstStyle>
          <a:p>
            <a:r>
              <a:rPr lang="en-US" dirty="0"/>
              <a:t>Click to add picture</a:t>
            </a:r>
          </a:p>
        </p:txBody>
      </p:sp>
      <p:sp>
        <p:nvSpPr>
          <p:cNvPr id="26" name="Picture Placeholder 25">
            <a:extLst>
              <a:ext uri="{FF2B5EF4-FFF2-40B4-BE49-F238E27FC236}">
                <a16:creationId xmlns:a16="http://schemas.microsoft.com/office/drawing/2014/main" xmlns="" id="{92FA415D-7F98-4C81-A18F-A114BF021CC5}"/>
              </a:ext>
            </a:extLst>
          </p:cNvPr>
          <p:cNvSpPr>
            <a:spLocks noGrp="1"/>
          </p:cNvSpPr>
          <p:nvPr>
            <p:ph type="pic" sz="quarter" idx="14" hasCustomPrompt="1"/>
          </p:nvPr>
        </p:nvSpPr>
        <p:spPr>
          <a:xfrm>
            <a:off x="6654800" y="3587750"/>
            <a:ext cx="4995863" cy="2698750"/>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xmlns="" id="{36D3DA45-FD99-405B-8BF9-260DD97C0D4F}"/>
              </a:ext>
              <a:ext uri="{C183D7F6-B498-43B3-948B-1728B52AA6E4}">
                <adec:decorative xmlns:adec="http://schemas.microsoft.com/office/drawing/2017/decorative" xmlns="" val="1"/>
              </a:ext>
            </a:extLst>
          </p:cNvPr>
          <p:cNvGrpSpPr/>
          <p:nvPr userDrawn="1">
            <p:extLst>
              <p:ext uri="{386F3935-93C4-4BCD-93E2-E3B085C9AB24}">
                <p16:designElem xmlns:p16="http://schemas.microsoft.com/office/powerpoint/2015/main" xmlns=""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xmlns="" id="{C5C2A03C-F372-4C6D-929D-FD97AD439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xmlns="" id="{E8FEDBB3-0BD6-41BC-BB57-9FEC2E96C0F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xmlns="" id="{7D12B81D-3F14-4DA1-BECA-669824832A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xmlns="" id="{EA11E57D-88DD-4899-907A-2A5772002F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xmlns="" id="{7A5AEE18-30A4-4777-975F-02D107A171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xmlns="" id="{39EA21FB-AE36-478E-9770-CB842814390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BC45D5C4-2D3A-4F84-BED1-D9B75234B07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xmlns="" id="{259762E8-7432-4501-9FE5-92B04D37C7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xmlns="" id="{FF91FD3E-0148-4B50-8906-7D9CD382A3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xmlns="" id="{506FA1AD-488A-4FD4-A79F-4343698EA734}"/>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hasCustomPrompt="1"/>
          </p:nvPr>
        </p:nvSpPr>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fld id="{94BECB34-78E4-4197-B16F-11FC60F48B65}" type="datetime1">
              <a:rPr lang="en-US" smtClean="0"/>
              <a:t>11/24/2023</a:t>
            </a:fld>
            <a:endParaRPr lang="en-US" dirty="0"/>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hasCustomPrompt="1"/>
          </p:nvPr>
        </p:nvSpPr>
        <p:spPr>
          <a:xfrm>
            <a:off x="838200" y="1839595"/>
            <a:ext cx="10515600" cy="4154488"/>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fld id="{5C0220AE-BB02-4B55-8B69-AAAE98CDEC4D}" type="datetime1">
              <a:rPr lang="en-US" smtClean="0"/>
              <a:t>11/24/2023</a:t>
            </a:fld>
            <a:endParaRPr lang="en-US" dirty="0"/>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A1826-1B3E-4E2E-8D6C-93BCEAA3D6C6}"/>
              </a:ext>
            </a:extLst>
          </p:cNvPr>
          <p:cNvSpPr>
            <a:spLocks noGrp="1"/>
          </p:cNvSpPr>
          <p:nvPr>
            <p:ph type="ctrTitle" hasCustomPrompt="1"/>
          </p:nvPr>
        </p:nvSpPr>
        <p:spPr>
          <a:xfrm>
            <a:off x="7324726" y="4217899"/>
            <a:ext cx="4079874" cy="1681456"/>
          </a:xfrm>
        </p:spPr>
        <p:txBody>
          <a:bodyPr anchor="t" anchorCtr="0">
            <a:noAutofit/>
          </a:bodyPr>
          <a:lstStyle>
            <a:lvl1pPr algn="ctr">
              <a:defRPr sz="3200"/>
            </a:lvl1pPr>
          </a:lstStyle>
          <a:p>
            <a:r>
              <a:rPr lang="en-US" dirty="0"/>
              <a:t>Click to add title</a:t>
            </a:r>
          </a:p>
        </p:txBody>
      </p:sp>
      <p:sp>
        <p:nvSpPr>
          <p:cNvPr id="3" name="Subtitle 2">
            <a:extLst>
              <a:ext uri="{FF2B5EF4-FFF2-40B4-BE49-F238E27FC236}">
                <a16:creationId xmlns:a16="http://schemas.microsoft.com/office/drawing/2014/main" xmlns="" id="{AAB5F0CE-1714-4650-9690-5676C06349A0}"/>
              </a:ext>
            </a:extLst>
          </p:cNvPr>
          <p:cNvSpPr>
            <a:spLocks noGrp="1"/>
          </p:cNvSpPr>
          <p:nvPr>
            <p:ph type="subTitle" idx="1" hasCustomPrompt="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cs typeface="Calibri"/>
              </a:rPr>
              <a:t>Click to add text</a:t>
            </a:r>
            <a:endParaRPr lang="en-US" dirty="0"/>
          </a:p>
        </p:txBody>
      </p:sp>
      <p:sp>
        <p:nvSpPr>
          <p:cNvPr id="43" name="Picture Placeholder 42">
            <a:extLst>
              <a:ext uri="{FF2B5EF4-FFF2-40B4-BE49-F238E27FC236}">
                <a16:creationId xmlns:a16="http://schemas.microsoft.com/office/drawing/2014/main" xmlns="" id="{E0B6C055-B48A-412B-88B0-737289AC0BDB}"/>
              </a:ext>
            </a:extLst>
          </p:cNvPr>
          <p:cNvSpPr>
            <a:spLocks noGrp="1"/>
          </p:cNvSpPr>
          <p:nvPr>
            <p:ph type="pic" sz="quarter" idx="10" hasCustomPrompt="1"/>
          </p:nvPr>
        </p:nvSpPr>
        <p:spPr>
          <a:xfrm>
            <a:off x="539750" y="536575"/>
            <a:ext cx="2366963" cy="2760663"/>
          </a:xfrm>
        </p:spPr>
        <p:txBody>
          <a:bodyPr>
            <a:normAutofit/>
          </a:bodyPr>
          <a:lstStyle>
            <a:lvl1pPr marL="0" indent="0" algn="ctr">
              <a:buNone/>
              <a:defRPr sz="1400"/>
            </a:lvl1pPr>
          </a:lstStyle>
          <a:p>
            <a:r>
              <a:rPr lang="en-US" dirty="0"/>
              <a:t>Click to add picture</a:t>
            </a:r>
          </a:p>
        </p:txBody>
      </p:sp>
      <p:sp>
        <p:nvSpPr>
          <p:cNvPr id="44" name="Picture Placeholder 42">
            <a:extLst>
              <a:ext uri="{FF2B5EF4-FFF2-40B4-BE49-F238E27FC236}">
                <a16:creationId xmlns:a16="http://schemas.microsoft.com/office/drawing/2014/main" xmlns="" id="{AE13F241-D0A7-491D-81D3-CB6450291490}"/>
              </a:ext>
            </a:extLst>
          </p:cNvPr>
          <p:cNvSpPr>
            <a:spLocks noGrp="1"/>
          </p:cNvSpPr>
          <p:nvPr>
            <p:ph type="pic" sz="quarter" idx="11" hasCustomPrompt="1"/>
          </p:nvPr>
        </p:nvSpPr>
        <p:spPr>
          <a:xfrm>
            <a:off x="3174887" y="543842"/>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6" name="Picture Placeholder 42">
            <a:extLst>
              <a:ext uri="{FF2B5EF4-FFF2-40B4-BE49-F238E27FC236}">
                <a16:creationId xmlns:a16="http://schemas.microsoft.com/office/drawing/2014/main" xmlns="" id="{DC189B8E-5A5B-400F-8F5F-63F61759E081}"/>
              </a:ext>
            </a:extLst>
          </p:cNvPr>
          <p:cNvSpPr>
            <a:spLocks noGrp="1"/>
          </p:cNvSpPr>
          <p:nvPr>
            <p:ph type="pic" sz="quarter" idx="12" hasCustomPrompt="1"/>
          </p:nvPr>
        </p:nvSpPr>
        <p:spPr>
          <a:xfrm>
            <a:off x="539642" y="3563566"/>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7" name="Picture Placeholder 42">
            <a:extLst>
              <a:ext uri="{FF2B5EF4-FFF2-40B4-BE49-F238E27FC236}">
                <a16:creationId xmlns:a16="http://schemas.microsoft.com/office/drawing/2014/main" xmlns="" id="{07055732-D9B3-42AF-9ADA-0D1F8DC2D5FB}"/>
              </a:ext>
            </a:extLst>
          </p:cNvPr>
          <p:cNvSpPr>
            <a:spLocks noGrp="1"/>
          </p:cNvSpPr>
          <p:nvPr>
            <p:ph type="pic" sz="quarter" idx="13" hasCustomPrompt="1"/>
          </p:nvPr>
        </p:nvSpPr>
        <p:spPr>
          <a:xfrm>
            <a:off x="3174779" y="3570833"/>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cxnSp>
        <p:nvCxnSpPr>
          <p:cNvPr id="18" name="Straight Connector 17">
            <a:extLst>
              <a:ext uri="{FF2B5EF4-FFF2-40B4-BE49-F238E27FC236}">
                <a16:creationId xmlns:a16="http://schemas.microsoft.com/office/drawing/2014/main" xmlns="" id="{D7ED9792-4CB9-419E-9961-050A9E00E2FA}"/>
              </a:ext>
              <a:ext uri="{C183D7F6-B498-43B3-948B-1728B52AA6E4}">
                <adec:decorative xmlns:adec="http://schemas.microsoft.com/office/drawing/2017/decorative" xmlns="" val="1"/>
              </a:ext>
            </a:extLst>
          </p:cNvPr>
          <p:cNvCxnSpPr>
            <a:cxnSpLocks/>
          </p:cNvCxnSpPr>
          <p:nvPr userDrawn="1"/>
        </p:nvCxnSpPr>
        <p:spPr>
          <a:xfrm>
            <a:off x="6096000" y="540000"/>
            <a:ext cx="0" cy="577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1EC9E08-1228-4409-88CC-9D1927E83943}"/>
              </a:ext>
              <a:ext uri="{C183D7F6-B498-43B3-948B-1728B52AA6E4}">
                <adec:decorative xmlns:adec="http://schemas.microsoft.com/office/drawing/2017/decorative" xmlns=""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xmlns=""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xmlns=""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xmlns=""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xmlns=""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xmlns=""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xmlns=""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xmlns=""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xmlns=""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a:extLst>
              <a:ext uri="{FF2B5EF4-FFF2-40B4-BE49-F238E27FC236}">
                <a16:creationId xmlns:a16="http://schemas.microsoft.com/office/drawing/2014/main" xmlns="" id="{615108B9-F897-467F-809F-6A4A2AE7EA20}"/>
              </a:ext>
              <a:ext uri="{C183D7F6-B498-43B3-948B-1728B52AA6E4}">
                <adec:decorative xmlns:adec="http://schemas.microsoft.com/office/drawing/2017/decorative" xmlns=""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xmlns=""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xmlns=""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xmlns=""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xmlns=""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xmlns=""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xmlns=""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xmlns=""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xmlns=""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 name="Date Placeholder 3">
            <a:extLst>
              <a:ext uri="{FF2B5EF4-FFF2-40B4-BE49-F238E27FC236}">
                <a16:creationId xmlns:a16="http://schemas.microsoft.com/office/drawing/2014/main" xmlns="" id="{CB202C98-E75D-B85B-BA5A-69510E72D89F}"/>
              </a:ext>
            </a:extLst>
          </p:cNvPr>
          <p:cNvSpPr>
            <a:spLocks noGrp="1"/>
          </p:cNvSpPr>
          <p:nvPr>
            <p:ph type="dt" sz="half" idx="14"/>
          </p:nvPr>
        </p:nvSpPr>
        <p:spPr/>
        <p:txBody>
          <a:bodyPr/>
          <a:lstStyle/>
          <a:p>
            <a:fld id="{1830287C-D499-470D-9559-1D4599E9B531}" type="datetime1">
              <a:rPr lang="en-US" smtClean="0"/>
              <a:t>11/24/2023</a:t>
            </a:fld>
            <a:endParaRPr lang="en-US" dirty="0"/>
          </a:p>
        </p:txBody>
      </p:sp>
      <p:sp>
        <p:nvSpPr>
          <p:cNvPr id="5" name="Footer Placeholder 4">
            <a:extLst>
              <a:ext uri="{FF2B5EF4-FFF2-40B4-BE49-F238E27FC236}">
                <a16:creationId xmlns:a16="http://schemas.microsoft.com/office/drawing/2014/main" xmlns="" id="{3F222FD5-ED2C-5537-28D3-22E667449086}"/>
              </a:ext>
            </a:extLst>
          </p:cNvPr>
          <p:cNvSpPr>
            <a:spLocks noGrp="1"/>
          </p:cNvSpPr>
          <p:nvPr>
            <p:ph type="ftr" sz="quarter" idx="15"/>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48DAA607-CDC0-96AF-96AA-13FA32BB3AEA}"/>
              </a:ext>
            </a:extLst>
          </p:cNvPr>
          <p:cNvSpPr>
            <a:spLocks noGrp="1"/>
          </p:cNvSpPr>
          <p:nvPr>
            <p:ph type="sldNum" sz="quarter" idx="16"/>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p:txBody>
          <a:bodyPr>
            <a:noAutofit/>
          </a:bodyPr>
          <a:lstStyle>
            <a:lvl1pPr algn="ctr">
              <a:defRPr/>
            </a:lvl1pPr>
          </a:lstStyle>
          <a:p>
            <a:r>
              <a:rPr lang="en-US" dirty="0"/>
              <a:t>Click to add title</a:t>
            </a:r>
          </a:p>
        </p:txBody>
      </p:sp>
      <p:cxnSp>
        <p:nvCxnSpPr>
          <p:cNvPr id="11" name="Straight Connector 10">
            <a:extLst>
              <a:ext uri="{FF2B5EF4-FFF2-40B4-BE49-F238E27FC236}">
                <a16:creationId xmlns:a16="http://schemas.microsoft.com/office/drawing/2014/main" xmlns="" id="{CDA79604-04BA-44C3-8188-694F8E9C2360}"/>
              </a:ext>
              <a:ext uri="{C183D7F6-B498-43B3-948B-1728B52AA6E4}">
                <adec:decorative xmlns:adec="http://schemas.microsoft.com/office/drawing/2017/decorative" xmlns="" val="1"/>
              </a:ext>
            </a:extLst>
          </p:cNvPr>
          <p:cNvCxnSpPr>
            <a:cxnSpLocks/>
          </p:cNvCxnSpPr>
          <p:nvPr userDrawn="1"/>
        </p:nvCxnSpPr>
        <p:spPr>
          <a:xfrm>
            <a:off x="5826000" y="1911592"/>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BC50FC60-9736-40BD-8EF0-51BD04771675}"/>
              </a:ext>
            </a:extLst>
          </p:cNvPr>
          <p:cNvSpPr>
            <a:spLocks noGrp="1"/>
          </p:cNvSpPr>
          <p:nvPr>
            <p:ph type="pic" sz="quarter" idx="13" hasCustomPrompt="1"/>
          </p:nvPr>
        </p:nvSpPr>
        <p:spPr>
          <a:xfrm>
            <a:off x="1166813"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19" name="Text Placeholder 27">
            <a:extLst>
              <a:ext uri="{FF2B5EF4-FFF2-40B4-BE49-F238E27FC236}">
                <a16:creationId xmlns:a16="http://schemas.microsoft.com/office/drawing/2014/main" xmlns="" id="{325542BB-A1DE-421A-898F-007CCBCC1040}"/>
              </a:ext>
            </a:extLst>
          </p:cNvPr>
          <p:cNvSpPr>
            <a:spLocks noGrp="1"/>
          </p:cNvSpPr>
          <p:nvPr>
            <p:ph type="body" sz="quarter" idx="18" hasCustomPrompt="1"/>
          </p:nvPr>
        </p:nvSpPr>
        <p:spPr>
          <a:xfrm>
            <a:off x="1166813"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0" name="Text Placeholder 27">
            <a:extLst>
              <a:ext uri="{FF2B5EF4-FFF2-40B4-BE49-F238E27FC236}">
                <a16:creationId xmlns:a16="http://schemas.microsoft.com/office/drawing/2014/main" xmlns="" id="{95E87339-255E-4557-9768-A292ED25DBA8}"/>
              </a:ext>
            </a:extLst>
          </p:cNvPr>
          <p:cNvSpPr>
            <a:spLocks noGrp="1"/>
          </p:cNvSpPr>
          <p:nvPr>
            <p:ph type="body" sz="quarter" idx="19" hasCustomPrompt="1"/>
          </p:nvPr>
        </p:nvSpPr>
        <p:spPr>
          <a:xfrm>
            <a:off x="1166813"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5" name="Picture Placeholder 13">
            <a:extLst>
              <a:ext uri="{FF2B5EF4-FFF2-40B4-BE49-F238E27FC236}">
                <a16:creationId xmlns:a16="http://schemas.microsoft.com/office/drawing/2014/main" xmlns="" id="{7D564077-E600-44C8-B691-00C1C3ECC1C6}"/>
              </a:ext>
            </a:extLst>
          </p:cNvPr>
          <p:cNvSpPr>
            <a:spLocks noGrp="1"/>
          </p:cNvSpPr>
          <p:nvPr>
            <p:ph type="pic" sz="quarter" idx="14" hasCustomPrompt="1"/>
          </p:nvPr>
        </p:nvSpPr>
        <p:spPr>
          <a:xfrm>
            <a:off x="3228885"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1" name="Text Placeholder 27">
            <a:extLst>
              <a:ext uri="{FF2B5EF4-FFF2-40B4-BE49-F238E27FC236}">
                <a16:creationId xmlns:a16="http://schemas.microsoft.com/office/drawing/2014/main" xmlns="" id="{969EC781-370F-41FC-AD76-0728B465E512}"/>
              </a:ext>
            </a:extLst>
          </p:cNvPr>
          <p:cNvSpPr>
            <a:spLocks noGrp="1"/>
          </p:cNvSpPr>
          <p:nvPr>
            <p:ph type="body" sz="quarter" idx="20" hasCustomPrompt="1"/>
          </p:nvPr>
        </p:nvSpPr>
        <p:spPr>
          <a:xfrm>
            <a:off x="322888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2" name="Text Placeholder 27">
            <a:extLst>
              <a:ext uri="{FF2B5EF4-FFF2-40B4-BE49-F238E27FC236}">
                <a16:creationId xmlns:a16="http://schemas.microsoft.com/office/drawing/2014/main" xmlns="" id="{50C960BB-D9A3-417D-87D9-E93363FB5850}"/>
              </a:ext>
            </a:extLst>
          </p:cNvPr>
          <p:cNvSpPr>
            <a:spLocks noGrp="1"/>
          </p:cNvSpPr>
          <p:nvPr>
            <p:ph type="body" sz="quarter" idx="21" hasCustomPrompt="1"/>
          </p:nvPr>
        </p:nvSpPr>
        <p:spPr>
          <a:xfrm>
            <a:off x="322888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6" name="Picture Placeholder 13">
            <a:extLst>
              <a:ext uri="{FF2B5EF4-FFF2-40B4-BE49-F238E27FC236}">
                <a16:creationId xmlns:a16="http://schemas.microsoft.com/office/drawing/2014/main" xmlns="" id="{5EF6670B-24A6-4EC1-AB19-83414A6BFC81}"/>
              </a:ext>
            </a:extLst>
          </p:cNvPr>
          <p:cNvSpPr>
            <a:spLocks noGrp="1"/>
          </p:cNvSpPr>
          <p:nvPr>
            <p:ph type="pic" sz="quarter" idx="15" hasCustomPrompt="1"/>
          </p:nvPr>
        </p:nvSpPr>
        <p:spPr>
          <a:xfrm>
            <a:off x="5302249"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3" name="Text Placeholder 27">
            <a:extLst>
              <a:ext uri="{FF2B5EF4-FFF2-40B4-BE49-F238E27FC236}">
                <a16:creationId xmlns:a16="http://schemas.microsoft.com/office/drawing/2014/main" xmlns="" id="{714B566C-453D-4E47-8BE0-2EF7145AD3AF}"/>
              </a:ext>
            </a:extLst>
          </p:cNvPr>
          <p:cNvSpPr>
            <a:spLocks noGrp="1"/>
          </p:cNvSpPr>
          <p:nvPr>
            <p:ph type="body" sz="quarter" idx="22" hasCustomPrompt="1"/>
          </p:nvPr>
        </p:nvSpPr>
        <p:spPr>
          <a:xfrm>
            <a:off x="5302249"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4" name="Text Placeholder 27">
            <a:extLst>
              <a:ext uri="{FF2B5EF4-FFF2-40B4-BE49-F238E27FC236}">
                <a16:creationId xmlns:a16="http://schemas.microsoft.com/office/drawing/2014/main" xmlns="" id="{8C9D423F-AE1B-476A-AC7E-F34CE6ABFA31}"/>
              </a:ext>
            </a:extLst>
          </p:cNvPr>
          <p:cNvSpPr>
            <a:spLocks noGrp="1"/>
          </p:cNvSpPr>
          <p:nvPr>
            <p:ph type="body" sz="quarter" idx="23" hasCustomPrompt="1"/>
          </p:nvPr>
        </p:nvSpPr>
        <p:spPr>
          <a:xfrm>
            <a:off x="5302249"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7" name="Picture Placeholder 13">
            <a:extLst>
              <a:ext uri="{FF2B5EF4-FFF2-40B4-BE49-F238E27FC236}">
                <a16:creationId xmlns:a16="http://schemas.microsoft.com/office/drawing/2014/main" xmlns="" id="{DCE770BA-A562-4780-AEC9-94BC0C7C53FA}"/>
              </a:ext>
            </a:extLst>
          </p:cNvPr>
          <p:cNvSpPr>
            <a:spLocks noGrp="1"/>
          </p:cNvSpPr>
          <p:nvPr>
            <p:ph type="pic" sz="quarter" idx="16" hasCustomPrompt="1"/>
          </p:nvPr>
        </p:nvSpPr>
        <p:spPr>
          <a:xfrm>
            <a:off x="7364764"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5" name="Text Placeholder 27">
            <a:extLst>
              <a:ext uri="{FF2B5EF4-FFF2-40B4-BE49-F238E27FC236}">
                <a16:creationId xmlns:a16="http://schemas.microsoft.com/office/drawing/2014/main" xmlns="" id="{F25DCDC4-ECAE-47AB-8ED3-07D8D33BF181}"/>
              </a:ext>
            </a:extLst>
          </p:cNvPr>
          <p:cNvSpPr>
            <a:spLocks noGrp="1"/>
          </p:cNvSpPr>
          <p:nvPr>
            <p:ph type="body" sz="quarter" idx="24" hasCustomPrompt="1"/>
          </p:nvPr>
        </p:nvSpPr>
        <p:spPr>
          <a:xfrm>
            <a:off x="736476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6" name="Text Placeholder 27">
            <a:extLst>
              <a:ext uri="{FF2B5EF4-FFF2-40B4-BE49-F238E27FC236}">
                <a16:creationId xmlns:a16="http://schemas.microsoft.com/office/drawing/2014/main" xmlns="" id="{1A7D8398-681A-475F-9624-02EFB0099D50}"/>
              </a:ext>
            </a:extLst>
          </p:cNvPr>
          <p:cNvSpPr>
            <a:spLocks noGrp="1"/>
          </p:cNvSpPr>
          <p:nvPr>
            <p:ph type="body" sz="quarter" idx="25" hasCustomPrompt="1"/>
          </p:nvPr>
        </p:nvSpPr>
        <p:spPr>
          <a:xfrm>
            <a:off x="736476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8" name="Picture Placeholder 13">
            <a:extLst>
              <a:ext uri="{FF2B5EF4-FFF2-40B4-BE49-F238E27FC236}">
                <a16:creationId xmlns:a16="http://schemas.microsoft.com/office/drawing/2014/main" xmlns="" id="{C627DB31-AE80-40F1-A5C7-E1FBE1521BD4}"/>
              </a:ext>
            </a:extLst>
          </p:cNvPr>
          <p:cNvSpPr>
            <a:spLocks noGrp="1"/>
          </p:cNvSpPr>
          <p:nvPr>
            <p:ph type="pic" sz="quarter" idx="17" hasCustomPrompt="1"/>
          </p:nvPr>
        </p:nvSpPr>
        <p:spPr>
          <a:xfrm>
            <a:off x="9437688"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7" name="Text Placeholder 27">
            <a:extLst>
              <a:ext uri="{FF2B5EF4-FFF2-40B4-BE49-F238E27FC236}">
                <a16:creationId xmlns:a16="http://schemas.microsoft.com/office/drawing/2014/main" xmlns="" id="{9692C358-06E1-468E-90F8-9F5F3918233E}"/>
              </a:ext>
            </a:extLst>
          </p:cNvPr>
          <p:cNvSpPr>
            <a:spLocks noGrp="1"/>
          </p:cNvSpPr>
          <p:nvPr>
            <p:ph type="body" sz="quarter" idx="26" hasCustomPrompt="1"/>
          </p:nvPr>
        </p:nvSpPr>
        <p:spPr>
          <a:xfrm>
            <a:off x="9437688"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8" name="Text Placeholder 27">
            <a:extLst>
              <a:ext uri="{FF2B5EF4-FFF2-40B4-BE49-F238E27FC236}">
                <a16:creationId xmlns:a16="http://schemas.microsoft.com/office/drawing/2014/main" xmlns="" id="{2167CC03-B865-47EB-83C3-CA5CDC584C0F}"/>
              </a:ext>
            </a:extLst>
          </p:cNvPr>
          <p:cNvSpPr>
            <a:spLocks noGrp="1"/>
          </p:cNvSpPr>
          <p:nvPr>
            <p:ph type="body" sz="quarter" idx="27" hasCustomPrompt="1"/>
          </p:nvPr>
        </p:nvSpPr>
        <p:spPr>
          <a:xfrm>
            <a:off x="9437688"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fld id="{9C2026EC-7A85-48A4-9B50-F0479BA1A8B9}" type="datetime1">
              <a:rPr lang="en-US" smtClean="0"/>
              <a:t>11/24/2023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4AEE3-6C7B-402E-B26D-1D079D78D307}"/>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xmlns="" id="{B1101641-6BDA-433D-9393-1DDACE06701C}"/>
              </a:ext>
            </a:extLst>
          </p:cNvPr>
          <p:cNvSpPr>
            <a:spLocks noGrp="1"/>
          </p:cNvSpPr>
          <p:nvPr>
            <p:ph sz="half" idx="1" hasCustomPrompt="1"/>
          </p:nvPr>
        </p:nvSpPr>
        <p:spPr>
          <a:xfrm>
            <a:off x="989400"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DB8F8D2A-A489-488D-B1E1-23F36D3E95C7}"/>
              </a:ext>
            </a:extLst>
          </p:cNvPr>
          <p:cNvSpPr>
            <a:spLocks noGrp="1"/>
          </p:cNvSpPr>
          <p:nvPr>
            <p:ph sz="half" idx="2" hasCustomPrompt="1"/>
          </p:nvPr>
        </p:nvSpPr>
        <p:spPr>
          <a:xfrm>
            <a:off x="6274202"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1CA242E8-AEEF-4BBD-94E9-86F89D69522C}"/>
              </a:ext>
            </a:extLst>
          </p:cNvPr>
          <p:cNvSpPr>
            <a:spLocks noGrp="1"/>
          </p:cNvSpPr>
          <p:nvPr>
            <p:ph type="dt" sz="half" idx="10"/>
          </p:nvPr>
        </p:nvSpPr>
        <p:spPr/>
        <p:txBody>
          <a:bodyPr/>
          <a:lstStyle>
            <a:lvl1pPr>
              <a:defRPr/>
            </a:lvl1pPr>
          </a:lstStyle>
          <a:p>
            <a:fld id="{E124C9EB-2F62-4FB6-B08E-93CBE3383D47}" type="datetime1">
              <a:rPr lang="en-US" smtClean="0"/>
              <a:t>11/24/2023</a:t>
            </a:fld>
            <a:endParaRPr lang="en-US" dirty="0"/>
          </a:p>
        </p:txBody>
      </p:sp>
      <p:sp>
        <p:nvSpPr>
          <p:cNvPr id="6" name="Footer Placeholder 5">
            <a:extLst>
              <a:ext uri="{FF2B5EF4-FFF2-40B4-BE49-F238E27FC236}">
                <a16:creationId xmlns:a16="http://schemas.microsoft.com/office/drawing/2014/main" xmlns="" id="{BD58D2CA-06C9-412D-A5D6-F97DDBBB03DB}"/>
              </a:ext>
            </a:extLst>
          </p:cNvPr>
          <p:cNvSpPr>
            <a:spLocks noGrp="1"/>
          </p:cNvSpPr>
          <p:nvPr>
            <p:ph type="ftr" sz="quarter" idx="11"/>
          </p:nvPr>
        </p:nvSpPr>
        <p:spPr/>
        <p:txBody>
          <a:bodyPr/>
          <a:lstStyle/>
          <a:p>
            <a:r>
              <a:rPr lang="en-US"/>
              <a:t>MCA-Mini Project</a:t>
            </a:r>
            <a:endParaRPr lang="en-US" dirty="0"/>
          </a:p>
        </p:txBody>
      </p:sp>
      <p:sp>
        <p:nvSpPr>
          <p:cNvPr id="7" name="Slide Number Placeholder 6">
            <a:extLst>
              <a:ext uri="{FF2B5EF4-FFF2-40B4-BE49-F238E27FC236}">
                <a16:creationId xmlns:a16="http://schemas.microsoft.com/office/drawing/2014/main" xmlns=""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0771A2F0-CBFD-4774-B3D0-4D3EB156BDC3}" type="datetime1">
              <a:rPr lang="en-US" smtClean="0"/>
              <a:t>11/24/2023</a:t>
            </a:fld>
            <a:endParaRPr lang="en-US" dirty="0"/>
          </a:p>
        </p:txBody>
      </p:sp>
      <p:sp>
        <p:nvSpPr>
          <p:cNvPr id="5" name="Footer Placeholder 4">
            <a:extLst>
              <a:ext uri="{FF2B5EF4-FFF2-40B4-BE49-F238E27FC236}">
                <a16:creationId xmlns:a16="http://schemas.microsoft.com/office/drawing/2014/main" xmlns=""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MCA-Mini Project</a:t>
            </a:r>
            <a:endParaRPr lang="en-US" dirty="0"/>
          </a:p>
        </p:txBody>
      </p:sp>
      <p:sp>
        <p:nvSpPr>
          <p:cNvPr id="6" name="Slide Number Placeholder 5">
            <a:extLst>
              <a:ext uri="{FF2B5EF4-FFF2-40B4-BE49-F238E27FC236}">
                <a16:creationId xmlns:a16="http://schemas.microsoft.com/office/drawing/2014/main" xmlns=""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title"/>
          </p:nvPr>
        </p:nvSpPr>
        <p:spPr>
          <a:xfrm>
            <a:off x="1063652" y="555085"/>
            <a:ext cx="4650901" cy="1442046"/>
          </a:xfrm>
        </p:spPr>
        <p:txBody>
          <a:bodyPr>
            <a:normAutofit fontScale="90000"/>
          </a:bodyPr>
          <a:lstStyle/>
          <a:p>
            <a:r>
              <a:rPr lang="en-IN" sz="3200" b="0" i="0" u="none" strike="noStrike" baseline="0" dirty="0">
                <a:solidFill>
                  <a:srgbClr val="000000"/>
                </a:solidFill>
                <a:latin typeface="Times New Roman" panose="02020603050405020304" pitchFamily="18" charset="0"/>
              </a:rPr>
              <a:t/>
            </a:r>
            <a:br>
              <a:rPr lang="en-IN" sz="3200" b="0" i="0" u="none" strike="noStrike" baseline="0" dirty="0">
                <a:solidFill>
                  <a:srgbClr val="000000"/>
                </a:solidFill>
                <a:latin typeface="Times New Roman" panose="02020603050405020304" pitchFamily="18" charset="0"/>
              </a:rPr>
            </a:br>
            <a:r>
              <a:rPr lang="en-IN" sz="3200" b="0" i="0" u="none" strike="noStrike" baseline="0" dirty="0">
                <a:solidFill>
                  <a:srgbClr val="000000"/>
                </a:solidFill>
                <a:latin typeface="Times New Roman" panose="02020603050405020304" pitchFamily="18" charset="0"/>
              </a:rPr>
              <a:t> </a:t>
            </a:r>
            <a:r>
              <a:rPr lang="en-IN" sz="3200" b="1" dirty="0" smtClean="0">
                <a:solidFill>
                  <a:srgbClr val="000000"/>
                </a:solidFill>
                <a:latin typeface="Times New Roman" panose="02020603050405020304" pitchFamily="18" charset="0"/>
              </a:rPr>
              <a:t>MOBILE APPLICATION FOR </a:t>
            </a:r>
            <a:br>
              <a:rPr lang="en-IN" sz="3200" b="1" dirty="0" smtClean="0">
                <a:solidFill>
                  <a:srgbClr val="000000"/>
                </a:solidFill>
                <a:latin typeface="Times New Roman" panose="02020603050405020304" pitchFamily="18" charset="0"/>
              </a:rPr>
            </a:br>
            <a:r>
              <a:rPr lang="en-IN" sz="3200" b="1" dirty="0" smtClean="0">
                <a:solidFill>
                  <a:srgbClr val="000000"/>
                </a:solidFill>
                <a:latin typeface="Times New Roman" panose="02020603050405020304" pitchFamily="18" charset="0"/>
              </a:rPr>
              <a:t>RECIPE GENERATOR</a:t>
            </a:r>
            <a:r>
              <a:rPr lang="en-IN" sz="3200" b="1" i="0" u="none" strike="noStrike" baseline="0" dirty="0" smtClean="0">
                <a:solidFill>
                  <a:srgbClr val="000000"/>
                </a:solidFill>
                <a:latin typeface="Times New Roman" panose="02020603050405020304" pitchFamily="18" charset="0"/>
              </a:rPr>
              <a:t> </a:t>
            </a:r>
            <a:endParaRPr lang="en-US" sz="3200" dirty="0"/>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193159" y="3088528"/>
            <a:ext cx="6216379" cy="1851238"/>
          </a:xfrm>
        </p:spPr>
        <p:txBody>
          <a:bodyPr>
            <a:normAutofit/>
          </a:bodyPr>
          <a:lstStyle/>
          <a:p>
            <a:r>
              <a:rPr lang="en-US" sz="2200" u="sng" dirty="0">
                <a:latin typeface="Times New Roman" panose="02020603050405020304" pitchFamily="18" charset="0"/>
                <a:cs typeface="Times New Roman" panose="02020603050405020304" pitchFamily="18" charset="0"/>
              </a:rPr>
              <a:t>PREPARED BY</a:t>
            </a:r>
          </a:p>
          <a:p>
            <a:r>
              <a:rPr lang="en-US" sz="2800" dirty="0" smtClean="0">
                <a:solidFill>
                  <a:srgbClr val="000000"/>
                </a:solidFill>
                <a:latin typeface="Times New Roman" panose="02020603050405020304" pitchFamily="18" charset="0"/>
                <a:cs typeface="Times New Roman" panose="02020603050405020304" pitchFamily="18" charset="0"/>
              </a:rPr>
              <a:t>FARHANA P </a:t>
            </a:r>
            <a:r>
              <a:rPr lang="en-US" sz="2800" dirty="0">
                <a:solidFill>
                  <a:srgbClr val="00000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MES22MCA-2018)</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71C7AF89-9400-A608-23B2-B9C377D12566}"/>
              </a:ext>
            </a:extLst>
          </p:cNvPr>
          <p:cNvSpPr txBox="1">
            <a:spLocks/>
          </p:cNvSpPr>
          <p:nvPr/>
        </p:nvSpPr>
        <p:spPr>
          <a:xfrm>
            <a:off x="975899" y="2227008"/>
            <a:ext cx="4650901" cy="616846"/>
          </a:xfrm>
          <a:prstGeom prst="rect">
            <a:avLst/>
          </a:prstGeom>
        </p:spPr>
        <p:txBody>
          <a:bodyPr vert="horz" lIns="91440" tIns="45720" rIns="91440" bIns="45720" rtlCol="0" anchor="b" anchorCtr="0">
            <a:normAutofit fontScale="975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sz="3200" dirty="0">
                <a:solidFill>
                  <a:srgbClr val="000000"/>
                </a:solidFill>
                <a:latin typeface="Times New Roman" panose="02020603050405020304" pitchFamily="18" charset="0"/>
              </a:rPr>
              <a:t>2</a:t>
            </a:r>
            <a:r>
              <a:rPr lang="en-IN" sz="3200" dirty="0">
                <a:solidFill>
                  <a:srgbClr val="000000"/>
                </a:solidFill>
                <a:latin typeface="Times New Roman" panose="02020603050405020304" pitchFamily="18" charset="0"/>
              </a:rPr>
              <a:t>5</a:t>
            </a:r>
            <a:r>
              <a:rPr lang="en-IN" sz="3200" baseline="30000" dirty="0">
                <a:solidFill>
                  <a:srgbClr val="000000"/>
                </a:solidFill>
                <a:latin typeface="Times New Roman" panose="02020603050405020304" pitchFamily="18" charset="0"/>
              </a:rPr>
              <a:t>th</a:t>
            </a:r>
            <a:r>
              <a:rPr lang="en-IN" sz="3200" dirty="0">
                <a:solidFill>
                  <a:srgbClr val="000000"/>
                </a:solidFill>
                <a:latin typeface="Times New Roman" panose="02020603050405020304" pitchFamily="18" charset="0"/>
              </a:rPr>
              <a:t> October 2023</a:t>
            </a:r>
            <a:endParaRPr lang="en-US" sz="3200"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9036E-E1C5-1DF2-8F33-EA9CBE4D3F6D}"/>
              </a:ext>
            </a:extLst>
          </p:cNvPr>
          <p:cNvSpPr>
            <a:spLocks noGrp="1"/>
          </p:cNvSpPr>
          <p:nvPr>
            <p:ph type="title"/>
          </p:nvPr>
        </p:nvSpPr>
        <p:spPr>
          <a:xfrm>
            <a:off x="989400" y="3916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PROJECT PLAN</a:t>
            </a:r>
            <a:endParaRPr lang="en-IN" sz="2000" b="1" u="sng"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xmlns="" id="{AA0D1867-8FB3-332D-A206-946B1E6BDE2D}"/>
              </a:ext>
            </a:extLst>
          </p:cNvPr>
          <p:cNvGraphicFramePr>
            <a:graphicFrameLocks noGrp="1"/>
          </p:cNvGraphicFramePr>
          <p:nvPr>
            <p:ph idx="1"/>
            <p:extLst>
              <p:ext uri="{D42A27DB-BD31-4B8C-83A1-F6EECF244321}">
                <p14:modId xmlns:p14="http://schemas.microsoft.com/office/powerpoint/2010/main" val="853969321"/>
              </p:ext>
            </p:extLst>
          </p:nvPr>
        </p:nvGraphicFramePr>
        <p:xfrm>
          <a:off x="1187560" y="2239950"/>
          <a:ext cx="9816879" cy="2378099"/>
        </p:xfrm>
        <a:graphic>
          <a:graphicData uri="http://schemas.openxmlformats.org/drawingml/2006/table">
            <a:tbl>
              <a:tblPr firstRow="1">
                <a:tableStyleId>{10A1B5D5-9B99-4C35-A422-299274C87663}</a:tableStyleId>
              </a:tblPr>
              <a:tblGrid>
                <a:gridCol w="1321392">
                  <a:extLst>
                    <a:ext uri="{9D8B030D-6E8A-4147-A177-3AD203B41FA5}">
                      <a16:colId xmlns:a16="http://schemas.microsoft.com/office/drawing/2014/main" xmlns="" val="374995424"/>
                    </a:ext>
                  </a:extLst>
                </a:gridCol>
                <a:gridCol w="1645477">
                  <a:extLst>
                    <a:ext uri="{9D8B030D-6E8A-4147-A177-3AD203B41FA5}">
                      <a16:colId xmlns:a16="http://schemas.microsoft.com/office/drawing/2014/main" xmlns="" val="257679663"/>
                    </a:ext>
                  </a:extLst>
                </a:gridCol>
                <a:gridCol w="1649769">
                  <a:extLst>
                    <a:ext uri="{9D8B030D-6E8A-4147-A177-3AD203B41FA5}">
                      <a16:colId xmlns:a16="http://schemas.microsoft.com/office/drawing/2014/main" xmlns="" val="3416672614"/>
                    </a:ext>
                  </a:extLst>
                </a:gridCol>
                <a:gridCol w="1533886">
                  <a:extLst>
                    <a:ext uri="{9D8B030D-6E8A-4147-A177-3AD203B41FA5}">
                      <a16:colId xmlns:a16="http://schemas.microsoft.com/office/drawing/2014/main" xmlns="" val="2562946487"/>
                    </a:ext>
                  </a:extLst>
                </a:gridCol>
                <a:gridCol w="1377922">
                  <a:extLst>
                    <a:ext uri="{9D8B030D-6E8A-4147-A177-3AD203B41FA5}">
                      <a16:colId xmlns:a16="http://schemas.microsoft.com/office/drawing/2014/main" xmlns="" val="3425891312"/>
                    </a:ext>
                  </a:extLst>
                </a:gridCol>
                <a:gridCol w="2288433">
                  <a:extLst>
                    <a:ext uri="{9D8B030D-6E8A-4147-A177-3AD203B41FA5}">
                      <a16:colId xmlns:a16="http://schemas.microsoft.com/office/drawing/2014/main" xmlns="" val="2041642004"/>
                    </a:ext>
                  </a:extLst>
                </a:gridCol>
              </a:tblGrid>
              <a:tr h="806573">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TASK NAME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PROJECT </a:t>
                      </a:r>
                    </a:p>
                    <a:p>
                      <a:pPr algn="ctr"/>
                      <a:r>
                        <a:rPr lang="en-US" dirty="0">
                          <a:latin typeface="Times New Roman" panose="02020603050405020304" pitchFamily="18" charset="0"/>
                          <a:cs typeface="Times New Roman" panose="02020603050405020304" pitchFamily="18" charset="0"/>
                        </a:rPr>
                        <a:t>HOURS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71356176"/>
                  </a:ext>
                </a:extLst>
              </a:tr>
              <a:tr h="52384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Partially 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32475510"/>
                  </a:ext>
                </a:extLst>
              </a:tr>
              <a:tr h="52384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a:t>
                      </a:r>
                      <a:r>
                        <a:rPr lang="en-US"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73701614"/>
                  </a:ext>
                </a:extLst>
              </a:tr>
              <a:tr h="52384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a:t>
                      </a:r>
                      <a:r>
                        <a:rPr lang="en-US"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25642114"/>
                  </a:ext>
                </a:extLst>
              </a:tr>
            </a:tbl>
          </a:graphicData>
        </a:graphic>
      </p:graphicFrame>
      <p:sp>
        <p:nvSpPr>
          <p:cNvPr id="4" name="Date Placeholder 3">
            <a:extLst>
              <a:ext uri="{FF2B5EF4-FFF2-40B4-BE49-F238E27FC236}">
                <a16:creationId xmlns:a16="http://schemas.microsoft.com/office/drawing/2014/main" xmlns="" id="{8044FAFD-3894-30FD-6827-462EA5580CF3}"/>
              </a:ext>
            </a:extLst>
          </p:cNvPr>
          <p:cNvSpPr>
            <a:spLocks noGrp="1"/>
          </p:cNvSpPr>
          <p:nvPr>
            <p:ph type="dt" sz="half" idx="10"/>
          </p:nvPr>
        </p:nvSpPr>
        <p:spPr/>
        <p:txBody>
          <a:bodyPr/>
          <a:lstStyle/>
          <a:p>
            <a:fld id="{5C0220AE-BB02-4B55-8B69-AAAE98CDEC4D}" type="datetime1">
              <a:rPr lang="en-US" smtClean="0"/>
              <a:t>11/24/2023</a:t>
            </a:fld>
            <a:endParaRPr lang="en-US" dirty="0"/>
          </a:p>
        </p:txBody>
      </p:sp>
      <p:sp>
        <p:nvSpPr>
          <p:cNvPr id="5" name="Footer Placeholder 4">
            <a:extLst>
              <a:ext uri="{FF2B5EF4-FFF2-40B4-BE49-F238E27FC236}">
                <a16:creationId xmlns:a16="http://schemas.microsoft.com/office/drawing/2014/main" xmlns="" id="{340D6E40-AB58-7B71-7441-8D50F08A8344}"/>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5602486C-14D8-37E4-E15C-EAEFDC51AAB2}"/>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062683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1</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C3AE599-1DE8-0776-98C2-0D999DCBC423}"/>
              </a:ext>
            </a:extLst>
          </p:cNvPr>
          <p:cNvSpPr>
            <a:spLocks noGrp="1"/>
          </p:cNvSpPr>
          <p:nvPr>
            <p:ph type="dt" sz="half" idx="10"/>
          </p:nvPr>
        </p:nvSpPr>
        <p:spPr/>
        <p:txBody>
          <a:bodyPr/>
          <a:lstStyle/>
          <a:p>
            <a:fld id="{5C0220AE-BB02-4B55-8B69-AAAE98CDEC4D}" type="datetime1">
              <a:rPr lang="en-US" smtClean="0"/>
              <a:t>11/24/2023</a:t>
            </a:fld>
            <a:endParaRPr lang="en-US" dirty="0"/>
          </a:p>
        </p:txBody>
      </p:sp>
      <p:sp>
        <p:nvSpPr>
          <p:cNvPr id="5" name="Footer Placeholder 4">
            <a:extLst>
              <a:ext uri="{FF2B5EF4-FFF2-40B4-BE49-F238E27FC236}">
                <a16:creationId xmlns:a16="http://schemas.microsoft.com/office/drawing/2014/main" xmlns=""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FF7CB97B-024C-3BBD-8062-15167D2F977F}"/>
              </a:ext>
            </a:extLst>
          </p:cNvPr>
          <p:cNvSpPr>
            <a:spLocks noGrp="1"/>
          </p:cNvSpPr>
          <p:nvPr>
            <p:ph type="sldNum" sz="quarter" idx="12"/>
          </p:nvPr>
        </p:nvSpPr>
        <p:spPr/>
        <p:txBody>
          <a:bodyPr/>
          <a:lstStyle/>
          <a:p>
            <a:fld id="{FF2BD96E-3838-45D2-9031-D3AF67C920A5}" type="slidenum">
              <a:rPr lang="en-US" smtClean="0"/>
              <a:t>11</a:t>
            </a:fld>
            <a:endParaRPr lang="en-US" dirty="0"/>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val="3111620565"/>
              </p:ext>
            </p:extLst>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a16="http://schemas.microsoft.com/office/drawing/2014/main" xmlns="" val="3068120295"/>
                    </a:ext>
                  </a:extLst>
                </a:gridCol>
                <a:gridCol w="1371600">
                  <a:extLst>
                    <a:ext uri="{9D8B030D-6E8A-4147-A177-3AD203B41FA5}">
                      <a16:colId xmlns:a16="http://schemas.microsoft.com/office/drawing/2014/main" xmlns="" val="2081920431"/>
                    </a:ext>
                  </a:extLst>
                </a:gridCol>
                <a:gridCol w="1063869">
                  <a:extLst>
                    <a:ext uri="{9D8B030D-6E8A-4147-A177-3AD203B41FA5}">
                      <a16:colId xmlns:a16="http://schemas.microsoft.com/office/drawing/2014/main" xmlns="" val="2091191495"/>
                    </a:ext>
                  </a:extLst>
                </a:gridCol>
                <a:gridCol w="844867">
                  <a:extLst>
                    <a:ext uri="{9D8B030D-6E8A-4147-A177-3AD203B41FA5}">
                      <a16:colId xmlns:a16="http://schemas.microsoft.com/office/drawing/2014/main" xmlns="" val="877990754"/>
                    </a:ext>
                  </a:extLst>
                </a:gridCol>
                <a:gridCol w="844867">
                  <a:extLst>
                    <a:ext uri="{9D8B030D-6E8A-4147-A177-3AD203B41FA5}">
                      <a16:colId xmlns:a16="http://schemas.microsoft.com/office/drawing/2014/main" xmlns="" val="2815998599"/>
                    </a:ext>
                  </a:extLst>
                </a:gridCol>
                <a:gridCol w="844867">
                  <a:extLst>
                    <a:ext uri="{9D8B030D-6E8A-4147-A177-3AD203B41FA5}">
                      <a16:colId xmlns:a16="http://schemas.microsoft.com/office/drawing/2014/main" xmlns="" val="2503407164"/>
                    </a:ext>
                  </a:extLst>
                </a:gridCol>
                <a:gridCol w="844867">
                  <a:extLst>
                    <a:ext uri="{9D8B030D-6E8A-4147-A177-3AD203B41FA5}">
                      <a16:colId xmlns:a16="http://schemas.microsoft.com/office/drawing/2014/main" xmlns="" val="525503135"/>
                    </a:ext>
                  </a:extLst>
                </a:gridCol>
                <a:gridCol w="844867">
                  <a:extLst>
                    <a:ext uri="{9D8B030D-6E8A-4147-A177-3AD203B41FA5}">
                      <a16:colId xmlns:a16="http://schemas.microsoft.com/office/drawing/2014/main" xmlns="" val="3325920845"/>
                    </a:ext>
                  </a:extLst>
                </a:gridCol>
                <a:gridCol w="844867">
                  <a:extLst>
                    <a:ext uri="{9D8B030D-6E8A-4147-A177-3AD203B41FA5}">
                      <a16:colId xmlns:a16="http://schemas.microsoft.com/office/drawing/2014/main" xmlns="" val="1829481200"/>
                    </a:ext>
                  </a:extLst>
                </a:gridCol>
                <a:gridCol w="908876">
                  <a:extLst>
                    <a:ext uri="{9D8B030D-6E8A-4147-A177-3AD203B41FA5}">
                      <a16:colId xmlns:a16="http://schemas.microsoft.com/office/drawing/2014/main" xmlns="" val="24029776"/>
                    </a:ext>
                  </a:extLst>
                </a:gridCol>
                <a:gridCol w="844867">
                  <a:extLst>
                    <a:ext uri="{9D8B030D-6E8A-4147-A177-3AD203B41FA5}">
                      <a16:colId xmlns:a16="http://schemas.microsoft.com/office/drawing/2014/main" xmlns="" val="2050445480"/>
                    </a:ext>
                  </a:extLst>
                </a:gridCol>
                <a:gridCol w="844867">
                  <a:extLst>
                    <a:ext uri="{9D8B030D-6E8A-4147-A177-3AD203B41FA5}">
                      <a16:colId xmlns:a16="http://schemas.microsoft.com/office/drawing/2014/main" xmlns="" val="1274202739"/>
                    </a:ext>
                  </a:extLst>
                </a:gridCol>
                <a:gridCol w="935355">
                  <a:extLst>
                    <a:ext uri="{9D8B030D-6E8A-4147-A177-3AD203B41FA5}">
                      <a16:colId xmlns:a16="http://schemas.microsoft.com/office/drawing/2014/main" xmlns=""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15/09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20/09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21/09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28/09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29/09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04/10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05/10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11/10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12/10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15/09/2023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28/09/2023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06/10/2023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val="203950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2</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C3AE599-1DE8-0776-98C2-0D999DCBC423}"/>
              </a:ext>
            </a:extLst>
          </p:cNvPr>
          <p:cNvSpPr>
            <a:spLocks noGrp="1"/>
          </p:cNvSpPr>
          <p:nvPr>
            <p:ph type="dt" sz="half" idx="10"/>
          </p:nvPr>
        </p:nvSpPr>
        <p:spPr/>
        <p:txBody>
          <a:bodyPr/>
          <a:lstStyle/>
          <a:p>
            <a:fld id="{5C0220AE-BB02-4B55-8B69-AAAE98CDEC4D}" type="datetime1">
              <a:rPr lang="en-US" smtClean="0"/>
              <a:t>11/24/2023</a:t>
            </a:fld>
            <a:endParaRPr lang="en-US" dirty="0"/>
          </a:p>
        </p:txBody>
      </p:sp>
      <p:sp>
        <p:nvSpPr>
          <p:cNvPr id="5" name="Footer Placeholder 4">
            <a:extLst>
              <a:ext uri="{FF2B5EF4-FFF2-40B4-BE49-F238E27FC236}">
                <a16:creationId xmlns:a16="http://schemas.microsoft.com/office/drawing/2014/main" xmlns=""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FF7CB97B-024C-3BBD-8062-15167D2F977F}"/>
              </a:ext>
            </a:extLst>
          </p:cNvPr>
          <p:cNvSpPr>
            <a:spLocks noGrp="1"/>
          </p:cNvSpPr>
          <p:nvPr>
            <p:ph type="sldNum" sz="quarter" idx="12"/>
          </p:nvPr>
        </p:nvSpPr>
        <p:spPr/>
        <p:txBody>
          <a:bodyPr/>
          <a:lstStyle/>
          <a:p>
            <a:fld id="{FF2BD96E-3838-45D2-9031-D3AF67C920A5}" type="slidenum">
              <a:rPr lang="en-US" smtClean="0"/>
              <a:t>12</a:t>
            </a:fld>
            <a:endParaRPr lang="en-US" dirty="0"/>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val="98568337"/>
              </p:ext>
            </p:extLst>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a16="http://schemas.microsoft.com/office/drawing/2014/main" xmlns="" val="3068120295"/>
                    </a:ext>
                  </a:extLst>
                </a:gridCol>
                <a:gridCol w="1371600">
                  <a:extLst>
                    <a:ext uri="{9D8B030D-6E8A-4147-A177-3AD203B41FA5}">
                      <a16:colId xmlns:a16="http://schemas.microsoft.com/office/drawing/2014/main" xmlns="" val="2081920431"/>
                    </a:ext>
                  </a:extLst>
                </a:gridCol>
                <a:gridCol w="1063869">
                  <a:extLst>
                    <a:ext uri="{9D8B030D-6E8A-4147-A177-3AD203B41FA5}">
                      <a16:colId xmlns:a16="http://schemas.microsoft.com/office/drawing/2014/main" xmlns="" val="2091191495"/>
                    </a:ext>
                  </a:extLst>
                </a:gridCol>
                <a:gridCol w="844867">
                  <a:extLst>
                    <a:ext uri="{9D8B030D-6E8A-4147-A177-3AD203B41FA5}">
                      <a16:colId xmlns:a16="http://schemas.microsoft.com/office/drawing/2014/main" xmlns="" val="877990754"/>
                    </a:ext>
                  </a:extLst>
                </a:gridCol>
                <a:gridCol w="844867">
                  <a:extLst>
                    <a:ext uri="{9D8B030D-6E8A-4147-A177-3AD203B41FA5}">
                      <a16:colId xmlns:a16="http://schemas.microsoft.com/office/drawing/2014/main" xmlns="" val="2815998599"/>
                    </a:ext>
                  </a:extLst>
                </a:gridCol>
                <a:gridCol w="844867">
                  <a:extLst>
                    <a:ext uri="{9D8B030D-6E8A-4147-A177-3AD203B41FA5}">
                      <a16:colId xmlns:a16="http://schemas.microsoft.com/office/drawing/2014/main" xmlns="" val="2503407164"/>
                    </a:ext>
                  </a:extLst>
                </a:gridCol>
                <a:gridCol w="844867">
                  <a:extLst>
                    <a:ext uri="{9D8B030D-6E8A-4147-A177-3AD203B41FA5}">
                      <a16:colId xmlns:a16="http://schemas.microsoft.com/office/drawing/2014/main" xmlns="" val="525503135"/>
                    </a:ext>
                  </a:extLst>
                </a:gridCol>
                <a:gridCol w="844867">
                  <a:extLst>
                    <a:ext uri="{9D8B030D-6E8A-4147-A177-3AD203B41FA5}">
                      <a16:colId xmlns:a16="http://schemas.microsoft.com/office/drawing/2014/main" xmlns="" val="3325920845"/>
                    </a:ext>
                  </a:extLst>
                </a:gridCol>
                <a:gridCol w="844867">
                  <a:extLst>
                    <a:ext uri="{9D8B030D-6E8A-4147-A177-3AD203B41FA5}">
                      <a16:colId xmlns:a16="http://schemas.microsoft.com/office/drawing/2014/main" xmlns="" val="1829481200"/>
                    </a:ext>
                  </a:extLst>
                </a:gridCol>
                <a:gridCol w="908876">
                  <a:extLst>
                    <a:ext uri="{9D8B030D-6E8A-4147-A177-3AD203B41FA5}">
                      <a16:colId xmlns:a16="http://schemas.microsoft.com/office/drawing/2014/main" xmlns="" val="24029776"/>
                    </a:ext>
                  </a:extLst>
                </a:gridCol>
                <a:gridCol w="844867">
                  <a:extLst>
                    <a:ext uri="{9D8B030D-6E8A-4147-A177-3AD203B41FA5}">
                      <a16:colId xmlns:a16="http://schemas.microsoft.com/office/drawing/2014/main" xmlns="" val="2050445480"/>
                    </a:ext>
                  </a:extLst>
                </a:gridCol>
                <a:gridCol w="844867">
                  <a:extLst>
                    <a:ext uri="{9D8B030D-6E8A-4147-A177-3AD203B41FA5}">
                      <a16:colId xmlns:a16="http://schemas.microsoft.com/office/drawing/2014/main" xmlns="" val="1274202739"/>
                    </a:ext>
                  </a:extLst>
                </a:gridCol>
                <a:gridCol w="935355">
                  <a:extLst>
                    <a:ext uri="{9D8B030D-6E8A-4147-A177-3AD203B41FA5}">
                      <a16:colId xmlns:a16="http://schemas.microsoft.com/office/drawing/2014/main" xmlns=""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13/10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18/10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19/10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20/10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26/10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27/10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01/11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02/11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03/11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18/10/2023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val="163028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3</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C3AE599-1DE8-0776-98C2-0D999DCBC423}"/>
              </a:ext>
            </a:extLst>
          </p:cNvPr>
          <p:cNvSpPr>
            <a:spLocks noGrp="1"/>
          </p:cNvSpPr>
          <p:nvPr>
            <p:ph type="dt" sz="half" idx="10"/>
          </p:nvPr>
        </p:nvSpPr>
        <p:spPr/>
        <p:txBody>
          <a:bodyPr/>
          <a:lstStyle/>
          <a:p>
            <a:fld id="{5C0220AE-BB02-4B55-8B69-AAAE98CDEC4D}" type="datetime1">
              <a:rPr lang="en-US" smtClean="0"/>
              <a:t>11/24/2023</a:t>
            </a:fld>
            <a:endParaRPr lang="en-US" dirty="0"/>
          </a:p>
        </p:txBody>
      </p:sp>
      <p:sp>
        <p:nvSpPr>
          <p:cNvPr id="5" name="Footer Placeholder 4">
            <a:extLst>
              <a:ext uri="{FF2B5EF4-FFF2-40B4-BE49-F238E27FC236}">
                <a16:creationId xmlns:a16="http://schemas.microsoft.com/office/drawing/2014/main" xmlns=""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FF7CB97B-024C-3BBD-8062-15167D2F977F}"/>
              </a:ext>
            </a:extLst>
          </p:cNvPr>
          <p:cNvSpPr>
            <a:spLocks noGrp="1"/>
          </p:cNvSpPr>
          <p:nvPr>
            <p:ph type="sldNum" sz="quarter" idx="12"/>
          </p:nvPr>
        </p:nvSpPr>
        <p:spPr/>
        <p:txBody>
          <a:bodyPr/>
          <a:lstStyle/>
          <a:p>
            <a:fld id="{FF2BD96E-3838-45D2-9031-D3AF67C920A5}" type="slidenum">
              <a:rPr lang="en-US" smtClean="0"/>
              <a:t>13</a:t>
            </a:fld>
            <a:endParaRPr lang="en-US" dirty="0"/>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val="3550473153"/>
              </p:ext>
            </p:extLst>
          </p:nvPr>
        </p:nvGraphicFramePr>
        <p:xfrm>
          <a:off x="85109" y="1503313"/>
          <a:ext cx="12039481" cy="3548839"/>
        </p:xfrm>
        <a:graphic>
          <a:graphicData uri="http://schemas.openxmlformats.org/drawingml/2006/table">
            <a:tbl>
              <a:tblPr firstRow="1">
                <a:tableStyleId>{10A1B5D5-9B99-4C35-A422-299274C87663}</a:tableStyleId>
              </a:tblPr>
              <a:tblGrid>
                <a:gridCol w="864869">
                  <a:extLst>
                    <a:ext uri="{9D8B030D-6E8A-4147-A177-3AD203B41FA5}">
                      <a16:colId xmlns:a16="http://schemas.microsoft.com/office/drawing/2014/main" xmlns="" val="3068120295"/>
                    </a:ext>
                  </a:extLst>
                </a:gridCol>
                <a:gridCol w="1206588">
                  <a:extLst>
                    <a:ext uri="{9D8B030D-6E8A-4147-A177-3AD203B41FA5}">
                      <a16:colId xmlns:a16="http://schemas.microsoft.com/office/drawing/2014/main" xmlns="" val="2081920431"/>
                    </a:ext>
                  </a:extLst>
                </a:gridCol>
                <a:gridCol w="935879">
                  <a:extLst>
                    <a:ext uri="{9D8B030D-6E8A-4147-A177-3AD203B41FA5}">
                      <a16:colId xmlns:a16="http://schemas.microsoft.com/office/drawing/2014/main" xmlns="" val="2091191495"/>
                    </a:ext>
                  </a:extLst>
                </a:gridCol>
                <a:gridCol w="796698">
                  <a:extLst>
                    <a:ext uri="{9D8B030D-6E8A-4147-A177-3AD203B41FA5}">
                      <a16:colId xmlns:a16="http://schemas.microsoft.com/office/drawing/2014/main" xmlns="" val="877990754"/>
                    </a:ext>
                  </a:extLst>
                </a:gridCol>
                <a:gridCol w="805404">
                  <a:extLst>
                    <a:ext uri="{9D8B030D-6E8A-4147-A177-3AD203B41FA5}">
                      <a16:colId xmlns:a16="http://schemas.microsoft.com/office/drawing/2014/main" xmlns="" val="2815998599"/>
                    </a:ext>
                  </a:extLst>
                </a:gridCol>
                <a:gridCol w="801051">
                  <a:extLst>
                    <a:ext uri="{9D8B030D-6E8A-4147-A177-3AD203B41FA5}">
                      <a16:colId xmlns:a16="http://schemas.microsoft.com/office/drawing/2014/main" xmlns="" val="2503407164"/>
                    </a:ext>
                  </a:extLst>
                </a:gridCol>
                <a:gridCol w="801051">
                  <a:extLst>
                    <a:ext uri="{9D8B030D-6E8A-4147-A177-3AD203B41FA5}">
                      <a16:colId xmlns:a16="http://schemas.microsoft.com/office/drawing/2014/main" xmlns="" val="525503135"/>
                    </a:ext>
                  </a:extLst>
                </a:gridCol>
                <a:gridCol w="801051">
                  <a:extLst>
                    <a:ext uri="{9D8B030D-6E8A-4147-A177-3AD203B41FA5}">
                      <a16:colId xmlns:a16="http://schemas.microsoft.com/office/drawing/2014/main" xmlns="" val="3325920845"/>
                    </a:ext>
                  </a:extLst>
                </a:gridCol>
                <a:gridCol w="801051">
                  <a:extLst>
                    <a:ext uri="{9D8B030D-6E8A-4147-A177-3AD203B41FA5}">
                      <a16:colId xmlns:a16="http://schemas.microsoft.com/office/drawing/2014/main" xmlns="" val="1829481200"/>
                    </a:ext>
                  </a:extLst>
                </a:gridCol>
                <a:gridCol w="799533">
                  <a:extLst>
                    <a:ext uri="{9D8B030D-6E8A-4147-A177-3AD203B41FA5}">
                      <a16:colId xmlns:a16="http://schemas.microsoft.com/office/drawing/2014/main" xmlns="" val="24029776"/>
                    </a:ext>
                  </a:extLst>
                </a:gridCol>
                <a:gridCol w="801051">
                  <a:extLst>
                    <a:ext uri="{9D8B030D-6E8A-4147-A177-3AD203B41FA5}">
                      <a16:colId xmlns:a16="http://schemas.microsoft.com/office/drawing/2014/main" xmlns="" val="2050445480"/>
                    </a:ext>
                  </a:extLst>
                </a:gridCol>
                <a:gridCol w="801051">
                  <a:extLst>
                    <a:ext uri="{9D8B030D-6E8A-4147-A177-3AD203B41FA5}">
                      <a16:colId xmlns:a16="http://schemas.microsoft.com/office/drawing/2014/main" xmlns="" val="1274202739"/>
                    </a:ext>
                  </a:extLst>
                </a:gridCol>
                <a:gridCol w="886846">
                  <a:extLst>
                    <a:ext uri="{9D8B030D-6E8A-4147-A177-3AD203B41FA5}">
                      <a16:colId xmlns:a16="http://schemas.microsoft.com/office/drawing/2014/main" xmlns="" val="2008015670"/>
                    </a:ext>
                  </a:extLst>
                </a:gridCol>
                <a:gridCol w="937358">
                  <a:extLst>
                    <a:ext uri="{9D8B030D-6E8A-4147-A177-3AD203B41FA5}">
                      <a16:colId xmlns:a16="http://schemas.microsoft.com/office/drawing/2014/main" xmlns="" val="1153174879"/>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08/11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09/11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15/11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16/11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17/11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23/11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24/11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29/11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11</a:t>
                      </a:r>
                    </a:p>
                    <a:p>
                      <a:pPr algn="ctr"/>
                      <a:r>
                        <a:rPr lang="en-US" sz="1600" dirty="0">
                          <a:latin typeface="Times New Roman" panose="02020603050405020304" pitchFamily="18" charset="0"/>
                          <a:cs typeface="Times New Roman" panose="02020603050405020304" pitchFamily="18" charset="0"/>
                        </a:rPr>
                        <a:t>30/11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val="3253770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22E078D-F25D-7829-6E18-08DD42F12F70}"/>
              </a:ext>
            </a:extLst>
          </p:cNvPr>
          <p:cNvSpPr>
            <a:spLocks noGrp="1"/>
          </p:cNvSpPr>
          <p:nvPr>
            <p:ph type="title"/>
          </p:nvPr>
        </p:nvSpPr>
        <p:spPr/>
        <p:txBody>
          <a:bodyPr/>
          <a:lstStyle/>
          <a:p>
            <a:pPr algn="ctr"/>
            <a:r>
              <a:rPr lang="en-US" sz="2000" b="1" u="sng" dirty="0">
                <a:latin typeface="Times New Roman" panose="02020603050405020304" pitchFamily="18" charset="0"/>
                <a:cs typeface="Times New Roman" panose="02020603050405020304" pitchFamily="18" charset="0"/>
              </a:rPr>
              <a:t>DFD</a:t>
            </a:r>
            <a:endParaRPr lang="en-IN" sz="20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3904564-DC3E-48F3-26F5-F15D732366D8}"/>
              </a:ext>
            </a:extLst>
          </p:cNvPr>
          <p:cNvSpPr>
            <a:spLocks noGrp="1"/>
          </p:cNvSpPr>
          <p:nvPr>
            <p:ph type="dt" sz="half" idx="10"/>
          </p:nvPr>
        </p:nvSpPr>
        <p:spPr/>
        <p:txBody>
          <a:bodyPr/>
          <a:lstStyle/>
          <a:p>
            <a:fld id="{506B054C-8421-4306-BEEB-BA690435E599}" type="datetime1">
              <a:rPr lang="en-US" smtClean="0"/>
              <a:t>11/24/2023</a:t>
            </a:fld>
            <a:endParaRPr lang="en-US" dirty="0"/>
          </a:p>
        </p:txBody>
      </p:sp>
      <p:sp>
        <p:nvSpPr>
          <p:cNvPr id="5" name="Footer Placeholder 4">
            <a:extLst>
              <a:ext uri="{FF2B5EF4-FFF2-40B4-BE49-F238E27FC236}">
                <a16:creationId xmlns:a16="http://schemas.microsoft.com/office/drawing/2014/main" xmlns="" id="{0EFD21BE-F25C-9F90-6A7A-D111982468AB}"/>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30F09B82-6C44-F0BF-B147-18E87C6DF722}"/>
              </a:ext>
            </a:extLst>
          </p:cNvPr>
          <p:cNvSpPr>
            <a:spLocks noGrp="1"/>
          </p:cNvSpPr>
          <p:nvPr>
            <p:ph type="sldNum" sz="quarter" idx="12"/>
          </p:nvPr>
        </p:nvSpPr>
        <p:spPr/>
        <p:txBody>
          <a:bodyPr/>
          <a:lstStyle/>
          <a:p>
            <a:fld id="{FF2BD96E-3838-45D2-9031-D3AF67C920A5}" type="slidenum">
              <a:rPr lang="en-US" smtClean="0"/>
              <a:t>14</a:t>
            </a:fld>
            <a:endParaRPr lang="en-US" dirty="0"/>
          </a:p>
        </p:txBody>
      </p:sp>
      <p:pic>
        <p:nvPicPr>
          <p:cNvPr id="1026" name="Picture 2" descr="C:\Users\hp\Desktop\level 0.png"/>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4822" y="3115241"/>
            <a:ext cx="6334125"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25051" y="2184791"/>
            <a:ext cx="120424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LEVEL -0</a:t>
            </a:r>
            <a:endParaRPr lang="en-US" dirty="0"/>
          </a:p>
        </p:txBody>
      </p:sp>
    </p:spTree>
    <p:extLst>
      <p:ext uri="{BB962C8B-B14F-4D97-AF65-F5344CB8AC3E}">
        <p14:creationId xmlns:p14="http://schemas.microsoft.com/office/powerpoint/2010/main" val="423631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554946"/>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DFD</a:t>
            </a:r>
            <a:endParaRPr lang="en-US" sz="2000" dirty="0"/>
          </a:p>
        </p:txBody>
      </p:sp>
      <p:sp>
        <p:nvSpPr>
          <p:cNvPr id="4" name="Date Placeholder 3"/>
          <p:cNvSpPr>
            <a:spLocks noGrp="1"/>
          </p:cNvSpPr>
          <p:nvPr>
            <p:ph type="dt" sz="half" idx="10"/>
          </p:nvPr>
        </p:nvSpPr>
        <p:spPr/>
        <p:txBody>
          <a:bodyPr/>
          <a:lstStyle/>
          <a:p>
            <a:fld id="{5C0220AE-BB02-4B55-8B69-AAAE98CDEC4D}" type="datetime1">
              <a:rPr lang="en-US" smtClean="0"/>
              <a:t>11/24/2023</a:t>
            </a:fld>
            <a:endParaRPr lang="en-US" dirty="0"/>
          </a:p>
        </p:txBody>
      </p:sp>
      <p:sp>
        <p:nvSpPr>
          <p:cNvPr id="5" name="Footer Placeholder 4"/>
          <p:cNvSpPr>
            <a:spLocks noGrp="1"/>
          </p:cNvSpPr>
          <p:nvPr>
            <p:ph type="ftr" sz="quarter" idx="11"/>
          </p:nvPr>
        </p:nvSpPr>
        <p:spPr/>
        <p:txBody>
          <a:bodyPr/>
          <a:lstStyle/>
          <a:p>
            <a:r>
              <a:rPr lang="en-US"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15</a:t>
            </a:fld>
            <a:endParaRPr lang="en-US" dirty="0"/>
          </a:p>
        </p:txBody>
      </p:sp>
      <p:pic>
        <p:nvPicPr>
          <p:cNvPr id="2050" name="Picture 2" descr="C:\Users\hp\Desktop\level 1.png"/>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2907506"/>
            <a:ext cx="8077200" cy="2019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52509" y="2097706"/>
            <a:ext cx="1204240"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LEVEL </a:t>
            </a:r>
            <a:r>
              <a:rPr lang="en-US" b="1" u="sng" dirty="0" smtClean="0">
                <a:latin typeface="Times New Roman" panose="02020603050405020304" pitchFamily="18" charset="0"/>
                <a:cs typeface="Times New Roman" panose="02020603050405020304" pitchFamily="18" charset="0"/>
              </a:rPr>
              <a:t>-1</a:t>
            </a:r>
            <a:endParaRPr lang="en-US" dirty="0"/>
          </a:p>
        </p:txBody>
      </p:sp>
    </p:spTree>
    <p:extLst>
      <p:ext uri="{BB962C8B-B14F-4D97-AF65-F5344CB8AC3E}">
        <p14:creationId xmlns:p14="http://schemas.microsoft.com/office/powerpoint/2010/main" val="2975913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title"/>
          </p:nvPr>
        </p:nvSpPr>
        <p:spPr>
          <a:xfrm>
            <a:off x="7886271" y="1620326"/>
            <a:ext cx="3856679" cy="1808674"/>
          </a:xfrm>
        </p:spPr>
        <p:txBody>
          <a:bodyPr wrap="square" anchor="b">
            <a:normAutofit/>
          </a:bodyPr>
          <a:lstStyle/>
          <a:p>
            <a:r>
              <a:rPr lang="en-US"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xmlns="" id="{2B08DDC9-7A05-98BD-4554-369A7727AE4F}"/>
              </a:ext>
            </a:extLst>
          </p:cNvPr>
          <p:cNvSpPr>
            <a:spLocks noGrp="1"/>
          </p:cNvSpPr>
          <p:nvPr>
            <p:ph type="dt" sz="half" idx="10"/>
          </p:nvPr>
        </p:nvSpPr>
        <p:spPr>
          <a:xfrm>
            <a:off x="450000" y="6357168"/>
            <a:ext cx="1760150" cy="461665"/>
          </a:xfrm>
        </p:spPr>
        <p:txBody>
          <a:bodyPr/>
          <a:lstStyle/>
          <a:p>
            <a:fld id="{2954469D-2186-4838-A417-083EF532836F}" type="datetime1">
              <a:rPr lang="en-US" smtClean="0"/>
              <a:t>11/24/2023</a:t>
            </a:fld>
            <a:endParaRPr lang="en-US" dirty="0"/>
          </a:p>
        </p:txBody>
      </p:sp>
      <p:sp>
        <p:nvSpPr>
          <p:cNvPr id="125" name="Footer Placeholder 48">
            <a:extLst>
              <a:ext uri="{FF2B5EF4-FFF2-40B4-BE49-F238E27FC236}">
                <a16:creationId xmlns:a16="http://schemas.microsoft.com/office/drawing/2014/main" xmlns="" id="{A59037B4-369C-4D32-9743-29072587DE0B}"/>
              </a:ext>
            </a:extLst>
          </p:cNvPr>
          <p:cNvSpPr>
            <a:spLocks noGrp="1"/>
          </p:cNvSpPr>
          <p:nvPr>
            <p:ph type="ftr" sz="quarter" idx="11"/>
          </p:nvPr>
        </p:nvSpPr>
        <p:spPr>
          <a:xfrm>
            <a:off x="2754312" y="6357600"/>
            <a:ext cx="6683376" cy="460800"/>
          </a:xfrm>
        </p:spPr>
        <p:txBody>
          <a:bodyPr/>
          <a:lstStyle/>
          <a:p>
            <a:r>
              <a:rPr lang="en-US"/>
              <a:t>MCA-Mini Project</a:t>
            </a:r>
            <a:endParaRPr lang="en-US" dirty="0"/>
          </a:p>
        </p:txBody>
      </p:sp>
      <p:sp>
        <p:nvSpPr>
          <p:cNvPr id="126" name="Slide Number Placeholder 49">
            <a:extLst>
              <a:ext uri="{FF2B5EF4-FFF2-40B4-BE49-F238E27FC236}">
                <a16:creationId xmlns:a16="http://schemas.microsoft.com/office/drawing/2014/main" xmlns=""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16</a:t>
            </a:fld>
            <a:endParaRPr lang="en-US" dirty="0"/>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77C21331-C1FF-5938-74CE-2D829C36EEC6}"/>
              </a:ext>
            </a:extLst>
          </p:cNvPr>
          <p:cNvSpPr>
            <a:spLocks noGrp="1"/>
          </p:cNvSpPr>
          <p:nvPr>
            <p:ph idx="1"/>
          </p:nvPr>
        </p:nvSpPr>
        <p:spPr>
          <a:xfrm>
            <a:off x="838200" y="2162907"/>
            <a:ext cx="10515600" cy="3831175"/>
          </a:xfrm>
        </p:spPr>
        <p:txBody>
          <a:bodyPr/>
          <a:lstStyle/>
          <a:p>
            <a:pPr marL="0" indent="0" algn="ctr">
              <a:buNone/>
            </a:pPr>
            <a:r>
              <a:rPr lang="en-US" sz="2200" u="sng" dirty="0">
                <a:latin typeface="Times New Roman" panose="02020603050405020304" pitchFamily="18" charset="0"/>
                <a:cs typeface="Times New Roman" panose="02020603050405020304" pitchFamily="18" charset="0"/>
              </a:rPr>
              <a:t>GUIDED BY</a:t>
            </a:r>
          </a:p>
          <a:p>
            <a:pPr marL="0" indent="0" algn="ctr">
              <a:buNone/>
            </a:pPr>
            <a:r>
              <a:rPr lang="en-IN" sz="2800" b="1" i="0" strike="noStrike" baseline="0" dirty="0">
                <a:solidFill>
                  <a:srgbClr val="000000"/>
                </a:solidFill>
                <a:latin typeface="Times New Roman" panose="02020603050405020304" pitchFamily="18" charset="0"/>
              </a:rPr>
              <a:t>MR. GEEVAR C. ZACHARIAS</a:t>
            </a:r>
          </a:p>
          <a:p>
            <a:pPr marL="0" indent="0" algn="ctr">
              <a:buNone/>
            </a:pPr>
            <a:r>
              <a:rPr lang="en-IN" dirty="0">
                <a:solidFill>
                  <a:srgbClr val="000000"/>
                </a:solidFill>
                <a:latin typeface="Times New Roman" panose="02020603050405020304" pitchFamily="18" charset="0"/>
              </a:rPr>
              <a:t>ASSISTANT PROFESSOR</a:t>
            </a:r>
          </a:p>
          <a:p>
            <a:pPr marL="0" indent="0" algn="ctr">
              <a:buNone/>
            </a:pPr>
            <a:r>
              <a:rPr lang="en-IN" dirty="0">
                <a:solidFill>
                  <a:srgbClr val="000000"/>
                </a:solidFill>
                <a:latin typeface="Times New Roman" panose="02020603050405020304" pitchFamily="18" charset="0"/>
              </a:rPr>
              <a:t>MASTER OF COMPUTER APPLICATIONS</a:t>
            </a:r>
          </a:p>
          <a:p>
            <a:pPr marL="0" indent="0" algn="ctr">
              <a:buNone/>
            </a:pPr>
            <a:r>
              <a:rPr lang="en-IN" dirty="0">
                <a:solidFill>
                  <a:srgbClr val="000000"/>
                </a:solidFill>
                <a:latin typeface="Times New Roman" panose="02020603050405020304" pitchFamily="18" charset="0"/>
              </a:rPr>
              <a:t>MES COLLEGE OF ENGINEERING , KUTTIPPURAM</a:t>
            </a:r>
            <a:endParaRPr lang="en-IN" dirty="0"/>
          </a:p>
        </p:txBody>
      </p:sp>
      <p:sp>
        <p:nvSpPr>
          <p:cNvPr id="4" name="Date Placeholder 3">
            <a:extLst>
              <a:ext uri="{FF2B5EF4-FFF2-40B4-BE49-F238E27FC236}">
                <a16:creationId xmlns:a16="http://schemas.microsoft.com/office/drawing/2014/main" xmlns="" id="{C519E084-F0A0-1439-9886-003130CF5E2D}"/>
              </a:ext>
            </a:extLst>
          </p:cNvPr>
          <p:cNvSpPr>
            <a:spLocks noGrp="1"/>
          </p:cNvSpPr>
          <p:nvPr>
            <p:ph type="dt" sz="half" idx="10"/>
          </p:nvPr>
        </p:nvSpPr>
        <p:spPr/>
        <p:txBody>
          <a:bodyPr/>
          <a:lstStyle/>
          <a:p>
            <a:fld id="{BA0B46D3-D4F9-48EE-8ECE-7C30EB0A38D6}" type="datetime1">
              <a:rPr lang="en-US" smtClean="0"/>
              <a:t>11/24/2023</a:t>
            </a:fld>
            <a:endParaRPr lang="en-US" dirty="0"/>
          </a:p>
        </p:txBody>
      </p:sp>
      <p:sp>
        <p:nvSpPr>
          <p:cNvPr id="8" name="Footer Placeholder 7">
            <a:extLst>
              <a:ext uri="{FF2B5EF4-FFF2-40B4-BE49-F238E27FC236}">
                <a16:creationId xmlns:a16="http://schemas.microsoft.com/office/drawing/2014/main" xmlns="" id="{A7DB925A-3620-C6D2-44FD-9CC9B444CC3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9ADD8F57-F800-E4E3-D237-F2931D8C8561}"/>
              </a:ext>
            </a:extLst>
          </p:cNvPr>
          <p:cNvSpPr>
            <a:spLocks noGrp="1"/>
          </p:cNvSpPr>
          <p:nvPr>
            <p:ph type="sldNum" sz="quarter" idx="12"/>
          </p:nvPr>
        </p:nvSpPr>
        <p:spPr/>
        <p:txBody>
          <a:bodyPr/>
          <a:lstStyle/>
          <a:p>
            <a:fld id="{FF2BD96E-3838-45D2-9031-D3AF67C920A5}" type="slidenum">
              <a:rPr lang="en-US" smtClean="0"/>
              <a:t>2</a:t>
            </a:fld>
            <a:endParaRPr lang="en-US" dirty="0"/>
          </a:p>
        </p:txBody>
      </p:sp>
    </p:spTree>
    <p:extLst>
      <p:ext uri="{BB962C8B-B14F-4D97-AF65-F5344CB8AC3E}">
        <p14:creationId xmlns:p14="http://schemas.microsoft.com/office/powerpoint/2010/main" val="3466726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6B228-E7B2-EEE1-FB15-63FBE573578B}"/>
              </a:ext>
            </a:extLst>
          </p:cNvPr>
          <p:cNvSpPr>
            <a:spLocks noGrp="1"/>
          </p:cNvSpPr>
          <p:nvPr>
            <p:ph type="title"/>
          </p:nvPr>
        </p:nvSpPr>
        <p:spPr>
          <a:xfrm>
            <a:off x="989400" y="39167"/>
            <a:ext cx="10213200" cy="1112836"/>
          </a:xfrm>
        </p:spPr>
        <p:txBody>
          <a:bodyPr/>
          <a:lstStyle/>
          <a:p>
            <a:pPr algn="ctr"/>
            <a:r>
              <a:rPr lang="en-US" sz="2000" b="1" u="sng" dirty="0">
                <a:solidFill>
                  <a:srgbClr val="000000"/>
                </a:solidFill>
                <a:latin typeface="Times New Roman" panose="02020603050405020304" pitchFamily="18" charset="0"/>
              </a:rPr>
              <a:t>CONTENTS</a:t>
            </a:r>
            <a:endParaRPr lang="en-IN" sz="2000" b="1" u="sng" dirty="0"/>
          </a:p>
        </p:txBody>
      </p:sp>
      <p:sp>
        <p:nvSpPr>
          <p:cNvPr id="3" name="Content Placeholder 2">
            <a:extLst>
              <a:ext uri="{FF2B5EF4-FFF2-40B4-BE49-F238E27FC236}">
                <a16:creationId xmlns:a16="http://schemas.microsoft.com/office/drawing/2014/main" xmlns="" id="{0BBC9D9E-AF5D-3248-ADCB-3DE83428371C}"/>
              </a:ext>
            </a:extLst>
          </p:cNvPr>
          <p:cNvSpPr>
            <a:spLocks noGrp="1"/>
          </p:cNvSpPr>
          <p:nvPr>
            <p:ph idx="1"/>
          </p:nvPr>
        </p:nvSpPr>
        <p:spPr>
          <a:xfrm>
            <a:off x="838200" y="1152003"/>
            <a:ext cx="10515600" cy="4154488"/>
          </a:xfrm>
        </p:spPr>
        <p:txBody>
          <a:bodyPr>
            <a:normAutofit/>
          </a:bodyPr>
          <a:lstStyle/>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Overview</a:t>
            </a:r>
          </a:p>
          <a:p>
            <a:pPr>
              <a:lnSpc>
                <a:spcPct val="100000"/>
              </a:lnSpc>
              <a:buClrTx/>
              <a:buFont typeface="Wingdings" panose="05000000000000000000" pitchFamily="2" charset="2"/>
              <a:buChar char="§"/>
            </a:pPr>
            <a:r>
              <a:rPr lang="en-US" dirty="0" smtClean="0">
                <a:solidFill>
                  <a:srgbClr val="000000"/>
                </a:solidFill>
                <a:latin typeface="Times New Roman" panose="02020603050405020304" pitchFamily="18" charset="0"/>
                <a:cs typeface="Times New Roman" panose="02020603050405020304" pitchFamily="18" charset="0"/>
              </a:rPr>
              <a:t>Functionality</a:t>
            </a:r>
          </a:p>
          <a:p>
            <a:pPr>
              <a:lnSpc>
                <a:spcPct val="100000"/>
              </a:lnSpc>
              <a:buClrTx/>
              <a:buFont typeface="Wingdings" panose="05000000000000000000" pitchFamily="2" charset="2"/>
              <a:buChar char="§"/>
            </a:pPr>
            <a:r>
              <a:rPr lang="en-US" dirty="0" smtClean="0">
                <a:solidFill>
                  <a:srgbClr val="000000"/>
                </a:solidFill>
                <a:latin typeface="Times New Roman" panose="02020603050405020304" pitchFamily="18" charset="0"/>
                <a:cs typeface="Times New Roman" panose="02020603050405020304" pitchFamily="18" charset="0"/>
              </a:rPr>
              <a:t>Hardware &amp; Software Requirements</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Product Backlog</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Plan</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Sprint</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DFD</a:t>
            </a:r>
          </a:p>
          <a:p>
            <a:pPr>
              <a:buClrTx/>
              <a:buFont typeface="Wingdings" panose="05000000000000000000" pitchFamily="2" charset="2"/>
              <a:buChar char="§"/>
            </a:pPr>
            <a:endParaRPr lang="en-IN"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2A8ABE1-4ECC-47FC-DEED-6BC9D2ABF312}"/>
              </a:ext>
            </a:extLst>
          </p:cNvPr>
          <p:cNvSpPr>
            <a:spLocks noGrp="1"/>
          </p:cNvSpPr>
          <p:nvPr>
            <p:ph type="dt" sz="half" idx="10"/>
          </p:nvPr>
        </p:nvSpPr>
        <p:spPr/>
        <p:txBody>
          <a:bodyPr/>
          <a:lstStyle/>
          <a:p>
            <a:fld id="{5C0220AE-BB02-4B55-8B69-AAAE98CDEC4D}" type="datetime1">
              <a:rPr lang="en-US" smtClean="0"/>
              <a:t>11/24/2023</a:t>
            </a:fld>
            <a:endParaRPr lang="en-US" dirty="0"/>
          </a:p>
        </p:txBody>
      </p:sp>
      <p:sp>
        <p:nvSpPr>
          <p:cNvPr id="5" name="Footer Placeholder 4">
            <a:extLst>
              <a:ext uri="{FF2B5EF4-FFF2-40B4-BE49-F238E27FC236}">
                <a16:creationId xmlns:a16="http://schemas.microsoft.com/office/drawing/2014/main" xmlns="" id="{9408EE0F-0A5D-8142-C3E1-33ADD66A99D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95307A96-F3FE-B266-FEE4-D732C86D880F}"/>
              </a:ext>
            </a:extLst>
          </p:cNvPr>
          <p:cNvSpPr>
            <a:spLocks noGrp="1"/>
          </p:cNvSpPr>
          <p:nvPr>
            <p:ph type="sldNum" sz="quarter" idx="12"/>
          </p:nvPr>
        </p:nvSpPr>
        <p:spPr/>
        <p:txBody>
          <a:bodyPr/>
          <a:lstStyle/>
          <a:p>
            <a:fld id="{FF2BD96E-3838-45D2-9031-D3AF67C920A5}" type="slidenum">
              <a:rPr lang="en-US" smtClean="0"/>
              <a:t>3</a:t>
            </a:fld>
            <a:endParaRPr lang="en-US" dirty="0"/>
          </a:p>
        </p:txBody>
      </p:sp>
    </p:spTree>
    <p:extLst>
      <p:ext uri="{BB962C8B-B14F-4D97-AF65-F5344CB8AC3E}">
        <p14:creationId xmlns:p14="http://schemas.microsoft.com/office/powerpoint/2010/main" val="3195060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A1B4DF-47E0-3CC5-0AD1-4D0971FDB2BC}"/>
              </a:ext>
            </a:extLst>
          </p:cNvPr>
          <p:cNvSpPr>
            <a:spLocks noGrp="1"/>
          </p:cNvSpPr>
          <p:nvPr>
            <p:ph type="title"/>
          </p:nvPr>
        </p:nvSpPr>
        <p:spPr>
          <a:xfrm>
            <a:off x="989400" y="39167"/>
            <a:ext cx="10213200" cy="1112836"/>
          </a:xfrm>
        </p:spPr>
        <p:txBody>
          <a:bodyPr/>
          <a:lstStyle/>
          <a:p>
            <a:pPr algn="ctr"/>
            <a:r>
              <a:rPr lang="en-IN" sz="1800" b="0" i="0" u="none" strike="noStrike" baseline="0" dirty="0">
                <a:solidFill>
                  <a:srgbClr val="000000"/>
                </a:solidFill>
                <a:latin typeface="Times New Roman" panose="02020603050405020304" pitchFamily="18" charset="0"/>
              </a:rPr>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0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u="sng" dirty="0"/>
          </a:p>
        </p:txBody>
      </p:sp>
      <p:sp>
        <p:nvSpPr>
          <p:cNvPr id="7" name="Content Placeholder 6">
            <a:extLst>
              <a:ext uri="{FF2B5EF4-FFF2-40B4-BE49-F238E27FC236}">
                <a16:creationId xmlns:a16="http://schemas.microsoft.com/office/drawing/2014/main" xmlns="" id="{D7DED22B-8408-4A50-4E80-126C5EC5048C}"/>
              </a:ext>
            </a:extLst>
          </p:cNvPr>
          <p:cNvSpPr>
            <a:spLocks noGrp="1"/>
          </p:cNvSpPr>
          <p:nvPr>
            <p:ph idx="1"/>
          </p:nvPr>
        </p:nvSpPr>
        <p:spPr>
          <a:xfrm>
            <a:off x="989400" y="1263894"/>
            <a:ext cx="10213200" cy="4040191"/>
          </a:xfrm>
        </p:spPr>
        <p:txBody>
          <a:bodyPr>
            <a:noAutofit/>
          </a:bodyPr>
          <a:lstStyle/>
          <a:p>
            <a:r>
              <a:rPr lang="en-IN" sz="1800" dirty="0" smtClean="0">
                <a:solidFill>
                  <a:srgbClr val="000000"/>
                </a:solidFill>
                <a:latin typeface="Times New Roman" panose="02020603050405020304" pitchFamily="18" charset="0"/>
              </a:rPr>
              <a:t>	</a:t>
            </a:r>
            <a:endParaRPr lang="en-US"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CEA99C-32A4-7131-28F5-14702C394005}"/>
              </a:ext>
            </a:extLst>
          </p:cNvPr>
          <p:cNvSpPr>
            <a:spLocks noGrp="1"/>
          </p:cNvSpPr>
          <p:nvPr>
            <p:ph type="dt" sz="half" idx="10"/>
          </p:nvPr>
        </p:nvSpPr>
        <p:spPr/>
        <p:txBody>
          <a:bodyPr/>
          <a:lstStyle/>
          <a:p>
            <a:fld id="{CE62CAEF-6EA3-41B7-A85B-FFD602FF757E}" type="datetime1">
              <a:rPr lang="en-US" smtClean="0"/>
              <a:t>11/24/2023</a:t>
            </a:fld>
            <a:endParaRPr lang="en-US" dirty="0"/>
          </a:p>
        </p:txBody>
      </p:sp>
      <p:sp>
        <p:nvSpPr>
          <p:cNvPr id="8" name="Footer Placeholder 7">
            <a:extLst>
              <a:ext uri="{FF2B5EF4-FFF2-40B4-BE49-F238E27FC236}">
                <a16:creationId xmlns:a16="http://schemas.microsoft.com/office/drawing/2014/main" xmlns="" id="{750E9C28-ECD7-7843-EE9C-74506719C1D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78D2F28B-9277-DABF-6FA4-DBCB5ADC92F9}"/>
              </a:ext>
            </a:extLst>
          </p:cNvPr>
          <p:cNvSpPr>
            <a:spLocks noGrp="1"/>
          </p:cNvSpPr>
          <p:nvPr>
            <p:ph type="sldNum" sz="quarter" idx="12"/>
          </p:nvPr>
        </p:nvSpPr>
        <p:spPr/>
        <p:txBody>
          <a:bodyPr/>
          <a:lstStyle/>
          <a:p>
            <a:fld id="{FF2BD96E-3838-45D2-9031-D3AF67C920A5}" type="slidenum">
              <a:rPr lang="en-US" smtClean="0"/>
              <a:t>4</a:t>
            </a:fld>
            <a:endParaRPr lang="en-US" dirty="0"/>
          </a:p>
        </p:txBody>
      </p:sp>
      <p:sp>
        <p:nvSpPr>
          <p:cNvPr id="2" name="Rectangle 1"/>
          <p:cNvSpPr/>
          <p:nvPr/>
        </p:nvSpPr>
        <p:spPr>
          <a:xfrm>
            <a:off x="1418492" y="1720839"/>
            <a:ext cx="9976339" cy="3693319"/>
          </a:xfrm>
          <a:prstGeom prst="rect">
            <a:avLst/>
          </a:prstGeom>
        </p:spPr>
        <p:txBody>
          <a:bodyPr wrap="square">
            <a:spAutoFit/>
          </a:bodyPr>
          <a:lstStyle/>
          <a:p>
            <a:pPr algn="just"/>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Recipe Generator is a mobile  application that enables users to generate recipes based on the ingredients they have at hand. It aims to simplify the decision-making process for cooking by providing users with tailored recipes depending on available ingredients. Simply scan the barcodes or manually input the ingredients you have in your pantry, fridge, or freezer. Recipe Generator's powerful algorithm instantly generates a list of recipes you can cook with your available ingredients. Narrow down your recipe choices by selecting dietary preferences, cuisine types, or meal categories. Each recipe comes with easy-to-follow, step-by-step instructions, making cooking a breeze even for </a:t>
            </a:r>
            <a:r>
              <a:rPr lang="en-US" dirty="0" smtClean="0">
                <a:latin typeface="Times New Roman" pitchFamily="18" charset="0"/>
                <a:cs typeface="Times New Roman" pitchFamily="18" charset="0"/>
              </a:rPr>
              <a:t>beginners.</a:t>
            </a:r>
            <a:r>
              <a:rPr lang="en-US" dirty="0"/>
              <a:t> </a:t>
            </a:r>
            <a:endParaRPr lang="en-US" dirty="0" smtClean="0"/>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Users </a:t>
            </a:r>
            <a:r>
              <a:rPr lang="en-US" dirty="0">
                <a:latin typeface="Times New Roman" pitchFamily="18" charset="0"/>
                <a:cs typeface="Times New Roman" pitchFamily="18" charset="0"/>
              </a:rPr>
              <a:t>can search for recipes based on various criteria such as ingredients, cuisine, dietary preferences (e.g., vegetarian, vegan, gluten-free), cooking time, and difficulty level</a:t>
            </a:r>
            <a:r>
              <a:rPr lang="en-US" dirty="0"/>
              <a:t>. </a:t>
            </a:r>
            <a:r>
              <a:rPr lang="en-US" dirty="0" smtClean="0">
                <a:latin typeface="Times New Roman" pitchFamily="18" charset="0"/>
                <a:cs typeface="Times New Roman" pitchFamily="18" charset="0"/>
              </a:rPr>
              <a:t>Users can input the ingredients they have on hand, and the app will suggest recipes that can be prepared with those ingredients, reducing food waste. The app can help users plan their meals by offering daily or weekly meal suggestions based on their preferences and dietary restrictions.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2901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4CFA7-AA7A-B298-B27C-1AD0BB00FAAA}"/>
              </a:ext>
            </a:extLst>
          </p:cNvPr>
          <p:cNvSpPr>
            <a:spLocks noGrp="1"/>
          </p:cNvSpPr>
          <p:nvPr>
            <p:ph type="title"/>
          </p:nvPr>
        </p:nvSpPr>
        <p:spPr>
          <a:xfrm>
            <a:off x="989400" y="19048"/>
            <a:ext cx="10213200" cy="1112836"/>
          </a:xfrm>
        </p:spPr>
        <p:txBody>
          <a:bodyPr/>
          <a:lstStyle/>
          <a:p>
            <a:pPr algn="ctr"/>
            <a:r>
              <a:rPr lang="en-IN" sz="1800" b="0" i="0" u="none" strike="noStrike" baseline="0" dirty="0">
                <a:solidFill>
                  <a:srgbClr val="000000"/>
                </a:solidFill>
                <a:latin typeface="Times New Roman" panose="02020603050405020304" pitchFamily="18" charset="0"/>
              </a:rPr>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0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sz="2000" dirty="0"/>
          </a:p>
        </p:txBody>
      </p:sp>
      <p:sp>
        <p:nvSpPr>
          <p:cNvPr id="3" name="Content Placeholder 2">
            <a:extLst>
              <a:ext uri="{FF2B5EF4-FFF2-40B4-BE49-F238E27FC236}">
                <a16:creationId xmlns:a16="http://schemas.microsoft.com/office/drawing/2014/main" xmlns="" id="{7935E9A2-F041-BD84-D7CB-4F363CFEB2BF}"/>
              </a:ext>
            </a:extLst>
          </p:cNvPr>
          <p:cNvSpPr>
            <a:spLocks noGrp="1"/>
          </p:cNvSpPr>
          <p:nvPr>
            <p:ph idx="1"/>
          </p:nvPr>
        </p:nvSpPr>
        <p:spPr>
          <a:xfrm>
            <a:off x="989400" y="1272686"/>
            <a:ext cx="10213200" cy="4040191"/>
          </a:xfrm>
        </p:spPr>
        <p:txBody>
          <a:bodyPr>
            <a:normAutofit/>
          </a:bodyPr>
          <a:lstStyle/>
          <a:p>
            <a:pPr marL="0" indent="0" algn="just">
              <a:buNone/>
            </a:pPr>
            <a:r>
              <a:rPr lang="en-IN" sz="180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xmlns="" id="{E87088E4-8EDA-D207-3CD4-382849DC8CFD}"/>
              </a:ext>
            </a:extLst>
          </p:cNvPr>
          <p:cNvSpPr>
            <a:spLocks noGrp="1"/>
          </p:cNvSpPr>
          <p:nvPr>
            <p:ph type="dt" sz="half" idx="10"/>
          </p:nvPr>
        </p:nvSpPr>
        <p:spPr/>
        <p:txBody>
          <a:bodyPr/>
          <a:lstStyle/>
          <a:p>
            <a:fld id="{738A16F5-EC64-44D4-BDF3-3F75D26EF326}" type="datetime1">
              <a:rPr lang="en-US" smtClean="0"/>
              <a:t>11/24/2023</a:t>
            </a:fld>
            <a:endParaRPr lang="en-US" dirty="0"/>
          </a:p>
        </p:txBody>
      </p:sp>
      <p:sp>
        <p:nvSpPr>
          <p:cNvPr id="5" name="Footer Placeholder 4">
            <a:extLst>
              <a:ext uri="{FF2B5EF4-FFF2-40B4-BE49-F238E27FC236}">
                <a16:creationId xmlns:a16="http://schemas.microsoft.com/office/drawing/2014/main" xmlns="" id="{A6B10E13-45A6-B72D-D736-A964284C3E1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780436E2-49AB-B88E-D5A3-40B49506454A}"/>
              </a:ext>
            </a:extLst>
          </p:cNvPr>
          <p:cNvSpPr>
            <a:spLocks noGrp="1"/>
          </p:cNvSpPr>
          <p:nvPr>
            <p:ph type="sldNum" sz="quarter" idx="12"/>
          </p:nvPr>
        </p:nvSpPr>
        <p:spPr/>
        <p:txBody>
          <a:bodyPr/>
          <a:lstStyle/>
          <a:p>
            <a:fld id="{FF2BD96E-3838-45D2-9031-D3AF67C920A5}" type="slidenum">
              <a:rPr lang="en-US" smtClean="0"/>
              <a:t>5</a:t>
            </a:fld>
            <a:endParaRPr lang="en-US" dirty="0"/>
          </a:p>
        </p:txBody>
      </p:sp>
      <p:sp>
        <p:nvSpPr>
          <p:cNvPr id="7" name="Rectangle 6"/>
          <p:cNvSpPr/>
          <p:nvPr/>
        </p:nvSpPr>
        <p:spPr>
          <a:xfrm>
            <a:off x="1090246" y="1582341"/>
            <a:ext cx="10386646" cy="2308324"/>
          </a:xfrm>
          <a:prstGeom prst="rect">
            <a:avLst/>
          </a:prstGeom>
        </p:spPr>
        <p:txBody>
          <a:bodyPr wrap="square">
            <a:spAutoFit/>
          </a:bodyPr>
          <a:lstStyle/>
          <a:p>
            <a:pPr algn="just"/>
            <a:r>
              <a:rPr lang="en-US" dirty="0" smtClean="0">
                <a:latin typeface="Times New Roman" pitchFamily="18" charset="0"/>
                <a:cs typeface="Times New Roman" pitchFamily="18" charset="0"/>
              </a:rPr>
              <a:t>	Users </a:t>
            </a:r>
            <a:r>
              <a:rPr lang="en-US" dirty="0">
                <a:latin typeface="Times New Roman" pitchFamily="18" charset="0"/>
                <a:cs typeface="Times New Roman" pitchFamily="18" charset="0"/>
              </a:rPr>
              <a:t>can create profiles and specify their dietary preferences and restrictions, allergies, and taste preferences. The app uses this information to tailor recipe recommendations. Curated collections of recipes for special occasions, holidays, or specific themes (e.g., healthy eating, comfort food) are available. Detailed cooking instructions with images or videos guide users through each recipe's preparation and cooking process. Nutritional data for each recipe, including calories, fat, protein, and other relevant information, is provided to help users make informed choices. Users can save their favorite recipes for quick access in the future, creating a personalized recipe collection. The app can suggest ingredient substitutions for users who may not have all the required ingredients for a recipe.</a:t>
            </a:r>
            <a:r>
              <a:rPr lang="en-US" dirty="0">
                <a:solidFill>
                  <a:srgbClr val="000000"/>
                </a:solidFill>
                <a:latin typeface="Times New Roman" panose="02020603050405020304" pitchFamily="18" charset="0"/>
                <a:cs typeface="Times New Roman" pitchFamily="18" charset="0"/>
              </a:rPr>
              <a:t> </a:t>
            </a:r>
          </a:p>
        </p:txBody>
      </p:sp>
    </p:spTree>
    <p:extLst>
      <p:ext uri="{BB962C8B-B14F-4D97-AF65-F5344CB8AC3E}">
        <p14:creationId xmlns:p14="http://schemas.microsoft.com/office/powerpoint/2010/main" val="401765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77138-AA5A-EBE8-BF7B-2DC0EB8B7948}"/>
              </a:ext>
            </a:extLst>
          </p:cNvPr>
          <p:cNvSpPr>
            <a:spLocks noGrp="1"/>
          </p:cNvSpPr>
          <p:nvPr>
            <p:ph type="title"/>
          </p:nvPr>
        </p:nvSpPr>
        <p:spPr>
          <a:xfrm>
            <a:off x="989400" y="39167"/>
            <a:ext cx="10213200" cy="1112836"/>
          </a:xfrm>
        </p:spPr>
        <p:txBody>
          <a:bodyPr/>
          <a:lstStyle/>
          <a:p>
            <a:pPr algn="ctr"/>
            <a:r>
              <a:rPr lang="en-IN" sz="2000" b="1" i="0" u="sng" strike="noStrike" baseline="0" dirty="0">
                <a:solidFill>
                  <a:srgbClr val="000000"/>
                </a:solidFill>
                <a:latin typeface="Times New Roman" panose="02020603050405020304" pitchFamily="18" charset="0"/>
              </a:rPr>
              <a:t>OVERVIEW</a:t>
            </a:r>
            <a:endParaRPr lang="en-IN" sz="2000" dirty="0"/>
          </a:p>
        </p:txBody>
      </p:sp>
      <p:sp>
        <p:nvSpPr>
          <p:cNvPr id="3" name="Content Placeholder 2">
            <a:extLst>
              <a:ext uri="{FF2B5EF4-FFF2-40B4-BE49-F238E27FC236}">
                <a16:creationId xmlns:a16="http://schemas.microsoft.com/office/drawing/2014/main" xmlns="" id="{5710F69B-393F-D267-CAE9-5D876177062C}"/>
              </a:ext>
            </a:extLst>
          </p:cNvPr>
          <p:cNvSpPr>
            <a:spLocks noGrp="1"/>
          </p:cNvSpPr>
          <p:nvPr>
            <p:ph idx="1"/>
          </p:nvPr>
        </p:nvSpPr>
        <p:spPr>
          <a:xfrm>
            <a:off x="852254" y="1199416"/>
            <a:ext cx="10487492" cy="4040191"/>
          </a:xfrm>
        </p:spPr>
        <p:txBody>
          <a:bodyPr>
            <a:normAutofit/>
          </a:bodyPr>
          <a:lstStyle/>
          <a:p>
            <a:pPr marL="0" indent="0">
              <a:buNone/>
            </a:pPr>
            <a:r>
              <a:rPr lang="en-IN" sz="1800" b="1" i="0" u="sng" strike="noStrike" baseline="0" dirty="0" smtClean="0">
                <a:solidFill>
                  <a:srgbClr val="000000"/>
                </a:solidFill>
                <a:latin typeface="Times New Roman" panose="02020603050405020304" pitchFamily="18" charset="0"/>
                <a:cs typeface="Times New Roman" panose="02020603050405020304" pitchFamily="18" charset="0"/>
              </a:rPr>
              <a:t>FUNCTIONALITY:</a:t>
            </a:r>
          </a:p>
          <a:p>
            <a:pPr lvl="1"/>
            <a:endParaRPr lang="en-US" dirty="0" smtClean="0">
              <a:latin typeface="Times New Roman" pitchFamily="18" charset="0"/>
              <a:cs typeface="Times New Roman" pitchFamily="18" charset="0"/>
            </a:endParaRPr>
          </a:p>
          <a:p>
            <a:pPr lvl="1"/>
            <a:endParaRPr lang="en-US" dirty="0" smtClean="0"/>
          </a:p>
        </p:txBody>
      </p:sp>
      <p:sp>
        <p:nvSpPr>
          <p:cNvPr id="4" name="Date Placeholder 3">
            <a:extLst>
              <a:ext uri="{FF2B5EF4-FFF2-40B4-BE49-F238E27FC236}">
                <a16:creationId xmlns:a16="http://schemas.microsoft.com/office/drawing/2014/main" xmlns="" id="{FECBF4C2-CDD2-980A-F8C9-F3856C6F7890}"/>
              </a:ext>
            </a:extLst>
          </p:cNvPr>
          <p:cNvSpPr>
            <a:spLocks noGrp="1"/>
          </p:cNvSpPr>
          <p:nvPr>
            <p:ph type="dt" sz="half" idx="10"/>
          </p:nvPr>
        </p:nvSpPr>
        <p:spPr/>
        <p:txBody>
          <a:bodyPr/>
          <a:lstStyle/>
          <a:p>
            <a:fld id="{94BECB34-78E4-4197-B16F-11FC60F48B65}" type="datetime1">
              <a:rPr lang="en-US" smtClean="0"/>
              <a:t>11/24/2023</a:t>
            </a:fld>
            <a:endParaRPr lang="en-US" dirty="0"/>
          </a:p>
        </p:txBody>
      </p:sp>
      <p:sp>
        <p:nvSpPr>
          <p:cNvPr id="5" name="Footer Placeholder 4">
            <a:extLst>
              <a:ext uri="{FF2B5EF4-FFF2-40B4-BE49-F238E27FC236}">
                <a16:creationId xmlns:a16="http://schemas.microsoft.com/office/drawing/2014/main" xmlns="" id="{3F728AF3-60A7-1369-94B6-7D050EBC044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367AD614-BCA3-9624-2FBE-0F8C8F8873B2}"/>
              </a:ext>
            </a:extLst>
          </p:cNvPr>
          <p:cNvSpPr>
            <a:spLocks noGrp="1"/>
          </p:cNvSpPr>
          <p:nvPr>
            <p:ph type="sldNum" sz="quarter" idx="12"/>
          </p:nvPr>
        </p:nvSpPr>
        <p:spPr/>
        <p:txBody>
          <a:bodyPr/>
          <a:lstStyle/>
          <a:p>
            <a:fld id="{FF2BD96E-3838-45D2-9031-D3AF67C920A5}" type="slidenum">
              <a:rPr lang="en-US" smtClean="0"/>
              <a:t>6</a:t>
            </a:fld>
            <a:endParaRPr lang="en-US" dirty="0"/>
          </a:p>
        </p:txBody>
      </p:sp>
      <p:sp>
        <p:nvSpPr>
          <p:cNvPr id="7" name="Content Placeholder 2">
            <a:extLst>
              <a:ext uri="{FF2B5EF4-FFF2-40B4-BE49-F238E27FC236}">
                <a16:creationId xmlns:a16="http://schemas.microsoft.com/office/drawing/2014/main" xmlns="" id="{C3982BA0-6617-725B-20E4-C4B2D9A90B3E}"/>
              </a:ext>
            </a:extLst>
          </p:cNvPr>
          <p:cNvSpPr txBox="1">
            <a:spLocks/>
          </p:cNvSpPr>
          <p:nvPr/>
        </p:nvSpPr>
        <p:spPr>
          <a:xfrm>
            <a:off x="6096000" y="1281479"/>
            <a:ext cx="5106600" cy="404019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IN" sz="1800" b="1" u="sng"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297701" y="1883331"/>
            <a:ext cx="9384813" cy="3785652"/>
          </a:xfrm>
          <a:prstGeom prst="rect">
            <a:avLst/>
          </a:prstGeom>
        </p:spPr>
        <p:txBody>
          <a:bodyPr wrap="square">
            <a:spAutoFit/>
          </a:bodyPr>
          <a:lstStyle/>
          <a:p>
            <a:pPr lvl="0" algn="just"/>
            <a:r>
              <a:rPr lang="en-US" sz="1600" b="1" dirty="0">
                <a:latin typeface="Times New Roman" pitchFamily="18" charset="0"/>
                <a:cs typeface="Times New Roman" pitchFamily="18" charset="0"/>
              </a:rPr>
              <a:t>Recipe </a:t>
            </a:r>
            <a:r>
              <a:rPr lang="en-US" sz="1600" b="1">
                <a:latin typeface="Times New Roman" pitchFamily="18" charset="0"/>
                <a:cs typeface="Times New Roman" pitchFamily="18" charset="0"/>
              </a:rPr>
              <a:t>Search </a:t>
            </a:r>
            <a:r>
              <a:rPr lang="en-US" sz="1600" b="1"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Users can search for recipes based on keywords, ingredients, cuisine types, dietary restrictions, and cooking time.</a:t>
            </a:r>
          </a:p>
          <a:p>
            <a:pPr lvl="0" algn="just"/>
            <a:r>
              <a:rPr lang="en-US" sz="1600" b="1" dirty="0">
                <a:latin typeface="Times New Roman" pitchFamily="18" charset="0"/>
                <a:cs typeface="Times New Roman" pitchFamily="18" charset="0"/>
              </a:rPr>
              <a:t>Ingredient Suggestion:</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Users can input the ingredients they have on hand, and the app suggests recipes they can make with those ingredients.</a:t>
            </a:r>
          </a:p>
          <a:p>
            <a:pPr lvl="0" algn="just"/>
            <a:r>
              <a:rPr lang="en-US" sz="1600" b="1" dirty="0">
                <a:latin typeface="Times New Roman" pitchFamily="18" charset="0"/>
                <a:cs typeface="Times New Roman" pitchFamily="18" charset="0"/>
              </a:rPr>
              <a:t>Dietary Preferences:</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Users can set dietary preferences and restrictions (e.g., vegetarian, vegan, gluten-free) to filter recipe results accordingly.</a:t>
            </a:r>
          </a:p>
          <a:p>
            <a:pPr lvl="0" algn="just"/>
            <a:r>
              <a:rPr lang="en-US" sz="1600" b="1" dirty="0">
                <a:latin typeface="Times New Roman" pitchFamily="18" charset="0"/>
                <a:cs typeface="Times New Roman" pitchFamily="18" charset="0"/>
              </a:rPr>
              <a:t>Meal Planning:</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The app helps users plan meals for specific days or weeks, offering suggestions and creating shopping lists.</a:t>
            </a:r>
          </a:p>
          <a:p>
            <a:pPr lvl="0" algn="just"/>
            <a:r>
              <a:rPr lang="en-US" sz="1600" b="1" dirty="0">
                <a:latin typeface="Times New Roman" pitchFamily="18" charset="0"/>
                <a:cs typeface="Times New Roman" pitchFamily="18" charset="0"/>
              </a:rPr>
              <a:t>Personalized Recommendations:</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Based on user preferences, past searches, and saved recipes, the app provides personalized recipe recommendations.</a:t>
            </a:r>
          </a:p>
        </p:txBody>
      </p:sp>
    </p:spTree>
    <p:extLst>
      <p:ext uri="{BB962C8B-B14F-4D97-AF65-F5344CB8AC3E}">
        <p14:creationId xmlns:p14="http://schemas.microsoft.com/office/powerpoint/2010/main" val="358365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u="sng" dirty="0">
                <a:solidFill>
                  <a:srgbClr val="000000"/>
                </a:solidFill>
                <a:latin typeface="Times New Roman" panose="02020603050405020304" pitchFamily="18" charset="0"/>
                <a:cs typeface="Times New Roman" panose="02020603050405020304" pitchFamily="18" charset="0"/>
              </a:rPr>
              <a:t>FUNCTIONALITY</a:t>
            </a:r>
            <a:r>
              <a:rPr lang="en-IN" sz="1800" b="1" u="sng" dirty="0" smtClean="0">
                <a:solidFill>
                  <a:srgbClr val="000000"/>
                </a:solidFill>
                <a:latin typeface="Times New Roman" panose="02020603050405020304" pitchFamily="18" charset="0"/>
                <a:cs typeface="Times New Roman" panose="02020603050405020304" pitchFamily="18" charset="0"/>
              </a:rPr>
              <a:t>:</a:t>
            </a:r>
            <a:endParaRPr lang="en-US" sz="1800" dirty="0"/>
          </a:p>
        </p:txBody>
      </p:sp>
      <p:sp>
        <p:nvSpPr>
          <p:cNvPr id="3" name="Content Placeholder 2"/>
          <p:cNvSpPr>
            <a:spLocks noGrp="1"/>
          </p:cNvSpPr>
          <p:nvPr>
            <p:ph idx="1"/>
          </p:nvPr>
        </p:nvSpPr>
        <p:spPr/>
        <p:txBody>
          <a:bodyPr>
            <a:normAutofit/>
          </a:bodyPr>
          <a:lstStyle/>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94BECB34-78E4-4197-B16F-11FC60F48B65}" type="datetime1">
              <a:rPr lang="en-US" smtClean="0"/>
              <a:t>11/24/2023</a:t>
            </a:fld>
            <a:endParaRPr lang="en-US" dirty="0"/>
          </a:p>
        </p:txBody>
      </p:sp>
      <p:sp>
        <p:nvSpPr>
          <p:cNvPr id="5" name="Footer Placeholder 4"/>
          <p:cNvSpPr>
            <a:spLocks noGrp="1"/>
          </p:cNvSpPr>
          <p:nvPr>
            <p:ph type="ftr" sz="quarter" idx="11"/>
          </p:nvPr>
        </p:nvSpPr>
        <p:spPr/>
        <p:txBody>
          <a:bodyPr/>
          <a:lstStyle/>
          <a:p>
            <a:r>
              <a:rPr lang="en-US"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7</a:t>
            </a:fld>
            <a:endParaRPr lang="en-US" dirty="0"/>
          </a:p>
        </p:txBody>
      </p:sp>
      <p:sp>
        <p:nvSpPr>
          <p:cNvPr id="8" name="Rectangle 7"/>
          <p:cNvSpPr/>
          <p:nvPr/>
        </p:nvSpPr>
        <p:spPr>
          <a:xfrm>
            <a:off x="1275010" y="1786022"/>
            <a:ext cx="9903852" cy="3693319"/>
          </a:xfrm>
          <a:prstGeom prst="rect">
            <a:avLst/>
          </a:prstGeom>
        </p:spPr>
        <p:txBody>
          <a:bodyPr wrap="square">
            <a:spAutoFit/>
          </a:bodyPr>
          <a:lstStyle/>
          <a:p>
            <a:pPr lvl="0" algn="just"/>
            <a:r>
              <a:rPr lang="en-US" b="1" dirty="0" smtClean="0">
                <a:latin typeface="Times New Roman" pitchFamily="18" charset="0"/>
                <a:cs typeface="Times New Roman" pitchFamily="18" charset="0"/>
              </a:rPr>
              <a:t>Recipe Details:</a:t>
            </a:r>
            <a:endParaRPr lang="en-US" sz="16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Each recipe includes details like ingredients, step-by-step instructions, preparation time, cooking time, and serving size.</a:t>
            </a:r>
            <a:endParaRPr lang="en-US" sz="1600" dirty="0" smtClean="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Nutritional Information:</a:t>
            </a:r>
            <a:endParaRPr lang="en-US" sz="16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Users can view nutritional data for each recipe, including calorie count, macronutrient breakdown, and sometimes even micronutrients.</a:t>
            </a:r>
            <a:endParaRPr lang="en-US" sz="1600" dirty="0" smtClean="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Favorites </a:t>
            </a:r>
            <a:r>
              <a:rPr lang="en-US" b="1" dirty="0">
                <a:latin typeface="Times New Roman" pitchFamily="18" charset="0"/>
                <a:cs typeface="Times New Roman" pitchFamily="18" charset="0"/>
              </a:rPr>
              <a:t>and Collections:</a:t>
            </a:r>
            <a:endParaRPr lang="en-US" sz="1600"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Users can save favorite recipes and organize them into collections (e.g., breakfast, dinner, desserts).</a:t>
            </a:r>
            <a:endParaRPr lang="en-US" sz="1600"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Ingredient Substitutions:</a:t>
            </a:r>
            <a:endParaRPr lang="en-US" sz="1600"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The app may suggest ingredient substitutions for users who lack specific items.</a:t>
            </a:r>
            <a:endParaRPr lang="en-US" sz="1600"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Kitchen Appliance Integration:</a:t>
            </a:r>
            <a:endParaRPr lang="en-US" sz="16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Integration with smart kitchen appliances (e.g., ovens, scales) for precise cooking instructions and control.</a:t>
            </a:r>
            <a:endParaRPr lang="en-IN"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166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0"/>
            <a:ext cx="10213200" cy="1059543"/>
          </a:xfrm>
        </p:spPr>
        <p:txBody>
          <a:bodyPr/>
          <a:lstStyle/>
          <a:p>
            <a:pPr algn="ctr"/>
            <a:r>
              <a:rPr lang="en-IN" sz="2400" b="1" u="sng" dirty="0" smtClean="0">
                <a:solidFill>
                  <a:srgbClr val="000000"/>
                </a:solidFill>
                <a:latin typeface="Times New Roman" panose="02020603050405020304" pitchFamily="18" charset="0"/>
              </a:rPr>
              <a:t>SOFTWARE &amp; HARDWARE REQUIREMENTS</a:t>
            </a:r>
            <a:endParaRPr lang="en-US" sz="2400" dirty="0"/>
          </a:p>
        </p:txBody>
      </p:sp>
      <p:sp>
        <p:nvSpPr>
          <p:cNvPr id="3" name="Content Placeholder 2"/>
          <p:cNvSpPr>
            <a:spLocks noGrp="1"/>
          </p:cNvSpPr>
          <p:nvPr>
            <p:ph idx="1"/>
          </p:nvPr>
        </p:nvSpPr>
        <p:spPr>
          <a:xfrm>
            <a:off x="844258" y="1611086"/>
            <a:ext cx="5309799" cy="4187601"/>
          </a:xfrm>
        </p:spPr>
        <p:txBody>
          <a:bodyPr>
            <a:normAutofit/>
          </a:bodyPr>
          <a:lstStyle/>
          <a:p>
            <a:pPr marL="0" indent="0">
              <a:buNone/>
            </a:pPr>
            <a:r>
              <a:rPr lang="en-US"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a:p>
            <a:pPr lvl="0" fontAlgn="base">
              <a:buFont typeface="Wingdings" pitchFamily="2" charset="2"/>
              <a:buChar char="q"/>
            </a:pPr>
            <a:r>
              <a:rPr lang="en-IN" dirty="0">
                <a:latin typeface="Times New Roman" pitchFamily="18" charset="0"/>
                <a:cs typeface="Times New Roman" pitchFamily="18" charset="0"/>
              </a:rPr>
              <a:t>Front end	: Flutter</a:t>
            </a:r>
            <a:endParaRPr lang="en-US" dirty="0">
              <a:latin typeface="Times New Roman" pitchFamily="18" charset="0"/>
              <a:cs typeface="Times New Roman" pitchFamily="18" charset="0"/>
            </a:endParaRPr>
          </a:p>
          <a:p>
            <a:pPr lvl="0" fontAlgn="base">
              <a:buFont typeface="Wingdings" pitchFamily="2" charset="2"/>
              <a:buChar char="q"/>
            </a:pPr>
            <a:r>
              <a:rPr lang="en-IN" dirty="0">
                <a:latin typeface="Times New Roman" pitchFamily="18" charset="0"/>
                <a:cs typeface="Times New Roman" pitchFamily="18" charset="0"/>
              </a:rPr>
              <a:t>Back end	: java, </a:t>
            </a:r>
            <a:r>
              <a:rPr lang="en-IN" dirty="0" err="1" smtClean="0">
                <a:latin typeface="Times New Roman" pitchFamily="18" charset="0"/>
                <a:cs typeface="Times New Roman" pitchFamily="18" charset="0"/>
              </a:rPr>
              <a:t>MySql</a:t>
            </a:r>
            <a:endParaRPr lang="en-IN" dirty="0" smtClean="0">
              <a:latin typeface="Times New Roman" pitchFamily="18" charset="0"/>
              <a:cs typeface="Times New Roman" pitchFamily="18" charset="0"/>
            </a:endParaRPr>
          </a:p>
          <a:p>
            <a:pPr lvl="0" fontAlgn="base">
              <a:buFont typeface="Wingdings" pitchFamily="2" charset="2"/>
              <a:buChar char="q"/>
            </a:pPr>
            <a:r>
              <a:rPr lang="en-IN" dirty="0" smtClean="0">
                <a:latin typeface="Times New Roman" pitchFamily="18" charset="0"/>
                <a:cs typeface="Times New Roman" pitchFamily="18" charset="0"/>
              </a:rPr>
              <a:t>OS                  :Windows 10</a:t>
            </a:r>
          </a:p>
          <a:p>
            <a:r>
              <a:rPr lang="en-IN" b="1" dirty="0" smtClean="0">
                <a:latin typeface="Times New Roman" pitchFamily="18" charset="0"/>
                <a:cs typeface="Times New Roman" pitchFamily="18" charset="0"/>
              </a:rPr>
              <a:t>TOOLS</a:t>
            </a:r>
            <a:endParaRPr lang="en-US" dirty="0">
              <a:latin typeface="Times New Roman" pitchFamily="18" charset="0"/>
              <a:cs typeface="Times New Roman" pitchFamily="18" charset="0"/>
            </a:endParaRPr>
          </a:p>
          <a:p>
            <a:pPr lvl="0" fontAlgn="base">
              <a:buFont typeface="Wingdings" pitchFamily="2" charset="2"/>
              <a:buChar char="q"/>
            </a:pPr>
            <a:r>
              <a:rPr lang="en-IN" dirty="0" smtClean="0">
                <a:latin typeface="Times New Roman" pitchFamily="18" charset="0"/>
                <a:cs typeface="Times New Roman" pitchFamily="18" charset="0"/>
              </a:rPr>
              <a:t>Visual </a:t>
            </a:r>
            <a:r>
              <a:rPr lang="en-IN" dirty="0">
                <a:latin typeface="Times New Roman" pitchFamily="18" charset="0"/>
                <a:cs typeface="Times New Roman" pitchFamily="18" charset="0"/>
              </a:rPr>
              <a:t>Code Studio</a:t>
            </a:r>
            <a:endParaRPr lang="en-US" dirty="0">
              <a:latin typeface="Times New Roman" pitchFamily="18" charset="0"/>
              <a:cs typeface="Times New Roman" pitchFamily="18" charset="0"/>
            </a:endParaRPr>
          </a:p>
          <a:p>
            <a:pPr lvl="0" fontAlgn="base">
              <a:buFont typeface="Wingdings" pitchFamily="2" charset="2"/>
              <a:buChar char="q"/>
            </a:pPr>
            <a:r>
              <a:rPr lang="en-IN" dirty="0" err="1" smtClean="0">
                <a:latin typeface="Times New Roman" pitchFamily="18" charset="0"/>
                <a:cs typeface="Times New Roman" pitchFamily="18" charset="0"/>
              </a:rPr>
              <a:t>NetBeans</a:t>
            </a:r>
            <a:endParaRPr lang="en-US" dirty="0">
              <a:latin typeface="Times New Roman" pitchFamily="18" charset="0"/>
              <a:cs typeface="Times New Roman" pitchFamily="18" charset="0"/>
            </a:endParaRPr>
          </a:p>
          <a:p>
            <a:pPr marL="0" lvl="0" indent="0" fontAlgn="base">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4BECB34-78E4-4197-B16F-11FC60F48B65}" type="datetime1">
              <a:rPr lang="en-US" smtClean="0"/>
              <a:t>11/24/2023</a:t>
            </a:fld>
            <a:endParaRPr lang="en-US" dirty="0"/>
          </a:p>
        </p:txBody>
      </p:sp>
      <p:sp>
        <p:nvSpPr>
          <p:cNvPr id="5" name="Footer Placeholder 4"/>
          <p:cNvSpPr>
            <a:spLocks noGrp="1"/>
          </p:cNvSpPr>
          <p:nvPr>
            <p:ph type="ftr" sz="quarter" idx="11"/>
          </p:nvPr>
        </p:nvSpPr>
        <p:spPr/>
        <p:txBody>
          <a:bodyPr/>
          <a:lstStyle/>
          <a:p>
            <a:r>
              <a:rPr lang="en-US"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8</a:t>
            </a:fld>
            <a:endParaRPr lang="en-US" dirty="0"/>
          </a:p>
        </p:txBody>
      </p:sp>
      <p:sp>
        <p:nvSpPr>
          <p:cNvPr id="7" name="Content Placeholder 2"/>
          <p:cNvSpPr txBox="1">
            <a:spLocks/>
          </p:cNvSpPr>
          <p:nvPr/>
        </p:nvSpPr>
        <p:spPr>
          <a:xfrm>
            <a:off x="6120201" y="1654630"/>
            <a:ext cx="5309799" cy="418760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latin typeface="Times New Roman" pitchFamily="18" charset="0"/>
                <a:cs typeface="Times New Roman" pitchFamily="18" charset="0"/>
              </a:rPr>
              <a:t>HARDWARE REQUIREMENTS</a:t>
            </a:r>
          </a:p>
          <a:p>
            <a:pPr lvl="0" fontAlgn="base">
              <a:buFont typeface="Wingdings" pitchFamily="2" charset="2"/>
              <a:buChar char="q"/>
            </a:pPr>
            <a:r>
              <a:rPr lang="en-IN" dirty="0" smtClean="0">
                <a:latin typeface="Times New Roman" pitchFamily="18" charset="0"/>
                <a:cs typeface="Times New Roman" pitchFamily="18" charset="0"/>
              </a:rPr>
              <a:t>Processor		: Intel(R) Core(TM) i7-5500U CPU @ 2.40GHz   2.40 GHz</a:t>
            </a:r>
          </a:p>
          <a:p>
            <a:pPr lvl="0" fontAlgn="base">
              <a:buFont typeface="Wingdings" pitchFamily="2" charset="2"/>
              <a:buChar char="q"/>
            </a:pPr>
            <a:r>
              <a:rPr lang="en-IN" dirty="0" smtClean="0">
                <a:latin typeface="Times New Roman" pitchFamily="18" charset="0"/>
                <a:cs typeface="Times New Roman" pitchFamily="18" charset="0"/>
              </a:rPr>
              <a:t>Ram	             :     </a:t>
            </a:r>
            <a:r>
              <a:rPr lang="en-IN" dirty="0">
                <a:latin typeface="Times New Roman" pitchFamily="18" charset="0"/>
                <a:cs typeface="Times New Roman" pitchFamily="18" charset="0"/>
              </a:rPr>
              <a:t>8</a:t>
            </a:r>
            <a:r>
              <a:rPr lang="en-IN" dirty="0" smtClean="0">
                <a:latin typeface="Times New Roman" pitchFamily="18" charset="0"/>
                <a:cs typeface="Times New Roman" pitchFamily="18" charset="0"/>
              </a:rPr>
              <a:t>.00 GB</a:t>
            </a:r>
          </a:p>
          <a:p>
            <a:pPr lvl="0" fontAlgn="base">
              <a:buFont typeface="Wingdings" pitchFamily="2" charset="2"/>
              <a:buChar char="q"/>
            </a:pPr>
            <a:r>
              <a:rPr lang="en-IN" dirty="0" smtClean="0">
                <a:latin typeface="Times New Roman" pitchFamily="18" charset="0"/>
                <a:cs typeface="Times New Roman" pitchFamily="18" charset="0"/>
              </a:rPr>
              <a:t>Storage         :256Gb HDD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61400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D8E2C71-CAE6-3239-FB36-809C22FBD15D}"/>
              </a:ext>
            </a:extLst>
          </p:cNvPr>
          <p:cNvSpPr>
            <a:spLocks noGrp="1"/>
          </p:cNvSpPr>
          <p:nvPr>
            <p:ph type="title"/>
          </p:nvPr>
        </p:nvSpPr>
        <p:spPr>
          <a:xfrm>
            <a:off x="989400" y="-1141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PRODUCT BACKLOG</a:t>
            </a:r>
            <a:endParaRPr lang="en-IN" sz="20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00ECE4A-694C-7DB0-C262-B9F7BCAEBA8E}"/>
              </a:ext>
            </a:extLst>
          </p:cNvPr>
          <p:cNvSpPr>
            <a:spLocks noGrp="1"/>
          </p:cNvSpPr>
          <p:nvPr>
            <p:ph type="dt" sz="half" idx="10"/>
          </p:nvPr>
        </p:nvSpPr>
        <p:spPr/>
        <p:txBody>
          <a:bodyPr/>
          <a:lstStyle/>
          <a:p>
            <a:fld id="{425CD55F-EA0F-40AC-82F2-17B004391AD0}" type="datetime1">
              <a:rPr lang="en-US" smtClean="0"/>
              <a:t>11/24/2023</a:t>
            </a:fld>
            <a:endParaRPr lang="en-US" dirty="0"/>
          </a:p>
        </p:txBody>
      </p:sp>
      <p:sp>
        <p:nvSpPr>
          <p:cNvPr id="5" name="Footer Placeholder 4">
            <a:extLst>
              <a:ext uri="{FF2B5EF4-FFF2-40B4-BE49-F238E27FC236}">
                <a16:creationId xmlns:a16="http://schemas.microsoft.com/office/drawing/2014/main" xmlns="" id="{77434C69-2B75-7299-8EAB-C674253B2FD6}"/>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D4D02410-41E7-2A72-383D-FF1F57952BA2}"/>
              </a:ext>
            </a:extLst>
          </p:cNvPr>
          <p:cNvSpPr>
            <a:spLocks noGrp="1"/>
          </p:cNvSpPr>
          <p:nvPr>
            <p:ph type="sldNum" sz="quarter" idx="12"/>
          </p:nvPr>
        </p:nvSpPr>
        <p:spPr/>
        <p:txBody>
          <a:bodyPr/>
          <a:lstStyle/>
          <a:p>
            <a:fld id="{FF2BD96E-3838-45D2-9031-D3AF67C920A5}" type="slidenum">
              <a:rPr lang="en-US" smtClean="0"/>
              <a:t>9</a:t>
            </a:fld>
            <a:endParaRPr lang="en-US" dirty="0"/>
          </a:p>
        </p:txBody>
      </p:sp>
      <p:graphicFrame>
        <p:nvGraphicFramePr>
          <p:cNvPr id="12" name="Table 11">
            <a:extLst>
              <a:ext uri="{FF2B5EF4-FFF2-40B4-BE49-F238E27FC236}">
                <a16:creationId xmlns:a16="http://schemas.microsoft.com/office/drawing/2014/main" xmlns="" id="{350D2E6E-5F55-582F-5120-1E80C8E6074C}"/>
              </a:ext>
            </a:extLst>
          </p:cNvPr>
          <p:cNvGraphicFramePr>
            <a:graphicFrameLocks noGrp="1"/>
          </p:cNvGraphicFramePr>
          <p:nvPr>
            <p:extLst>
              <p:ext uri="{D42A27DB-BD31-4B8C-83A1-F6EECF244321}">
                <p14:modId xmlns:p14="http://schemas.microsoft.com/office/powerpoint/2010/main" val="3796397172"/>
              </p:ext>
            </p:extLst>
          </p:nvPr>
        </p:nvGraphicFramePr>
        <p:xfrm>
          <a:off x="596412" y="1793631"/>
          <a:ext cx="10999176" cy="3082038"/>
        </p:xfrm>
        <a:graphic>
          <a:graphicData uri="http://schemas.openxmlformats.org/drawingml/2006/table">
            <a:tbl>
              <a:tblPr firstRow="1">
                <a:tableStyleId>{10A1B5D5-9B99-4C35-A422-299274C87663}</a:tableStyleId>
              </a:tblPr>
              <a:tblGrid>
                <a:gridCol w="1433147">
                  <a:extLst>
                    <a:ext uri="{9D8B030D-6E8A-4147-A177-3AD203B41FA5}">
                      <a16:colId xmlns:a16="http://schemas.microsoft.com/office/drawing/2014/main" xmlns="" val="362828207"/>
                    </a:ext>
                  </a:extLst>
                </a:gridCol>
                <a:gridCol w="1872761">
                  <a:extLst>
                    <a:ext uri="{9D8B030D-6E8A-4147-A177-3AD203B41FA5}">
                      <a16:colId xmlns:a16="http://schemas.microsoft.com/office/drawing/2014/main" xmlns="" val="647094836"/>
                    </a:ext>
                  </a:extLst>
                </a:gridCol>
                <a:gridCol w="1679331">
                  <a:extLst>
                    <a:ext uri="{9D8B030D-6E8A-4147-A177-3AD203B41FA5}">
                      <a16:colId xmlns:a16="http://schemas.microsoft.com/office/drawing/2014/main" xmlns="" val="4288366691"/>
                    </a:ext>
                  </a:extLst>
                </a:gridCol>
                <a:gridCol w="1482969">
                  <a:extLst>
                    <a:ext uri="{9D8B030D-6E8A-4147-A177-3AD203B41FA5}">
                      <a16:colId xmlns:a16="http://schemas.microsoft.com/office/drawing/2014/main" xmlns="" val="846726990"/>
                    </a:ext>
                  </a:extLst>
                </a:gridCol>
                <a:gridCol w="2376854">
                  <a:extLst>
                    <a:ext uri="{9D8B030D-6E8A-4147-A177-3AD203B41FA5}">
                      <a16:colId xmlns:a16="http://schemas.microsoft.com/office/drawing/2014/main" xmlns="" val="1564752975"/>
                    </a:ext>
                  </a:extLst>
                </a:gridCol>
                <a:gridCol w="2154114">
                  <a:extLst>
                    <a:ext uri="{9D8B030D-6E8A-4147-A177-3AD203B41FA5}">
                      <a16:colId xmlns:a16="http://schemas.microsoft.com/office/drawing/2014/main" xmlns="" val="2058392060"/>
                    </a:ext>
                  </a:extLst>
                </a:gridCol>
              </a:tblGrid>
              <a:tr h="685800">
                <a:tc>
                  <a:txBody>
                    <a:bodyPr/>
                    <a:lstStyle/>
                    <a:p>
                      <a:pPr algn="ctr"/>
                      <a:r>
                        <a:rPr lang="en-US" sz="1800" dirty="0">
                          <a:latin typeface="Times New Roman" panose="02020603050405020304" pitchFamily="18" charset="0"/>
                          <a:cs typeface="Times New Roman" panose="02020603050405020304" pitchFamily="18" charset="0"/>
                        </a:rPr>
                        <a:t>ID</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PRIORITY</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SIZE</a:t>
                      </a:r>
                      <a:endParaRPr lang="en-IN" sz="1800" u="none" strike="noStrike" cap="none" dirty="0">
                        <a:solidFill>
                          <a:schemeClr val="lt1"/>
                        </a:solidFill>
                        <a:latin typeface="Times New Roman" panose="02020603050405020304" pitchFamily="18" charset="0"/>
                        <a:cs typeface="Times New Roman" panose="02020603050405020304" pitchFamily="18" charset="0"/>
                      </a:endParaRPr>
                    </a:p>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r>
                        <a:rPr lang="en-IN" sz="1800" b="1" u="none" strike="noStrike" cap="none" dirty="0">
                          <a:solidFill>
                            <a:schemeClr val="lt1"/>
                          </a:solidFill>
                          <a:latin typeface="Times New Roman" panose="02020603050405020304" pitchFamily="18" charset="0"/>
                          <a:cs typeface="Times New Roman" panose="02020603050405020304" pitchFamily="18" charset="0"/>
                        </a:rPr>
                        <a:t>Hours</a:t>
                      </a: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SPRINT</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STATUS</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NAME</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40517159"/>
                  </a:ext>
                </a:extLst>
              </a:tr>
              <a:tr h="399373">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Form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92482874"/>
                  </a:ext>
                </a:extLst>
              </a:tr>
              <a:tr h="399373">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Partially 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User </a:t>
                      </a:r>
                      <a:r>
                        <a:rPr lang="en-US" sz="1800" dirty="0">
                          <a:latin typeface="Times New Roman" panose="02020603050405020304" pitchFamily="18" charset="0"/>
                          <a:cs typeface="Times New Roman" panose="02020603050405020304" pitchFamily="18" charset="0"/>
                        </a:rPr>
                        <a:t>Panel</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21000913"/>
                  </a:ext>
                </a:extLst>
              </a:tr>
              <a:tr h="399373">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Table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0467839"/>
                  </a:ext>
                </a:extLst>
              </a:tr>
              <a:tr h="399373">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9</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Coding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0106373"/>
                  </a:ext>
                </a:extLst>
              </a:tr>
              <a:tr h="399373">
                <a:tc>
                  <a:txBody>
                    <a:bodyPr/>
                    <a:lstStyle/>
                    <a:p>
                      <a:pPr algn="ctr"/>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Testing Data</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08822903"/>
                  </a:ext>
                </a:extLst>
              </a:tr>
              <a:tr h="399373">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Output Generation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9230790"/>
                  </a:ext>
                </a:extLst>
              </a:tr>
            </a:tbl>
          </a:graphicData>
        </a:graphic>
      </p:graphicFrame>
    </p:spTree>
    <p:extLst>
      <p:ext uri="{BB962C8B-B14F-4D97-AF65-F5344CB8AC3E}">
        <p14:creationId xmlns:p14="http://schemas.microsoft.com/office/powerpoint/2010/main" val="2168427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sted design_Win32_CP_V8" id="{107AA2FF-87C2-402A-941C-B6E8E29820B1}" vid="{D76A43F6-F991-4F95-A1AC-CC1A08771F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555FC5-7F43-4268-9F72-E00485469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31DC52-0457-48AD-BA6B-85D7830CD59A}">
  <ds:schemaRefs>
    <ds:schemaRef ds:uri="http://schemas.microsoft.com/sharepoint/v3/contenttype/forms"/>
  </ds:schemaRefs>
</ds:datastoreItem>
</file>

<file path=customXml/itemProps3.xml><?xml version="1.0" encoding="utf-8"?>
<ds:datastoreItem xmlns:ds="http://schemas.openxmlformats.org/officeDocument/2006/customXml" ds:itemID="{6EDA3F42-BCFF-48D4-9BF9-37ECC5FE65EF}">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609</TotalTime>
  <Words>758</Words>
  <Application>Microsoft Office PowerPoint</Application>
  <PresentationFormat>Custom</PresentationFormat>
  <Paragraphs>434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FrostyVTI</vt:lpstr>
      <vt:lpstr>  MOBILE APPLICATION FOR  RECIPE GENERATOR </vt:lpstr>
      <vt:lpstr>PowerPoint Presentation</vt:lpstr>
      <vt:lpstr>CONTENTS</vt:lpstr>
      <vt:lpstr>  OVERVIEW </vt:lpstr>
      <vt:lpstr>  OVERVIEW </vt:lpstr>
      <vt:lpstr>OVERVIEW</vt:lpstr>
      <vt:lpstr>FUNCTIONALITY:</vt:lpstr>
      <vt:lpstr>SOFTWARE &amp; HARDWARE REQUIREMENTS</vt:lpstr>
      <vt:lpstr>PRODUCT BACKLOG</vt:lpstr>
      <vt:lpstr>PROJECT PLAN</vt:lpstr>
      <vt:lpstr>SPRINT PLAN</vt:lpstr>
      <vt:lpstr>SPRINT PLAN</vt:lpstr>
      <vt:lpstr>SPRINT PLAN</vt:lpstr>
      <vt:lpstr>DFD</vt:lpstr>
      <vt:lpstr>DFD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falahuddeen p.t</dc:creator>
  <cp:lastModifiedBy>hp</cp:lastModifiedBy>
  <cp:revision>181</cp:revision>
  <dcterms:created xsi:type="dcterms:W3CDTF">2023-10-24T10:25:49Z</dcterms:created>
  <dcterms:modified xsi:type="dcterms:W3CDTF">2023-11-24T14:00:51Z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2023-10-24T10:28:33Z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7a54aa9b-9225-444c-9ac9-c5536a6b9438</vt:lpwstr>
  </property>
  <property fmtid="{D5CDD505-2E9C-101B-9397-08002B2CF9AE}" pid="9" name="MSIP_Label_defa4170-0d19-0005-0004-bc88714345d2_ActionId">
    <vt:lpwstr>a8e4365a-578d-4190-a037-3e79952d7cc3</vt:lpwstr>
  </property>
  <property fmtid="{D5CDD505-2E9C-101B-9397-08002B2CF9AE}" pid="10" name="MSIP_Label_defa4170-0d19-0005-0004-bc88714345d2_ContentBits">
    <vt:lpwstr>0</vt:lpwstr>
  </property>
</Properties>
</file>