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60" r:id="rId6"/>
    <p:sldId id="270" r:id="rId7"/>
    <p:sldId id="265" r:id="rId8"/>
    <p:sldId id="266" r:id="rId9"/>
    <p:sldId id="267" r:id="rId10"/>
    <p:sldId id="268" r:id="rId11"/>
    <p:sldId id="269" r:id="rId12"/>
    <p:sldId id="261" r:id="rId13"/>
    <p:sldId id="263" r:id="rId14"/>
    <p:sldId id="264" r:id="rId15"/>
    <p:sldId id="273" r:id="rId16"/>
    <p:sldId id="271" r:id="rId17"/>
    <p:sldId id="272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ython-tutorial" TargetMode="External"/><Relationship Id="rId2" Type="http://schemas.openxmlformats.org/officeDocument/2006/relationships/hyperlink" Target="https://pypi.org/project/pi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intro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9DFA-BF20-965F-80EC-670CF4963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003" y="2635623"/>
            <a:ext cx="8312973" cy="887036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PDF TO AUDIO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566AD-2C84-73DF-B4D0-D0A87CDC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96" y="770074"/>
            <a:ext cx="5811822" cy="977621"/>
          </a:xfrm>
        </p:spPr>
        <p:txBody>
          <a:bodyPr>
            <a:normAutofit fontScale="92500"/>
          </a:bodyPr>
          <a:lstStyle/>
          <a:p>
            <a:r>
              <a:rPr lang="en-I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CAMELLIA INSTITUTE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POLYTECHNIC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59545A-486E-0248-3A45-D94547809663}"/>
              </a:ext>
            </a:extLst>
          </p:cNvPr>
          <p:cNvSpPr txBox="1">
            <a:spLocks/>
          </p:cNvSpPr>
          <p:nvPr/>
        </p:nvSpPr>
        <p:spPr>
          <a:xfrm>
            <a:off x="337967" y="3764285"/>
            <a:ext cx="5659421" cy="2323641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BISWANATH DEY(d202104118)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FARHAN CHOWDHURY(D202104120)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SOURAV MAHANTA (d202104128)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MD.RAKESH SK (d212220866)</a:t>
            </a: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6F47E3-5784-499C-AB2B-6E052E082B3F}"/>
              </a:ext>
            </a:extLst>
          </p:cNvPr>
          <p:cNvSpPr txBox="1">
            <a:spLocks/>
          </p:cNvSpPr>
          <p:nvPr/>
        </p:nvSpPr>
        <p:spPr>
          <a:xfrm>
            <a:off x="9123379" y="3764285"/>
            <a:ext cx="5659421" cy="232364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Ms. ESHA DUTTA</a:t>
            </a:r>
          </a:p>
          <a:p>
            <a:pPr marL="342900" indent="-342900">
              <a:buAutoNum type="arabicPeriod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7EC8E6-8D51-9AB1-333A-EA9DFED8A488}"/>
              </a:ext>
            </a:extLst>
          </p:cNvPr>
          <p:cNvSpPr txBox="1">
            <a:spLocks/>
          </p:cNvSpPr>
          <p:nvPr/>
        </p:nvSpPr>
        <p:spPr>
          <a:xfrm>
            <a:off x="4615543" y="5623945"/>
            <a:ext cx="7576457" cy="248057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Department: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Computer science and engineering</a:t>
            </a:r>
          </a:p>
          <a:p>
            <a:endParaRPr lang="en-IN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3274A-C949-BBAF-2D7F-463D452C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79" y="473526"/>
            <a:ext cx="2523445" cy="15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82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BFAFD4-F6F1-8A61-1F76-FBC83E8E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175" y="2831726"/>
            <a:ext cx="2712037" cy="28832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50E4ED-8198-3EB2-A19D-5A3547A1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03" y="430307"/>
            <a:ext cx="2705408" cy="28832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465253-9D5A-1E81-4748-68B232A6F8F9}"/>
              </a:ext>
            </a:extLst>
          </p:cNvPr>
          <p:cNvSpPr txBox="1"/>
          <p:nvPr/>
        </p:nvSpPr>
        <p:spPr>
          <a:xfrm>
            <a:off x="4699747" y="958334"/>
            <a:ext cx="6100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orbel" panose="020B0503020204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 that we create a dropdown box for changing the voice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00DDF-E341-9957-5A96-D344B8BF2FDC}"/>
              </a:ext>
            </a:extLst>
          </p:cNvPr>
          <p:cNvSpPr txBox="1"/>
          <p:nvPr/>
        </p:nvSpPr>
        <p:spPr>
          <a:xfrm>
            <a:off x="1427629" y="4078505"/>
            <a:ext cx="6100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Then we create another dropdown box for changing the speed of voice.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228317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C59526-5A1D-D804-1319-EFA7E6F7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67" y="476811"/>
            <a:ext cx="2623577" cy="27895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B9BFE9-4AE7-03E5-8190-DD769A9E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256" y="3119717"/>
            <a:ext cx="2528756" cy="26714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3004A1-532E-A473-A994-55502CC50D89}"/>
              </a:ext>
            </a:extLst>
          </p:cNvPr>
          <p:cNvSpPr txBox="1"/>
          <p:nvPr/>
        </p:nvSpPr>
        <p:spPr>
          <a:xfrm>
            <a:off x="4394946" y="339864"/>
            <a:ext cx="61004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Then we write </a:t>
            </a:r>
            <a:r>
              <a:rPr lang="en-IN" sz="280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a method </a:t>
            </a: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with PyPDF2 module that read the PDF file and extract the text from the PDF. Then we created another label (label 2) that show the user a message 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365D6-1DBE-6457-0B94-A50F2B280EB7}"/>
              </a:ext>
            </a:extLst>
          </p:cNvPr>
          <p:cNvSpPr txBox="1"/>
          <p:nvPr/>
        </p:nvSpPr>
        <p:spPr>
          <a:xfrm>
            <a:off x="1954306" y="3591678"/>
            <a:ext cx="61004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After that we created another image that we also use like as a button(play)</a:t>
            </a:r>
            <a:r>
              <a:rPr lang="en-IN" sz="1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</a:t>
            </a: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and write a method with pyttsx3 module that's helps to speak extracted text as an audio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77292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EF0BAB5-2C10-27A0-74C9-B49A50546D82}"/>
              </a:ext>
            </a:extLst>
          </p:cNvPr>
          <p:cNvSpPr txBox="1">
            <a:spLocks/>
          </p:cNvSpPr>
          <p:nvPr/>
        </p:nvSpPr>
        <p:spPr>
          <a:xfrm>
            <a:off x="809804" y="591877"/>
            <a:ext cx="8638996" cy="232364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used:</a:t>
            </a:r>
          </a:p>
          <a:p>
            <a:endParaRPr lang="en-IN" sz="2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09E27-A1C0-2D2C-D96E-A513FF9FF901}"/>
              </a:ext>
            </a:extLst>
          </p:cNvPr>
          <p:cNvSpPr txBox="1"/>
          <p:nvPr/>
        </p:nvSpPr>
        <p:spPr>
          <a:xfrm>
            <a:off x="809804" y="1753697"/>
            <a:ext cx="10040470" cy="316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" panose="020F0502020204030204" pitchFamily="34" charset="0"/>
              </a:rPr>
              <a:t>In this project, we used Dell Inspiron 15 3000 Laptop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3200" b="1" u="sng" dirty="0">
                <a:latin typeface="Calibri" panose="020F0502020204030204" pitchFamily="34" charset="0"/>
                <a:ea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lang="en-IN" sz="3200" b="1" u="sng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" panose="020F0502020204030204" pitchFamily="34" charset="0"/>
              </a:rPr>
              <a:t>pecification of the laptop: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" panose="020F0502020204030204" pitchFamily="34" charset="0"/>
              </a:rPr>
              <a:t>RAM:</a:t>
            </a:r>
            <a:r>
              <a:rPr lang="en-IN" sz="3200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" panose="020F0502020204030204" pitchFamily="34" charset="0"/>
              </a:rPr>
              <a:t> 8 GB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" panose="020F0502020204030204" pitchFamily="34" charset="0"/>
              </a:rPr>
              <a:t>STORAGE:</a:t>
            </a:r>
            <a:r>
              <a:rPr lang="en-IN" sz="3200" dirty="0">
                <a:effectLst/>
                <a:latin typeface="Calibri" panose="020F0502020204030204" pitchFamily="34" charset="0"/>
                <a:ea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512 GB SSD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PROCESSOR: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11th Generation Intel</a:t>
            </a:r>
            <a:r>
              <a:rPr lang="en-IN" sz="320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r>
              <a:rPr lang="en-IN" sz="32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Core™ i5-1135G7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8474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04C01A-3902-52B7-BBBF-EFDF006B8A3C}"/>
              </a:ext>
            </a:extLst>
          </p:cNvPr>
          <p:cNvSpPr txBox="1"/>
          <p:nvPr/>
        </p:nvSpPr>
        <p:spPr>
          <a:xfrm>
            <a:off x="1149722" y="1726110"/>
            <a:ext cx="10809196" cy="374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11 Home (Version 22H2)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(Version 3.10.6)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EDITOR: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Studio Code (Version 1.73.0)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PHOTO EDITOR: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Adobe Photoshop cc (Version 14.0 x64)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DOCUMENTATION: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Microsoft Word 2019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PPT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Microsoft Power Point 2019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A1A23-30A5-635B-F248-8D65BA812D36}"/>
              </a:ext>
            </a:extLst>
          </p:cNvPr>
          <p:cNvSpPr txBox="1"/>
          <p:nvPr/>
        </p:nvSpPr>
        <p:spPr>
          <a:xfrm>
            <a:off x="853887" y="690765"/>
            <a:ext cx="6100482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4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USED: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877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2AFB7-D812-19DC-11C4-B8BAFA89A19B}"/>
              </a:ext>
            </a:extLst>
          </p:cNvPr>
          <p:cNvSpPr txBox="1"/>
          <p:nvPr/>
        </p:nvSpPr>
        <p:spPr>
          <a:xfrm>
            <a:off x="1364876" y="2186737"/>
            <a:ext cx="10594042" cy="248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future we want to make some changes in the software like-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volume up/down.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 play and pause button.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 saving button.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DA73D-B246-FEF3-BFF7-1BDE6DB0539C}"/>
              </a:ext>
            </a:extLst>
          </p:cNvPr>
          <p:cNvSpPr txBox="1"/>
          <p:nvPr/>
        </p:nvSpPr>
        <p:spPr>
          <a:xfrm>
            <a:off x="1015253" y="766965"/>
            <a:ext cx="6100482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4400" b="1" u="sng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</a:t>
            </a:r>
            <a:r>
              <a:rPr lang="en-IN" sz="4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SCOPE: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126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A36A2-D39B-342A-8EC2-61D8F27AF57C}"/>
              </a:ext>
            </a:extLst>
          </p:cNvPr>
          <p:cNvSpPr txBox="1"/>
          <p:nvPr/>
        </p:nvSpPr>
        <p:spPr>
          <a:xfrm>
            <a:off x="1490382" y="641434"/>
            <a:ext cx="8110818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any type of file.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 from web.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into a mobile application.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09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D1A07-3362-2F27-7CCB-22CCAB9007F9}"/>
              </a:ext>
            </a:extLst>
          </p:cNvPr>
          <p:cNvSpPr txBox="1"/>
          <p:nvPr/>
        </p:nvSpPr>
        <p:spPr>
          <a:xfrm>
            <a:off x="719418" y="394753"/>
            <a:ext cx="6100482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4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D0DA9-0D17-8B6F-AA09-AB308469C967}"/>
              </a:ext>
            </a:extLst>
          </p:cNvPr>
          <p:cNvSpPr txBox="1"/>
          <p:nvPr/>
        </p:nvSpPr>
        <p:spPr>
          <a:xfrm>
            <a:off x="1311088" y="1557205"/>
            <a:ext cx="10710583" cy="374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Computing &amp; Problem Solving with Python.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Dr. Jeeva Jose, Dr. P. Sojan Lal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Khanna publishing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Head-First Python, 2nd edition.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Paul Barry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3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O’Reilly, 2016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645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3511B4-5ED5-C432-254C-60F6C0CC01BF}"/>
              </a:ext>
            </a:extLst>
          </p:cNvPr>
          <p:cNvSpPr txBox="1"/>
          <p:nvPr/>
        </p:nvSpPr>
        <p:spPr>
          <a:xfrm>
            <a:off x="952500" y="648637"/>
            <a:ext cx="610048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975FC-2268-DCC4-53D6-0B036DB9CE0F}"/>
              </a:ext>
            </a:extLst>
          </p:cNvPr>
          <p:cNvSpPr txBox="1"/>
          <p:nvPr/>
        </p:nvSpPr>
        <p:spPr>
          <a:xfrm>
            <a:off x="1000685" y="1578838"/>
            <a:ext cx="10190630" cy="300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https://www.geeksforgeeks.org/python-programming-language/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https://pypi.org/project/pip/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https://www.javatpoint.com/python-tutorial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https://www.w3schools.com/python/python_intro.asp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3475017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9E4C3AE-915D-D2A4-4F45-274DD7D37986}"/>
              </a:ext>
            </a:extLst>
          </p:cNvPr>
          <p:cNvSpPr txBox="1">
            <a:spLocks/>
          </p:cNvSpPr>
          <p:nvPr/>
        </p:nvSpPr>
        <p:spPr>
          <a:xfrm>
            <a:off x="809804" y="591877"/>
            <a:ext cx="5659421" cy="232364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endParaRPr lang="en-IN" sz="2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5417C-79F4-FAA6-365A-1483D6F18A3D}"/>
              </a:ext>
            </a:extLst>
          </p:cNvPr>
          <p:cNvSpPr txBox="1"/>
          <p:nvPr/>
        </p:nvSpPr>
        <p:spPr>
          <a:xfrm>
            <a:off x="1347686" y="1813686"/>
            <a:ext cx="10378149" cy="343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found that this code works well for listening PDF text files.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software helps those people who don't like to read books.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 to Audio converter will also help blind person to gain knowledge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5084330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CF44480-74F9-B390-9730-4D25157330BC}"/>
              </a:ext>
            </a:extLst>
          </p:cNvPr>
          <p:cNvSpPr txBox="1">
            <a:spLocks/>
          </p:cNvSpPr>
          <p:nvPr/>
        </p:nvSpPr>
        <p:spPr>
          <a:xfrm>
            <a:off x="809804" y="591877"/>
            <a:ext cx="5659421" cy="232364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</a:t>
            </a:r>
          </a:p>
          <a:p>
            <a:endParaRPr lang="en-IN" sz="2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9ED71-120C-D9C2-5BC1-C4A82644D63B}"/>
              </a:ext>
            </a:extLst>
          </p:cNvPr>
          <p:cNvSpPr txBox="1"/>
          <p:nvPr/>
        </p:nvSpPr>
        <p:spPr>
          <a:xfrm>
            <a:off x="1033181" y="1591253"/>
            <a:ext cx="104864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 to the audio system is a screen reader application designed and constructed for an effective audio communication system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35F01-B8B0-F5CA-30CE-7B032B928B61}"/>
              </a:ext>
            </a:extLst>
          </p:cNvPr>
          <p:cNvSpPr txBox="1"/>
          <p:nvPr/>
        </p:nvSpPr>
        <p:spPr>
          <a:xfrm>
            <a:off x="1033181" y="3697087"/>
            <a:ext cx="94644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PDF to Audio Converter project provides an alternative to access the PDF books for the blind, lazy, readers, and others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71735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D794DE-EC72-304E-0A44-5167A585900C}"/>
              </a:ext>
            </a:extLst>
          </p:cNvPr>
          <p:cNvSpPr txBox="1"/>
          <p:nvPr/>
        </p:nvSpPr>
        <p:spPr>
          <a:xfrm>
            <a:off x="1078187" y="1222602"/>
            <a:ext cx="103609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PDF to Audio Converter the user will be able to listen to their favourite PDF file and can do their daily routine.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487575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041963-642F-AC9E-E62B-111529712DCF}"/>
              </a:ext>
            </a:extLst>
          </p:cNvPr>
          <p:cNvSpPr txBox="1">
            <a:spLocks/>
          </p:cNvSpPr>
          <p:nvPr/>
        </p:nvSpPr>
        <p:spPr>
          <a:xfrm>
            <a:off x="809804" y="591877"/>
            <a:ext cx="5659421" cy="232364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 of the project:</a:t>
            </a:r>
          </a:p>
          <a:p>
            <a:endParaRPr lang="en-IN" sz="28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7E21B-10CE-15F0-8146-5FBBF70456C1}"/>
              </a:ext>
            </a:extLst>
          </p:cNvPr>
          <p:cNvSpPr txBox="1"/>
          <p:nvPr/>
        </p:nvSpPr>
        <p:spPr>
          <a:xfrm>
            <a:off x="1130743" y="2193782"/>
            <a:ext cx="10676964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 to Audio converter using Python language</a:t>
            </a:r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449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15AD6CE-60D5-E553-2224-C2C3D68F8B03}"/>
              </a:ext>
            </a:extLst>
          </p:cNvPr>
          <p:cNvSpPr txBox="1">
            <a:spLocks/>
          </p:cNvSpPr>
          <p:nvPr/>
        </p:nvSpPr>
        <p:spPr>
          <a:xfrm>
            <a:off x="5204273" y="423996"/>
            <a:ext cx="5525305" cy="322954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u="sng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6351F-24A2-1832-A108-56EF0A01E84F}"/>
              </a:ext>
            </a:extLst>
          </p:cNvPr>
          <p:cNvSpPr txBox="1"/>
          <p:nvPr/>
        </p:nvSpPr>
        <p:spPr>
          <a:xfrm>
            <a:off x="426085" y="128530"/>
            <a:ext cx="610048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FA3FB-479D-695E-0F39-5FF899A7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9750" y="951187"/>
            <a:ext cx="5451212" cy="42288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747810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69540-DD2E-ECF5-CA4A-D021B6C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75" y="723619"/>
            <a:ext cx="8754035" cy="49241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775680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CCA1E-65F8-65AD-0689-7277A7A0358C}"/>
              </a:ext>
            </a:extLst>
          </p:cNvPr>
          <p:cNvSpPr txBox="1"/>
          <p:nvPr/>
        </p:nvSpPr>
        <p:spPr>
          <a:xfrm>
            <a:off x="388945" y="439269"/>
            <a:ext cx="1081693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Then we stared the programming </a:t>
            </a:r>
          </a:p>
          <a:p>
            <a:pPr algn="just"/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     part of the project.</a:t>
            </a:r>
          </a:p>
          <a:p>
            <a:pPr algn="just"/>
            <a:endParaRPr lang="en-IN" sz="2800" dirty="0">
              <a:latin typeface="Calibri" panose="020F0502020204030204" pitchFamily="34" charset="0"/>
              <a:ea typeface="Calibri Light" panose="020F03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At first we import all of module</a:t>
            </a:r>
          </a:p>
          <a:p>
            <a:pPr algn="just"/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     that we used in this project.</a:t>
            </a:r>
          </a:p>
          <a:p>
            <a:pPr algn="just"/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     like (tkinter, PIL, PyPDF2, pyttsx3)</a:t>
            </a:r>
          </a:p>
          <a:p>
            <a:pPr algn="just"/>
            <a:endParaRPr lang="en-IN" sz="2800" dirty="0">
              <a:latin typeface="Calibri" panose="020F0502020204030204" pitchFamily="34" charset="0"/>
              <a:ea typeface="Calibri Light" panose="020F03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Then We created a class named</a:t>
            </a:r>
          </a:p>
          <a:p>
            <a:pPr algn="just"/>
            <a:r>
              <a:rPr lang="en-IN" sz="2800" dirty="0">
                <a:latin typeface="Calibri" panose="020F0502020204030204" pitchFamily="34" charset="0"/>
                <a:ea typeface="Calibri Light" panose="020F0302020204030204" pitchFamily="34" charset="0"/>
              </a:rPr>
              <a:t>     </a:t>
            </a: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audiobook.</a:t>
            </a:r>
          </a:p>
          <a:p>
            <a:pPr algn="just"/>
            <a:endParaRPr lang="en-IN" sz="2800" dirty="0">
              <a:effectLst/>
              <a:latin typeface="Calibri" panose="020F0502020204030204" pitchFamily="34" charset="0"/>
              <a:ea typeface="Calibri Light" panose="020F03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Then we define the structure of the </a:t>
            </a:r>
          </a:p>
          <a:p>
            <a:pPr algn="just"/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      Software</a:t>
            </a:r>
            <a:r>
              <a:rPr lang="en-IN" sz="2800" dirty="0">
                <a:latin typeface="Calibri" panose="020F0502020204030204" pitchFamily="34" charset="0"/>
                <a:ea typeface="Calibri Light" panose="020F0302020204030204" pitchFamily="34" charset="0"/>
              </a:rPr>
              <a:t> </a:t>
            </a: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like title, geometry, </a:t>
            </a:r>
          </a:p>
          <a:p>
            <a:pPr algn="just"/>
            <a:r>
              <a:rPr lang="en-IN" sz="2800" dirty="0">
                <a:latin typeface="Calibri" panose="020F0502020204030204" pitchFamily="34" charset="0"/>
                <a:ea typeface="Calibri Light" panose="020F0302020204030204" pitchFamily="34" charset="0"/>
              </a:rPr>
              <a:t>       </a:t>
            </a: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background colour. </a:t>
            </a:r>
            <a:endParaRPr lang="en-IN" sz="2800" dirty="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9E03569-921C-4B0A-8DA0-7E2DC581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59" y="654423"/>
            <a:ext cx="4631290" cy="489772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756329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8FAB8-F107-4D96-F6E1-0A548C49EB92}"/>
              </a:ext>
            </a:extLst>
          </p:cNvPr>
          <p:cNvSpPr txBox="1"/>
          <p:nvPr/>
        </p:nvSpPr>
        <p:spPr>
          <a:xfrm>
            <a:off x="4168854" y="878717"/>
            <a:ext cx="6100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After that we import the interface picture </a:t>
            </a:r>
            <a:endParaRPr lang="en-IN" sz="2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5E62AB-17ED-6A97-8C5C-A5EF0A36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75" y="562840"/>
            <a:ext cx="2389362" cy="25399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77FA13-3FAF-3F7D-33E6-7B71F18D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865" y="2629846"/>
            <a:ext cx="2851617" cy="30577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76D8C-CC79-2A70-50F4-04FC18F04755}"/>
              </a:ext>
            </a:extLst>
          </p:cNvPr>
          <p:cNvSpPr txBox="1"/>
          <p:nvPr/>
        </p:nvSpPr>
        <p:spPr>
          <a:xfrm>
            <a:off x="3587858" y="4071070"/>
            <a:ext cx="74656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Then we created a label</a:t>
            </a:r>
          </a:p>
          <a:p>
            <a:r>
              <a:rPr lang="en-IN" sz="2800" dirty="0">
                <a:latin typeface="Calibri" panose="020F0502020204030204" pitchFamily="34" charset="0"/>
                <a:ea typeface="Calibri Light" panose="020F0302020204030204" pitchFamily="34" charset="0"/>
              </a:rPr>
              <a:t>     </a:t>
            </a: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 (Select a PDF file)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311265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50787B-8913-58BC-3609-437B03CF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7" y="504824"/>
            <a:ext cx="2575718" cy="27241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ECFD9-0405-670D-A302-D66DAAC8D731}"/>
              </a:ext>
            </a:extLst>
          </p:cNvPr>
          <p:cNvSpPr txBox="1"/>
          <p:nvPr/>
        </p:nvSpPr>
        <p:spPr>
          <a:xfrm>
            <a:off x="4834217" y="729733"/>
            <a:ext cx="6100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After that we created a button (Browse) </a:t>
            </a:r>
            <a:endParaRPr lang="en-IN" sz="2800" dirty="0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C81D603-CDB4-ECD2-B91B-87E20D11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5" y="3228973"/>
            <a:ext cx="3878154" cy="24616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3ECF3F-8F51-C30F-EA49-F1252D866EFA}"/>
              </a:ext>
            </a:extLst>
          </p:cNvPr>
          <p:cNvSpPr txBox="1"/>
          <p:nvPr/>
        </p:nvSpPr>
        <p:spPr>
          <a:xfrm>
            <a:off x="463004" y="3911182"/>
            <a:ext cx="6100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effectLst/>
                <a:latin typeface="Calibri" panose="020F0502020204030204" pitchFamily="34" charset="0"/>
                <a:ea typeface="Calibri Light" panose="020F0302020204030204" pitchFamily="34" charset="0"/>
              </a:rPr>
              <a:t>Then we write a method for the button to browse any PDF file from the computer.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76087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216</TotalTime>
  <Words>603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Gill Sans MT</vt:lpstr>
      <vt:lpstr>Roboto</vt:lpstr>
      <vt:lpstr>Wingdings</vt:lpstr>
      <vt:lpstr>Gallery</vt:lpstr>
      <vt:lpstr>PDF TO AUDIO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TO AUDIO CONVERTER</dc:title>
  <dc:creator>Jewel Chowdhuri</dc:creator>
  <cp:lastModifiedBy>Jewel Chowdhuri</cp:lastModifiedBy>
  <cp:revision>19</cp:revision>
  <dcterms:created xsi:type="dcterms:W3CDTF">2022-11-07T14:24:01Z</dcterms:created>
  <dcterms:modified xsi:type="dcterms:W3CDTF">2022-11-15T10:51:53Z</dcterms:modified>
</cp:coreProperties>
</file>