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88A8E-4549-4B87-A5A5-49B224CF60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00091D-32D5-4FA3-8489-4A73CD83D5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CEDA6-611A-4A70-AB63-46D223782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89B4-CDE0-48FB-A2EF-8BE3067B1112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B8764-EAC6-4554-9805-CEA827DAC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1A5BF-66CA-4C89-8026-95FD7DE98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533C9-9637-41AE-9E45-8C32D2F78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185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C717B-EA5A-457F-8156-BF06BDDB6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ACF34B-DA3B-4FD3-8513-BC3B0F6D45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A9694-DB27-4E7A-95D4-5AFFBF493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89B4-CDE0-48FB-A2EF-8BE3067B1112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AF0C48-809C-4897-83B8-EC8BE0FE3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179C90-D905-47C9-A3C2-5A8B7C0D1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533C9-9637-41AE-9E45-8C32D2F78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248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674375-44A9-4925-BF51-67F8D2FD9D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7F5184-E45B-4562-A074-5AE97A51C8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07C939-E1C2-4363-92A8-4D161A639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89B4-CDE0-48FB-A2EF-8BE3067B1112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5A17C8-8F59-4730-88FB-3BC3F28B6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5112F-3D3C-4B29-8084-EE51C9203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533C9-9637-41AE-9E45-8C32D2F78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005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9AE01-B74E-4B02-9CDD-5A72DB23C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69996-6D01-416E-A5E4-595CFCEA8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4FEF7-55F6-453F-B9D3-9A28E8625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89B4-CDE0-48FB-A2EF-8BE3067B1112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F0C0D-7C9D-4BAC-BF81-84B4A5D0E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589E96-D675-4A43-AC20-DC4F1E8A2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533C9-9637-41AE-9E45-8C32D2F78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152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67E8A-7F52-4297-9878-70263B837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7151E-AEFF-4692-BAB7-D98D67D96F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892CD1-565D-48BA-950E-8CD6725CB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89B4-CDE0-48FB-A2EF-8BE3067B1112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CC7B51-E6BA-4D50-8BB2-46C7F0C07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6CAB4-9691-43E6-938A-6830F75E2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533C9-9637-41AE-9E45-8C32D2F78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223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164DD-14EA-4348-9171-F12E139E8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B6606-383C-40D9-9BA7-8CD2A46F25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39EC0F-7CC3-45A9-A630-B3AFDE3B4E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B1BBDF-BADA-4E88-99B5-2CC6929CD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89B4-CDE0-48FB-A2EF-8BE3067B1112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86744A-D23F-432B-9948-0AE7FD547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FA2DA0-A256-45DF-86AF-A21F2903A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533C9-9637-41AE-9E45-8C32D2F78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067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F77A3-E679-4FBD-9439-8C976C0E7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21AB3D-8A62-431B-8431-DB8C38208C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E21C8A-43DC-404E-BA80-E2012E32B0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472AB1-5EE1-4CD1-89F6-40F28BA44B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9E27DB-7168-451A-98DB-BC36590FAD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023071-CC72-4F0E-9EBF-6F7900FA0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89B4-CDE0-48FB-A2EF-8BE3067B1112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4876F9-4224-4F2E-9D99-C93D5489A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D64AE0-B426-4514-8A31-ED56B513A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533C9-9637-41AE-9E45-8C32D2F78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629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48D9B-A147-4179-98F5-46F4BCD38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091D57-3C9F-471B-B3A8-98BE56055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89B4-CDE0-48FB-A2EF-8BE3067B1112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FB39CC-E7EF-48D5-BA3D-D0ADE2139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346669-D893-45C8-82BC-7C5E5CF09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533C9-9637-41AE-9E45-8C32D2F78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595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2502AA-51B2-4B2A-8E79-2F2AC186E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89B4-CDE0-48FB-A2EF-8BE3067B1112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6BB790-A582-4111-A2E5-D2B9D052A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F3B570-65E2-49D3-8D19-350496517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533C9-9637-41AE-9E45-8C32D2F78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501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FE54D-17AB-4D4D-9326-707E51A37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57174-4301-4CF9-BD49-6F0923BEE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F67D74-9801-45A1-B0FE-FE68871A55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698DCF-F44E-430A-A2F0-1491BBCF8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89B4-CDE0-48FB-A2EF-8BE3067B1112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5D03DA-3FC9-4CAA-BA85-287D06769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EBF2A0-0CA4-41E3-BA0B-E14B60B6B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533C9-9637-41AE-9E45-8C32D2F78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145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E5644-4A38-4D2D-BAD6-B66E6E560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867EF6-79E6-420F-8B19-2CE2DEC010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1E964B-7820-4F1D-80E1-105D8F840B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3D159C-708C-4E46-B666-5A0EFB8F6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89B4-CDE0-48FB-A2EF-8BE3067B1112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A5C1E3-6E03-40E1-B2D8-C32BD116E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162B4D-CDEF-4011-83FB-183611CE3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533C9-9637-41AE-9E45-8C32D2F78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701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D271DC-008C-415A-95CD-A1E3BC61D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D78AE-39F8-4ECA-91FD-4D5EE3F59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46DB17-4E1B-4176-AE86-04183FEF34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189B4-CDE0-48FB-A2EF-8BE3067B1112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97416-CF27-4645-B8BC-C196C66D85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FCB05-D808-4CF0-A022-37E9DA4F3B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533C9-9637-41AE-9E45-8C32D2F78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057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294DF-91E6-4B7D-95EE-E8A5A18B8C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CUSTOMER POTENTIAL BASED ON MEDIA DIGITAL ACCESS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83BC99-BF0A-44AA-A863-7F20F1E25C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252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7AD9B-60EB-4DBB-9292-3335C3CDB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6257C-C001-43D2-94A2-C770C48CF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Dari </a:t>
            </a:r>
            <a:r>
              <a:rPr lang="en-US" sz="2000" dirty="0" err="1"/>
              <a:t>hasil</a:t>
            </a:r>
            <a:r>
              <a:rPr lang="en-US" sz="2000" dirty="0"/>
              <a:t> Analisa </a:t>
            </a:r>
            <a:r>
              <a:rPr lang="en-US" sz="2000" dirty="0" err="1"/>
              <a:t>tersebut</a:t>
            </a:r>
            <a:r>
              <a:rPr lang="en-US" sz="2000" dirty="0"/>
              <a:t> </a:t>
            </a:r>
            <a:r>
              <a:rPr lang="en-US" sz="2000" dirty="0" err="1"/>
              <a:t>diketahui</a:t>
            </a:r>
            <a:r>
              <a:rPr lang="en-US" sz="2000" dirty="0"/>
              <a:t> </a:t>
            </a:r>
            <a:r>
              <a:rPr lang="en-US" sz="2000" dirty="0" err="1"/>
              <a:t>bahwa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r>
              <a:rPr lang="en-US" sz="2000" dirty="0"/>
              <a:t>- </a:t>
            </a:r>
            <a:r>
              <a:rPr lang="en-US" sz="2000" dirty="0" err="1"/>
              <a:t>Generasi</a:t>
            </a:r>
            <a:r>
              <a:rPr lang="en-US" sz="2000" dirty="0"/>
              <a:t> </a:t>
            </a:r>
            <a:r>
              <a:rPr lang="en-US" sz="2000" dirty="0" err="1"/>
              <a:t>milenial</a:t>
            </a:r>
            <a:r>
              <a:rPr lang="en-US" sz="2000" dirty="0"/>
              <a:t> </a:t>
            </a:r>
            <a:r>
              <a:rPr lang="en-US" sz="2000" dirty="0" err="1"/>
              <a:t>menjadi</a:t>
            </a:r>
            <a:r>
              <a:rPr lang="en-US" sz="2000" dirty="0"/>
              <a:t> potential customer </a:t>
            </a:r>
            <a:r>
              <a:rPr lang="en-US" sz="2000" dirty="0" err="1"/>
              <a:t>melihat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dominasi</a:t>
            </a:r>
            <a:r>
              <a:rPr lang="en-US" sz="2000" dirty="0"/>
              <a:t> access </a:t>
            </a:r>
            <a:r>
              <a:rPr lang="en-US" sz="2000" dirty="0" err="1"/>
              <a:t>terhadap</a:t>
            </a:r>
            <a:r>
              <a:rPr lang="en-US" sz="2000" dirty="0"/>
              <a:t> digital media.</a:t>
            </a:r>
          </a:p>
          <a:p>
            <a:pPr>
              <a:buFontTx/>
              <a:buChar char="-"/>
            </a:pPr>
            <a:r>
              <a:rPr lang="en-US" sz="2000" dirty="0" err="1"/>
              <a:t>Berdasarkan</a:t>
            </a:r>
            <a:r>
              <a:rPr lang="en-US" sz="2000" dirty="0"/>
              <a:t> Range </a:t>
            </a:r>
            <a:r>
              <a:rPr lang="en-US" sz="2000" dirty="0" err="1"/>
              <a:t>usia</a:t>
            </a:r>
            <a:r>
              <a:rPr lang="en-US" sz="2000" dirty="0"/>
              <a:t> dan lifestyle characteristic potential customer </a:t>
            </a:r>
            <a:r>
              <a:rPr lang="en-US" sz="2000" dirty="0" err="1"/>
              <a:t>ada</a:t>
            </a:r>
            <a:r>
              <a:rPr lang="en-US" sz="2000" dirty="0"/>
              <a:t> </a:t>
            </a:r>
            <a:r>
              <a:rPr lang="en-US" sz="2000" dirty="0" err="1"/>
              <a:t>usia</a:t>
            </a:r>
            <a:r>
              <a:rPr lang="en-US" sz="2000" dirty="0"/>
              <a:t> </a:t>
            </a:r>
            <a:r>
              <a:rPr lang="en-US" sz="2000" dirty="0" err="1"/>
              <a:t>produktif</a:t>
            </a:r>
            <a:r>
              <a:rPr lang="en-US" sz="2000" dirty="0"/>
              <a:t> </a:t>
            </a:r>
            <a:r>
              <a:rPr lang="en-US" sz="2000" dirty="0" err="1"/>
              <a:t>dimana</a:t>
            </a:r>
            <a:r>
              <a:rPr lang="en-US" sz="2000" dirty="0"/>
              <a:t> </a:t>
            </a:r>
            <a:r>
              <a:rPr lang="en-US" sz="2000" dirty="0" err="1"/>
              <a:t>secara</a:t>
            </a:r>
            <a:r>
              <a:rPr lang="en-US" sz="2000" dirty="0"/>
              <a:t> spending range </a:t>
            </a:r>
            <a:r>
              <a:rPr lang="en-US" sz="2000" dirty="0" err="1"/>
              <a:t>bisa</a:t>
            </a:r>
            <a:r>
              <a:rPr lang="en-US" sz="2000" dirty="0"/>
              <a:t> </a:t>
            </a:r>
            <a:r>
              <a:rPr lang="en-US" sz="2000" dirty="0" err="1"/>
              <a:t>lebih</a:t>
            </a:r>
            <a:r>
              <a:rPr lang="en-US" sz="2000" dirty="0"/>
              <a:t> </a:t>
            </a:r>
            <a:r>
              <a:rPr lang="en-US" sz="2000" dirty="0" err="1"/>
              <a:t>banyak</a:t>
            </a:r>
            <a:r>
              <a:rPr lang="en-US" sz="2000" dirty="0"/>
              <a:t> </a:t>
            </a:r>
            <a:r>
              <a:rPr lang="en-US" sz="2000" dirty="0" err="1"/>
              <a:t>dibanding</a:t>
            </a:r>
            <a:r>
              <a:rPr lang="en-US" sz="2000" dirty="0"/>
              <a:t> </a:t>
            </a:r>
            <a:r>
              <a:rPr lang="en-US" sz="2000" dirty="0" err="1"/>
              <a:t>generasi</a:t>
            </a:r>
            <a:r>
              <a:rPr lang="en-US" sz="2000" dirty="0"/>
              <a:t> </a:t>
            </a:r>
            <a:r>
              <a:rPr lang="en-US" sz="2000" dirty="0" err="1"/>
              <a:t>dibawahnya</a:t>
            </a:r>
            <a:r>
              <a:rPr lang="en-US" sz="2000" dirty="0"/>
              <a:t>.</a:t>
            </a:r>
          </a:p>
          <a:p>
            <a:pPr>
              <a:buFontTx/>
              <a:buChar char="-"/>
            </a:pPr>
            <a:r>
              <a:rPr lang="en-US" sz="2000" dirty="0" err="1"/>
              <a:t>Musik</a:t>
            </a:r>
            <a:r>
              <a:rPr lang="en-US" sz="2000" dirty="0"/>
              <a:t> Streaming, </a:t>
            </a:r>
            <a:r>
              <a:rPr lang="en-US" sz="2000" dirty="0" err="1"/>
              <a:t>Aplikasi</a:t>
            </a:r>
            <a:r>
              <a:rPr lang="en-US" sz="2000" dirty="0"/>
              <a:t> </a:t>
            </a:r>
            <a:r>
              <a:rPr lang="en-US" sz="2000" dirty="0" err="1"/>
              <a:t>Produktivitas</a:t>
            </a:r>
            <a:r>
              <a:rPr lang="en-US" sz="2000" dirty="0"/>
              <a:t>, dan </a:t>
            </a:r>
            <a:r>
              <a:rPr lang="en-US" sz="2000" dirty="0" err="1"/>
              <a:t>konten</a:t>
            </a:r>
            <a:r>
              <a:rPr lang="en-US" sz="2000" dirty="0"/>
              <a:t> video </a:t>
            </a:r>
            <a:r>
              <a:rPr lang="en-US" sz="2000" dirty="0" err="1"/>
              <a:t>menjadi</a:t>
            </a:r>
            <a:r>
              <a:rPr lang="en-US" sz="2000" dirty="0"/>
              <a:t> </a:t>
            </a:r>
            <a:r>
              <a:rPr lang="en-US" sz="2000" dirty="0" err="1"/>
              <a:t>favorit</a:t>
            </a:r>
            <a:r>
              <a:rPr lang="en-US" sz="2000" dirty="0"/>
              <a:t> customer </a:t>
            </a:r>
            <a:r>
              <a:rPr lang="en-US" sz="2000" dirty="0" err="1"/>
              <a:t>untuk</a:t>
            </a:r>
            <a:r>
              <a:rPr lang="en-US" sz="2000" dirty="0"/>
              <a:t> digital media dan </a:t>
            </a:r>
            <a:r>
              <a:rPr lang="en-US" sz="2000" dirty="0" err="1"/>
              <a:t>bisa</a:t>
            </a:r>
            <a:r>
              <a:rPr lang="en-US" sz="2000" dirty="0"/>
              <a:t> </a:t>
            </a:r>
            <a:r>
              <a:rPr lang="en-US" sz="2000" dirty="0" err="1"/>
              <a:t>menjadi</a:t>
            </a:r>
            <a:r>
              <a:rPr lang="en-US" sz="2000" dirty="0"/>
              <a:t> </a:t>
            </a:r>
            <a:r>
              <a:rPr lang="en-US" sz="2000" dirty="0" err="1"/>
              <a:t>referensi</a:t>
            </a:r>
            <a:r>
              <a:rPr lang="en-US" sz="2000" dirty="0"/>
              <a:t> </a:t>
            </a:r>
            <a:r>
              <a:rPr lang="en-US" sz="2000" dirty="0" err="1"/>
              <a:t>jika</a:t>
            </a:r>
            <a:r>
              <a:rPr lang="en-US" sz="2000" dirty="0"/>
              <a:t> </a:t>
            </a:r>
            <a:r>
              <a:rPr lang="en-US" sz="2000" dirty="0" err="1"/>
              <a:t>suatu</a:t>
            </a:r>
            <a:r>
              <a:rPr lang="en-US" sz="2000" dirty="0"/>
              <a:t> brand </a:t>
            </a:r>
            <a:r>
              <a:rPr lang="en-US" sz="2000" dirty="0" err="1"/>
              <a:t>ingin</a:t>
            </a:r>
            <a:r>
              <a:rPr lang="en-US" sz="2000" dirty="0"/>
              <a:t> enrichment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memperluas</a:t>
            </a:r>
            <a:r>
              <a:rPr lang="en-US" sz="2000" dirty="0"/>
              <a:t> engagement</a:t>
            </a:r>
          </a:p>
          <a:p>
            <a:pPr>
              <a:buFontTx/>
              <a:buChar char="-"/>
            </a:pPr>
            <a:r>
              <a:rPr lang="en-US" sz="2000" dirty="0" err="1"/>
              <a:t>Berdasarkan</a:t>
            </a:r>
            <a:r>
              <a:rPr lang="en-US" sz="2000" dirty="0"/>
              <a:t> grouping </a:t>
            </a:r>
            <a:r>
              <a:rPr lang="en-US" sz="2000" dirty="0" err="1"/>
              <a:t>waktu</a:t>
            </a:r>
            <a:r>
              <a:rPr lang="en-US" sz="2000" dirty="0"/>
              <a:t> </a:t>
            </a:r>
            <a:r>
              <a:rPr lang="en-US" sz="2000" dirty="0" err="1"/>
              <a:t>ada</a:t>
            </a:r>
            <a:r>
              <a:rPr lang="en-US" sz="2000" dirty="0"/>
              <a:t> pada di area low engagement </a:t>
            </a:r>
            <a:r>
              <a:rPr lang="en-US" sz="2000" dirty="0" err="1"/>
              <a:t>sedang</a:t>
            </a:r>
            <a:r>
              <a:rPr lang="en-US" sz="2000" dirty="0"/>
              <a:t> </a:t>
            </a:r>
            <a:r>
              <a:rPr lang="en-US" sz="2000" dirty="0" err="1"/>
              <a:t>berdasarkan</a:t>
            </a:r>
            <a:r>
              <a:rPr lang="en-US" sz="2000" dirty="0"/>
              <a:t> </a:t>
            </a:r>
            <a:r>
              <a:rPr lang="en-US" sz="2000" dirty="0" err="1"/>
              <a:t>rentang</a:t>
            </a:r>
            <a:r>
              <a:rPr lang="en-US" sz="2000" dirty="0"/>
              <a:t> </a:t>
            </a:r>
            <a:r>
              <a:rPr lang="en-US" sz="2000" dirty="0" err="1"/>
              <a:t>waktu</a:t>
            </a:r>
            <a:r>
              <a:rPr lang="en-US" sz="2000" dirty="0"/>
              <a:t> </a:t>
            </a:r>
            <a:r>
              <a:rPr lang="en-US" sz="2000" dirty="0" err="1"/>
              <a:t>dominan</a:t>
            </a:r>
            <a:r>
              <a:rPr lang="en-US" sz="2000" dirty="0"/>
              <a:t> pada </a:t>
            </a:r>
            <a:r>
              <a:rPr lang="en-US" sz="2000" dirty="0" err="1"/>
              <a:t>dini</a:t>
            </a:r>
            <a:r>
              <a:rPr lang="en-US" sz="2000" dirty="0"/>
              <a:t> </a:t>
            </a:r>
            <a:r>
              <a:rPr lang="en-US" sz="2000" dirty="0" err="1"/>
              <a:t>hari</a:t>
            </a:r>
            <a:r>
              <a:rPr lang="en-US" sz="2000" dirty="0"/>
              <a:t> dan </a:t>
            </a:r>
            <a:r>
              <a:rPr lang="en-US" sz="2000" dirty="0" err="1"/>
              <a:t>pagi</a:t>
            </a:r>
            <a:r>
              <a:rPr lang="en-US" sz="2000" dirty="0"/>
              <a:t> </a:t>
            </a:r>
            <a:r>
              <a:rPr lang="en-US" sz="2000" dirty="0" err="1"/>
              <a:t>dimana</a:t>
            </a:r>
            <a:r>
              <a:rPr lang="en-US" sz="2000" dirty="0"/>
              <a:t> </a:t>
            </a:r>
            <a:r>
              <a:rPr lang="en-US" sz="2000" dirty="0" err="1"/>
              <a:t>bisa</a:t>
            </a:r>
            <a:r>
              <a:rPr lang="en-US" sz="2000" dirty="0"/>
              <a:t> </a:t>
            </a:r>
            <a:r>
              <a:rPr lang="en-US" sz="2000" dirty="0" err="1"/>
              <a:t>menjadi</a:t>
            </a:r>
            <a:r>
              <a:rPr lang="en-US" sz="2000" dirty="0"/>
              <a:t> </a:t>
            </a:r>
            <a:r>
              <a:rPr lang="en-US" sz="2000" dirty="0" err="1"/>
              <a:t>referensi</a:t>
            </a:r>
            <a:r>
              <a:rPr lang="en-US" sz="2000" dirty="0"/>
              <a:t> </a:t>
            </a:r>
            <a:r>
              <a:rPr lang="en-US" sz="2000" dirty="0" err="1"/>
              <a:t>jika</a:t>
            </a:r>
            <a:r>
              <a:rPr lang="en-US" sz="2000" dirty="0"/>
              <a:t> </a:t>
            </a:r>
            <a:r>
              <a:rPr lang="en-US" sz="2000" dirty="0" err="1"/>
              <a:t>ingin</a:t>
            </a:r>
            <a:r>
              <a:rPr lang="en-US" sz="2000" dirty="0"/>
              <a:t> </a:t>
            </a:r>
            <a:r>
              <a:rPr lang="en-US" sz="2000" dirty="0" err="1"/>
              <a:t>melakukan</a:t>
            </a:r>
            <a:r>
              <a:rPr lang="en-US" sz="2000" dirty="0"/>
              <a:t> engagement </a:t>
            </a:r>
            <a:r>
              <a:rPr lang="en-US" sz="2000" dirty="0" err="1"/>
              <a:t>ke</a:t>
            </a:r>
            <a:r>
              <a:rPr lang="en-US" sz="2000" dirty="0"/>
              <a:t> customer potential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54691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484F6-03EA-4382-BBCE-F8531B1F6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3A426B-2ECA-43D4-9FCA-FA00283470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365125"/>
            <a:ext cx="10964333" cy="6163024"/>
          </a:xfrm>
        </p:spPr>
      </p:pic>
    </p:spTree>
    <p:extLst>
      <p:ext uri="{BB962C8B-B14F-4D97-AF65-F5344CB8AC3E}">
        <p14:creationId xmlns:p14="http://schemas.microsoft.com/office/powerpoint/2010/main" val="4258727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13197-72BC-4498-9C96-65E7B7B94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D8F52-C59D-41EA-A79F-D97DE7D34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Pada slide </a:t>
            </a:r>
            <a:r>
              <a:rPr lang="en-US" dirty="0" err="1"/>
              <a:t>sebelumnya</a:t>
            </a:r>
            <a:r>
              <a:rPr lang="en-US" dirty="0"/>
              <a:t> </a:t>
            </a:r>
            <a:r>
              <a:rPr lang="en-US" dirty="0" err="1"/>
              <a:t>dijelaskan</a:t>
            </a:r>
            <a:r>
              <a:rPr lang="en-US" dirty="0"/>
              <a:t> </a:t>
            </a:r>
            <a:r>
              <a:rPr lang="en-US" dirty="0" err="1"/>
              <a:t>perkenalan</a:t>
            </a:r>
            <a:r>
              <a:rPr lang="en-US" dirty="0"/>
              <a:t> </a:t>
            </a:r>
            <a:r>
              <a:rPr lang="en-US" dirty="0" err="1"/>
              <a:t>mengenai</a:t>
            </a:r>
            <a:r>
              <a:rPr lang="en-US" dirty="0"/>
              <a:t> </a:t>
            </a:r>
            <a:r>
              <a:rPr lang="en-US" dirty="0" err="1"/>
              <a:t>segmentasi</a:t>
            </a:r>
            <a:r>
              <a:rPr lang="en-US" dirty="0"/>
              <a:t> customer </a:t>
            </a:r>
            <a:r>
              <a:rPr lang="en-US" dirty="0" err="1"/>
              <a:t>secara</a:t>
            </a:r>
            <a:r>
              <a:rPr lang="en-US" dirty="0"/>
              <a:t> garis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mengetahui</a:t>
            </a:r>
            <a:r>
              <a:rPr lang="en-US" dirty="0"/>
              <a:t> </a:t>
            </a:r>
            <a:r>
              <a:rPr lang="en-US" dirty="0" err="1"/>
              <a:t>usia</a:t>
            </a:r>
            <a:r>
              <a:rPr lang="en-US" dirty="0"/>
              <a:t> customer, </a:t>
            </a:r>
            <a:r>
              <a:rPr lang="en-US" dirty="0" err="1"/>
              <a:t>komposisi</a:t>
            </a:r>
            <a:r>
              <a:rPr lang="en-US" dirty="0"/>
              <a:t> grouping </a:t>
            </a:r>
            <a:r>
              <a:rPr lang="en-US" dirty="0" err="1"/>
              <a:t>generasi</a:t>
            </a:r>
            <a:r>
              <a:rPr lang="en-US" dirty="0"/>
              <a:t> dan rata2 </a:t>
            </a:r>
            <a:r>
              <a:rPr lang="en-US" dirty="0" err="1"/>
              <a:t>skor</a:t>
            </a:r>
            <a:r>
              <a:rPr lang="en-US" dirty="0"/>
              <a:t> </a:t>
            </a:r>
            <a:r>
              <a:rPr lang="en-US" dirty="0" err="1"/>
              <a:t>minat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697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3F9E5-A7DF-4726-AEE5-73FAE6EBE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E5A19-88F2-4553-B97C-FF051CE2E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023600" cy="484016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0755E5-80AF-44C3-BE81-1BDFD5556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11455"/>
            <a:ext cx="10719187" cy="6035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396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20347-9F72-4FE3-8E74-B69CDD271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7AF78-D6A8-4A67-B795-28C9983E9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Pada slide </a:t>
            </a:r>
            <a:r>
              <a:rPr lang="en-US" dirty="0" err="1"/>
              <a:t>sebelumnya</a:t>
            </a:r>
            <a:r>
              <a:rPr lang="en-US" dirty="0"/>
              <a:t> </a:t>
            </a:r>
            <a:r>
              <a:rPr lang="en-US" dirty="0" err="1"/>
              <a:t>dijelaskan</a:t>
            </a:r>
            <a:r>
              <a:rPr lang="en-US" dirty="0"/>
              <a:t> </a:t>
            </a:r>
            <a:r>
              <a:rPr lang="en-US" dirty="0" err="1"/>
              <a:t>mengenai</a:t>
            </a:r>
            <a:r>
              <a:rPr lang="en-US" dirty="0"/>
              <a:t> lifestyle character pada customer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brand HP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generasi</a:t>
            </a:r>
            <a:r>
              <a:rPr lang="en-US" dirty="0"/>
              <a:t> dan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biasanya</a:t>
            </a:r>
            <a:r>
              <a:rPr lang="en-US" dirty="0"/>
              <a:t> customer </a:t>
            </a:r>
            <a:r>
              <a:rPr lang="en-US" dirty="0" err="1"/>
              <a:t>mengakses</a:t>
            </a:r>
            <a:r>
              <a:rPr lang="en-US" dirty="0"/>
              <a:t> digital media by </a:t>
            </a:r>
            <a:r>
              <a:rPr lang="en-US" dirty="0" err="1"/>
              <a:t>generasi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405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C4DD1-AF6A-4B8C-9FD4-7B1448A10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FF21D5-EA4C-42C6-98AA-05CB3DBF2F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0901" y="191559"/>
            <a:ext cx="11213855" cy="6301316"/>
          </a:xfrm>
        </p:spPr>
      </p:pic>
    </p:spTree>
    <p:extLst>
      <p:ext uri="{BB962C8B-B14F-4D97-AF65-F5344CB8AC3E}">
        <p14:creationId xmlns:p14="http://schemas.microsoft.com/office/powerpoint/2010/main" val="2395988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82242-3FF0-45F9-ACEA-A5C73A5AB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0528C-C949-4806-BBBC-C7234DC1D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Pada slide </a:t>
            </a:r>
            <a:r>
              <a:rPr lang="en-US" dirty="0" err="1"/>
              <a:t>sebelumnya</a:t>
            </a:r>
            <a:r>
              <a:rPr lang="en-US" dirty="0"/>
              <a:t> </a:t>
            </a:r>
            <a:r>
              <a:rPr lang="en-US" dirty="0" err="1"/>
              <a:t>dijelaskan</a:t>
            </a:r>
            <a:r>
              <a:rPr lang="en-US" dirty="0"/>
              <a:t> </a:t>
            </a:r>
            <a:r>
              <a:rPr lang="en-US" dirty="0" err="1"/>
              <a:t>mengenai</a:t>
            </a:r>
            <a:r>
              <a:rPr lang="en-US" dirty="0"/>
              <a:t> </a:t>
            </a:r>
            <a:r>
              <a:rPr lang="en-US" dirty="0" err="1"/>
              <a:t>konten</a:t>
            </a:r>
            <a:r>
              <a:rPr lang="en-US" dirty="0"/>
              <a:t> yang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diakses</a:t>
            </a:r>
            <a:r>
              <a:rPr lang="en-US" dirty="0"/>
              <a:t> oleh customer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general </a:t>
            </a:r>
            <a:r>
              <a:rPr lang="en-US" dirty="0" err="1"/>
              <a:t>maupun</a:t>
            </a:r>
            <a:r>
              <a:rPr lang="en-US" dirty="0"/>
              <a:t> by </a:t>
            </a:r>
            <a:r>
              <a:rPr lang="en-US" dirty="0" err="1"/>
              <a:t>generasi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532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64D2C-DDE8-4509-8BFC-E4BBFEF8C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2B6650-2EC8-4F0A-B53A-BBF09CD429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1719" y="250825"/>
            <a:ext cx="11182696" cy="6319308"/>
          </a:xfrm>
        </p:spPr>
      </p:pic>
    </p:spTree>
    <p:extLst>
      <p:ext uri="{BB962C8B-B14F-4D97-AF65-F5344CB8AC3E}">
        <p14:creationId xmlns:p14="http://schemas.microsoft.com/office/powerpoint/2010/main" val="253816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33A92-68F8-4F45-8A04-18996ABFB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A209E-FC7F-403E-A899-0695CD43D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Pada slide </a:t>
            </a:r>
            <a:r>
              <a:rPr lang="en-US" dirty="0" err="1"/>
              <a:t>sebelumnya</a:t>
            </a:r>
            <a:r>
              <a:rPr lang="en-US" dirty="0"/>
              <a:t> </a:t>
            </a:r>
            <a:r>
              <a:rPr lang="en-US" dirty="0" err="1"/>
              <a:t>menjelaskan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pemetaan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jam customer 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mengakses</a:t>
            </a:r>
            <a:r>
              <a:rPr lang="en-US" dirty="0"/>
              <a:t> digital media </a:t>
            </a:r>
            <a:r>
              <a:rPr lang="en-US" dirty="0" err="1"/>
              <a:t>dengan</a:t>
            </a:r>
            <a:r>
              <a:rPr lang="en-US" dirty="0"/>
              <a:t> detail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5853A5D-D14F-4C53-807C-61C825D65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127" y="3133628"/>
            <a:ext cx="3721605" cy="267662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25F6ADC-4C3E-44D0-A1B3-8D05D5AC2E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7039" y="3133627"/>
            <a:ext cx="6079678" cy="1466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456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191</Words>
  <Application>Microsoft Office PowerPoint</Application>
  <PresentationFormat>Widescreen</PresentationFormat>
  <Paragraphs>11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CUSTOMER POTENTIAL BASED ON MEDIA DIGITAL ACCESS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POTENTIAL BASED ON MEDIA DIGITAL ACCESS</dc:title>
  <dc:creator>FARHAN FADILLAH</dc:creator>
  <cp:lastModifiedBy>FARHAN FADILLAH</cp:lastModifiedBy>
  <cp:revision>4</cp:revision>
  <dcterms:created xsi:type="dcterms:W3CDTF">2025-04-15T10:42:03Z</dcterms:created>
  <dcterms:modified xsi:type="dcterms:W3CDTF">2025-04-15T13:36:13Z</dcterms:modified>
</cp:coreProperties>
</file>