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Rubik Black" charset="-79"/>
      <p:bold r:id="rId5"/>
      <p:boldItalic r:id="rId6"/>
    </p:embeddedFont>
    <p:embeddedFont>
      <p:font typeface="Bebas Neue" charset="0"/>
      <p:regular r:id="rId7"/>
    </p:embeddedFont>
    <p:embeddedFont>
      <p:font typeface="Karla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963417-634F-45D4-9FA8-47C8C1C62FB0}">
  <a:tblStyle styleId="{20963417-634F-45D4-9FA8-47C8C1C62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7E142A-88AC-4DBC-A57C-1B4860BDAE7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4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186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Perancangan Sistem Informasi Absensi Siswa di SMPIT GENERASI RABBANI</a:t>
            </a:r>
            <a:endParaRPr sz="2800"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Dosen Pembimbing : Willi Novrian, S.KOM, M.KOM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31"/>
          <p:cNvGrpSpPr/>
          <p:nvPr/>
        </p:nvGrpSpPr>
        <p:grpSpPr>
          <a:xfrm>
            <a:off x="2362200" y="3196268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93866" y="1712213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Masalah</a:t>
            </a:r>
            <a:endParaRPr dirty="0"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3658800" y="328761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Tujuan</a:t>
            </a:r>
            <a:endParaRPr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6036300" y="1691663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Solusi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1891988" y="211455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Proses absensi siswa/i di SMPIT GENERASI RABBANI ini masih menggunakan buku tebal sebagai sarana absensi siswa/i	</a:t>
            </a:r>
            <a:endParaRPr sz="1100"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43600" y="211455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Kami berusaha membuatkan sebuah solusi berupa Sistem Informasi Absensi siswa/i di SMPIT GENERASI RABBANI</a:t>
            </a:r>
            <a:endParaRPr sz="1100"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2362200" y="3420068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3566100" y="371475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Membuat proses absensi menjadi lebih efisien dan mengurangi pengeluaran budget untuk pembelian buku untuk absensi</a:t>
            </a:r>
            <a:endParaRPr sz="1100"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</Words>
  <Application>Microsoft Office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Rubik Black</vt:lpstr>
      <vt:lpstr>Bebas Neue</vt:lpstr>
      <vt:lpstr>Karla</vt:lpstr>
      <vt:lpstr>Soft Colors UI Design for Agencies by Slidesgo</vt:lpstr>
      <vt:lpstr>Perancangan Sistem Informasi Absensi Siswa di SMPIT GENERASI RABBANI</vt:lpstr>
      <vt:lpstr>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Informasi Absensi Siswa di SMPIT GENERASI RABBANI</dc:title>
  <cp:lastModifiedBy>user</cp:lastModifiedBy>
  <cp:revision>2</cp:revision>
  <dcterms:modified xsi:type="dcterms:W3CDTF">2023-09-17T13:50:33Z</dcterms:modified>
</cp:coreProperties>
</file>