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 id="269" r:id="rId15"/>
    <p:sldId id="271" r:id="rId16"/>
    <p:sldId id="270"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80" d="100"/>
          <a:sy n="80" d="100"/>
        </p:scale>
        <p:origin x="100"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 Id="rId4" Type="http://schemas.openxmlformats.org/officeDocument/2006/relationships/image" Target="../media/image4.png" /></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5.png" /><Relationship Id="rId3" Type="http://schemas.openxmlformats.org/officeDocument/2006/relationships/image" Target="../media/image20.png" /><Relationship Id="rId7" Type="http://schemas.openxmlformats.org/officeDocument/2006/relationships/image" Target="../media/image24.png" /><Relationship Id="rId2" Type="http://schemas.openxmlformats.org/officeDocument/2006/relationships/image" Target="../media/image19.png" /><Relationship Id="rId1" Type="http://schemas.openxmlformats.org/officeDocument/2006/relationships/slideMaster" Target="../slideMasters/slideMaster1.xml" /><Relationship Id="rId6" Type="http://schemas.openxmlformats.org/officeDocument/2006/relationships/image" Target="../media/image23.png" /><Relationship Id="rId11" Type="http://schemas.openxmlformats.org/officeDocument/2006/relationships/image" Target="../media/image28.png" /><Relationship Id="rId5" Type="http://schemas.openxmlformats.org/officeDocument/2006/relationships/image" Target="../media/image22.png" /><Relationship Id="rId10" Type="http://schemas.openxmlformats.org/officeDocument/2006/relationships/image" Target="../media/image27.png" /><Relationship Id="rId4" Type="http://schemas.openxmlformats.org/officeDocument/2006/relationships/image" Target="../media/image21.png" /><Relationship Id="rId9" Type="http://schemas.openxmlformats.org/officeDocument/2006/relationships/image" Target="../media/image26.png"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Master" Target="../slideMasters/slideMaster1.xml" /><Relationship Id="rId4" Type="http://schemas.openxmlformats.org/officeDocument/2006/relationships/image" Target="../media/image13.png"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9.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9.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9.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2088811" y="203200"/>
            <a:ext cx="7971488" cy="6451600"/>
          </a:xfrm>
          <a:prstGeom prst="rect">
            <a:avLst/>
          </a:prstGeom>
          <a:noFill/>
          <a:ln>
            <a:noFill/>
          </a:ln>
        </p:spPr>
      </p:pic>
      <p:sp>
        <p:nvSpPr>
          <p:cNvPr id="11" name="Google Shape;11;p2"/>
          <p:cNvSpPr txBox="1">
            <a:spLocks noGrp="1"/>
          </p:cNvSpPr>
          <p:nvPr>
            <p:ph type="ctrTitle"/>
          </p:nvPr>
        </p:nvSpPr>
        <p:spPr>
          <a:xfrm>
            <a:off x="3097767" y="1057467"/>
            <a:ext cx="5996400" cy="47432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rPr lang="en-US"/>
              <a:t>Click to edit Master title style</a:t>
            </a:r>
            <a:endParaRPr/>
          </a:p>
        </p:txBody>
      </p:sp>
      <p:grpSp>
        <p:nvGrpSpPr>
          <p:cNvPr id="12" name="Google Shape;12;p2"/>
          <p:cNvGrpSpPr/>
          <p:nvPr/>
        </p:nvGrpSpPr>
        <p:grpSpPr>
          <a:xfrm>
            <a:off x="9878353" y="3454833"/>
            <a:ext cx="2254143" cy="2912608"/>
            <a:chOff x="7408764" y="2591125"/>
            <a:chExt cx="1690607" cy="2184456"/>
          </a:xfrm>
        </p:grpSpPr>
        <p:grpSp>
          <p:nvGrpSpPr>
            <p:cNvPr id="13" name="Google Shape;13;p2"/>
            <p:cNvGrpSpPr/>
            <p:nvPr/>
          </p:nvGrpSpPr>
          <p:grpSpPr>
            <a:xfrm>
              <a:off x="7995213" y="4383200"/>
              <a:ext cx="593753" cy="392380"/>
              <a:chOff x="7995213" y="4383200"/>
              <a:chExt cx="593753" cy="392380"/>
            </a:xfrm>
          </p:grpSpPr>
          <p:sp>
            <p:nvSpPr>
              <p:cNvPr id="14" name="Google Shape;14;p2"/>
              <p:cNvSpPr/>
              <p:nvPr/>
            </p:nvSpPr>
            <p:spPr>
              <a:xfrm>
                <a:off x="79952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 name="Google Shape;15;p2"/>
              <p:cNvSpPr/>
              <p:nvPr/>
            </p:nvSpPr>
            <p:spPr>
              <a:xfrm flipH="1">
                <a:off x="84573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16" name="Google Shape;16;p2"/>
            <p:cNvSpPr/>
            <p:nvPr/>
          </p:nvSpPr>
          <p:spPr>
            <a:xfrm rot="1286208">
              <a:off x="8683842" y="4116954"/>
              <a:ext cx="383408" cy="24834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17" name="Google Shape;17;p2"/>
            <p:cNvSpPr/>
            <p:nvPr/>
          </p:nvSpPr>
          <p:spPr>
            <a:xfrm rot="7382472">
              <a:off x="7425676" y="4045949"/>
              <a:ext cx="383364" cy="248319"/>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18" name="Google Shape;18;p2"/>
            <p:cNvPicPr preferRelativeResize="0"/>
            <p:nvPr/>
          </p:nvPicPr>
          <p:blipFill>
            <a:blip r:embed="rId3">
              <a:alphaModFix/>
            </a:blip>
            <a:stretch>
              <a:fillRect/>
            </a:stretch>
          </p:blipFill>
          <p:spPr>
            <a:xfrm>
              <a:off x="7716146" y="2591125"/>
              <a:ext cx="1151884" cy="1884475"/>
            </a:xfrm>
            <a:prstGeom prst="rect">
              <a:avLst/>
            </a:prstGeom>
            <a:noFill/>
            <a:ln>
              <a:noFill/>
            </a:ln>
          </p:spPr>
        </p:pic>
        <p:sp>
          <p:nvSpPr>
            <p:cNvPr id="19" name="Google Shape;19;p2"/>
            <p:cNvSpPr/>
            <p:nvPr/>
          </p:nvSpPr>
          <p:spPr>
            <a:xfrm>
              <a:off x="8291550" y="37679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20;p2"/>
            <p:cNvSpPr/>
            <p:nvPr/>
          </p:nvSpPr>
          <p:spPr>
            <a:xfrm>
              <a:off x="8002284" y="37804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21;p2"/>
            <p:cNvSpPr/>
            <p:nvPr/>
          </p:nvSpPr>
          <p:spPr>
            <a:xfrm rot="2699884">
              <a:off x="7991638" y="3650470"/>
              <a:ext cx="524796" cy="5847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grpSp>
        <p:nvGrpSpPr>
          <p:cNvPr id="22" name="Google Shape;22;p2"/>
          <p:cNvGrpSpPr/>
          <p:nvPr/>
        </p:nvGrpSpPr>
        <p:grpSpPr>
          <a:xfrm>
            <a:off x="232140" y="4021791"/>
            <a:ext cx="2081411" cy="2351797"/>
            <a:chOff x="174105" y="3016343"/>
            <a:chExt cx="1561058" cy="1763848"/>
          </a:xfrm>
        </p:grpSpPr>
        <p:grpSp>
          <p:nvGrpSpPr>
            <p:cNvPr id="23" name="Google Shape;23;p2"/>
            <p:cNvGrpSpPr/>
            <p:nvPr/>
          </p:nvGrpSpPr>
          <p:grpSpPr>
            <a:xfrm>
              <a:off x="878674" y="4387822"/>
              <a:ext cx="477532" cy="392369"/>
              <a:chOff x="3019540" y="1608452"/>
              <a:chExt cx="440488" cy="361931"/>
            </a:xfrm>
          </p:grpSpPr>
          <p:sp>
            <p:nvSpPr>
              <p:cNvPr id="24" name="Google Shape;24;p2"/>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25" name="Google Shape;25;p2"/>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26" name="Google Shape;26;p2"/>
            <p:cNvPicPr preferRelativeResize="0"/>
            <p:nvPr/>
          </p:nvPicPr>
          <p:blipFill>
            <a:blip r:embed="rId4">
              <a:alphaModFix/>
            </a:blip>
            <a:stretch>
              <a:fillRect/>
            </a:stretch>
          </p:blipFill>
          <p:spPr>
            <a:xfrm flipH="1">
              <a:off x="327482" y="3016343"/>
              <a:ext cx="1407681" cy="1459257"/>
            </a:xfrm>
            <a:prstGeom prst="rect">
              <a:avLst/>
            </a:prstGeom>
            <a:noFill/>
            <a:ln>
              <a:noFill/>
            </a:ln>
          </p:spPr>
        </p:pic>
        <p:sp>
          <p:nvSpPr>
            <p:cNvPr id="27" name="Google Shape;27;p2"/>
            <p:cNvSpPr/>
            <p:nvPr/>
          </p:nvSpPr>
          <p:spPr>
            <a:xfrm rot="-10145659">
              <a:off x="200227" y="39366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28" name="Google Shape;28;p2"/>
            <p:cNvSpPr/>
            <p:nvPr/>
          </p:nvSpPr>
          <p:spPr>
            <a:xfrm flipH="1">
              <a:off x="1077809" y="34433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 name="Google Shape;29;p2"/>
            <p:cNvSpPr/>
            <p:nvPr/>
          </p:nvSpPr>
          <p:spPr>
            <a:xfrm flipH="1">
              <a:off x="1394530" y="34185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62385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8"/>
        <p:cNvGrpSpPr/>
        <p:nvPr/>
      </p:nvGrpSpPr>
      <p:grpSpPr>
        <a:xfrm>
          <a:off x="0" y="0"/>
          <a:ext cx="0" cy="0"/>
          <a:chOff x="0" y="0"/>
          <a:chExt cx="0" cy="0"/>
        </a:xfrm>
      </p:grpSpPr>
      <p:sp>
        <p:nvSpPr>
          <p:cNvPr id="159" name="Google Shape;159;p11"/>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E58582B6-0E2C-492F-9340-F0DF54B7ED2C}" type="slidenum">
              <a:rPr lang="en-IN" smtClean="0"/>
              <a:t>‹#›</a:t>
            </a:fld>
            <a:endParaRPr lang="en-IN"/>
          </a:p>
        </p:txBody>
      </p:sp>
      <p:grpSp>
        <p:nvGrpSpPr>
          <p:cNvPr id="160" name="Google Shape;160;p11"/>
          <p:cNvGrpSpPr/>
          <p:nvPr/>
        </p:nvGrpSpPr>
        <p:grpSpPr>
          <a:xfrm>
            <a:off x="439718" y="5441601"/>
            <a:ext cx="11312559" cy="1389012"/>
            <a:chOff x="329788" y="4081200"/>
            <a:chExt cx="8484419" cy="1041759"/>
          </a:xfrm>
        </p:grpSpPr>
        <p:sp>
          <p:nvSpPr>
            <p:cNvPr id="161" name="Google Shape;161;p11"/>
            <p:cNvSpPr/>
            <p:nvPr/>
          </p:nvSpPr>
          <p:spPr>
            <a:xfrm flipH="1">
              <a:off x="248317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2" name="Google Shape;162;p11"/>
            <p:cNvSpPr/>
            <p:nvPr/>
          </p:nvSpPr>
          <p:spPr>
            <a:xfrm flipH="1">
              <a:off x="2290603"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3" name="Google Shape;163;p11"/>
            <p:cNvSpPr/>
            <p:nvPr/>
          </p:nvSpPr>
          <p:spPr>
            <a:xfrm>
              <a:off x="501300"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4" name="Google Shape;164;p11"/>
            <p:cNvSpPr/>
            <p:nvPr/>
          </p:nvSpPr>
          <p:spPr>
            <a:xfrm flipH="1">
              <a:off x="758564"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5" name="Google Shape;165;p11"/>
            <p:cNvSpPr/>
            <p:nvPr/>
          </p:nvSpPr>
          <p:spPr>
            <a:xfrm>
              <a:off x="1274015" y="49257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66" name="Google Shape;166;p11"/>
            <p:cNvSpPr/>
            <p:nvPr/>
          </p:nvSpPr>
          <p:spPr>
            <a:xfrm>
              <a:off x="1517285"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7" name="Google Shape;167;p11"/>
            <p:cNvSpPr/>
            <p:nvPr/>
          </p:nvSpPr>
          <p:spPr>
            <a:xfrm>
              <a:off x="31942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68" name="Google Shape;168;p11"/>
            <p:cNvSpPr/>
            <p:nvPr/>
          </p:nvSpPr>
          <p:spPr>
            <a:xfrm>
              <a:off x="33466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69" name="Google Shape;169;p11"/>
            <p:cNvSpPr/>
            <p:nvPr/>
          </p:nvSpPr>
          <p:spPr>
            <a:xfrm>
              <a:off x="4121250" y="4918525"/>
              <a:ext cx="242250" cy="122750"/>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70" name="Google Shape;170;p11"/>
            <p:cNvSpPr/>
            <p:nvPr/>
          </p:nvSpPr>
          <p:spPr>
            <a:xfrm flipH="1">
              <a:off x="39485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71" name="Google Shape;171;p11"/>
            <p:cNvSpPr/>
            <p:nvPr/>
          </p:nvSpPr>
          <p:spPr>
            <a:xfrm>
              <a:off x="8284998"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2" name="Google Shape;172;p11"/>
            <p:cNvSpPr/>
            <p:nvPr/>
          </p:nvSpPr>
          <p:spPr>
            <a:xfrm>
              <a:off x="495839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3" name="Google Shape;173;p11"/>
            <p:cNvSpPr/>
            <p:nvPr/>
          </p:nvSpPr>
          <p:spPr>
            <a:xfrm flipH="1">
              <a:off x="5893602"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4" name="Google Shape;174;p11"/>
            <p:cNvSpPr/>
            <p:nvPr/>
          </p:nvSpPr>
          <p:spPr>
            <a:xfrm flipH="1">
              <a:off x="5701028"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5" name="Google Shape;175;p11"/>
            <p:cNvSpPr/>
            <p:nvPr/>
          </p:nvSpPr>
          <p:spPr>
            <a:xfrm>
              <a:off x="4779100"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6" name="Google Shape;176;p11"/>
            <p:cNvSpPr/>
            <p:nvPr/>
          </p:nvSpPr>
          <p:spPr>
            <a:xfrm flipH="1">
              <a:off x="8479339"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7" name="Google Shape;177;p11"/>
            <p:cNvSpPr/>
            <p:nvPr/>
          </p:nvSpPr>
          <p:spPr>
            <a:xfrm>
              <a:off x="6413178" y="49257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78" name="Google Shape;178;p11"/>
            <p:cNvSpPr/>
            <p:nvPr/>
          </p:nvSpPr>
          <p:spPr>
            <a:xfrm>
              <a:off x="665644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9" name="Google Shape;179;p11"/>
            <p:cNvSpPr/>
            <p:nvPr/>
          </p:nvSpPr>
          <p:spPr>
            <a:xfrm rot="-772385" flipH="1">
              <a:off x="7297125" y="4931449"/>
              <a:ext cx="242258" cy="122754"/>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80" name="Google Shape;180;p11"/>
            <p:cNvSpPr/>
            <p:nvPr/>
          </p:nvSpPr>
          <p:spPr>
            <a:xfrm>
              <a:off x="7637737"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pic>
          <p:nvPicPr>
            <p:cNvPr id="181" name="Google Shape;181;p11"/>
            <p:cNvPicPr preferRelativeResize="0"/>
            <p:nvPr/>
          </p:nvPicPr>
          <p:blipFill>
            <a:blip r:embed="rId2">
              <a:alphaModFix/>
            </a:blip>
            <a:stretch>
              <a:fillRect/>
            </a:stretch>
          </p:blipFill>
          <p:spPr>
            <a:xfrm flipH="1">
              <a:off x="5568301" y="4081200"/>
              <a:ext cx="534466" cy="874375"/>
            </a:xfrm>
            <a:prstGeom prst="rect">
              <a:avLst/>
            </a:prstGeom>
            <a:noFill/>
            <a:ln>
              <a:noFill/>
            </a:ln>
          </p:spPr>
        </p:pic>
        <p:pic>
          <p:nvPicPr>
            <p:cNvPr id="182" name="Google Shape;182;p11"/>
            <p:cNvPicPr preferRelativeResize="0"/>
            <p:nvPr/>
          </p:nvPicPr>
          <p:blipFill>
            <a:blip r:embed="rId3">
              <a:alphaModFix/>
            </a:blip>
            <a:stretch>
              <a:fillRect/>
            </a:stretch>
          </p:blipFill>
          <p:spPr>
            <a:xfrm>
              <a:off x="2115641" y="4081200"/>
              <a:ext cx="534466" cy="874375"/>
            </a:xfrm>
            <a:prstGeom prst="rect">
              <a:avLst/>
            </a:prstGeom>
            <a:noFill/>
            <a:ln>
              <a:noFill/>
            </a:ln>
          </p:spPr>
        </p:pic>
        <p:pic>
          <p:nvPicPr>
            <p:cNvPr id="183" name="Google Shape;183;p11"/>
            <p:cNvPicPr preferRelativeResize="0"/>
            <p:nvPr/>
          </p:nvPicPr>
          <p:blipFill>
            <a:blip r:embed="rId4">
              <a:alphaModFix/>
            </a:blip>
            <a:stretch>
              <a:fillRect/>
            </a:stretch>
          </p:blipFill>
          <p:spPr>
            <a:xfrm>
              <a:off x="1188383" y="4278497"/>
              <a:ext cx="653153" cy="677078"/>
            </a:xfrm>
            <a:prstGeom prst="rect">
              <a:avLst/>
            </a:prstGeom>
            <a:noFill/>
            <a:ln>
              <a:noFill/>
            </a:ln>
          </p:spPr>
        </p:pic>
        <p:pic>
          <p:nvPicPr>
            <p:cNvPr id="184" name="Google Shape;184;p11"/>
            <p:cNvPicPr preferRelativeResize="0"/>
            <p:nvPr/>
          </p:nvPicPr>
          <p:blipFill>
            <a:blip r:embed="rId5">
              <a:alphaModFix/>
            </a:blip>
            <a:stretch>
              <a:fillRect/>
            </a:stretch>
          </p:blipFill>
          <p:spPr>
            <a:xfrm>
              <a:off x="3761275" y="4278497"/>
              <a:ext cx="667508" cy="677078"/>
            </a:xfrm>
            <a:prstGeom prst="rect">
              <a:avLst/>
            </a:prstGeom>
            <a:noFill/>
            <a:ln>
              <a:noFill/>
            </a:ln>
          </p:spPr>
        </p:pic>
        <p:pic>
          <p:nvPicPr>
            <p:cNvPr id="185" name="Google Shape;185;p11"/>
            <p:cNvPicPr preferRelativeResize="0"/>
            <p:nvPr/>
          </p:nvPicPr>
          <p:blipFill>
            <a:blip r:embed="rId6">
              <a:alphaModFix/>
            </a:blip>
            <a:stretch>
              <a:fillRect/>
            </a:stretch>
          </p:blipFill>
          <p:spPr>
            <a:xfrm flipH="1">
              <a:off x="2924212" y="4256964"/>
              <a:ext cx="715358" cy="698611"/>
            </a:xfrm>
            <a:prstGeom prst="rect">
              <a:avLst/>
            </a:prstGeom>
            <a:noFill/>
            <a:ln>
              <a:noFill/>
            </a:ln>
          </p:spPr>
        </p:pic>
        <p:pic>
          <p:nvPicPr>
            <p:cNvPr id="186" name="Google Shape;186;p11"/>
            <p:cNvPicPr preferRelativeResize="0"/>
            <p:nvPr/>
          </p:nvPicPr>
          <p:blipFill>
            <a:blip r:embed="rId7">
              <a:alphaModFix/>
            </a:blip>
            <a:stretch>
              <a:fillRect/>
            </a:stretch>
          </p:blipFill>
          <p:spPr>
            <a:xfrm>
              <a:off x="6300672" y="4256964"/>
              <a:ext cx="715358" cy="698611"/>
            </a:xfrm>
            <a:prstGeom prst="rect">
              <a:avLst/>
            </a:prstGeom>
            <a:noFill/>
            <a:ln>
              <a:noFill/>
            </a:ln>
          </p:spPr>
        </p:pic>
        <p:pic>
          <p:nvPicPr>
            <p:cNvPr id="187" name="Google Shape;187;p11"/>
            <p:cNvPicPr preferRelativeResize="0"/>
            <p:nvPr/>
          </p:nvPicPr>
          <p:blipFill>
            <a:blip r:embed="rId8">
              <a:alphaModFix/>
            </a:blip>
            <a:stretch>
              <a:fillRect/>
            </a:stretch>
          </p:blipFill>
          <p:spPr>
            <a:xfrm>
              <a:off x="8077315" y="4445972"/>
              <a:ext cx="736891" cy="509603"/>
            </a:xfrm>
            <a:prstGeom prst="rect">
              <a:avLst/>
            </a:prstGeom>
            <a:noFill/>
            <a:ln>
              <a:noFill/>
            </a:ln>
          </p:spPr>
        </p:pic>
        <p:pic>
          <p:nvPicPr>
            <p:cNvPr id="188" name="Google Shape;188;p11"/>
            <p:cNvPicPr preferRelativeResize="0"/>
            <p:nvPr/>
          </p:nvPicPr>
          <p:blipFill>
            <a:blip r:embed="rId9">
              <a:alphaModFix/>
            </a:blip>
            <a:stretch>
              <a:fillRect/>
            </a:stretch>
          </p:blipFill>
          <p:spPr>
            <a:xfrm>
              <a:off x="329788" y="4445972"/>
              <a:ext cx="736891" cy="509603"/>
            </a:xfrm>
            <a:prstGeom prst="rect">
              <a:avLst/>
            </a:prstGeom>
            <a:noFill/>
            <a:ln>
              <a:noFill/>
            </a:ln>
          </p:spPr>
        </p:pic>
        <p:pic>
          <p:nvPicPr>
            <p:cNvPr id="189" name="Google Shape;189;p11"/>
            <p:cNvPicPr preferRelativeResize="0"/>
            <p:nvPr/>
          </p:nvPicPr>
          <p:blipFill>
            <a:blip r:embed="rId10">
              <a:alphaModFix/>
            </a:blip>
            <a:stretch>
              <a:fillRect/>
            </a:stretch>
          </p:blipFill>
          <p:spPr>
            <a:xfrm>
              <a:off x="4550488" y="4276104"/>
              <a:ext cx="667508" cy="679471"/>
            </a:xfrm>
            <a:prstGeom prst="rect">
              <a:avLst/>
            </a:prstGeom>
            <a:noFill/>
            <a:ln>
              <a:noFill/>
            </a:ln>
          </p:spPr>
        </p:pic>
        <p:pic>
          <p:nvPicPr>
            <p:cNvPr id="190" name="Google Shape;190;p11"/>
            <p:cNvPicPr preferRelativeResize="0"/>
            <p:nvPr/>
          </p:nvPicPr>
          <p:blipFill>
            <a:blip r:embed="rId11">
              <a:alphaModFix/>
            </a:blip>
            <a:stretch>
              <a:fillRect/>
            </a:stretch>
          </p:blipFill>
          <p:spPr>
            <a:xfrm>
              <a:off x="7213935" y="4276104"/>
              <a:ext cx="741676" cy="679471"/>
            </a:xfrm>
            <a:prstGeom prst="rect">
              <a:avLst/>
            </a:prstGeom>
            <a:noFill/>
            <a:ln>
              <a:noFill/>
            </a:ln>
          </p:spPr>
        </p:pic>
        <p:sp>
          <p:nvSpPr>
            <p:cNvPr id="191" name="Google Shape;191;p11"/>
            <p:cNvSpPr/>
            <p:nvPr/>
          </p:nvSpPr>
          <p:spPr>
            <a:xfrm>
              <a:off x="4896942" y="4662673"/>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2" name="Google Shape;192;p11"/>
            <p:cNvSpPr/>
            <p:nvPr/>
          </p:nvSpPr>
          <p:spPr>
            <a:xfrm>
              <a:off x="4755021" y="4650887"/>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3" name="Google Shape;193;p11"/>
            <p:cNvSpPr/>
            <p:nvPr/>
          </p:nvSpPr>
          <p:spPr>
            <a:xfrm>
              <a:off x="8426917" y="4646004"/>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4" name="Google Shape;194;p11"/>
            <p:cNvSpPr/>
            <p:nvPr/>
          </p:nvSpPr>
          <p:spPr>
            <a:xfrm>
              <a:off x="8284996" y="4634218"/>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5" name="Google Shape;195;p11"/>
            <p:cNvSpPr/>
            <p:nvPr/>
          </p:nvSpPr>
          <p:spPr>
            <a:xfrm>
              <a:off x="1583030" y="4529911"/>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6" name="Google Shape;196;p11"/>
            <p:cNvSpPr/>
            <p:nvPr/>
          </p:nvSpPr>
          <p:spPr>
            <a:xfrm>
              <a:off x="1441108" y="4518125"/>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7" name="Google Shape;197;p11"/>
            <p:cNvSpPr/>
            <p:nvPr/>
          </p:nvSpPr>
          <p:spPr>
            <a:xfrm flipH="1">
              <a:off x="5767046" y="457731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8" name="Google Shape;198;p11"/>
            <p:cNvSpPr/>
            <p:nvPr/>
          </p:nvSpPr>
          <p:spPr>
            <a:xfrm flipH="1">
              <a:off x="5918283" y="456553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9" name="Google Shape;199;p11"/>
            <p:cNvSpPr/>
            <p:nvPr/>
          </p:nvSpPr>
          <p:spPr>
            <a:xfrm flipH="1">
              <a:off x="3228777" y="460236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0" name="Google Shape;200;p11"/>
            <p:cNvSpPr/>
            <p:nvPr/>
          </p:nvSpPr>
          <p:spPr>
            <a:xfrm flipH="1">
              <a:off x="3380014" y="459058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1" name="Google Shape;201;p11"/>
            <p:cNvSpPr/>
            <p:nvPr/>
          </p:nvSpPr>
          <p:spPr>
            <a:xfrm rot="-311666">
              <a:off x="4096754" y="46304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2" name="Google Shape;202;p11"/>
            <p:cNvSpPr/>
            <p:nvPr/>
          </p:nvSpPr>
          <p:spPr>
            <a:xfrm rot="-392198">
              <a:off x="3942938" y="46344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3" name="Google Shape;203;p11"/>
            <p:cNvSpPr/>
            <p:nvPr/>
          </p:nvSpPr>
          <p:spPr>
            <a:xfrm rot="-311666">
              <a:off x="6638372" y="4644749"/>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4" name="Google Shape;204;p11"/>
            <p:cNvSpPr/>
            <p:nvPr/>
          </p:nvSpPr>
          <p:spPr>
            <a:xfrm rot="-392198">
              <a:off x="6484557" y="4648745"/>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5" name="Google Shape;205;p11"/>
            <p:cNvSpPr/>
            <p:nvPr/>
          </p:nvSpPr>
          <p:spPr>
            <a:xfrm rot="-311666">
              <a:off x="7699854" y="46458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6" name="Google Shape;206;p11"/>
            <p:cNvSpPr/>
            <p:nvPr/>
          </p:nvSpPr>
          <p:spPr>
            <a:xfrm rot="-392198">
              <a:off x="7546038" y="46498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7" name="Google Shape;207;p11"/>
            <p:cNvSpPr/>
            <p:nvPr/>
          </p:nvSpPr>
          <p:spPr>
            <a:xfrm rot="-311666">
              <a:off x="2463316" y="46057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8" name="Google Shape;208;p11"/>
            <p:cNvSpPr/>
            <p:nvPr/>
          </p:nvSpPr>
          <p:spPr>
            <a:xfrm rot="-392198">
              <a:off x="2309500" y="46097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9" name="Google Shape;209;p11"/>
            <p:cNvSpPr/>
            <p:nvPr/>
          </p:nvSpPr>
          <p:spPr>
            <a:xfrm rot="-311666">
              <a:off x="747579" y="4675687"/>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0" name="Google Shape;210;p11"/>
            <p:cNvSpPr/>
            <p:nvPr/>
          </p:nvSpPr>
          <p:spPr>
            <a:xfrm rot="-392198">
              <a:off x="593763" y="4679682"/>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1" name="Google Shape;211;p11"/>
            <p:cNvSpPr/>
            <p:nvPr/>
          </p:nvSpPr>
          <p:spPr>
            <a:xfrm rot="1498374">
              <a:off x="4099383" y="4682386"/>
              <a:ext cx="123962" cy="1381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sp>
          <p:nvSpPr>
            <p:cNvPr id="212" name="Google Shape;212;p11"/>
            <p:cNvSpPr/>
            <p:nvPr/>
          </p:nvSpPr>
          <p:spPr>
            <a:xfrm rot="2700242">
              <a:off x="579912" y="4640102"/>
              <a:ext cx="251162" cy="279858"/>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sp>
          <p:nvSpPr>
            <p:cNvPr id="213" name="Google Shape;213;p11"/>
            <p:cNvSpPr/>
            <p:nvPr/>
          </p:nvSpPr>
          <p:spPr>
            <a:xfrm>
              <a:off x="2328621" y="4644669"/>
              <a:ext cx="170700" cy="170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11"/>
            <p:cNvSpPr/>
            <p:nvPr/>
          </p:nvSpPr>
          <p:spPr>
            <a:xfrm>
              <a:off x="6533530" y="4690100"/>
              <a:ext cx="122700" cy="122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1"/>
            <p:cNvSpPr/>
            <p:nvPr/>
          </p:nvSpPr>
          <p:spPr>
            <a:xfrm>
              <a:off x="7620925" y="4750629"/>
              <a:ext cx="75900" cy="1056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4073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216"/>
        <p:cNvGrpSpPr/>
        <p:nvPr/>
      </p:nvGrpSpPr>
      <p:grpSpPr>
        <a:xfrm>
          <a:off x="0" y="0"/>
          <a:ext cx="0" cy="0"/>
          <a:chOff x="0" y="0"/>
          <a:chExt cx="0" cy="0"/>
        </a:xfrm>
      </p:grpSpPr>
      <p:sp>
        <p:nvSpPr>
          <p:cNvPr id="217" name="Google Shape;217;p12"/>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58582B6-0E2C-492F-9340-F0DF54B7ED2C}" type="slidenum">
              <a:rPr lang="en-IN" smtClean="0"/>
              <a:t>‹#›</a:t>
            </a:fld>
            <a:endParaRPr lang="en-IN"/>
          </a:p>
        </p:txBody>
      </p:sp>
    </p:spTree>
    <p:extLst>
      <p:ext uri="{BB962C8B-B14F-4D97-AF65-F5344CB8AC3E}">
        <p14:creationId xmlns:p14="http://schemas.microsoft.com/office/powerpoint/2010/main" val="3354802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CEAABB-14FD-4B66-9C45-E8BC3673F568}"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582B6-0E2C-492F-9340-F0DF54B7ED2C}" type="slidenum">
              <a:rPr lang="en-IN" smtClean="0"/>
              <a:t>‹#›</a:t>
            </a:fld>
            <a:endParaRPr lang="en-IN"/>
          </a:p>
        </p:txBody>
      </p:sp>
    </p:spTree>
    <p:extLst>
      <p:ext uri="{BB962C8B-B14F-4D97-AF65-F5344CB8AC3E}">
        <p14:creationId xmlns:p14="http://schemas.microsoft.com/office/powerpoint/2010/main" val="170760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30"/>
        <p:cNvGrpSpPr/>
        <p:nvPr/>
      </p:nvGrpSpPr>
      <p:grpSpPr>
        <a:xfrm>
          <a:off x="0" y="0"/>
          <a:ext cx="0" cy="0"/>
          <a:chOff x="0" y="0"/>
          <a:chExt cx="0" cy="0"/>
        </a:xfrm>
      </p:grpSpPr>
      <p:grpSp>
        <p:nvGrpSpPr>
          <p:cNvPr id="31" name="Google Shape;31;p3"/>
          <p:cNvGrpSpPr/>
          <p:nvPr/>
        </p:nvGrpSpPr>
        <p:grpSpPr>
          <a:xfrm>
            <a:off x="9898259" y="3731649"/>
            <a:ext cx="2157259" cy="2438739"/>
            <a:chOff x="7423694" y="2798737"/>
            <a:chExt cx="1617944" cy="1829054"/>
          </a:xfrm>
        </p:grpSpPr>
        <p:grpSp>
          <p:nvGrpSpPr>
            <p:cNvPr id="32" name="Google Shape;32;p3"/>
            <p:cNvGrpSpPr/>
            <p:nvPr/>
          </p:nvGrpSpPr>
          <p:grpSpPr>
            <a:xfrm flipH="1">
              <a:off x="7859537" y="4235422"/>
              <a:ext cx="477532" cy="392369"/>
              <a:chOff x="3019540" y="1608452"/>
              <a:chExt cx="440488" cy="361931"/>
            </a:xfrm>
          </p:grpSpPr>
          <p:sp>
            <p:nvSpPr>
              <p:cNvPr id="33" name="Google Shape;33;p3"/>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34" name="Google Shape;34;p3"/>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35" name="Google Shape;35;p3"/>
            <p:cNvPicPr preferRelativeResize="0"/>
            <p:nvPr/>
          </p:nvPicPr>
          <p:blipFill>
            <a:blip r:embed="rId2">
              <a:alphaModFix/>
            </a:blip>
            <a:stretch>
              <a:fillRect/>
            </a:stretch>
          </p:blipFill>
          <p:spPr>
            <a:xfrm>
              <a:off x="7423694" y="2798737"/>
              <a:ext cx="1541746" cy="1505664"/>
            </a:xfrm>
            <a:prstGeom prst="rect">
              <a:avLst/>
            </a:prstGeom>
            <a:noFill/>
            <a:ln>
              <a:noFill/>
            </a:ln>
          </p:spPr>
        </p:pic>
        <p:sp>
          <p:nvSpPr>
            <p:cNvPr id="36" name="Google Shape;36;p3"/>
            <p:cNvSpPr/>
            <p:nvPr/>
          </p:nvSpPr>
          <p:spPr>
            <a:xfrm rot="10145659" flipH="1">
              <a:off x="8744442" y="37842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37" name="Google Shape;37;p3"/>
            <p:cNvSpPr/>
            <p:nvPr/>
          </p:nvSpPr>
          <p:spPr>
            <a:xfrm>
              <a:off x="8145101" y="35195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 name="Google Shape;38;p3"/>
            <p:cNvSpPr/>
            <p:nvPr/>
          </p:nvSpPr>
          <p:spPr>
            <a:xfrm>
              <a:off x="7846505" y="34947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9" name="Google Shape;39;p3"/>
          <p:cNvGrpSpPr/>
          <p:nvPr/>
        </p:nvGrpSpPr>
        <p:grpSpPr>
          <a:xfrm>
            <a:off x="313319" y="3786651"/>
            <a:ext cx="2180716" cy="2377589"/>
            <a:chOff x="234989" y="2839988"/>
            <a:chExt cx="1635537" cy="1783192"/>
          </a:xfrm>
        </p:grpSpPr>
        <p:grpSp>
          <p:nvGrpSpPr>
            <p:cNvPr id="40" name="Google Shape;40;p3"/>
            <p:cNvGrpSpPr/>
            <p:nvPr/>
          </p:nvGrpSpPr>
          <p:grpSpPr>
            <a:xfrm>
              <a:off x="782412" y="4230800"/>
              <a:ext cx="593753" cy="392380"/>
              <a:chOff x="7919013" y="4383200"/>
              <a:chExt cx="593753" cy="392380"/>
            </a:xfrm>
          </p:grpSpPr>
          <p:sp>
            <p:nvSpPr>
              <p:cNvPr id="41" name="Google Shape;41;p3"/>
              <p:cNvSpPr/>
              <p:nvPr/>
            </p:nvSpPr>
            <p:spPr>
              <a:xfrm>
                <a:off x="79190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42" name="Google Shape;42;p3"/>
              <p:cNvSpPr/>
              <p:nvPr/>
            </p:nvSpPr>
            <p:spPr>
              <a:xfrm flipH="1">
                <a:off x="83811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43" name="Google Shape;43;p3"/>
            <p:cNvSpPr/>
            <p:nvPr/>
          </p:nvSpPr>
          <p:spPr>
            <a:xfrm rot="-8639560">
              <a:off x="305426"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44" name="Google Shape;44;p3"/>
            <p:cNvSpPr/>
            <p:nvPr/>
          </p:nvSpPr>
          <p:spPr>
            <a:xfrm rot="8639560" flipH="1">
              <a:off x="1450801"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45" name="Google Shape;45;p3"/>
            <p:cNvPicPr preferRelativeResize="0"/>
            <p:nvPr/>
          </p:nvPicPr>
          <p:blipFill>
            <a:blip r:embed="rId3">
              <a:alphaModFix/>
            </a:blip>
            <a:stretch>
              <a:fillRect/>
            </a:stretch>
          </p:blipFill>
          <p:spPr>
            <a:xfrm>
              <a:off x="234989" y="2839988"/>
              <a:ext cx="1598465" cy="1464413"/>
            </a:xfrm>
            <a:prstGeom prst="rect">
              <a:avLst/>
            </a:prstGeom>
            <a:noFill/>
            <a:ln>
              <a:noFill/>
            </a:ln>
          </p:spPr>
        </p:pic>
        <p:sp>
          <p:nvSpPr>
            <p:cNvPr id="46" name="Google Shape;46;p3"/>
            <p:cNvSpPr/>
            <p:nvPr/>
          </p:nvSpPr>
          <p:spPr>
            <a:xfrm>
              <a:off x="1154950" y="36155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 name="Google Shape;47;p3"/>
            <p:cNvSpPr/>
            <p:nvPr/>
          </p:nvSpPr>
          <p:spPr>
            <a:xfrm>
              <a:off x="865684" y="36280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 name="Google Shape;48;p3"/>
            <p:cNvSpPr/>
            <p:nvPr/>
          </p:nvSpPr>
          <p:spPr>
            <a:xfrm>
              <a:off x="937638" y="3714775"/>
              <a:ext cx="264300" cy="2643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49" name="Google Shape;49;p3"/>
          <p:cNvPicPr preferRelativeResize="0"/>
          <p:nvPr/>
        </p:nvPicPr>
        <p:blipFill>
          <a:blip r:embed="rId4">
            <a:alphaModFix/>
          </a:blip>
          <a:stretch>
            <a:fillRect/>
          </a:stretch>
        </p:blipFill>
        <p:spPr>
          <a:xfrm>
            <a:off x="2088811" y="203200"/>
            <a:ext cx="7971488" cy="6451600"/>
          </a:xfrm>
          <a:prstGeom prst="rect">
            <a:avLst/>
          </a:prstGeom>
          <a:noFill/>
          <a:ln>
            <a:noFill/>
          </a:ln>
        </p:spPr>
      </p:pic>
      <p:sp>
        <p:nvSpPr>
          <p:cNvPr id="50" name="Google Shape;50;p3"/>
          <p:cNvSpPr txBox="1">
            <a:spLocks noGrp="1"/>
          </p:cNvSpPr>
          <p:nvPr>
            <p:ph type="ctrTitle"/>
          </p:nvPr>
        </p:nvSpPr>
        <p:spPr>
          <a:xfrm>
            <a:off x="3110200" y="2489633"/>
            <a:ext cx="5971600" cy="13436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51" name="Google Shape;51;p3"/>
          <p:cNvSpPr txBox="1">
            <a:spLocks noGrp="1"/>
          </p:cNvSpPr>
          <p:nvPr>
            <p:ph type="subTitle" idx="1"/>
          </p:nvPr>
        </p:nvSpPr>
        <p:spPr>
          <a:xfrm>
            <a:off x="3110200" y="3962367"/>
            <a:ext cx="5971600" cy="4060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1067"/>
              </a:spcBef>
              <a:spcAft>
                <a:spcPts val="0"/>
              </a:spcAft>
              <a:buClr>
                <a:schemeClr val="dk2"/>
              </a:buClr>
              <a:buSzPts val="1800"/>
              <a:buNone/>
              <a:defRPr sz="2400">
                <a:solidFill>
                  <a:schemeClr val="dk2"/>
                </a:solidFill>
              </a:defRPr>
            </a:lvl2pPr>
            <a:lvl3pPr lvl="2" algn="ctr" rtl="0">
              <a:spcBef>
                <a:spcPts val="1067"/>
              </a:spcBef>
              <a:spcAft>
                <a:spcPts val="0"/>
              </a:spcAft>
              <a:buClr>
                <a:schemeClr val="dk2"/>
              </a:buClr>
              <a:buSzPts val="1800"/>
              <a:buNone/>
              <a:defRPr sz="2400">
                <a:solidFill>
                  <a:schemeClr val="dk2"/>
                </a:solidFill>
              </a:defRPr>
            </a:lvl3pPr>
            <a:lvl4pPr lvl="3" algn="ctr" rtl="0">
              <a:spcBef>
                <a:spcPts val="1067"/>
              </a:spcBef>
              <a:spcAft>
                <a:spcPts val="0"/>
              </a:spcAft>
              <a:buClr>
                <a:schemeClr val="dk2"/>
              </a:buClr>
              <a:buSzPts val="1800"/>
              <a:buNone/>
              <a:defRPr sz="2400">
                <a:solidFill>
                  <a:schemeClr val="dk2"/>
                </a:solidFill>
              </a:defRPr>
            </a:lvl4pPr>
            <a:lvl5pPr lvl="4" algn="ctr" rtl="0">
              <a:spcBef>
                <a:spcPts val="1067"/>
              </a:spcBef>
              <a:spcAft>
                <a:spcPts val="0"/>
              </a:spcAft>
              <a:buClr>
                <a:schemeClr val="dk2"/>
              </a:buClr>
              <a:buSzPts val="1800"/>
              <a:buNone/>
              <a:defRPr sz="2400">
                <a:solidFill>
                  <a:schemeClr val="dk2"/>
                </a:solidFill>
              </a:defRPr>
            </a:lvl5pPr>
            <a:lvl6pPr lvl="5" algn="ctr" rtl="0">
              <a:spcBef>
                <a:spcPts val="1067"/>
              </a:spcBef>
              <a:spcAft>
                <a:spcPts val="0"/>
              </a:spcAft>
              <a:buClr>
                <a:schemeClr val="dk2"/>
              </a:buClr>
              <a:buSzPts val="1800"/>
              <a:buNone/>
              <a:defRPr sz="2400">
                <a:solidFill>
                  <a:schemeClr val="dk2"/>
                </a:solidFill>
              </a:defRPr>
            </a:lvl6pPr>
            <a:lvl7pPr lvl="6" algn="ctr" rtl="0">
              <a:spcBef>
                <a:spcPts val="1067"/>
              </a:spcBef>
              <a:spcAft>
                <a:spcPts val="0"/>
              </a:spcAft>
              <a:buClr>
                <a:schemeClr val="dk2"/>
              </a:buClr>
              <a:buSzPts val="1800"/>
              <a:buNone/>
              <a:defRPr sz="2400">
                <a:solidFill>
                  <a:schemeClr val="dk2"/>
                </a:solidFill>
              </a:defRPr>
            </a:lvl7pPr>
            <a:lvl8pPr lvl="7" algn="ctr" rtl="0">
              <a:spcBef>
                <a:spcPts val="1067"/>
              </a:spcBef>
              <a:spcAft>
                <a:spcPts val="0"/>
              </a:spcAft>
              <a:buClr>
                <a:schemeClr val="dk2"/>
              </a:buClr>
              <a:buSzPts val="1800"/>
              <a:buNone/>
              <a:defRPr sz="2400">
                <a:solidFill>
                  <a:schemeClr val="dk2"/>
                </a:solidFill>
              </a:defRPr>
            </a:lvl8pPr>
            <a:lvl9pPr lvl="8" algn="ctr" rtl="0">
              <a:spcBef>
                <a:spcPts val="1067"/>
              </a:spcBef>
              <a:spcAft>
                <a:spcPts val="1067"/>
              </a:spcAft>
              <a:buClr>
                <a:schemeClr val="dk2"/>
              </a:buClr>
              <a:buSzPts val="1800"/>
              <a:buNone/>
              <a:defRPr sz="2400">
                <a:solidFill>
                  <a:schemeClr val="dk2"/>
                </a:solidFill>
              </a:defRPr>
            </a:lvl9pPr>
          </a:lstStyle>
          <a:p>
            <a:r>
              <a:rPr lang="en-US"/>
              <a:t>Click to edit Master subtitle style</a:t>
            </a:r>
            <a:endParaRPr/>
          </a:p>
        </p:txBody>
      </p:sp>
    </p:spTree>
    <p:extLst>
      <p:ext uri="{BB962C8B-B14F-4D97-AF65-F5344CB8AC3E}">
        <p14:creationId xmlns:p14="http://schemas.microsoft.com/office/powerpoint/2010/main" val="3162514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2"/>
        <p:cNvGrpSpPr/>
        <p:nvPr/>
      </p:nvGrpSpPr>
      <p:grpSpPr>
        <a:xfrm>
          <a:off x="0" y="0"/>
          <a:ext cx="0" cy="0"/>
          <a:chOff x="0" y="0"/>
          <a:chExt cx="0" cy="0"/>
        </a:xfrm>
      </p:grpSpPr>
      <p:pic>
        <p:nvPicPr>
          <p:cNvPr id="53" name="Google Shape;53;p4"/>
          <p:cNvPicPr preferRelativeResize="0"/>
          <p:nvPr/>
        </p:nvPicPr>
        <p:blipFill>
          <a:blip r:embed="rId2">
            <a:alphaModFix/>
          </a:blip>
          <a:stretch>
            <a:fillRect/>
          </a:stretch>
        </p:blipFill>
        <p:spPr>
          <a:xfrm>
            <a:off x="1899351" y="367626"/>
            <a:ext cx="6343231" cy="6069281"/>
          </a:xfrm>
          <a:prstGeom prst="rect">
            <a:avLst/>
          </a:prstGeom>
          <a:noFill/>
          <a:ln>
            <a:noFill/>
          </a:ln>
        </p:spPr>
      </p:pic>
      <p:sp>
        <p:nvSpPr>
          <p:cNvPr id="54" name="Google Shape;54;p4"/>
          <p:cNvSpPr txBox="1">
            <a:spLocks noGrp="1"/>
          </p:cNvSpPr>
          <p:nvPr>
            <p:ph type="body" idx="1"/>
          </p:nvPr>
        </p:nvSpPr>
        <p:spPr>
          <a:xfrm>
            <a:off x="2428867" y="1352600"/>
            <a:ext cx="4896000" cy="4152800"/>
          </a:xfrm>
          <a:prstGeom prst="rect">
            <a:avLst/>
          </a:prstGeom>
        </p:spPr>
        <p:txBody>
          <a:bodyPr spcFirstLastPara="1" wrap="square" lIns="0" tIns="0" rIns="0" bIns="0" anchor="ctr" anchorCtr="0">
            <a:noAutofit/>
          </a:bodyPr>
          <a:lstStyle>
            <a:lvl1pPr marL="609585" lvl="0" indent="-474121" algn="ctr" rtl="0">
              <a:spcBef>
                <a:spcPts val="0"/>
              </a:spcBef>
              <a:spcAft>
                <a:spcPts val="0"/>
              </a:spcAft>
              <a:buClr>
                <a:schemeClr val="dk1"/>
              </a:buClr>
              <a:buSzPts val="2000"/>
              <a:buChar char="➜"/>
              <a:defRPr i="1">
                <a:solidFill>
                  <a:schemeClr val="dk1"/>
                </a:solidFill>
              </a:defRPr>
            </a:lvl1pPr>
            <a:lvl2pPr marL="1219170" lvl="1" indent="-507987" algn="ctr" rtl="0">
              <a:spcBef>
                <a:spcPts val="1067"/>
              </a:spcBef>
              <a:spcAft>
                <a:spcPts val="0"/>
              </a:spcAft>
              <a:buClr>
                <a:schemeClr val="dk1"/>
              </a:buClr>
              <a:buSzPts val="2400"/>
              <a:buChar char="-"/>
              <a:defRPr i="1">
                <a:solidFill>
                  <a:schemeClr val="dk1"/>
                </a:solidFill>
              </a:defRPr>
            </a:lvl2pPr>
            <a:lvl3pPr marL="1828754" lvl="2" indent="-507987" algn="ctr" rtl="0">
              <a:spcBef>
                <a:spcPts val="1067"/>
              </a:spcBef>
              <a:spcAft>
                <a:spcPts val="0"/>
              </a:spcAft>
              <a:buClr>
                <a:schemeClr val="dk1"/>
              </a:buClr>
              <a:buSzPts val="2400"/>
              <a:buChar char="-"/>
              <a:defRPr i="1">
                <a:solidFill>
                  <a:schemeClr val="dk1"/>
                </a:solidFill>
              </a:defRPr>
            </a:lvl3pPr>
            <a:lvl4pPr marL="2438339" lvl="3" indent="-507987" algn="ctr" rtl="0">
              <a:spcBef>
                <a:spcPts val="1067"/>
              </a:spcBef>
              <a:spcAft>
                <a:spcPts val="0"/>
              </a:spcAft>
              <a:buClr>
                <a:schemeClr val="dk1"/>
              </a:buClr>
              <a:buSzPts val="2400"/>
              <a:buChar char="-"/>
              <a:defRPr i="1">
                <a:solidFill>
                  <a:schemeClr val="dk1"/>
                </a:solidFill>
              </a:defRPr>
            </a:lvl4pPr>
            <a:lvl5pPr marL="3047924" lvl="4" indent="-507987" algn="ctr" rtl="0">
              <a:spcBef>
                <a:spcPts val="1067"/>
              </a:spcBef>
              <a:spcAft>
                <a:spcPts val="0"/>
              </a:spcAft>
              <a:buClr>
                <a:schemeClr val="dk1"/>
              </a:buClr>
              <a:buSzPts val="2400"/>
              <a:buChar char="-"/>
              <a:defRPr i="1">
                <a:solidFill>
                  <a:schemeClr val="dk1"/>
                </a:solidFill>
              </a:defRPr>
            </a:lvl5pPr>
            <a:lvl6pPr marL="3657509" lvl="5" indent="-507987" algn="ctr" rtl="0">
              <a:spcBef>
                <a:spcPts val="1067"/>
              </a:spcBef>
              <a:spcAft>
                <a:spcPts val="0"/>
              </a:spcAft>
              <a:buClr>
                <a:schemeClr val="dk1"/>
              </a:buClr>
              <a:buSzPts val="2400"/>
              <a:buChar char="-"/>
              <a:defRPr i="1">
                <a:solidFill>
                  <a:schemeClr val="dk1"/>
                </a:solidFill>
              </a:defRPr>
            </a:lvl6pPr>
            <a:lvl7pPr marL="4267093" lvl="6" indent="-507987" algn="ctr" rtl="0">
              <a:spcBef>
                <a:spcPts val="1067"/>
              </a:spcBef>
              <a:spcAft>
                <a:spcPts val="0"/>
              </a:spcAft>
              <a:buClr>
                <a:schemeClr val="dk1"/>
              </a:buClr>
              <a:buSzPts val="2400"/>
              <a:buChar char="●"/>
              <a:defRPr i="1">
                <a:solidFill>
                  <a:schemeClr val="dk1"/>
                </a:solidFill>
              </a:defRPr>
            </a:lvl7pPr>
            <a:lvl8pPr marL="4876678" lvl="7" indent="-507987" algn="ctr" rtl="0">
              <a:spcBef>
                <a:spcPts val="1067"/>
              </a:spcBef>
              <a:spcAft>
                <a:spcPts val="0"/>
              </a:spcAft>
              <a:buClr>
                <a:schemeClr val="dk1"/>
              </a:buClr>
              <a:buSzPts val="2400"/>
              <a:buChar char="○"/>
              <a:defRPr i="1">
                <a:solidFill>
                  <a:schemeClr val="dk1"/>
                </a:solidFill>
              </a:defRPr>
            </a:lvl8pPr>
            <a:lvl9pPr marL="5486263" lvl="8" indent="-507987" algn="ctr" rtl="0">
              <a:spcBef>
                <a:spcPts val="1067"/>
              </a:spcBef>
              <a:spcAft>
                <a:spcPts val="1067"/>
              </a:spcAft>
              <a:buClr>
                <a:schemeClr val="dk1"/>
              </a:buClr>
              <a:buSzPts val="2400"/>
              <a:buChar char="■"/>
              <a:defRPr i="1">
                <a:solidFill>
                  <a:schemeClr val="dk1"/>
                </a:solidFill>
              </a:defRPr>
            </a:lvl9pPr>
          </a:lstStyle>
          <a:p>
            <a:pPr lvl="0"/>
            <a:r>
              <a:rPr lang="en-US"/>
              <a:t>Click to edit Master text styles</a:t>
            </a:r>
          </a:p>
        </p:txBody>
      </p:sp>
      <p:sp>
        <p:nvSpPr>
          <p:cNvPr id="55" name="Google Shape;55;p4"/>
          <p:cNvSpPr txBox="1"/>
          <p:nvPr/>
        </p:nvSpPr>
        <p:spPr>
          <a:xfrm>
            <a:off x="3572000" y="36762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dk1"/>
                </a:solidFill>
                <a:latin typeface="Walter Turncoat"/>
                <a:ea typeface="Walter Turncoat"/>
                <a:cs typeface="Walter Turncoat"/>
                <a:sym typeface="Walter Turncoat"/>
              </a:rPr>
              <a:t>“</a:t>
            </a:r>
            <a:endParaRPr sz="12800">
              <a:solidFill>
                <a:schemeClr val="dk1"/>
              </a:solidFill>
              <a:latin typeface="Walter Turncoat"/>
              <a:ea typeface="Walter Turncoat"/>
              <a:cs typeface="Walter Turncoat"/>
              <a:sym typeface="Walter Turncoat"/>
            </a:endParaRPr>
          </a:p>
        </p:txBody>
      </p:sp>
      <p:sp>
        <p:nvSpPr>
          <p:cNvPr id="56" name="Google Shape;56;p4"/>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E58582B6-0E2C-492F-9340-F0DF54B7ED2C}" type="slidenum">
              <a:rPr lang="en-IN" smtClean="0"/>
              <a:t>‹#›</a:t>
            </a:fld>
            <a:endParaRPr lang="en-IN"/>
          </a:p>
        </p:txBody>
      </p:sp>
      <p:grpSp>
        <p:nvGrpSpPr>
          <p:cNvPr id="57" name="Google Shape;57;p4"/>
          <p:cNvGrpSpPr/>
          <p:nvPr/>
        </p:nvGrpSpPr>
        <p:grpSpPr>
          <a:xfrm>
            <a:off x="8103128" y="3228701"/>
            <a:ext cx="2203449" cy="2922639"/>
            <a:chOff x="6077345" y="2421525"/>
            <a:chExt cx="1652587" cy="2191979"/>
          </a:xfrm>
        </p:grpSpPr>
        <p:sp>
          <p:nvSpPr>
            <p:cNvPr id="58" name="Google Shape;58;p4"/>
            <p:cNvSpPr/>
            <p:nvPr/>
          </p:nvSpPr>
          <p:spPr>
            <a:xfrm rot="-9402089">
              <a:off x="6110823" y="3129898"/>
              <a:ext cx="383368" cy="248322"/>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grpSp>
          <p:nvGrpSpPr>
            <p:cNvPr id="59" name="Google Shape;59;p4"/>
            <p:cNvGrpSpPr/>
            <p:nvPr/>
          </p:nvGrpSpPr>
          <p:grpSpPr>
            <a:xfrm flipH="1">
              <a:off x="6683849" y="4221134"/>
              <a:ext cx="477532" cy="392369"/>
              <a:chOff x="4104022" y="1595273"/>
              <a:chExt cx="440488" cy="361931"/>
            </a:xfrm>
          </p:grpSpPr>
          <p:sp>
            <p:nvSpPr>
              <p:cNvPr id="60" name="Google Shape;60;p4"/>
              <p:cNvSpPr/>
              <p:nvPr/>
            </p:nvSpPr>
            <p:spPr>
              <a:xfrm flipH="1">
                <a:off x="4423085" y="159527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61" name="Google Shape;61;p4"/>
              <p:cNvSpPr/>
              <p:nvPr/>
            </p:nvSpPr>
            <p:spPr>
              <a:xfrm flipH="1">
                <a:off x="4104022" y="159527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62" name="Google Shape;62;p4"/>
            <p:cNvPicPr preferRelativeResize="0"/>
            <p:nvPr/>
          </p:nvPicPr>
          <p:blipFill>
            <a:blip r:embed="rId3">
              <a:alphaModFix/>
            </a:blip>
            <a:stretch>
              <a:fillRect/>
            </a:stretch>
          </p:blipFill>
          <p:spPr>
            <a:xfrm>
              <a:off x="6346671" y="2421525"/>
              <a:ext cx="1151884" cy="1884475"/>
            </a:xfrm>
            <a:prstGeom prst="rect">
              <a:avLst/>
            </a:prstGeom>
            <a:noFill/>
            <a:ln>
              <a:noFill/>
            </a:ln>
          </p:spPr>
        </p:pic>
        <p:sp>
          <p:nvSpPr>
            <p:cNvPr id="63" name="Google Shape;63;p4"/>
            <p:cNvSpPr/>
            <p:nvPr/>
          </p:nvSpPr>
          <p:spPr>
            <a:xfrm rot="10145659" flipH="1">
              <a:off x="7432735" y="3653264"/>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64" name="Google Shape;64;p4"/>
            <p:cNvSpPr/>
            <p:nvPr/>
          </p:nvSpPr>
          <p:spPr>
            <a:xfrm>
              <a:off x="6833395" y="338862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5" name="Google Shape;65;p4"/>
            <p:cNvSpPr/>
            <p:nvPr/>
          </p:nvSpPr>
          <p:spPr>
            <a:xfrm>
              <a:off x="6534799" y="336382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206192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6"/>
        <p:cNvGrpSpPr/>
        <p:nvPr/>
      </p:nvGrpSpPr>
      <p:grpSpPr>
        <a:xfrm>
          <a:off x="0" y="0"/>
          <a:ext cx="0" cy="0"/>
          <a:chOff x="0" y="0"/>
          <a:chExt cx="0" cy="0"/>
        </a:xfrm>
      </p:grpSpPr>
      <p:pic>
        <p:nvPicPr>
          <p:cNvPr id="67" name="Google Shape;67;p5"/>
          <p:cNvPicPr preferRelativeResize="0"/>
          <p:nvPr/>
        </p:nvPicPr>
        <p:blipFill>
          <a:blip r:embed="rId2">
            <a:alphaModFix/>
          </a:blip>
          <a:stretch>
            <a:fillRect/>
          </a:stretch>
        </p:blipFill>
        <p:spPr>
          <a:xfrm>
            <a:off x="202394" y="203200"/>
            <a:ext cx="9724989" cy="6451600"/>
          </a:xfrm>
          <a:prstGeom prst="rect">
            <a:avLst/>
          </a:prstGeom>
          <a:noFill/>
          <a:ln>
            <a:noFill/>
          </a:ln>
        </p:spPr>
      </p:pic>
      <p:sp>
        <p:nvSpPr>
          <p:cNvPr id="68" name="Google Shape;68;p5"/>
          <p:cNvSpPr txBox="1">
            <a:spLocks noGrp="1"/>
          </p:cNvSpPr>
          <p:nvPr>
            <p:ph type="title"/>
          </p:nvPr>
        </p:nvSpPr>
        <p:spPr>
          <a:xfrm>
            <a:off x="730833" y="790833"/>
            <a:ext cx="8222800" cy="5284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r>
              <a:rPr lang="en-US"/>
              <a:t>Click to edit Master title style</a:t>
            </a:r>
            <a:endParaRPr/>
          </a:p>
        </p:txBody>
      </p:sp>
      <p:sp>
        <p:nvSpPr>
          <p:cNvPr id="69" name="Google Shape;69;p5"/>
          <p:cNvSpPr txBox="1">
            <a:spLocks noGrp="1"/>
          </p:cNvSpPr>
          <p:nvPr>
            <p:ph type="body" idx="1"/>
          </p:nvPr>
        </p:nvSpPr>
        <p:spPr>
          <a:xfrm>
            <a:off x="730833" y="1695467"/>
            <a:ext cx="8222800" cy="43972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en-US"/>
              <a:t>Click to edit Master text styles</a:t>
            </a:r>
          </a:p>
        </p:txBody>
      </p:sp>
      <p:sp>
        <p:nvSpPr>
          <p:cNvPr id="70" name="Google Shape;70;p5"/>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E58582B6-0E2C-492F-9340-F0DF54B7ED2C}" type="slidenum">
              <a:rPr lang="en-IN" smtClean="0"/>
              <a:t>‹#›</a:t>
            </a:fld>
            <a:endParaRPr lang="en-IN"/>
          </a:p>
        </p:txBody>
      </p:sp>
      <p:grpSp>
        <p:nvGrpSpPr>
          <p:cNvPr id="71" name="Google Shape;71;p5"/>
          <p:cNvGrpSpPr/>
          <p:nvPr/>
        </p:nvGrpSpPr>
        <p:grpSpPr>
          <a:xfrm>
            <a:off x="9802133" y="3711566"/>
            <a:ext cx="2151784" cy="2373097"/>
            <a:chOff x="7351600" y="2783674"/>
            <a:chExt cx="1613838" cy="1779823"/>
          </a:xfrm>
        </p:grpSpPr>
        <p:grpSp>
          <p:nvGrpSpPr>
            <p:cNvPr id="72" name="Google Shape;72;p5"/>
            <p:cNvGrpSpPr/>
            <p:nvPr/>
          </p:nvGrpSpPr>
          <p:grpSpPr>
            <a:xfrm flipH="1">
              <a:off x="7859537" y="4171128"/>
              <a:ext cx="477532" cy="392369"/>
              <a:chOff x="3019540" y="1549146"/>
              <a:chExt cx="440488" cy="361931"/>
            </a:xfrm>
          </p:grpSpPr>
          <p:sp>
            <p:nvSpPr>
              <p:cNvPr id="73" name="Google Shape;73;p5"/>
              <p:cNvSpPr/>
              <p:nvPr/>
            </p:nvSpPr>
            <p:spPr>
              <a:xfrm flipH="1">
                <a:off x="3338602"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74" name="Google Shape;74;p5"/>
              <p:cNvSpPr/>
              <p:nvPr/>
            </p:nvSpPr>
            <p:spPr>
              <a:xfrm flipH="1">
                <a:off x="3019540"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75" name="Google Shape;75;p5"/>
            <p:cNvPicPr preferRelativeResize="0"/>
            <p:nvPr/>
          </p:nvPicPr>
          <p:blipFill>
            <a:blip r:embed="rId3">
              <a:alphaModFix/>
            </a:blip>
            <a:stretch>
              <a:fillRect/>
            </a:stretch>
          </p:blipFill>
          <p:spPr>
            <a:xfrm>
              <a:off x="7351600" y="2783674"/>
              <a:ext cx="1457782" cy="1483911"/>
            </a:xfrm>
            <a:prstGeom prst="rect">
              <a:avLst/>
            </a:prstGeom>
            <a:noFill/>
            <a:ln>
              <a:noFill/>
            </a:ln>
          </p:spPr>
        </p:pic>
        <p:sp>
          <p:nvSpPr>
            <p:cNvPr id="76" name="Google Shape;76;p5"/>
            <p:cNvSpPr/>
            <p:nvPr/>
          </p:nvSpPr>
          <p:spPr>
            <a:xfrm rot="10145659" flipH="1">
              <a:off x="8668242" y="38604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77" name="Google Shape;77;p5"/>
            <p:cNvSpPr/>
            <p:nvPr/>
          </p:nvSpPr>
          <p:spPr>
            <a:xfrm>
              <a:off x="8068901" y="35957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8" name="Google Shape;78;p5"/>
            <p:cNvSpPr/>
            <p:nvPr/>
          </p:nvSpPr>
          <p:spPr>
            <a:xfrm>
              <a:off x="7770305" y="35709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63581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79"/>
        <p:cNvGrpSpPr/>
        <p:nvPr/>
      </p:nvGrpSpPr>
      <p:grpSpPr>
        <a:xfrm>
          <a:off x="0" y="0"/>
          <a:ext cx="0" cy="0"/>
          <a:chOff x="0" y="0"/>
          <a:chExt cx="0" cy="0"/>
        </a:xfrm>
      </p:grpSpPr>
      <p:pic>
        <p:nvPicPr>
          <p:cNvPr id="80" name="Google Shape;80;p6"/>
          <p:cNvPicPr preferRelativeResize="0"/>
          <p:nvPr/>
        </p:nvPicPr>
        <p:blipFill>
          <a:blip r:embed="rId2">
            <a:alphaModFix/>
          </a:blip>
          <a:stretch>
            <a:fillRect/>
          </a:stretch>
        </p:blipFill>
        <p:spPr>
          <a:xfrm>
            <a:off x="5857417" y="1181100"/>
            <a:ext cx="4804667" cy="4984765"/>
          </a:xfrm>
          <a:prstGeom prst="rect">
            <a:avLst/>
          </a:prstGeom>
          <a:noFill/>
          <a:ln>
            <a:noFill/>
          </a:ln>
        </p:spPr>
      </p:pic>
      <p:pic>
        <p:nvPicPr>
          <p:cNvPr id="81" name="Google Shape;81;p6"/>
          <p:cNvPicPr preferRelativeResize="0"/>
          <p:nvPr/>
        </p:nvPicPr>
        <p:blipFill>
          <a:blip r:embed="rId2">
            <a:alphaModFix/>
          </a:blip>
          <a:stretch>
            <a:fillRect/>
          </a:stretch>
        </p:blipFill>
        <p:spPr>
          <a:xfrm flipH="1">
            <a:off x="1529917" y="1752601"/>
            <a:ext cx="4804667" cy="4718068"/>
          </a:xfrm>
          <a:prstGeom prst="rect">
            <a:avLst/>
          </a:prstGeom>
          <a:noFill/>
          <a:ln>
            <a:noFill/>
          </a:ln>
        </p:spPr>
      </p:pic>
      <p:sp>
        <p:nvSpPr>
          <p:cNvPr id="82" name="Google Shape;82;p6"/>
          <p:cNvSpPr txBox="1">
            <a:spLocks noGrp="1"/>
          </p:cNvSpPr>
          <p:nvPr>
            <p:ph type="title"/>
          </p:nvPr>
        </p:nvSpPr>
        <p:spPr>
          <a:xfrm>
            <a:off x="1984600" y="324100"/>
            <a:ext cx="8222800" cy="5284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83" name="Google Shape;83;p6"/>
          <p:cNvSpPr txBox="1">
            <a:spLocks noGrp="1"/>
          </p:cNvSpPr>
          <p:nvPr>
            <p:ph type="body" idx="1"/>
          </p:nvPr>
        </p:nvSpPr>
        <p:spPr>
          <a:xfrm>
            <a:off x="2257433" y="2157867"/>
            <a:ext cx="3346400" cy="3852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en-US"/>
              <a:t>Click to edit Master text styles</a:t>
            </a:r>
          </a:p>
        </p:txBody>
      </p:sp>
      <p:sp>
        <p:nvSpPr>
          <p:cNvPr id="84" name="Google Shape;84;p6"/>
          <p:cNvSpPr txBox="1">
            <a:spLocks noGrp="1"/>
          </p:cNvSpPr>
          <p:nvPr>
            <p:ph type="body" idx="2"/>
          </p:nvPr>
        </p:nvSpPr>
        <p:spPr>
          <a:xfrm>
            <a:off x="6586565" y="1751467"/>
            <a:ext cx="3346400" cy="3852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en-US"/>
              <a:t>Click to edit Master text styles</a:t>
            </a:r>
          </a:p>
        </p:txBody>
      </p:sp>
      <p:sp>
        <p:nvSpPr>
          <p:cNvPr id="85" name="Google Shape;85;p6"/>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E58582B6-0E2C-492F-9340-F0DF54B7ED2C}" type="slidenum">
              <a:rPr lang="en-IN" smtClean="0"/>
              <a:t>‹#›</a:t>
            </a:fld>
            <a:endParaRPr lang="en-IN"/>
          </a:p>
        </p:txBody>
      </p:sp>
      <p:grpSp>
        <p:nvGrpSpPr>
          <p:cNvPr id="86" name="Google Shape;86;p6"/>
          <p:cNvGrpSpPr/>
          <p:nvPr/>
        </p:nvGrpSpPr>
        <p:grpSpPr>
          <a:xfrm>
            <a:off x="10484548" y="3956534"/>
            <a:ext cx="1894120" cy="1701300"/>
            <a:chOff x="7863411" y="2967400"/>
            <a:chExt cx="1420590" cy="1275975"/>
          </a:xfrm>
        </p:grpSpPr>
        <p:grpSp>
          <p:nvGrpSpPr>
            <p:cNvPr id="87" name="Google Shape;87;p6"/>
            <p:cNvGrpSpPr/>
            <p:nvPr/>
          </p:nvGrpSpPr>
          <p:grpSpPr>
            <a:xfrm>
              <a:off x="8277250" y="3881444"/>
              <a:ext cx="440488" cy="361931"/>
              <a:chOff x="8277250" y="3881444"/>
              <a:chExt cx="440488" cy="361931"/>
            </a:xfrm>
          </p:grpSpPr>
          <p:sp>
            <p:nvSpPr>
              <p:cNvPr id="88" name="Google Shape;88;p6"/>
              <p:cNvSpPr/>
              <p:nvPr/>
            </p:nvSpPr>
            <p:spPr>
              <a:xfrm>
                <a:off x="8277250"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89" name="Google Shape;89;p6"/>
              <p:cNvSpPr/>
              <p:nvPr/>
            </p:nvSpPr>
            <p:spPr>
              <a:xfrm>
                <a:off x="8596313"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0" name="Google Shape;90;p6"/>
            <p:cNvPicPr preferRelativeResize="0"/>
            <p:nvPr/>
          </p:nvPicPr>
          <p:blipFill>
            <a:blip r:embed="rId3">
              <a:alphaModFix/>
            </a:blip>
            <a:stretch>
              <a:fillRect/>
            </a:stretch>
          </p:blipFill>
          <p:spPr>
            <a:xfrm>
              <a:off x="7863411" y="2967400"/>
              <a:ext cx="1420590" cy="982427"/>
            </a:xfrm>
            <a:prstGeom prst="rect">
              <a:avLst/>
            </a:prstGeom>
            <a:noFill/>
            <a:ln>
              <a:noFill/>
            </a:ln>
          </p:spPr>
        </p:pic>
        <p:sp>
          <p:nvSpPr>
            <p:cNvPr id="91" name="Google Shape;91;p6"/>
            <p:cNvSpPr/>
            <p:nvPr/>
          </p:nvSpPr>
          <p:spPr>
            <a:xfrm>
              <a:off x="8535376" y="333587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2" name="Google Shape;92;p6"/>
            <p:cNvSpPr/>
            <p:nvPr/>
          </p:nvSpPr>
          <p:spPr>
            <a:xfrm>
              <a:off x="8236780" y="331107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93" name="Google Shape;93;p6"/>
          <p:cNvGrpSpPr/>
          <p:nvPr/>
        </p:nvGrpSpPr>
        <p:grpSpPr>
          <a:xfrm>
            <a:off x="-276199" y="3949480"/>
            <a:ext cx="1715777" cy="2114779"/>
            <a:chOff x="-207150" y="2962110"/>
            <a:chExt cx="1286833" cy="1586084"/>
          </a:xfrm>
        </p:grpSpPr>
        <p:grpSp>
          <p:nvGrpSpPr>
            <p:cNvPr id="94" name="Google Shape;94;p6"/>
            <p:cNvGrpSpPr/>
            <p:nvPr/>
          </p:nvGrpSpPr>
          <p:grpSpPr>
            <a:xfrm>
              <a:off x="120475" y="4186263"/>
              <a:ext cx="547675" cy="361931"/>
              <a:chOff x="120475" y="4186263"/>
              <a:chExt cx="547675" cy="361931"/>
            </a:xfrm>
          </p:grpSpPr>
          <p:sp>
            <p:nvSpPr>
              <p:cNvPr id="95" name="Google Shape;95;p6"/>
              <p:cNvSpPr/>
              <p:nvPr/>
            </p:nvSpPr>
            <p:spPr>
              <a:xfrm>
                <a:off x="12047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96" name="Google Shape;96;p6"/>
              <p:cNvSpPr/>
              <p:nvPr/>
            </p:nvSpPr>
            <p:spPr>
              <a:xfrm flipH="1">
                <a:off x="54672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7" name="Google Shape;97;p6"/>
            <p:cNvPicPr preferRelativeResize="0"/>
            <p:nvPr/>
          </p:nvPicPr>
          <p:blipFill>
            <a:blip r:embed="rId4">
              <a:alphaModFix/>
            </a:blip>
            <a:stretch>
              <a:fillRect/>
            </a:stretch>
          </p:blipFill>
          <p:spPr>
            <a:xfrm>
              <a:off x="-207150" y="2962110"/>
              <a:ext cx="1286833" cy="1305290"/>
            </a:xfrm>
            <a:prstGeom prst="rect">
              <a:avLst/>
            </a:prstGeom>
            <a:noFill/>
            <a:ln>
              <a:noFill/>
            </a:ln>
          </p:spPr>
        </p:pic>
        <p:sp>
          <p:nvSpPr>
            <p:cNvPr id="98" name="Google Shape;98;p6"/>
            <p:cNvSpPr/>
            <p:nvPr/>
          </p:nvSpPr>
          <p:spPr>
            <a:xfrm rot="10576116">
              <a:off x="213730" y="3649426"/>
              <a:ext cx="145541" cy="14604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9" name="Google Shape;99;p6"/>
            <p:cNvSpPr/>
            <p:nvPr/>
          </p:nvSpPr>
          <p:spPr>
            <a:xfrm rot="10598995">
              <a:off x="532326" y="3669443"/>
              <a:ext cx="127326" cy="13220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0" name="Google Shape;100;p6"/>
            <p:cNvSpPr/>
            <p:nvPr/>
          </p:nvSpPr>
          <p:spPr>
            <a:xfrm rot="2878168">
              <a:off x="140003" y="3477827"/>
              <a:ext cx="592515" cy="66012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spTree>
    <p:extLst>
      <p:ext uri="{BB962C8B-B14F-4D97-AF65-F5344CB8AC3E}">
        <p14:creationId xmlns:p14="http://schemas.microsoft.com/office/powerpoint/2010/main" val="2205328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1"/>
        <p:cNvGrpSpPr/>
        <p:nvPr/>
      </p:nvGrpSpPr>
      <p:grpSpPr>
        <a:xfrm>
          <a:off x="0" y="0"/>
          <a:ext cx="0" cy="0"/>
          <a:chOff x="0" y="0"/>
          <a:chExt cx="0" cy="0"/>
        </a:xfrm>
      </p:grpSpPr>
      <p:pic>
        <p:nvPicPr>
          <p:cNvPr id="102" name="Google Shape;102;p7"/>
          <p:cNvPicPr preferRelativeResize="0"/>
          <p:nvPr/>
        </p:nvPicPr>
        <p:blipFill>
          <a:blip r:embed="rId2">
            <a:alphaModFix/>
          </a:blip>
          <a:stretch>
            <a:fillRect/>
          </a:stretch>
        </p:blipFill>
        <p:spPr>
          <a:xfrm>
            <a:off x="202394" y="203200"/>
            <a:ext cx="9724989" cy="6451600"/>
          </a:xfrm>
          <a:prstGeom prst="rect">
            <a:avLst/>
          </a:prstGeom>
          <a:noFill/>
          <a:ln>
            <a:noFill/>
          </a:ln>
        </p:spPr>
      </p:pic>
      <p:sp>
        <p:nvSpPr>
          <p:cNvPr id="103" name="Google Shape;103;p7"/>
          <p:cNvSpPr txBox="1">
            <a:spLocks noGrp="1"/>
          </p:cNvSpPr>
          <p:nvPr>
            <p:ph type="title"/>
          </p:nvPr>
        </p:nvSpPr>
        <p:spPr>
          <a:xfrm>
            <a:off x="730833" y="790833"/>
            <a:ext cx="8222800" cy="5284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04" name="Google Shape;104;p7"/>
          <p:cNvSpPr txBox="1">
            <a:spLocks noGrp="1"/>
          </p:cNvSpPr>
          <p:nvPr>
            <p:ph type="body" idx="1"/>
          </p:nvPr>
        </p:nvSpPr>
        <p:spPr>
          <a:xfrm>
            <a:off x="730833" y="1695467"/>
            <a:ext cx="2561600" cy="4410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a:t>Click to edit Master text styles</a:t>
            </a:r>
          </a:p>
        </p:txBody>
      </p:sp>
      <p:sp>
        <p:nvSpPr>
          <p:cNvPr id="105" name="Google Shape;105;p7"/>
          <p:cNvSpPr txBox="1">
            <a:spLocks noGrp="1"/>
          </p:cNvSpPr>
          <p:nvPr>
            <p:ph type="body" idx="2"/>
          </p:nvPr>
        </p:nvSpPr>
        <p:spPr>
          <a:xfrm>
            <a:off x="3561433" y="1695467"/>
            <a:ext cx="2561600" cy="4410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a:t>Click to edit Master text styles</a:t>
            </a:r>
          </a:p>
        </p:txBody>
      </p:sp>
      <p:sp>
        <p:nvSpPr>
          <p:cNvPr id="106" name="Google Shape;106;p7"/>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E58582B6-0E2C-492F-9340-F0DF54B7ED2C}" type="slidenum">
              <a:rPr lang="en-IN" smtClean="0"/>
              <a:t>‹#›</a:t>
            </a:fld>
            <a:endParaRPr lang="en-IN"/>
          </a:p>
        </p:txBody>
      </p:sp>
      <p:sp>
        <p:nvSpPr>
          <p:cNvPr id="107" name="Google Shape;107;p7"/>
          <p:cNvSpPr txBox="1">
            <a:spLocks noGrp="1"/>
          </p:cNvSpPr>
          <p:nvPr>
            <p:ph type="body" idx="3"/>
          </p:nvPr>
        </p:nvSpPr>
        <p:spPr>
          <a:xfrm>
            <a:off x="6392035" y="1695467"/>
            <a:ext cx="2561600" cy="4410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a:t>Click to edit Master text styles</a:t>
            </a:r>
          </a:p>
        </p:txBody>
      </p:sp>
      <p:grpSp>
        <p:nvGrpSpPr>
          <p:cNvPr id="108" name="Google Shape;108;p7"/>
          <p:cNvGrpSpPr/>
          <p:nvPr/>
        </p:nvGrpSpPr>
        <p:grpSpPr>
          <a:xfrm>
            <a:off x="9871030" y="3834795"/>
            <a:ext cx="2175500" cy="2377047"/>
            <a:chOff x="7403272" y="2876096"/>
            <a:chExt cx="1631625" cy="1782785"/>
          </a:xfrm>
        </p:grpSpPr>
        <p:sp>
          <p:nvSpPr>
            <p:cNvPr id="109" name="Google Shape;109;p7"/>
            <p:cNvSpPr/>
            <p:nvPr/>
          </p:nvSpPr>
          <p:spPr>
            <a:xfrm rot="5652216" flipH="1">
              <a:off x="7426337" y="4025462"/>
              <a:ext cx="250048" cy="27859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0" name="Google Shape;110;p7"/>
            <p:cNvSpPr/>
            <p:nvPr/>
          </p:nvSpPr>
          <p:spPr>
            <a:xfrm rot="682371">
              <a:off x="8759823" y="3818276"/>
              <a:ext cx="250059" cy="278610"/>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1" name="Google Shape;111;p7"/>
            <p:cNvSpPr/>
            <p:nvPr/>
          </p:nvSpPr>
          <p:spPr>
            <a:xfrm>
              <a:off x="7919513"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12" name="Google Shape;112;p7"/>
            <p:cNvSpPr/>
            <p:nvPr/>
          </p:nvSpPr>
          <p:spPr>
            <a:xfrm flipH="1">
              <a:off x="8381628"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13" name="Google Shape;113;p7"/>
            <p:cNvPicPr preferRelativeResize="0"/>
            <p:nvPr/>
          </p:nvPicPr>
          <p:blipFill>
            <a:blip r:embed="rId3">
              <a:alphaModFix/>
            </a:blip>
            <a:stretch>
              <a:fillRect/>
            </a:stretch>
          </p:blipFill>
          <p:spPr>
            <a:xfrm>
              <a:off x="7445529" y="2876096"/>
              <a:ext cx="1541746" cy="1505664"/>
            </a:xfrm>
            <a:prstGeom prst="rect">
              <a:avLst/>
            </a:prstGeom>
            <a:noFill/>
            <a:ln>
              <a:noFill/>
            </a:ln>
          </p:spPr>
        </p:pic>
        <p:sp>
          <p:nvSpPr>
            <p:cNvPr id="114" name="Google Shape;114;p7"/>
            <p:cNvSpPr/>
            <p:nvPr/>
          </p:nvSpPr>
          <p:spPr>
            <a:xfrm rot="-372207">
              <a:off x="8259436" y="3705061"/>
              <a:ext cx="146088" cy="14659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5" name="Google Shape;115;p7"/>
            <p:cNvSpPr/>
            <p:nvPr/>
          </p:nvSpPr>
          <p:spPr>
            <a:xfrm rot="-335960">
              <a:off x="7958498" y="3711971"/>
              <a:ext cx="127095" cy="13196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6" name="Google Shape;116;p7"/>
            <p:cNvSpPr/>
            <p:nvPr/>
          </p:nvSpPr>
          <p:spPr>
            <a:xfrm>
              <a:off x="8101006" y="3969538"/>
              <a:ext cx="139200" cy="2073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78338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17"/>
        <p:cNvGrpSpPr/>
        <p:nvPr/>
      </p:nvGrpSpPr>
      <p:grpSpPr>
        <a:xfrm>
          <a:off x="0" y="0"/>
          <a:ext cx="0" cy="0"/>
          <a:chOff x="0" y="0"/>
          <a:chExt cx="0" cy="0"/>
        </a:xfrm>
      </p:grpSpPr>
      <p:pic>
        <p:nvPicPr>
          <p:cNvPr id="118" name="Google Shape;118;p8"/>
          <p:cNvPicPr preferRelativeResize="0"/>
          <p:nvPr/>
        </p:nvPicPr>
        <p:blipFill>
          <a:blip r:embed="rId2">
            <a:alphaModFix/>
          </a:blip>
          <a:stretch>
            <a:fillRect/>
          </a:stretch>
        </p:blipFill>
        <p:spPr>
          <a:xfrm>
            <a:off x="202394" y="203200"/>
            <a:ext cx="9724989" cy="6451600"/>
          </a:xfrm>
          <a:prstGeom prst="rect">
            <a:avLst/>
          </a:prstGeom>
          <a:noFill/>
          <a:ln>
            <a:noFill/>
          </a:ln>
        </p:spPr>
      </p:pic>
      <p:sp>
        <p:nvSpPr>
          <p:cNvPr id="119" name="Google Shape;119;p8"/>
          <p:cNvSpPr txBox="1">
            <a:spLocks noGrp="1"/>
          </p:cNvSpPr>
          <p:nvPr>
            <p:ph type="title"/>
          </p:nvPr>
        </p:nvSpPr>
        <p:spPr>
          <a:xfrm>
            <a:off x="730833" y="790833"/>
            <a:ext cx="8222800" cy="5284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20" name="Google Shape;120;p8"/>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E58582B6-0E2C-492F-9340-F0DF54B7ED2C}" type="slidenum">
              <a:rPr lang="en-IN" smtClean="0"/>
              <a:t>‹#›</a:t>
            </a:fld>
            <a:endParaRPr lang="en-IN"/>
          </a:p>
        </p:txBody>
      </p:sp>
      <p:grpSp>
        <p:nvGrpSpPr>
          <p:cNvPr id="121" name="Google Shape;121;p8"/>
          <p:cNvGrpSpPr/>
          <p:nvPr/>
        </p:nvGrpSpPr>
        <p:grpSpPr>
          <a:xfrm>
            <a:off x="9927368" y="4323004"/>
            <a:ext cx="2117537" cy="1820637"/>
            <a:chOff x="7445525" y="3242253"/>
            <a:chExt cx="1588153" cy="1365478"/>
          </a:xfrm>
        </p:grpSpPr>
        <p:sp>
          <p:nvSpPr>
            <p:cNvPr id="122" name="Google Shape;122;p8"/>
            <p:cNvSpPr/>
            <p:nvPr/>
          </p:nvSpPr>
          <p:spPr>
            <a:xfrm rot="-5872103">
              <a:off x="8672932" y="4104027"/>
              <a:ext cx="250054" cy="27860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grpSp>
          <p:nvGrpSpPr>
            <p:cNvPr id="123" name="Google Shape;123;p8"/>
            <p:cNvGrpSpPr/>
            <p:nvPr/>
          </p:nvGrpSpPr>
          <p:grpSpPr>
            <a:xfrm>
              <a:off x="7865288" y="4245800"/>
              <a:ext cx="440488" cy="361931"/>
              <a:chOff x="7865288" y="4245800"/>
              <a:chExt cx="440488" cy="361931"/>
            </a:xfrm>
          </p:grpSpPr>
          <p:sp>
            <p:nvSpPr>
              <p:cNvPr id="124" name="Google Shape;124;p8"/>
              <p:cNvSpPr/>
              <p:nvPr/>
            </p:nvSpPr>
            <p:spPr>
              <a:xfrm>
                <a:off x="7865288"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25" name="Google Shape;125;p8"/>
              <p:cNvSpPr/>
              <p:nvPr/>
            </p:nvSpPr>
            <p:spPr>
              <a:xfrm>
                <a:off x="8184350"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126" name="Google Shape;126;p8"/>
            <p:cNvPicPr preferRelativeResize="0"/>
            <p:nvPr/>
          </p:nvPicPr>
          <p:blipFill>
            <a:blip r:embed="rId3">
              <a:alphaModFix/>
            </a:blip>
            <a:stretch>
              <a:fillRect/>
            </a:stretch>
          </p:blipFill>
          <p:spPr>
            <a:xfrm>
              <a:off x="7445525" y="3242253"/>
              <a:ext cx="1588153" cy="1098310"/>
            </a:xfrm>
            <a:prstGeom prst="rect">
              <a:avLst/>
            </a:prstGeom>
            <a:noFill/>
            <a:ln>
              <a:noFill/>
            </a:ln>
          </p:spPr>
        </p:pic>
        <p:sp>
          <p:nvSpPr>
            <p:cNvPr id="127" name="Google Shape;127;p8"/>
            <p:cNvSpPr/>
            <p:nvPr/>
          </p:nvSpPr>
          <p:spPr>
            <a:xfrm>
              <a:off x="8118901" y="38001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8" name="Google Shape;128;p8"/>
            <p:cNvSpPr/>
            <p:nvPr/>
          </p:nvSpPr>
          <p:spPr>
            <a:xfrm>
              <a:off x="7820305" y="37753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9" name="Google Shape;129;p8"/>
            <p:cNvSpPr/>
            <p:nvPr/>
          </p:nvSpPr>
          <p:spPr>
            <a:xfrm rot="-1604051">
              <a:off x="8055619" y="3998073"/>
              <a:ext cx="123815" cy="8021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30" name="Google Shape;130;p8"/>
            <p:cNvSpPr/>
            <p:nvPr/>
          </p:nvSpPr>
          <p:spPr>
            <a:xfrm>
              <a:off x="7606243" y="4075800"/>
              <a:ext cx="383500" cy="87900"/>
            </a:xfrm>
            <a:custGeom>
              <a:avLst/>
              <a:gdLst/>
              <a:ahLst/>
              <a:cxnLst/>
              <a:rect l="l" t="t" r="r" b="b"/>
              <a:pathLst>
                <a:path w="15340" h="3516" extrusionOk="0">
                  <a:moveTo>
                    <a:pt x="142" y="0"/>
                  </a:moveTo>
                  <a:cubicBezTo>
                    <a:pt x="-1459" y="4812"/>
                    <a:pt x="11754" y="4305"/>
                    <a:pt x="15340" y="719"/>
                  </a:cubicBezTo>
                </a:path>
              </a:pathLst>
            </a:custGeom>
            <a:noFill/>
            <a:ln w="38100" cap="rnd"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343248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 Round">
  <p:cSld name="Title only - Round">
    <p:spTree>
      <p:nvGrpSpPr>
        <p:cNvPr id="1" name="Shape 131"/>
        <p:cNvGrpSpPr/>
        <p:nvPr/>
      </p:nvGrpSpPr>
      <p:grpSpPr>
        <a:xfrm>
          <a:off x="0" y="0"/>
          <a:ext cx="0" cy="0"/>
          <a:chOff x="0" y="0"/>
          <a:chExt cx="0" cy="0"/>
        </a:xfrm>
      </p:grpSpPr>
      <p:pic>
        <p:nvPicPr>
          <p:cNvPr id="132" name="Google Shape;132;p9"/>
          <p:cNvPicPr preferRelativeResize="0"/>
          <p:nvPr/>
        </p:nvPicPr>
        <p:blipFill>
          <a:blip r:embed="rId2">
            <a:alphaModFix/>
          </a:blip>
          <a:stretch>
            <a:fillRect/>
          </a:stretch>
        </p:blipFill>
        <p:spPr>
          <a:xfrm>
            <a:off x="262891" y="266033"/>
            <a:ext cx="9630412" cy="6388768"/>
          </a:xfrm>
          <a:prstGeom prst="rect">
            <a:avLst/>
          </a:prstGeom>
          <a:noFill/>
          <a:ln>
            <a:noFill/>
          </a:ln>
        </p:spPr>
      </p:pic>
      <p:sp>
        <p:nvSpPr>
          <p:cNvPr id="133" name="Google Shape;133;p9"/>
          <p:cNvSpPr txBox="1">
            <a:spLocks noGrp="1"/>
          </p:cNvSpPr>
          <p:nvPr>
            <p:ph type="title"/>
          </p:nvPr>
        </p:nvSpPr>
        <p:spPr>
          <a:xfrm>
            <a:off x="1793867" y="1032133"/>
            <a:ext cx="6188000" cy="5284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34" name="Google Shape;134;p9"/>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E58582B6-0E2C-492F-9340-F0DF54B7ED2C}" type="slidenum">
              <a:rPr lang="en-IN" smtClean="0"/>
              <a:t>‹#›</a:t>
            </a:fld>
            <a:endParaRPr lang="en-IN"/>
          </a:p>
        </p:txBody>
      </p:sp>
      <p:grpSp>
        <p:nvGrpSpPr>
          <p:cNvPr id="135" name="Google Shape;135;p9"/>
          <p:cNvGrpSpPr/>
          <p:nvPr/>
        </p:nvGrpSpPr>
        <p:grpSpPr>
          <a:xfrm>
            <a:off x="9789410" y="4042658"/>
            <a:ext cx="2151095" cy="2272417"/>
            <a:chOff x="7342057" y="3031993"/>
            <a:chExt cx="1613321" cy="1704313"/>
          </a:xfrm>
        </p:grpSpPr>
        <p:sp>
          <p:nvSpPr>
            <p:cNvPr id="136" name="Google Shape;136;p9"/>
            <p:cNvSpPr/>
            <p:nvPr/>
          </p:nvSpPr>
          <p:spPr>
            <a:xfrm>
              <a:off x="7655725" y="4421975"/>
              <a:ext cx="278600" cy="30005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37" name="Google Shape;137;p9"/>
            <p:cNvSpPr/>
            <p:nvPr/>
          </p:nvSpPr>
          <p:spPr>
            <a:xfrm>
              <a:off x="8085538" y="4374375"/>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38" name="Google Shape;138;p9"/>
            <p:cNvPicPr preferRelativeResize="0"/>
            <p:nvPr/>
          </p:nvPicPr>
          <p:blipFill>
            <a:blip r:embed="rId3">
              <a:alphaModFix/>
            </a:blip>
            <a:stretch>
              <a:fillRect/>
            </a:stretch>
          </p:blipFill>
          <p:spPr>
            <a:xfrm>
              <a:off x="7342057" y="3031993"/>
              <a:ext cx="1407681" cy="1459257"/>
            </a:xfrm>
            <a:prstGeom prst="rect">
              <a:avLst/>
            </a:prstGeom>
            <a:noFill/>
            <a:ln>
              <a:noFill/>
            </a:ln>
          </p:spPr>
        </p:pic>
        <p:sp>
          <p:nvSpPr>
            <p:cNvPr id="139" name="Google Shape;139;p9"/>
            <p:cNvSpPr/>
            <p:nvPr/>
          </p:nvSpPr>
          <p:spPr>
            <a:xfrm>
              <a:off x="8073651" y="356444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 name="Google Shape;140;p9"/>
            <p:cNvSpPr/>
            <p:nvPr/>
          </p:nvSpPr>
          <p:spPr>
            <a:xfrm>
              <a:off x="7775055" y="353964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1" name="Google Shape;141;p9"/>
            <p:cNvSpPr/>
            <p:nvPr/>
          </p:nvSpPr>
          <p:spPr>
            <a:xfrm rot="-702395">
              <a:off x="8679665" y="3633972"/>
              <a:ext cx="250050" cy="278600"/>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3699457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2"/>
        <p:cNvGrpSpPr/>
        <p:nvPr/>
      </p:nvGrpSpPr>
      <p:grpSpPr>
        <a:xfrm>
          <a:off x="0" y="0"/>
          <a:ext cx="0" cy="0"/>
          <a:chOff x="0" y="0"/>
          <a:chExt cx="0" cy="0"/>
        </a:xfrm>
      </p:grpSpPr>
      <p:pic>
        <p:nvPicPr>
          <p:cNvPr id="143" name="Google Shape;143;p10"/>
          <p:cNvPicPr preferRelativeResize="0"/>
          <p:nvPr/>
        </p:nvPicPr>
        <p:blipFill>
          <a:blip r:embed="rId2">
            <a:alphaModFix/>
          </a:blip>
          <a:stretch>
            <a:fillRect/>
          </a:stretch>
        </p:blipFill>
        <p:spPr>
          <a:xfrm>
            <a:off x="202394" y="203200"/>
            <a:ext cx="9724989" cy="6451600"/>
          </a:xfrm>
          <a:prstGeom prst="rect">
            <a:avLst/>
          </a:prstGeom>
          <a:noFill/>
          <a:ln>
            <a:noFill/>
          </a:ln>
        </p:spPr>
      </p:pic>
      <p:sp>
        <p:nvSpPr>
          <p:cNvPr id="144" name="Google Shape;144;p10"/>
          <p:cNvSpPr txBox="1">
            <a:spLocks noGrp="1"/>
          </p:cNvSpPr>
          <p:nvPr>
            <p:ph type="body" idx="1"/>
          </p:nvPr>
        </p:nvSpPr>
        <p:spPr>
          <a:xfrm>
            <a:off x="581033" y="5875067"/>
            <a:ext cx="8467600" cy="420800"/>
          </a:xfrm>
          <a:prstGeom prst="rect">
            <a:avLst/>
          </a:prstGeom>
        </p:spPr>
        <p:txBody>
          <a:bodyPr spcFirstLastPara="1" wrap="square" lIns="0" tIns="0" rIns="0" bIns="0" anchor="t" anchorCtr="0">
            <a:noAutofit/>
          </a:bodyPr>
          <a:lstStyle>
            <a:lvl1pPr marL="609585" lvl="0" indent="-304792" rtl="0">
              <a:spcBef>
                <a:spcPts val="0"/>
              </a:spcBef>
              <a:spcAft>
                <a:spcPts val="1067"/>
              </a:spcAft>
              <a:buSzPts val="1800"/>
              <a:buNone/>
              <a:defRPr sz="2400"/>
            </a:lvl1pPr>
          </a:lstStyle>
          <a:p>
            <a:pPr lvl="0"/>
            <a:r>
              <a:rPr lang="en-US"/>
              <a:t>Click to edit Master text styles</a:t>
            </a:r>
          </a:p>
        </p:txBody>
      </p:sp>
      <p:sp>
        <p:nvSpPr>
          <p:cNvPr id="145" name="Google Shape;145;p10"/>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E58582B6-0E2C-492F-9340-F0DF54B7ED2C}" type="slidenum">
              <a:rPr lang="en-IN" smtClean="0"/>
              <a:t>‹#›</a:t>
            </a:fld>
            <a:endParaRPr lang="en-IN"/>
          </a:p>
        </p:txBody>
      </p:sp>
      <p:grpSp>
        <p:nvGrpSpPr>
          <p:cNvPr id="146" name="Google Shape;146;p10"/>
          <p:cNvGrpSpPr/>
          <p:nvPr/>
        </p:nvGrpSpPr>
        <p:grpSpPr>
          <a:xfrm>
            <a:off x="9580228" y="3562067"/>
            <a:ext cx="2236673" cy="2795575"/>
            <a:chOff x="7185170" y="2671550"/>
            <a:chExt cx="1677505" cy="2096681"/>
          </a:xfrm>
        </p:grpSpPr>
        <p:sp>
          <p:nvSpPr>
            <p:cNvPr id="147" name="Google Shape;147;p10"/>
            <p:cNvSpPr/>
            <p:nvPr/>
          </p:nvSpPr>
          <p:spPr>
            <a:xfrm>
              <a:off x="7185170" y="4136225"/>
              <a:ext cx="430080" cy="200025"/>
            </a:xfrm>
            <a:custGeom>
              <a:avLst/>
              <a:gdLst/>
              <a:ahLst/>
              <a:cxnLst/>
              <a:rect l="l" t="t" r="r" b="b"/>
              <a:pathLst>
                <a:path w="12288" h="5715" extrusionOk="0">
                  <a:moveTo>
                    <a:pt x="12288" y="0"/>
                  </a:moveTo>
                  <a:cubicBezTo>
                    <a:pt x="9576" y="3613"/>
                    <a:pt x="4517" y="5715"/>
                    <a:pt x="0" y="5715"/>
                  </a:cubicBezTo>
                </a:path>
              </a:pathLst>
            </a:custGeom>
            <a:noFill/>
            <a:ln w="38100" cap="rnd" cmpd="sng">
              <a:solidFill>
                <a:schemeClr val="dk1"/>
              </a:solidFill>
              <a:prstDash val="solid"/>
              <a:round/>
              <a:headEnd type="none" w="med" len="med"/>
              <a:tailEnd type="none" w="med" len="med"/>
            </a:ln>
          </p:spPr>
        </p:sp>
        <p:sp>
          <p:nvSpPr>
            <p:cNvPr id="148" name="Google Shape;148;p10"/>
            <p:cNvSpPr/>
            <p:nvPr/>
          </p:nvSpPr>
          <p:spPr>
            <a:xfrm>
              <a:off x="8608225" y="4085363"/>
              <a:ext cx="254450" cy="250875"/>
            </a:xfrm>
            <a:custGeom>
              <a:avLst/>
              <a:gdLst/>
              <a:ahLst/>
              <a:cxnLst/>
              <a:rect l="l" t="t" r="r" b="b"/>
              <a:pathLst>
                <a:path w="10178" h="10035" extrusionOk="0">
                  <a:moveTo>
                    <a:pt x="0" y="1177"/>
                  </a:moveTo>
                  <a:cubicBezTo>
                    <a:pt x="2720" y="-862"/>
                    <a:pt x="9177" y="-121"/>
                    <a:pt x="10001" y="3177"/>
                  </a:cubicBezTo>
                  <a:cubicBezTo>
                    <a:pt x="10708" y="6006"/>
                    <a:pt x="7488" y="10035"/>
                    <a:pt x="4572" y="10035"/>
                  </a:cubicBezTo>
                </a:path>
              </a:pathLst>
            </a:custGeom>
            <a:noFill/>
            <a:ln w="38100" cap="rnd" cmpd="sng">
              <a:solidFill>
                <a:schemeClr val="dk1"/>
              </a:solidFill>
              <a:prstDash val="solid"/>
              <a:round/>
              <a:headEnd type="none" w="med" len="med"/>
              <a:tailEnd type="none" w="med" len="med"/>
            </a:ln>
          </p:spPr>
        </p:sp>
        <p:sp>
          <p:nvSpPr>
            <p:cNvPr id="149" name="Google Shape;149;p10"/>
            <p:cNvSpPr/>
            <p:nvPr/>
          </p:nvSpPr>
          <p:spPr>
            <a:xfrm>
              <a:off x="7891813"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0" name="Google Shape;150;p10"/>
            <p:cNvSpPr/>
            <p:nvPr/>
          </p:nvSpPr>
          <p:spPr>
            <a:xfrm>
              <a:off x="8210875"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51" name="Google Shape;151;p10"/>
            <p:cNvPicPr preferRelativeResize="0"/>
            <p:nvPr/>
          </p:nvPicPr>
          <p:blipFill>
            <a:blip r:embed="rId3">
              <a:alphaModFix/>
            </a:blip>
            <a:stretch>
              <a:fillRect/>
            </a:stretch>
          </p:blipFill>
          <p:spPr>
            <a:xfrm>
              <a:off x="7536121" y="2671550"/>
              <a:ext cx="1151884" cy="1884475"/>
            </a:xfrm>
            <a:prstGeom prst="rect">
              <a:avLst/>
            </a:prstGeom>
            <a:noFill/>
            <a:ln>
              <a:noFill/>
            </a:ln>
          </p:spPr>
        </p:pic>
        <p:sp>
          <p:nvSpPr>
            <p:cNvPr id="152" name="Google Shape;152;p10"/>
            <p:cNvSpPr/>
            <p:nvPr/>
          </p:nvSpPr>
          <p:spPr>
            <a:xfrm>
              <a:off x="8118926" y="375494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3" name="Google Shape;153;p10"/>
            <p:cNvSpPr/>
            <p:nvPr/>
          </p:nvSpPr>
          <p:spPr>
            <a:xfrm>
              <a:off x="7820330" y="373014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4" name="Google Shape;154;p10"/>
            <p:cNvSpPr/>
            <p:nvPr/>
          </p:nvSpPr>
          <p:spPr>
            <a:xfrm rot="7381212">
              <a:off x="8216847" y="4057606"/>
              <a:ext cx="123784" cy="80190"/>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55" name="Google Shape;155;p10"/>
            <p:cNvSpPr/>
            <p:nvPr/>
          </p:nvSpPr>
          <p:spPr>
            <a:xfrm>
              <a:off x="8068455" y="3653557"/>
              <a:ext cx="347296" cy="34850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6" name="Google Shape;156;p10"/>
            <p:cNvSpPr/>
            <p:nvPr/>
          </p:nvSpPr>
          <p:spPr>
            <a:xfrm>
              <a:off x="7687269" y="3637756"/>
              <a:ext cx="305060" cy="3167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7" name="Google Shape;157;p10"/>
            <p:cNvSpPr/>
            <p:nvPr/>
          </p:nvSpPr>
          <p:spPr>
            <a:xfrm>
              <a:off x="7990150" y="3797472"/>
              <a:ext cx="82950" cy="15000"/>
            </a:xfrm>
            <a:custGeom>
              <a:avLst/>
              <a:gdLst/>
              <a:ahLst/>
              <a:cxnLst/>
              <a:rect l="l" t="t" r="r" b="b"/>
              <a:pathLst>
                <a:path w="3318" h="600" extrusionOk="0">
                  <a:moveTo>
                    <a:pt x="0" y="600"/>
                  </a:moveTo>
                  <a:cubicBezTo>
                    <a:pt x="955" y="38"/>
                    <a:pt x="2431" y="-279"/>
                    <a:pt x="3318" y="386"/>
                  </a:cubicBezTo>
                </a:path>
              </a:pathLst>
            </a:custGeom>
            <a:noFill/>
            <a:ln w="38100" cap="rnd" cmpd="sng">
              <a:solidFill>
                <a:schemeClr val="lt1"/>
              </a:solidFill>
              <a:prstDash val="solid"/>
              <a:round/>
              <a:headEnd type="none" w="med" len="med"/>
              <a:tailEnd type="none" w="med" len="med"/>
            </a:ln>
          </p:spPr>
        </p:sp>
      </p:grpSp>
    </p:spTree>
    <p:extLst>
      <p:ext uri="{BB962C8B-B14F-4D97-AF65-F5344CB8AC3E}">
        <p14:creationId xmlns:p14="http://schemas.microsoft.com/office/powerpoint/2010/main" val="1104221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30833" y="790833"/>
            <a:ext cx="8222800" cy="5284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1pPr>
            <a:lvl2pPr lvl="1"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2pPr>
            <a:lvl3pPr lvl="2"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3pPr>
            <a:lvl4pPr lvl="3"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4pPr>
            <a:lvl5pPr lvl="4"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5pPr>
            <a:lvl6pPr lvl="5"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6pPr>
            <a:lvl7pPr lvl="6"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7pPr>
            <a:lvl8pPr lvl="7"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8pPr>
            <a:lvl9pPr lvl="8"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730833" y="1695467"/>
            <a:ext cx="8222800" cy="43972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1"/>
              </a:buClr>
              <a:buSzPts val="2000"/>
              <a:buFont typeface="Nunito"/>
              <a:buChar char="➜"/>
              <a:defRPr sz="2400">
                <a:solidFill>
                  <a:schemeClr val="dk2"/>
                </a:solidFill>
                <a:latin typeface="Nunito"/>
                <a:ea typeface="Nunito"/>
                <a:cs typeface="Nunito"/>
                <a:sym typeface="Nunito"/>
              </a:defRPr>
            </a:lvl1pPr>
            <a:lvl2pPr marL="914400" lvl="1"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2pPr>
            <a:lvl3pPr marL="1371600" lvl="2"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3pPr>
            <a:lvl4pPr marL="1828800" lvl="3"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4pPr>
            <a:lvl5pPr marL="2286000" lvl="4"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5pPr>
            <a:lvl6pPr marL="2743200" lvl="5"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6pPr>
            <a:lvl7pPr marL="3200400" lvl="6"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7pPr>
            <a:lvl8pPr marL="3657600" lvl="7"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8pPr>
            <a:lvl9pPr marL="4114800" lvl="8" indent="-381000" rtl="0">
              <a:lnSpc>
                <a:spcPct val="115000"/>
              </a:lnSpc>
              <a:spcBef>
                <a:spcPts val="800"/>
              </a:spcBef>
              <a:spcAft>
                <a:spcPts val="800"/>
              </a:spcAft>
              <a:buClr>
                <a:schemeClr val="dk2"/>
              </a:buClr>
              <a:buSzPts val="2400"/>
              <a:buFont typeface="Nunito"/>
              <a:buChar char="■"/>
              <a:defRPr sz="24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11205845" y="266035"/>
            <a:ext cx="731600" cy="524800"/>
          </a:xfrm>
          <a:prstGeom prst="rect">
            <a:avLst/>
          </a:prstGeom>
          <a:noFill/>
          <a:ln>
            <a:noFill/>
          </a:ln>
        </p:spPr>
        <p:txBody>
          <a:bodyPr spcFirstLastPara="1" wrap="square" lIns="0" tIns="0" rIns="0" bIns="0" anchor="t" anchorCtr="0">
            <a:noAutofit/>
          </a:bodyPr>
          <a:lstStyle>
            <a:lvl1pPr lvl="0" algn="r" rtl="0">
              <a:buNone/>
              <a:defRPr sz="1733">
                <a:solidFill>
                  <a:schemeClr val="lt2"/>
                </a:solidFill>
                <a:latin typeface="Walter Turncoat"/>
                <a:ea typeface="Walter Turncoat"/>
                <a:cs typeface="Walter Turncoat"/>
                <a:sym typeface="Walter Turncoat"/>
              </a:defRPr>
            </a:lvl1pPr>
            <a:lvl2pPr lvl="1" algn="r" rtl="0">
              <a:buNone/>
              <a:defRPr sz="1733">
                <a:solidFill>
                  <a:schemeClr val="lt2"/>
                </a:solidFill>
                <a:latin typeface="Walter Turncoat"/>
                <a:ea typeface="Walter Turncoat"/>
                <a:cs typeface="Walter Turncoat"/>
                <a:sym typeface="Walter Turncoat"/>
              </a:defRPr>
            </a:lvl2pPr>
            <a:lvl3pPr lvl="2" algn="r" rtl="0">
              <a:buNone/>
              <a:defRPr sz="1733">
                <a:solidFill>
                  <a:schemeClr val="lt2"/>
                </a:solidFill>
                <a:latin typeface="Walter Turncoat"/>
                <a:ea typeface="Walter Turncoat"/>
                <a:cs typeface="Walter Turncoat"/>
                <a:sym typeface="Walter Turncoat"/>
              </a:defRPr>
            </a:lvl3pPr>
            <a:lvl4pPr lvl="3" algn="r" rtl="0">
              <a:buNone/>
              <a:defRPr sz="1733">
                <a:solidFill>
                  <a:schemeClr val="lt2"/>
                </a:solidFill>
                <a:latin typeface="Walter Turncoat"/>
                <a:ea typeface="Walter Turncoat"/>
                <a:cs typeface="Walter Turncoat"/>
                <a:sym typeface="Walter Turncoat"/>
              </a:defRPr>
            </a:lvl4pPr>
            <a:lvl5pPr lvl="4" algn="r" rtl="0">
              <a:buNone/>
              <a:defRPr sz="1733">
                <a:solidFill>
                  <a:schemeClr val="lt2"/>
                </a:solidFill>
                <a:latin typeface="Walter Turncoat"/>
                <a:ea typeface="Walter Turncoat"/>
                <a:cs typeface="Walter Turncoat"/>
                <a:sym typeface="Walter Turncoat"/>
              </a:defRPr>
            </a:lvl5pPr>
            <a:lvl6pPr lvl="5" algn="r" rtl="0">
              <a:buNone/>
              <a:defRPr sz="1733">
                <a:solidFill>
                  <a:schemeClr val="lt2"/>
                </a:solidFill>
                <a:latin typeface="Walter Turncoat"/>
                <a:ea typeface="Walter Turncoat"/>
                <a:cs typeface="Walter Turncoat"/>
                <a:sym typeface="Walter Turncoat"/>
              </a:defRPr>
            </a:lvl6pPr>
            <a:lvl7pPr lvl="6" algn="r" rtl="0">
              <a:buNone/>
              <a:defRPr sz="1733">
                <a:solidFill>
                  <a:schemeClr val="lt2"/>
                </a:solidFill>
                <a:latin typeface="Walter Turncoat"/>
                <a:ea typeface="Walter Turncoat"/>
                <a:cs typeface="Walter Turncoat"/>
                <a:sym typeface="Walter Turncoat"/>
              </a:defRPr>
            </a:lvl7pPr>
            <a:lvl8pPr lvl="7" algn="r" rtl="0">
              <a:buNone/>
              <a:defRPr sz="1733">
                <a:solidFill>
                  <a:schemeClr val="lt2"/>
                </a:solidFill>
                <a:latin typeface="Walter Turncoat"/>
                <a:ea typeface="Walter Turncoat"/>
                <a:cs typeface="Walter Turncoat"/>
                <a:sym typeface="Walter Turncoat"/>
              </a:defRPr>
            </a:lvl8pPr>
            <a:lvl9pPr lvl="8" algn="r" rtl="0">
              <a:buNone/>
              <a:defRPr sz="1733">
                <a:solidFill>
                  <a:schemeClr val="lt2"/>
                </a:solidFill>
                <a:latin typeface="Walter Turncoat"/>
                <a:ea typeface="Walter Turncoat"/>
                <a:cs typeface="Walter Turncoat"/>
                <a:sym typeface="Walter Turncoat"/>
              </a:defRPr>
            </a:lvl9pPr>
          </a:lstStyle>
          <a:p>
            <a:fld id="{E58582B6-0E2C-492F-9340-F0DF54B7ED2C}" type="slidenum">
              <a:rPr lang="en-IN" smtClean="0"/>
              <a:t>‹#›</a:t>
            </a:fld>
            <a:endParaRPr lang="en-IN"/>
          </a:p>
        </p:txBody>
      </p:sp>
    </p:spTree>
    <p:extLst>
      <p:ext uri="{BB962C8B-B14F-4D97-AF65-F5344CB8AC3E}">
        <p14:creationId xmlns:p14="http://schemas.microsoft.com/office/powerpoint/2010/main" val="2322997409"/>
      </p:ext>
    </p:extLst>
  </p:cSld>
  <p:clrMap bg1="lt1" tx1="dk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769237-1C37-445E-AEBD-13F19EFD7D89}"/>
              </a:ext>
            </a:extLst>
          </p:cNvPr>
          <p:cNvSpPr>
            <a:spLocks noGrp="1"/>
          </p:cNvSpPr>
          <p:nvPr>
            <p:ph type="ctrTitle"/>
          </p:nvPr>
        </p:nvSpPr>
        <p:spPr/>
        <p:txBody>
          <a:bodyPr/>
          <a:lstStyle/>
          <a:p>
            <a:r>
              <a:rPr lang="en-IN" dirty="0">
                <a:solidFill>
                  <a:schemeClr val="accent2"/>
                </a:solidFill>
              </a:rPr>
              <a:t>ENERGY MANAGEMENT</a:t>
            </a:r>
            <a:br>
              <a:rPr lang="en-IN" dirty="0"/>
            </a:br>
            <a:r>
              <a:rPr lang="en-IN" dirty="0">
                <a:solidFill>
                  <a:schemeClr val="accent1"/>
                </a:solidFill>
              </a:rPr>
              <a:t>TECHNIQUE IN HARD DISK</a:t>
            </a:r>
          </a:p>
        </p:txBody>
      </p:sp>
    </p:spTree>
    <p:extLst>
      <p:ext uri="{BB962C8B-B14F-4D97-AF65-F5344CB8AC3E}">
        <p14:creationId xmlns:p14="http://schemas.microsoft.com/office/powerpoint/2010/main" val="15920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DA972D-9E41-4B8F-9BC2-A13CAB739D9A}"/>
              </a:ext>
            </a:extLst>
          </p:cNvPr>
          <p:cNvSpPr>
            <a:spLocks noGrp="1"/>
          </p:cNvSpPr>
          <p:nvPr>
            <p:ph type="body" idx="1"/>
          </p:nvPr>
        </p:nvSpPr>
        <p:spPr>
          <a:xfrm>
            <a:off x="581033" y="588397"/>
            <a:ext cx="8467600" cy="5707470"/>
          </a:xfrm>
        </p:spPr>
        <p:txBody>
          <a:bodyPr/>
          <a:lstStyle/>
          <a:p>
            <a:pPr marL="647693" indent="-342900">
              <a:buFont typeface="Wingdings" panose="05000000000000000000" pitchFamily="2" charset="2"/>
              <a:buChar char="ü"/>
            </a:pPr>
            <a:r>
              <a:rPr lang="en-US" b="0" i="0" dirty="0">
                <a:solidFill>
                  <a:schemeClr val="accent4"/>
                </a:solidFill>
                <a:effectLst/>
                <a:latin typeface="Lora"/>
              </a:rPr>
              <a:t>Since write requests in enterprise storage devices almost never get written directly to target disks (they are cached instead), another technique is to use write offloading as a mechanism to conserve disk power usage</a:t>
            </a:r>
            <a:r>
              <a:rPr lang="en-US" b="0" i="0" dirty="0">
                <a:solidFill>
                  <a:srgbClr val="222222"/>
                </a:solidFill>
                <a:effectLst/>
                <a:latin typeface="Lora"/>
              </a:rPr>
              <a:t>.</a:t>
            </a:r>
          </a:p>
          <a:p>
            <a:pPr marL="647693" indent="-342900">
              <a:buFont typeface="Wingdings" panose="05000000000000000000" pitchFamily="2" charset="2"/>
              <a:buChar char="ü"/>
            </a:pPr>
            <a:r>
              <a:rPr lang="en-US" b="0" i="0" dirty="0">
                <a:solidFill>
                  <a:schemeClr val="accent4"/>
                </a:solidFill>
                <a:effectLst/>
                <a:latin typeface="Lora"/>
              </a:rPr>
              <a:t> Write offloading facilitates complete spin downs of volumes periodically, thereby aiding in significant power savings. By using write offloading, about 45-60% energy savings can be achieved in write-dominated application environments.</a:t>
            </a:r>
            <a:endParaRPr lang="en-IN" dirty="0">
              <a:solidFill>
                <a:schemeClr val="accent4"/>
              </a:solidFill>
            </a:endParaRPr>
          </a:p>
        </p:txBody>
      </p:sp>
    </p:spTree>
    <p:extLst>
      <p:ext uri="{BB962C8B-B14F-4D97-AF65-F5344CB8AC3E}">
        <p14:creationId xmlns:p14="http://schemas.microsoft.com/office/powerpoint/2010/main" val="1780639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F55256-DE20-47A6-B56A-E176CDE71B6B}"/>
              </a:ext>
            </a:extLst>
          </p:cNvPr>
          <p:cNvSpPr>
            <a:spLocks noGrp="1"/>
          </p:cNvSpPr>
          <p:nvPr>
            <p:ph type="title"/>
          </p:nvPr>
        </p:nvSpPr>
        <p:spPr/>
        <p:txBody>
          <a:bodyPr/>
          <a:lstStyle/>
          <a:p>
            <a:r>
              <a:rPr lang="en-IN" b="1" i="0" dirty="0">
                <a:solidFill>
                  <a:schemeClr val="bg2"/>
                </a:solidFill>
                <a:effectLst/>
                <a:latin typeface="Lora"/>
              </a:rPr>
              <a:t>Dynamic RPM:</a:t>
            </a:r>
            <a:br>
              <a:rPr lang="en-IN" b="1" i="0" dirty="0">
                <a:solidFill>
                  <a:schemeClr val="accent2"/>
                </a:solidFill>
                <a:effectLst/>
                <a:latin typeface="Lora"/>
              </a:rPr>
            </a:br>
            <a:endParaRPr lang="en-IN" dirty="0"/>
          </a:p>
        </p:txBody>
      </p:sp>
      <p:sp>
        <p:nvSpPr>
          <p:cNvPr id="4" name="Text Placeholder 3">
            <a:extLst>
              <a:ext uri="{FF2B5EF4-FFF2-40B4-BE49-F238E27FC236}">
                <a16:creationId xmlns:a16="http://schemas.microsoft.com/office/drawing/2014/main" id="{F00076AC-492D-418D-AB92-13AAE2E96855}"/>
              </a:ext>
            </a:extLst>
          </p:cNvPr>
          <p:cNvSpPr>
            <a:spLocks noGrp="1"/>
          </p:cNvSpPr>
          <p:nvPr>
            <p:ph type="body" idx="1"/>
          </p:nvPr>
        </p:nvSpPr>
        <p:spPr/>
        <p:txBody>
          <a:bodyPr/>
          <a:lstStyle/>
          <a:p>
            <a:pPr>
              <a:buFont typeface="Wingdings" panose="05000000000000000000" pitchFamily="2" charset="2"/>
              <a:buChar char="q"/>
            </a:pPr>
            <a:r>
              <a:rPr lang="en-US" b="0" i="0" dirty="0">
                <a:solidFill>
                  <a:schemeClr val="accent2"/>
                </a:solidFill>
                <a:effectLst/>
                <a:latin typeface="Lora"/>
              </a:rPr>
              <a:t>Dynamic RPM in which the rotation speed of a hard disk is varied based on workload is another technique for hard disk energy management</a:t>
            </a:r>
          </a:p>
          <a:p>
            <a:pPr>
              <a:buFont typeface="Wingdings" panose="05000000000000000000" pitchFamily="2" charset="2"/>
              <a:buChar char="q"/>
            </a:pPr>
            <a:r>
              <a:rPr lang="en-US" b="0" i="0" dirty="0">
                <a:solidFill>
                  <a:schemeClr val="accent2"/>
                </a:solidFill>
                <a:effectLst/>
                <a:latin typeface="Lora"/>
              </a:rPr>
              <a:t>It assumes availability of multispeed hard disks, and power consumption increases with the speed of rotation.</a:t>
            </a:r>
            <a:endParaRPr lang="en-US" dirty="0">
              <a:solidFill>
                <a:schemeClr val="accent2"/>
              </a:solidFill>
              <a:latin typeface="Lora"/>
            </a:endParaRPr>
          </a:p>
          <a:p>
            <a:pPr>
              <a:buFont typeface="Wingdings" panose="05000000000000000000" pitchFamily="2" charset="2"/>
              <a:buChar char="q"/>
            </a:pPr>
            <a:r>
              <a:rPr lang="en-US" b="0" i="0" dirty="0">
                <a:solidFill>
                  <a:schemeClr val="accent2"/>
                </a:solidFill>
                <a:effectLst/>
                <a:latin typeface="Lora"/>
              </a:rPr>
              <a:t>In dynamic RPM, the rotational speed of the disk is altered based on the desired response time of disks and the performance requirement. A fast response time that is greater than the specified or expected threshold is a waste of performance. </a:t>
            </a:r>
            <a:endParaRPr lang="en-IN" dirty="0">
              <a:solidFill>
                <a:schemeClr val="accent2"/>
              </a:solidFill>
            </a:endParaRPr>
          </a:p>
        </p:txBody>
      </p:sp>
    </p:spTree>
    <p:extLst>
      <p:ext uri="{BB962C8B-B14F-4D97-AF65-F5344CB8AC3E}">
        <p14:creationId xmlns:p14="http://schemas.microsoft.com/office/powerpoint/2010/main" val="3215709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D89E81-F451-483B-8571-5A387DBCBC25}"/>
              </a:ext>
            </a:extLst>
          </p:cNvPr>
          <p:cNvSpPr>
            <a:spLocks noGrp="1"/>
          </p:cNvSpPr>
          <p:nvPr>
            <p:ph type="body" idx="1"/>
          </p:nvPr>
        </p:nvSpPr>
        <p:spPr>
          <a:xfrm>
            <a:off x="730833" y="508883"/>
            <a:ext cx="8222800" cy="5583784"/>
          </a:xfrm>
        </p:spPr>
        <p:txBody>
          <a:bodyPr/>
          <a:lstStyle/>
          <a:p>
            <a:r>
              <a:rPr lang="en-US" b="0" i="0" dirty="0">
                <a:solidFill>
                  <a:schemeClr val="accent2"/>
                </a:solidFill>
                <a:effectLst/>
                <a:latin typeface="Lora"/>
              </a:rPr>
              <a:t>The idea here is to limit this wastage of performance by switching the rotational velocity of the disk to a lower value that still yields acceptable performance.</a:t>
            </a:r>
          </a:p>
          <a:p>
            <a:r>
              <a:rPr lang="en-US" b="0" i="0" dirty="0">
                <a:solidFill>
                  <a:schemeClr val="accent2"/>
                </a:solidFill>
                <a:effectLst/>
                <a:latin typeface="Lora"/>
              </a:rPr>
              <a:t>Practical implementation of this approach is limited by the feasibility of developing a single disk that can change speeds in a cost-effective manner, but simulation results reveal that a dynamic RPM scheme can yield a power savings of up to 60%.</a:t>
            </a:r>
            <a:br>
              <a:rPr lang="en-US" dirty="0"/>
            </a:br>
            <a:endParaRPr lang="en-IN" dirty="0"/>
          </a:p>
        </p:txBody>
      </p:sp>
    </p:spTree>
    <p:extLst>
      <p:ext uri="{BB962C8B-B14F-4D97-AF65-F5344CB8AC3E}">
        <p14:creationId xmlns:p14="http://schemas.microsoft.com/office/powerpoint/2010/main" val="3138304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216D-BE9D-426F-8745-8E5F50CC6591}"/>
              </a:ext>
            </a:extLst>
          </p:cNvPr>
          <p:cNvSpPr>
            <a:spLocks noGrp="1"/>
          </p:cNvSpPr>
          <p:nvPr>
            <p:ph type="title"/>
          </p:nvPr>
        </p:nvSpPr>
        <p:spPr>
          <a:xfrm>
            <a:off x="730833" y="524786"/>
            <a:ext cx="8222800" cy="794447"/>
          </a:xfrm>
        </p:spPr>
        <p:txBody>
          <a:bodyPr/>
          <a:lstStyle/>
          <a:p>
            <a:r>
              <a:rPr lang="en-IN" b="1" dirty="0">
                <a:solidFill>
                  <a:schemeClr val="bg2"/>
                </a:solidFill>
                <a:latin typeface="Lora"/>
              </a:rPr>
              <a:t>Taking your progress at energy saving:</a:t>
            </a:r>
            <a:br>
              <a:rPr lang="en-IN" b="1" dirty="0">
                <a:solidFill>
                  <a:schemeClr val="accent2"/>
                </a:solidFill>
                <a:latin typeface="Lora"/>
              </a:rPr>
            </a:br>
            <a:br>
              <a:rPr lang="en-US" b="1" dirty="0">
                <a:solidFill>
                  <a:schemeClr val="accent2"/>
                </a:solidFill>
                <a:effectLst/>
                <a:latin typeface="Trebuchet MS" panose="020B0603020202020204" pitchFamily="34" charset="0"/>
              </a:rPr>
            </a:br>
            <a:endParaRPr lang="en-IN" dirty="0"/>
          </a:p>
        </p:txBody>
      </p:sp>
      <p:sp>
        <p:nvSpPr>
          <p:cNvPr id="3" name="Text Placeholder 2">
            <a:extLst>
              <a:ext uri="{FF2B5EF4-FFF2-40B4-BE49-F238E27FC236}">
                <a16:creationId xmlns:a16="http://schemas.microsoft.com/office/drawing/2014/main" id="{B76A69B5-A44C-4864-A244-D14500298026}"/>
              </a:ext>
            </a:extLst>
          </p:cNvPr>
          <p:cNvSpPr>
            <a:spLocks noGrp="1"/>
          </p:cNvSpPr>
          <p:nvPr>
            <p:ph type="body" idx="1"/>
          </p:nvPr>
        </p:nvSpPr>
        <p:spPr/>
        <p:txBody>
          <a:bodyPr/>
          <a:lstStyle/>
          <a:p>
            <a:pPr algn="l">
              <a:buFont typeface="Wingdings" panose="05000000000000000000" pitchFamily="2" charset="2"/>
              <a:buChar char="ü"/>
            </a:pPr>
            <a:r>
              <a:rPr lang="en-US" b="0" i="0" dirty="0">
                <a:solidFill>
                  <a:schemeClr val="accent1"/>
                </a:solidFill>
                <a:effectLst/>
                <a:latin typeface="arial" panose="020B0604020202020204" pitchFamily="34" charset="0"/>
              </a:rPr>
              <a:t>Disconnect your external devices. </a:t>
            </a:r>
          </a:p>
          <a:p>
            <a:pPr algn="l">
              <a:buFont typeface="Wingdings" panose="05000000000000000000" pitchFamily="2" charset="2"/>
              <a:buChar char="ü"/>
            </a:pPr>
            <a:r>
              <a:rPr lang="en-US" b="0" i="0" dirty="0">
                <a:solidFill>
                  <a:schemeClr val="accent1"/>
                </a:solidFill>
                <a:effectLst/>
                <a:latin typeface="arial" panose="020B0604020202020204" pitchFamily="34" charset="0"/>
              </a:rPr>
              <a:t>Use a smart strip, especially for </a:t>
            </a:r>
            <a:r>
              <a:rPr lang="en-US" b="1" i="0" dirty="0">
                <a:solidFill>
                  <a:schemeClr val="accent1"/>
                </a:solidFill>
                <a:effectLst/>
                <a:latin typeface="arial" panose="020B0604020202020204" pitchFamily="34" charset="0"/>
              </a:rPr>
              <a:t>computers</a:t>
            </a:r>
            <a:r>
              <a:rPr lang="en-US" b="0" i="0" dirty="0">
                <a:solidFill>
                  <a:schemeClr val="accent1"/>
                </a:solidFill>
                <a:effectLst/>
                <a:latin typeface="arial" panose="020B0604020202020204" pitchFamily="34" charset="0"/>
              </a:rPr>
              <a:t> you cannot turn off. </a:t>
            </a:r>
          </a:p>
          <a:p>
            <a:pPr algn="l">
              <a:buFont typeface="Wingdings" panose="05000000000000000000" pitchFamily="2" charset="2"/>
              <a:buChar char="ü"/>
            </a:pPr>
            <a:r>
              <a:rPr lang="en-US" b="0" i="0" dirty="0">
                <a:solidFill>
                  <a:schemeClr val="accent1"/>
                </a:solidFill>
                <a:effectLst/>
                <a:latin typeface="arial" panose="020B0604020202020204" pitchFamily="34" charset="0"/>
              </a:rPr>
              <a:t>Adjust your </a:t>
            </a:r>
            <a:r>
              <a:rPr lang="en-US" b="1" i="0" dirty="0">
                <a:solidFill>
                  <a:schemeClr val="accent1"/>
                </a:solidFill>
                <a:effectLst/>
                <a:latin typeface="arial" panose="020B0604020202020204" pitchFamily="34" charset="0"/>
              </a:rPr>
              <a:t>computer's energy</a:t>
            </a:r>
            <a:r>
              <a:rPr lang="en-US" b="0" i="0" dirty="0">
                <a:solidFill>
                  <a:schemeClr val="accent1"/>
                </a:solidFill>
                <a:effectLst/>
                <a:latin typeface="arial" panose="020B0604020202020204" pitchFamily="34" charset="0"/>
              </a:rPr>
              <a:t> settings. </a:t>
            </a:r>
          </a:p>
          <a:p>
            <a:pPr algn="l">
              <a:buFont typeface="Wingdings" panose="05000000000000000000" pitchFamily="2" charset="2"/>
              <a:buChar char="ü"/>
            </a:pPr>
            <a:r>
              <a:rPr lang="en-US" b="0" i="0" dirty="0">
                <a:solidFill>
                  <a:schemeClr val="accent1"/>
                </a:solidFill>
                <a:effectLst/>
                <a:latin typeface="arial" panose="020B0604020202020204" pitchFamily="34" charset="0"/>
              </a:rPr>
              <a:t>Shutdown and unplug your </a:t>
            </a:r>
            <a:r>
              <a:rPr lang="en-US" b="1" i="0" dirty="0">
                <a:solidFill>
                  <a:schemeClr val="accent1"/>
                </a:solidFill>
                <a:effectLst/>
                <a:latin typeface="arial" panose="020B0604020202020204" pitchFamily="34" charset="0"/>
              </a:rPr>
              <a:t>computer</a:t>
            </a:r>
            <a:r>
              <a:rPr lang="en-US" b="0" i="0" dirty="0">
                <a:solidFill>
                  <a:schemeClr val="accent1"/>
                </a:solidFill>
                <a:effectLst/>
                <a:latin typeface="arial" panose="020B0604020202020204" pitchFamily="34" charset="0"/>
              </a:rPr>
              <a:t> when not in use. </a:t>
            </a:r>
          </a:p>
          <a:p>
            <a:pPr algn="l">
              <a:buFont typeface="Wingdings" panose="05000000000000000000" pitchFamily="2" charset="2"/>
              <a:buChar char="ü"/>
            </a:pPr>
            <a:r>
              <a:rPr lang="en-US" b="0" i="0" dirty="0">
                <a:solidFill>
                  <a:schemeClr val="accent1"/>
                </a:solidFill>
                <a:effectLst/>
                <a:latin typeface="arial" panose="020B0604020202020204" pitchFamily="34" charset="0"/>
              </a:rPr>
              <a:t>Use a charger only when charging your laptop. </a:t>
            </a:r>
          </a:p>
          <a:p>
            <a:pPr algn="l">
              <a:buFont typeface="Wingdings" panose="05000000000000000000" pitchFamily="2" charset="2"/>
              <a:buChar char="ü"/>
            </a:pPr>
            <a:r>
              <a:rPr lang="en-US" dirty="0">
                <a:solidFill>
                  <a:schemeClr val="accent1"/>
                </a:solidFill>
                <a:latin typeface="arial" panose="020B0604020202020204" pitchFamily="34" charset="0"/>
              </a:rPr>
              <a:t>S</a:t>
            </a:r>
            <a:r>
              <a:rPr lang="en-US" b="0" i="0" dirty="0">
                <a:solidFill>
                  <a:schemeClr val="accent1"/>
                </a:solidFill>
                <a:effectLst/>
                <a:latin typeface="arial" panose="020B0604020202020204" pitchFamily="34" charset="0"/>
              </a:rPr>
              <a:t>hould you be in the market for a new PC, choose one that's </a:t>
            </a:r>
            <a:r>
              <a:rPr lang="en-US" b="1" i="0" dirty="0">
                <a:solidFill>
                  <a:schemeClr val="accent1"/>
                </a:solidFill>
                <a:effectLst/>
                <a:latin typeface="arial" panose="020B0604020202020204" pitchFamily="34" charset="0"/>
              </a:rPr>
              <a:t>Energy</a:t>
            </a:r>
            <a:r>
              <a:rPr lang="en-US" b="0" i="0" dirty="0">
                <a:solidFill>
                  <a:schemeClr val="accent1"/>
                </a:solidFill>
                <a:effectLst/>
                <a:latin typeface="arial" panose="020B0604020202020204" pitchFamily="34" charset="0"/>
              </a:rPr>
              <a:t> Star compliant</a:t>
            </a:r>
            <a:r>
              <a:rPr lang="en-US" b="0" i="0" dirty="0">
                <a:solidFill>
                  <a:srgbClr val="202124"/>
                </a:solidFill>
                <a:effectLst/>
                <a:latin typeface="arial" panose="020B0604020202020204" pitchFamily="34" charset="0"/>
              </a:rPr>
              <a:t>.</a:t>
            </a:r>
            <a:endParaRPr lang="en-IN" b="0" i="0" dirty="0">
              <a:solidFill>
                <a:srgbClr val="202124"/>
              </a:solidFill>
              <a:effectLst/>
              <a:latin typeface="arial" panose="020B0604020202020204" pitchFamily="34" charset="0"/>
            </a:endParaRPr>
          </a:p>
          <a:p>
            <a:pPr>
              <a:buClr>
                <a:schemeClr val="accent2"/>
              </a:buClr>
              <a:buFont typeface="Wingdings" panose="05000000000000000000" pitchFamily="2" charset="2"/>
              <a:buChar char="ü"/>
            </a:pPr>
            <a:r>
              <a:rPr lang="en-US" b="0" i="1" dirty="0">
                <a:solidFill>
                  <a:srgbClr val="000000"/>
                </a:solidFill>
                <a:effectLst/>
                <a:latin typeface="Georgia" panose="02040502050405020303" pitchFamily="18" charset="0"/>
              </a:rPr>
              <a:t> </a:t>
            </a:r>
            <a:r>
              <a:rPr lang="en-US" b="0" i="1" dirty="0">
                <a:solidFill>
                  <a:schemeClr val="accent1"/>
                </a:solidFill>
                <a:effectLst/>
                <a:latin typeface="Georgia" panose="02040502050405020303" pitchFamily="18" charset="0"/>
              </a:rPr>
              <a:t>Adjust your computer’s energy settings</a:t>
            </a:r>
          </a:p>
          <a:p>
            <a:pPr algn="l">
              <a:buFont typeface="Wingdings" panose="05000000000000000000" pitchFamily="2" charset="2"/>
              <a:buChar char="ü"/>
            </a:pPr>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230811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982C-E85F-46FA-951B-22DC1854EA39}"/>
              </a:ext>
            </a:extLst>
          </p:cNvPr>
          <p:cNvSpPr>
            <a:spLocks noGrp="1"/>
          </p:cNvSpPr>
          <p:nvPr>
            <p:ph type="title"/>
          </p:nvPr>
        </p:nvSpPr>
        <p:spPr/>
        <p:txBody>
          <a:bodyPr/>
          <a:lstStyle/>
          <a:p>
            <a:r>
              <a:rPr lang="en-IN" dirty="0"/>
              <a:t>ADVANTAGES OF ENERGY MANAGEMENT:</a:t>
            </a:r>
          </a:p>
        </p:txBody>
      </p:sp>
      <p:sp>
        <p:nvSpPr>
          <p:cNvPr id="3" name="Text Placeholder 2">
            <a:extLst>
              <a:ext uri="{FF2B5EF4-FFF2-40B4-BE49-F238E27FC236}">
                <a16:creationId xmlns:a16="http://schemas.microsoft.com/office/drawing/2014/main" id="{0E30A933-7CF1-4A08-9ADD-1D99827FDB84}"/>
              </a:ext>
            </a:extLst>
          </p:cNvPr>
          <p:cNvSpPr>
            <a:spLocks noGrp="1"/>
          </p:cNvSpPr>
          <p:nvPr>
            <p:ph type="body" idx="1"/>
          </p:nvPr>
        </p:nvSpPr>
        <p:spPr/>
        <p:txBody>
          <a:bodyPr/>
          <a:lstStyle/>
          <a:p>
            <a:r>
              <a:rPr lang="en-IN" b="1" i="0" dirty="0">
                <a:solidFill>
                  <a:schemeClr val="accent3"/>
                </a:solidFill>
                <a:effectLst/>
                <a:latin typeface="Arial" panose="020B0604020202020204" pitchFamily="34" charset="0"/>
              </a:rPr>
              <a:t>Control power supply</a:t>
            </a:r>
          </a:p>
          <a:p>
            <a:pPr marL="135464" indent="0">
              <a:buNone/>
            </a:pPr>
            <a:endParaRPr lang="en-IN" b="1" i="0" dirty="0">
              <a:solidFill>
                <a:schemeClr val="accent3"/>
              </a:solidFill>
              <a:effectLst/>
              <a:latin typeface="Arial" panose="020B0604020202020204" pitchFamily="34" charset="0"/>
            </a:endParaRPr>
          </a:p>
          <a:p>
            <a:r>
              <a:rPr lang="en-US" b="0" i="0" dirty="0">
                <a:solidFill>
                  <a:schemeClr val="accent3"/>
                </a:solidFill>
                <a:effectLst/>
                <a:latin typeface="arial" panose="020B0604020202020204" pitchFamily="34" charset="0"/>
              </a:rPr>
              <a:t>Reduce </a:t>
            </a:r>
            <a:r>
              <a:rPr lang="en-US" b="1" i="0" dirty="0">
                <a:solidFill>
                  <a:schemeClr val="accent3"/>
                </a:solidFill>
                <a:effectLst/>
                <a:latin typeface="arial" panose="020B0604020202020204" pitchFamily="34" charset="0"/>
              </a:rPr>
              <a:t>costs</a:t>
            </a:r>
            <a:r>
              <a:rPr lang="en-US" b="0" i="0" dirty="0">
                <a:solidFill>
                  <a:schemeClr val="accent3"/>
                </a:solidFill>
                <a:effectLst/>
                <a:latin typeface="arial" panose="020B0604020202020204" pitchFamily="34" charset="0"/>
              </a:rPr>
              <a:t>. If anything, an EMS allows you to significantly reduce utility </a:t>
            </a:r>
            <a:r>
              <a:rPr lang="en-US" b="1" i="0" dirty="0">
                <a:solidFill>
                  <a:schemeClr val="accent3"/>
                </a:solidFill>
                <a:effectLst/>
                <a:latin typeface="arial" panose="020B0604020202020204" pitchFamily="34" charset="0"/>
              </a:rPr>
              <a:t>costs</a:t>
            </a:r>
            <a:r>
              <a:rPr lang="en-US" b="0" i="0" dirty="0">
                <a:solidFill>
                  <a:schemeClr val="accent3"/>
                </a:solidFill>
                <a:effectLst/>
                <a:latin typeface="arial" panose="020B0604020202020204" pitchFamily="34" charset="0"/>
              </a:rPr>
              <a:t> across the board, including heating, cooling, lighting, and water</a:t>
            </a:r>
            <a:r>
              <a:rPr lang="en-US" b="0" i="0" dirty="0">
                <a:solidFill>
                  <a:srgbClr val="202124"/>
                </a:solidFill>
                <a:effectLst/>
                <a:latin typeface="arial" panose="020B0604020202020204" pitchFamily="34" charset="0"/>
              </a:rPr>
              <a:t>.</a:t>
            </a:r>
          </a:p>
          <a:p>
            <a:endParaRPr lang="en-IN" b="1" i="0" dirty="0">
              <a:solidFill>
                <a:schemeClr val="accent3"/>
              </a:solidFill>
              <a:effectLst/>
              <a:latin typeface="Arial" panose="020B0604020202020204" pitchFamily="34" charset="0"/>
            </a:endParaRPr>
          </a:p>
          <a:p>
            <a:r>
              <a:rPr lang="en-IN" b="1" i="0" dirty="0">
                <a:solidFill>
                  <a:schemeClr val="accent3"/>
                </a:solidFill>
                <a:effectLst/>
                <a:latin typeface="Arial" panose="020B0604020202020204" pitchFamily="34" charset="0"/>
              </a:rPr>
              <a:t>Making informed decisions</a:t>
            </a:r>
          </a:p>
          <a:p>
            <a:pPr marL="135464" indent="0">
              <a:buNone/>
            </a:pPr>
            <a:endParaRPr lang="en-IN" b="1" dirty="0">
              <a:solidFill>
                <a:schemeClr val="accent3"/>
              </a:solidFill>
              <a:latin typeface="Arial" panose="020B0604020202020204" pitchFamily="34" charset="0"/>
            </a:endParaRPr>
          </a:p>
          <a:p>
            <a:r>
              <a:rPr lang="en-IN" b="1" i="0" dirty="0">
                <a:solidFill>
                  <a:schemeClr val="accent3"/>
                </a:solidFill>
                <a:effectLst/>
                <a:latin typeface="Arial" panose="020B0604020202020204" pitchFamily="34" charset="0"/>
              </a:rPr>
              <a:t>Detecting power quality problems</a:t>
            </a:r>
          </a:p>
          <a:p>
            <a:pPr marL="135464" indent="0">
              <a:buNone/>
            </a:pPr>
            <a:endParaRPr lang="en-IN" b="1" i="0" dirty="0">
              <a:solidFill>
                <a:schemeClr val="accent3"/>
              </a:solidFill>
              <a:effectLst/>
              <a:latin typeface="Arial" panose="020B0604020202020204" pitchFamily="34" charset="0"/>
            </a:endParaRPr>
          </a:p>
          <a:p>
            <a:r>
              <a:rPr lang="en-IN" b="1" i="0" dirty="0">
                <a:solidFill>
                  <a:schemeClr val="accent3"/>
                </a:solidFill>
                <a:effectLst/>
                <a:latin typeface="Arial" panose="020B0604020202020204" pitchFamily="34" charset="0"/>
              </a:rPr>
              <a:t> Remote access</a:t>
            </a:r>
            <a:endParaRPr lang="en-IN" b="1" dirty="0">
              <a:solidFill>
                <a:schemeClr val="accent3"/>
              </a:solidFill>
              <a:latin typeface="Arial" panose="020B0604020202020204" pitchFamily="34" charset="0"/>
            </a:endParaRPr>
          </a:p>
        </p:txBody>
      </p:sp>
    </p:spTree>
    <p:extLst>
      <p:ext uri="{BB962C8B-B14F-4D97-AF65-F5344CB8AC3E}">
        <p14:creationId xmlns:p14="http://schemas.microsoft.com/office/powerpoint/2010/main" val="4227526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EFBD59E-7D6F-48C1-97F9-53A3403DB7A2}"/>
              </a:ext>
            </a:extLst>
          </p:cNvPr>
          <p:cNvGraphicFramePr>
            <a:graphicFrameLocks noGrp="1"/>
          </p:cNvGraphicFramePr>
          <p:nvPr>
            <p:extLst>
              <p:ext uri="{D42A27DB-BD31-4B8C-83A1-F6EECF244321}">
                <p14:modId xmlns:p14="http://schemas.microsoft.com/office/powerpoint/2010/main" val="871818379"/>
              </p:ext>
            </p:extLst>
          </p:nvPr>
        </p:nvGraphicFramePr>
        <p:xfrm>
          <a:off x="2032000" y="1538612"/>
          <a:ext cx="8128000" cy="3767367"/>
        </p:xfrm>
        <a:graphic>
          <a:graphicData uri="http://schemas.openxmlformats.org/drawingml/2006/table">
            <a:tbl>
              <a:tblPr firstRow="1" bandRow="1">
                <a:tableStyleId>{5C22544A-7EE6-4342-B048-85BDC9FD1C3A}</a:tableStyleId>
              </a:tblPr>
              <a:tblGrid>
                <a:gridCol w="4981050">
                  <a:extLst>
                    <a:ext uri="{9D8B030D-6E8A-4147-A177-3AD203B41FA5}">
                      <a16:colId xmlns:a16="http://schemas.microsoft.com/office/drawing/2014/main" val="108877441"/>
                    </a:ext>
                  </a:extLst>
                </a:gridCol>
                <a:gridCol w="3146950">
                  <a:extLst>
                    <a:ext uri="{9D8B030D-6E8A-4147-A177-3AD203B41FA5}">
                      <a16:colId xmlns:a16="http://schemas.microsoft.com/office/drawing/2014/main" val="2121104994"/>
                    </a:ext>
                  </a:extLst>
                </a:gridCol>
              </a:tblGrid>
              <a:tr h="472597">
                <a:tc>
                  <a:txBody>
                    <a:bodyPr/>
                    <a:lstStyle/>
                    <a:p>
                      <a:r>
                        <a:rPr lang="en-IN" dirty="0"/>
                        <a:t>NAMES:</a:t>
                      </a:r>
                    </a:p>
                  </a:txBody>
                  <a:tcPr/>
                </a:tc>
                <a:tc>
                  <a:txBody>
                    <a:bodyPr/>
                    <a:lstStyle/>
                    <a:p>
                      <a:r>
                        <a:rPr lang="en-IN" dirty="0"/>
                        <a:t>ROLL NO</a:t>
                      </a:r>
                    </a:p>
                  </a:txBody>
                  <a:tcPr/>
                </a:tc>
                <a:extLst>
                  <a:ext uri="{0D108BD9-81ED-4DB2-BD59-A6C34878D82A}">
                    <a16:rowId xmlns:a16="http://schemas.microsoft.com/office/drawing/2014/main" val="1195460124"/>
                  </a:ext>
                </a:extLst>
              </a:tr>
              <a:tr h="472597">
                <a:tc>
                  <a:txBody>
                    <a:bodyPr/>
                    <a:lstStyle/>
                    <a:p>
                      <a:r>
                        <a:rPr lang="en-IN" dirty="0">
                          <a:solidFill>
                            <a:schemeClr val="bg1">
                              <a:lumMod val="90000"/>
                              <a:lumOff val="10000"/>
                            </a:schemeClr>
                          </a:solidFill>
                        </a:rPr>
                        <a:t>ASIR ANSARI</a:t>
                      </a:r>
                    </a:p>
                  </a:txBody>
                  <a:tcPr/>
                </a:tc>
                <a:tc>
                  <a:txBody>
                    <a:bodyPr/>
                    <a:lstStyle/>
                    <a:p>
                      <a:r>
                        <a:rPr lang="en-IN" dirty="0">
                          <a:solidFill>
                            <a:schemeClr val="bg1">
                              <a:lumMod val="90000"/>
                              <a:lumOff val="10000"/>
                            </a:schemeClr>
                          </a:solidFill>
                        </a:rPr>
                        <a:t>02</a:t>
                      </a:r>
                    </a:p>
                  </a:txBody>
                  <a:tcPr/>
                </a:tc>
                <a:extLst>
                  <a:ext uri="{0D108BD9-81ED-4DB2-BD59-A6C34878D82A}">
                    <a16:rowId xmlns:a16="http://schemas.microsoft.com/office/drawing/2014/main" val="3474297092"/>
                  </a:ext>
                </a:extLst>
              </a:tr>
              <a:tr h="472597">
                <a:tc>
                  <a:txBody>
                    <a:bodyPr/>
                    <a:lstStyle/>
                    <a:p>
                      <a:r>
                        <a:rPr lang="en-IN" dirty="0">
                          <a:solidFill>
                            <a:schemeClr val="bg1">
                              <a:lumMod val="90000"/>
                              <a:lumOff val="10000"/>
                            </a:schemeClr>
                          </a:solidFill>
                        </a:rPr>
                        <a:t>MANAV GUPTA</a:t>
                      </a:r>
                    </a:p>
                  </a:txBody>
                  <a:tcPr/>
                </a:tc>
                <a:tc>
                  <a:txBody>
                    <a:bodyPr/>
                    <a:lstStyle/>
                    <a:p>
                      <a:r>
                        <a:rPr lang="en-IN" dirty="0">
                          <a:solidFill>
                            <a:schemeClr val="bg1">
                              <a:lumMod val="90000"/>
                              <a:lumOff val="10000"/>
                            </a:schemeClr>
                          </a:solidFill>
                        </a:rPr>
                        <a:t>19</a:t>
                      </a:r>
                    </a:p>
                  </a:txBody>
                  <a:tcPr/>
                </a:tc>
                <a:extLst>
                  <a:ext uri="{0D108BD9-81ED-4DB2-BD59-A6C34878D82A}">
                    <a16:rowId xmlns:a16="http://schemas.microsoft.com/office/drawing/2014/main" val="3071609874"/>
                  </a:ext>
                </a:extLst>
              </a:tr>
              <a:tr h="472597">
                <a:tc>
                  <a:txBody>
                    <a:bodyPr/>
                    <a:lstStyle/>
                    <a:p>
                      <a:r>
                        <a:rPr lang="en-IN" dirty="0">
                          <a:solidFill>
                            <a:schemeClr val="bg1">
                              <a:lumMod val="90000"/>
                              <a:lumOff val="10000"/>
                            </a:schemeClr>
                          </a:solidFill>
                        </a:rPr>
                        <a:t>TUSHAR JANI</a:t>
                      </a:r>
                    </a:p>
                  </a:txBody>
                  <a:tcPr/>
                </a:tc>
                <a:tc>
                  <a:txBody>
                    <a:bodyPr/>
                    <a:lstStyle/>
                    <a:p>
                      <a:r>
                        <a:rPr lang="en-IN" dirty="0">
                          <a:solidFill>
                            <a:schemeClr val="bg1">
                              <a:lumMod val="90000"/>
                              <a:lumOff val="10000"/>
                            </a:schemeClr>
                          </a:solidFill>
                        </a:rPr>
                        <a:t>27</a:t>
                      </a:r>
                    </a:p>
                  </a:txBody>
                  <a:tcPr/>
                </a:tc>
                <a:extLst>
                  <a:ext uri="{0D108BD9-81ED-4DB2-BD59-A6C34878D82A}">
                    <a16:rowId xmlns:a16="http://schemas.microsoft.com/office/drawing/2014/main" val="2998533303"/>
                  </a:ext>
                </a:extLst>
              </a:tr>
              <a:tr h="459188">
                <a:tc>
                  <a:txBody>
                    <a:bodyPr/>
                    <a:lstStyle/>
                    <a:p>
                      <a:r>
                        <a:rPr lang="en-IN" dirty="0">
                          <a:solidFill>
                            <a:schemeClr val="bg1">
                              <a:lumMod val="90000"/>
                              <a:lumOff val="10000"/>
                            </a:schemeClr>
                          </a:solidFill>
                        </a:rPr>
                        <a:t>RISHI MISTRY</a:t>
                      </a:r>
                    </a:p>
                  </a:txBody>
                  <a:tcPr/>
                </a:tc>
                <a:tc>
                  <a:txBody>
                    <a:bodyPr/>
                    <a:lstStyle/>
                    <a:p>
                      <a:r>
                        <a:rPr lang="en-IN" dirty="0">
                          <a:solidFill>
                            <a:schemeClr val="bg1">
                              <a:lumMod val="90000"/>
                              <a:lumOff val="10000"/>
                            </a:schemeClr>
                          </a:solidFill>
                        </a:rPr>
                        <a:t>46</a:t>
                      </a:r>
                    </a:p>
                  </a:txBody>
                  <a:tcPr/>
                </a:tc>
                <a:extLst>
                  <a:ext uri="{0D108BD9-81ED-4DB2-BD59-A6C34878D82A}">
                    <a16:rowId xmlns:a16="http://schemas.microsoft.com/office/drawing/2014/main" val="203060604"/>
                  </a:ext>
                </a:extLst>
              </a:tr>
              <a:tr h="472597">
                <a:tc>
                  <a:txBody>
                    <a:bodyPr/>
                    <a:lstStyle/>
                    <a:p>
                      <a:r>
                        <a:rPr lang="en-IN" dirty="0">
                          <a:solidFill>
                            <a:schemeClr val="bg1">
                              <a:lumMod val="90000"/>
                              <a:lumOff val="10000"/>
                            </a:schemeClr>
                          </a:solidFill>
                        </a:rPr>
                        <a:t>ARIF SHAIKH</a:t>
                      </a:r>
                    </a:p>
                  </a:txBody>
                  <a:tcPr/>
                </a:tc>
                <a:tc>
                  <a:txBody>
                    <a:bodyPr/>
                    <a:lstStyle/>
                    <a:p>
                      <a:r>
                        <a:rPr lang="en-IN" dirty="0">
                          <a:solidFill>
                            <a:schemeClr val="bg1">
                              <a:lumMod val="90000"/>
                              <a:lumOff val="10000"/>
                            </a:schemeClr>
                          </a:solidFill>
                        </a:rPr>
                        <a:t>80</a:t>
                      </a:r>
                    </a:p>
                  </a:txBody>
                  <a:tcPr/>
                </a:tc>
                <a:extLst>
                  <a:ext uri="{0D108BD9-81ED-4DB2-BD59-A6C34878D82A}">
                    <a16:rowId xmlns:a16="http://schemas.microsoft.com/office/drawing/2014/main" val="853774229"/>
                  </a:ext>
                </a:extLst>
              </a:tr>
              <a:tr h="472597">
                <a:tc>
                  <a:txBody>
                    <a:bodyPr/>
                    <a:lstStyle/>
                    <a:p>
                      <a:r>
                        <a:rPr lang="en-IN" dirty="0">
                          <a:solidFill>
                            <a:schemeClr val="bg1">
                              <a:lumMod val="90000"/>
                              <a:lumOff val="10000"/>
                            </a:schemeClr>
                          </a:solidFill>
                        </a:rPr>
                        <a:t>FARAHAN SIDDIQUI</a:t>
                      </a:r>
                    </a:p>
                  </a:txBody>
                  <a:tcPr/>
                </a:tc>
                <a:tc>
                  <a:txBody>
                    <a:bodyPr/>
                    <a:lstStyle/>
                    <a:p>
                      <a:r>
                        <a:rPr lang="en-IN" dirty="0">
                          <a:solidFill>
                            <a:schemeClr val="bg1">
                              <a:lumMod val="90000"/>
                              <a:lumOff val="10000"/>
                            </a:schemeClr>
                          </a:solidFill>
                        </a:rPr>
                        <a:t>87</a:t>
                      </a:r>
                    </a:p>
                  </a:txBody>
                  <a:tcPr/>
                </a:tc>
                <a:extLst>
                  <a:ext uri="{0D108BD9-81ED-4DB2-BD59-A6C34878D82A}">
                    <a16:rowId xmlns:a16="http://schemas.microsoft.com/office/drawing/2014/main" val="3465881248"/>
                  </a:ext>
                </a:extLst>
              </a:tr>
              <a:tr h="472597">
                <a:tc>
                  <a:txBody>
                    <a:bodyPr/>
                    <a:lstStyle/>
                    <a:p>
                      <a:r>
                        <a:rPr lang="en-IN" dirty="0">
                          <a:solidFill>
                            <a:schemeClr val="bg1">
                              <a:lumMod val="90000"/>
                              <a:lumOff val="10000"/>
                            </a:schemeClr>
                          </a:solidFill>
                        </a:rPr>
                        <a:t>IMRAN RIZWAN SHAIKH</a:t>
                      </a:r>
                    </a:p>
                  </a:txBody>
                  <a:tcPr/>
                </a:tc>
                <a:tc>
                  <a:txBody>
                    <a:bodyPr/>
                    <a:lstStyle/>
                    <a:p>
                      <a:r>
                        <a:rPr lang="en-IN" dirty="0">
                          <a:solidFill>
                            <a:schemeClr val="bg1">
                              <a:lumMod val="90000"/>
                              <a:lumOff val="10000"/>
                            </a:schemeClr>
                          </a:solidFill>
                        </a:rPr>
                        <a:t>109</a:t>
                      </a:r>
                    </a:p>
                  </a:txBody>
                  <a:tcPr/>
                </a:tc>
                <a:extLst>
                  <a:ext uri="{0D108BD9-81ED-4DB2-BD59-A6C34878D82A}">
                    <a16:rowId xmlns:a16="http://schemas.microsoft.com/office/drawing/2014/main" val="202211023"/>
                  </a:ext>
                </a:extLst>
              </a:tr>
            </a:tbl>
          </a:graphicData>
        </a:graphic>
      </p:graphicFrame>
    </p:spTree>
    <p:extLst>
      <p:ext uri="{BB962C8B-B14F-4D97-AF65-F5344CB8AC3E}">
        <p14:creationId xmlns:p14="http://schemas.microsoft.com/office/powerpoint/2010/main" val="4031949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44EBE2-1EF2-4301-99F9-AF82FD35058B}"/>
              </a:ext>
            </a:extLst>
          </p:cNvPr>
          <p:cNvSpPr>
            <a:spLocks noGrp="1"/>
          </p:cNvSpPr>
          <p:nvPr>
            <p:ph type="title"/>
          </p:nvPr>
        </p:nvSpPr>
        <p:spPr>
          <a:xfrm>
            <a:off x="1793867" y="1032133"/>
            <a:ext cx="6785590" cy="4923394"/>
          </a:xfrm>
        </p:spPr>
        <p:txBody>
          <a:bodyPr/>
          <a:lstStyle/>
          <a:p>
            <a:r>
              <a:rPr lang="en-IN" dirty="0"/>
              <a:t> </a:t>
            </a:r>
            <a:br>
              <a:rPr lang="en-IN" dirty="0"/>
            </a:br>
            <a:br>
              <a:rPr lang="en-IN" dirty="0"/>
            </a:br>
            <a:r>
              <a:rPr lang="en-IN" dirty="0"/>
              <a:t>  </a:t>
            </a:r>
            <a:br>
              <a:rPr lang="en-IN" dirty="0"/>
            </a:br>
            <a:br>
              <a:rPr lang="en-IN" dirty="0"/>
            </a:br>
            <a:br>
              <a:rPr lang="en-IN" dirty="0"/>
            </a:br>
            <a:r>
              <a:rPr lang="en-IN" dirty="0">
                <a:solidFill>
                  <a:schemeClr val="accent6">
                    <a:lumMod val="75000"/>
                  </a:schemeClr>
                </a:solidFill>
              </a:rPr>
              <a:t>               </a:t>
            </a:r>
            <a:r>
              <a:rPr lang="en-IN" sz="5400" dirty="0">
                <a:solidFill>
                  <a:schemeClr val="accent6">
                    <a:lumMod val="75000"/>
                  </a:schemeClr>
                </a:solidFill>
                <a:latin typeface="Vijaya" panose="020B0502040204020203" pitchFamily="18" charset="0"/>
                <a:cs typeface="Vijaya" panose="020B0502040204020203" pitchFamily="18" charset="0"/>
              </a:rPr>
              <a:t> THANKYOU </a:t>
            </a:r>
          </a:p>
        </p:txBody>
      </p:sp>
    </p:spTree>
    <p:extLst>
      <p:ext uri="{BB962C8B-B14F-4D97-AF65-F5344CB8AC3E}">
        <p14:creationId xmlns:p14="http://schemas.microsoft.com/office/powerpoint/2010/main" val="4263669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9B139B6-6F6E-4E12-91EC-36B6FE1711BE}"/>
              </a:ext>
            </a:extLst>
          </p:cNvPr>
          <p:cNvSpPr>
            <a:spLocks noGrp="1"/>
          </p:cNvSpPr>
          <p:nvPr>
            <p:ph type="body" idx="1"/>
          </p:nvPr>
        </p:nvSpPr>
        <p:spPr/>
        <p:txBody>
          <a:bodyPr/>
          <a:lstStyle/>
          <a:p>
            <a:r>
              <a:rPr lang="en-US" i="0" dirty="0">
                <a:solidFill>
                  <a:schemeClr val="accent5"/>
                </a:solidFill>
                <a:latin typeface="CentraleSansBook"/>
              </a:rPr>
              <a:t>“</a:t>
            </a:r>
            <a:r>
              <a:rPr lang="en-US" b="0" i="0" dirty="0">
                <a:solidFill>
                  <a:schemeClr val="accent5"/>
                </a:solidFill>
                <a:effectLst/>
                <a:latin typeface="CentraleSansBook"/>
              </a:rPr>
              <a:t>Energy efficiency is not just about saving energy, it’s about tackling economic, environmental and social issues at the same time.”</a:t>
            </a:r>
            <a:endParaRPr lang="en-IN" dirty="0">
              <a:solidFill>
                <a:schemeClr val="accent5"/>
              </a:solidFill>
            </a:endParaRPr>
          </a:p>
        </p:txBody>
      </p:sp>
    </p:spTree>
    <p:extLst>
      <p:ext uri="{BB962C8B-B14F-4D97-AF65-F5344CB8AC3E}">
        <p14:creationId xmlns:p14="http://schemas.microsoft.com/office/powerpoint/2010/main" val="408027389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456F50-C1EC-4EC0-9CB6-6C87BBD68068}"/>
              </a:ext>
            </a:extLst>
          </p:cNvPr>
          <p:cNvSpPr>
            <a:spLocks noGrp="1"/>
          </p:cNvSpPr>
          <p:nvPr>
            <p:ph type="title"/>
          </p:nvPr>
        </p:nvSpPr>
        <p:spPr/>
        <p:txBody>
          <a:bodyPr/>
          <a:lstStyle/>
          <a:p>
            <a:r>
              <a:rPr lang="en-IN" dirty="0"/>
              <a:t>WHAT IS ENERGY MANAGEMENT?</a:t>
            </a:r>
            <a:br>
              <a:rPr lang="en-IN" dirty="0"/>
            </a:br>
            <a:endParaRPr lang="en-IN" dirty="0"/>
          </a:p>
        </p:txBody>
      </p:sp>
      <p:sp>
        <p:nvSpPr>
          <p:cNvPr id="4" name="Text Placeholder 3">
            <a:extLst>
              <a:ext uri="{FF2B5EF4-FFF2-40B4-BE49-F238E27FC236}">
                <a16:creationId xmlns:a16="http://schemas.microsoft.com/office/drawing/2014/main" id="{A64E29C2-9567-4217-83DB-FE411D9BE68E}"/>
              </a:ext>
            </a:extLst>
          </p:cNvPr>
          <p:cNvSpPr>
            <a:spLocks noGrp="1"/>
          </p:cNvSpPr>
          <p:nvPr>
            <p:ph type="body" idx="1"/>
          </p:nvPr>
        </p:nvSpPr>
        <p:spPr/>
        <p:txBody>
          <a:bodyPr/>
          <a:lstStyle/>
          <a:p>
            <a:r>
              <a:rPr lang="en-US" dirty="0">
                <a:solidFill>
                  <a:schemeClr val="accent4"/>
                </a:solidFill>
                <a:latin typeface="arial" panose="020B0604020202020204" pitchFamily="34" charset="0"/>
              </a:rPr>
              <a:t>Energy management </a:t>
            </a:r>
            <a:r>
              <a:rPr lang="en-US" b="0" i="0" dirty="0">
                <a:solidFill>
                  <a:schemeClr val="accent4"/>
                </a:solidFill>
                <a:effectLst/>
                <a:latin typeface="arial" panose="020B0604020202020204" pitchFamily="34" charset="0"/>
              </a:rPr>
              <a:t>is a set of features that help reduce </a:t>
            </a:r>
            <a:r>
              <a:rPr lang="en-US" b="1" i="0" dirty="0">
                <a:solidFill>
                  <a:schemeClr val="accent4"/>
                </a:solidFill>
                <a:effectLst/>
                <a:latin typeface="arial" panose="020B0604020202020204" pitchFamily="34" charset="0"/>
              </a:rPr>
              <a:t>power</a:t>
            </a:r>
            <a:r>
              <a:rPr lang="en-US" b="0" i="0" dirty="0">
                <a:solidFill>
                  <a:schemeClr val="accent4"/>
                </a:solidFill>
                <a:effectLst/>
                <a:latin typeface="arial" panose="020B0604020202020204" pitchFamily="34" charset="0"/>
              </a:rPr>
              <a:t> consumption by placing monitors and </a:t>
            </a:r>
            <a:r>
              <a:rPr lang="en-US" b="1" i="0" dirty="0">
                <a:solidFill>
                  <a:schemeClr val="accent4"/>
                </a:solidFill>
                <a:effectLst/>
                <a:latin typeface="arial" panose="020B0604020202020204" pitchFamily="34" charset="0"/>
              </a:rPr>
              <a:t>computers</a:t>
            </a:r>
            <a:r>
              <a:rPr lang="en-US" b="0" i="0" dirty="0">
                <a:solidFill>
                  <a:schemeClr val="accent4"/>
                </a:solidFill>
                <a:effectLst/>
                <a:latin typeface="arial" panose="020B0604020202020204" pitchFamily="34" charset="0"/>
              </a:rPr>
              <a:t> into a low-</a:t>
            </a:r>
            <a:r>
              <a:rPr lang="en-US" b="1" i="0" dirty="0">
                <a:solidFill>
                  <a:schemeClr val="accent4"/>
                </a:solidFill>
                <a:effectLst/>
                <a:latin typeface="arial" panose="020B0604020202020204" pitchFamily="34" charset="0"/>
              </a:rPr>
              <a:t>power</a:t>
            </a:r>
            <a:r>
              <a:rPr lang="en-US" b="0" i="0" dirty="0">
                <a:solidFill>
                  <a:schemeClr val="accent4"/>
                </a:solidFill>
                <a:effectLst/>
                <a:latin typeface="arial" panose="020B0604020202020204" pitchFamily="34" charset="0"/>
              </a:rPr>
              <a:t> "sleep mode" after a period of activity. Simply touching the mouse or keyboard "wakes" the </a:t>
            </a:r>
            <a:r>
              <a:rPr lang="en-US" b="1" i="0" dirty="0">
                <a:solidFill>
                  <a:schemeClr val="accent4"/>
                </a:solidFill>
                <a:effectLst/>
                <a:latin typeface="arial" panose="020B0604020202020204" pitchFamily="34" charset="0"/>
              </a:rPr>
              <a:t>computer</a:t>
            </a:r>
            <a:r>
              <a:rPr lang="en-US" b="0" i="0" dirty="0">
                <a:solidFill>
                  <a:schemeClr val="accent4"/>
                </a:solidFill>
                <a:effectLst/>
                <a:latin typeface="arial" panose="020B0604020202020204" pitchFamily="34" charset="0"/>
              </a:rPr>
              <a:t> and monitor in seconds</a:t>
            </a:r>
          </a:p>
          <a:p>
            <a:r>
              <a:rPr lang="en-US" b="0" i="0" dirty="0">
                <a:solidFill>
                  <a:schemeClr val="accent4"/>
                </a:solidFill>
                <a:effectLst/>
                <a:latin typeface="Lora"/>
              </a:rPr>
              <a:t>To reduce the energy consumption of hard disks, different techniques and methodologies are being adopted.</a:t>
            </a:r>
            <a:endParaRPr lang="en-US" b="0" i="0" dirty="0">
              <a:solidFill>
                <a:schemeClr val="accent4"/>
              </a:solidFill>
              <a:effectLst/>
              <a:latin typeface="arial" panose="020B0604020202020204" pitchFamily="34" charset="0"/>
            </a:endParaRPr>
          </a:p>
          <a:p>
            <a:endParaRPr lang="en-US" b="0" i="0" dirty="0">
              <a:solidFill>
                <a:schemeClr val="accent4"/>
              </a:solidFill>
              <a:effectLst/>
              <a:latin typeface="arial" panose="020B0604020202020204" pitchFamily="34" charset="0"/>
            </a:endParaRPr>
          </a:p>
          <a:p>
            <a:endParaRPr lang="en-IN" dirty="0">
              <a:solidFill>
                <a:schemeClr val="accent4"/>
              </a:solidFill>
            </a:endParaRPr>
          </a:p>
        </p:txBody>
      </p:sp>
      <p:sp>
        <p:nvSpPr>
          <p:cNvPr id="5" name="Rectangle 2">
            <a:extLst>
              <a:ext uri="{FF2B5EF4-FFF2-40B4-BE49-F238E27FC236}">
                <a16:creationId xmlns:a16="http://schemas.microsoft.com/office/drawing/2014/main" id="{716BE949-DBAA-4C7D-8B96-B561747049BC}"/>
              </a:ext>
            </a:extLst>
          </p:cNvPr>
          <p:cNvSpPr>
            <a:spLocks noChangeArrowheads="1"/>
          </p:cNvSpPr>
          <p:nvPr/>
        </p:nvSpPr>
        <p:spPr bwMode="auto">
          <a:xfrm>
            <a:off x="152400" y="-52108"/>
            <a:ext cx="562655" cy="409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Lora"/>
              </a:rPr>
              <a:t>adopted.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2148536"/>
      </p:ext>
    </p:extLst>
  </p:cSld>
  <p:clrMapOvr>
    <a:masterClrMapping/>
  </p:clrMapOvr>
  <mc:AlternateContent xmlns:mc="http://schemas.openxmlformats.org/markup-compatibility/2006" xmlns:p14="http://schemas.microsoft.com/office/powerpoint/2010/main">
    <mc:Choice Requires="p14">
      <p:transition spd="slow" p14:dur="2000">
        <p14:shre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0FF89-93BB-4AA3-B8CC-12F4857E87D6}"/>
              </a:ext>
            </a:extLst>
          </p:cNvPr>
          <p:cNvSpPr>
            <a:spLocks noGrp="1"/>
          </p:cNvSpPr>
          <p:nvPr>
            <p:ph type="title"/>
          </p:nvPr>
        </p:nvSpPr>
        <p:spPr/>
        <p:txBody>
          <a:bodyPr/>
          <a:lstStyle/>
          <a:p>
            <a:r>
              <a:rPr lang="en-IN" dirty="0">
                <a:solidFill>
                  <a:srgbClr val="FF0000"/>
                </a:solidFill>
              </a:rPr>
              <a:t>OBJECTIVES:</a:t>
            </a:r>
          </a:p>
        </p:txBody>
      </p:sp>
      <p:sp>
        <p:nvSpPr>
          <p:cNvPr id="3" name="Text Placeholder 2">
            <a:extLst>
              <a:ext uri="{FF2B5EF4-FFF2-40B4-BE49-F238E27FC236}">
                <a16:creationId xmlns:a16="http://schemas.microsoft.com/office/drawing/2014/main" id="{E8DABFFD-FE36-49B6-BD46-BC62996A934E}"/>
              </a:ext>
            </a:extLst>
          </p:cNvPr>
          <p:cNvSpPr>
            <a:spLocks noGrp="1"/>
          </p:cNvSpPr>
          <p:nvPr>
            <p:ph type="body" idx="1"/>
          </p:nvPr>
        </p:nvSpPr>
        <p:spPr/>
        <p:txBody>
          <a:bodyPr/>
          <a:lstStyle/>
          <a:p>
            <a:r>
              <a:rPr lang="en-IN" dirty="0"/>
              <a:t>The objective of the energy management is to achieve and maintain optimum energy procurement and utilization ,  throughout the organization.</a:t>
            </a:r>
          </a:p>
          <a:p>
            <a:r>
              <a:rPr lang="en-IN" dirty="0"/>
              <a:t>Main objectives are:</a:t>
            </a:r>
          </a:p>
          <a:p>
            <a:pPr marL="649814" indent="-514350">
              <a:buFont typeface="+mj-lt"/>
              <a:buAutoNum type="romanUcPeriod"/>
            </a:pPr>
            <a:r>
              <a:rPr lang="en-IN" dirty="0"/>
              <a:t>To minimize energy cost</a:t>
            </a:r>
          </a:p>
          <a:p>
            <a:pPr marL="649814" indent="-514350">
              <a:buFont typeface="+mj-lt"/>
              <a:buAutoNum type="romanUcPeriod"/>
            </a:pPr>
            <a:endParaRPr lang="en-IN" dirty="0"/>
          </a:p>
          <a:p>
            <a:pPr marL="649814" indent="-514350">
              <a:buFont typeface="+mj-lt"/>
              <a:buAutoNum type="romanUcPeriod"/>
            </a:pPr>
            <a:r>
              <a:rPr lang="en-IN" dirty="0"/>
              <a:t>Increase efficiency</a:t>
            </a:r>
          </a:p>
          <a:p>
            <a:pPr marL="649814" indent="-514350">
              <a:buFont typeface="+mj-lt"/>
              <a:buAutoNum type="romanUcPeriod"/>
            </a:pPr>
            <a:endParaRPr lang="en-IN" dirty="0"/>
          </a:p>
          <a:p>
            <a:pPr marL="649814" indent="-514350">
              <a:buFont typeface="+mj-lt"/>
              <a:buAutoNum type="romanUcPeriod"/>
            </a:pPr>
            <a:r>
              <a:rPr lang="en-IN" dirty="0"/>
              <a:t>Reduce carbon emission </a:t>
            </a:r>
          </a:p>
          <a:p>
            <a:pPr marL="649814" indent="-514350">
              <a:buFont typeface="+mj-lt"/>
              <a:buAutoNum type="romanUcPeriod"/>
            </a:pPr>
            <a:endParaRPr lang="en-IN" dirty="0"/>
          </a:p>
          <a:p>
            <a:pPr marL="649814" indent="-514350">
              <a:buFont typeface="+mj-lt"/>
              <a:buAutoNum type="romanUcPeriod"/>
            </a:pPr>
            <a:r>
              <a:rPr lang="en-IN" dirty="0"/>
              <a:t>Find superior energy alternatives.</a:t>
            </a:r>
          </a:p>
          <a:p>
            <a:pPr marL="135464" indent="0">
              <a:buNone/>
            </a:pPr>
            <a:endParaRPr lang="en-IN" dirty="0"/>
          </a:p>
        </p:txBody>
      </p:sp>
    </p:spTree>
    <p:extLst>
      <p:ext uri="{BB962C8B-B14F-4D97-AF65-F5344CB8AC3E}">
        <p14:creationId xmlns:p14="http://schemas.microsoft.com/office/powerpoint/2010/main" val="197477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419F-2E43-4B0A-85EE-4C4B87D8F95A}"/>
              </a:ext>
            </a:extLst>
          </p:cNvPr>
          <p:cNvSpPr>
            <a:spLocks noGrp="1"/>
          </p:cNvSpPr>
          <p:nvPr>
            <p:ph type="title"/>
          </p:nvPr>
        </p:nvSpPr>
        <p:spPr/>
        <p:txBody>
          <a:bodyPr/>
          <a:lstStyle/>
          <a:p>
            <a:r>
              <a:rPr lang="en-IN" dirty="0"/>
              <a:t>DIFFERENT WAY FOR ENERGY MANAGEMENT:</a:t>
            </a:r>
          </a:p>
        </p:txBody>
      </p:sp>
      <p:sp>
        <p:nvSpPr>
          <p:cNvPr id="3" name="Text Placeholder 2">
            <a:extLst>
              <a:ext uri="{FF2B5EF4-FFF2-40B4-BE49-F238E27FC236}">
                <a16:creationId xmlns:a16="http://schemas.microsoft.com/office/drawing/2014/main" id="{D21D5362-A8C5-4C37-9318-2583D5F510F1}"/>
              </a:ext>
            </a:extLst>
          </p:cNvPr>
          <p:cNvSpPr>
            <a:spLocks noGrp="1"/>
          </p:cNvSpPr>
          <p:nvPr>
            <p:ph type="body" idx="1"/>
          </p:nvPr>
        </p:nvSpPr>
        <p:spPr/>
        <p:txBody>
          <a:bodyPr/>
          <a:lstStyle/>
          <a:p>
            <a:pPr>
              <a:buFont typeface="Wingdings" panose="05000000000000000000" pitchFamily="2" charset="2"/>
              <a:buChar char="ü"/>
            </a:pPr>
            <a:r>
              <a:rPr lang="en-IN" b="1" i="0" dirty="0">
                <a:solidFill>
                  <a:schemeClr val="accent2"/>
                </a:solidFill>
                <a:effectLst/>
                <a:latin typeface="Lora"/>
              </a:rPr>
              <a:t>State </a:t>
            </a:r>
            <a:r>
              <a:rPr lang="en-IN" b="1" dirty="0">
                <a:solidFill>
                  <a:schemeClr val="accent2"/>
                </a:solidFill>
                <a:latin typeface="Lora"/>
              </a:rPr>
              <a:t>t</a:t>
            </a:r>
            <a:r>
              <a:rPr lang="en-IN" b="1" i="0" dirty="0">
                <a:solidFill>
                  <a:schemeClr val="accent2"/>
                </a:solidFill>
                <a:effectLst/>
                <a:latin typeface="Lora"/>
              </a:rPr>
              <a:t>ransitioning</a:t>
            </a:r>
          </a:p>
          <a:p>
            <a:pPr marL="135464" indent="0">
              <a:buNone/>
            </a:pPr>
            <a:endParaRPr lang="en-IN" b="1" i="0" dirty="0">
              <a:solidFill>
                <a:schemeClr val="accent2"/>
              </a:solidFill>
              <a:effectLst/>
              <a:latin typeface="Lora"/>
            </a:endParaRPr>
          </a:p>
          <a:p>
            <a:pPr>
              <a:buFont typeface="Wingdings" panose="05000000000000000000" pitchFamily="2" charset="2"/>
              <a:buChar char="ü"/>
            </a:pPr>
            <a:r>
              <a:rPr lang="en-IN" b="1" i="0" dirty="0">
                <a:solidFill>
                  <a:schemeClr val="accent2"/>
                </a:solidFill>
                <a:effectLst/>
                <a:latin typeface="Lora"/>
              </a:rPr>
              <a:t>Caching</a:t>
            </a:r>
          </a:p>
          <a:p>
            <a:pPr marL="135464" indent="0">
              <a:buNone/>
            </a:pPr>
            <a:endParaRPr lang="en-IN" b="1" dirty="0">
              <a:solidFill>
                <a:schemeClr val="accent2"/>
              </a:solidFill>
              <a:latin typeface="Lora"/>
            </a:endParaRPr>
          </a:p>
          <a:p>
            <a:pPr>
              <a:buFont typeface="Wingdings" panose="05000000000000000000" pitchFamily="2" charset="2"/>
              <a:buChar char="ü"/>
            </a:pPr>
            <a:r>
              <a:rPr lang="en-IN" b="1" i="0" dirty="0">
                <a:solidFill>
                  <a:schemeClr val="accent2"/>
                </a:solidFill>
                <a:effectLst/>
                <a:latin typeface="Lora"/>
              </a:rPr>
              <a:t>Dynamic RPM</a:t>
            </a:r>
          </a:p>
          <a:p>
            <a:pPr marL="135464" indent="0">
              <a:buNone/>
            </a:pPr>
            <a:endParaRPr lang="en-IN" b="1" i="0" dirty="0">
              <a:solidFill>
                <a:schemeClr val="accent2"/>
              </a:solidFill>
              <a:effectLst/>
              <a:latin typeface="Lora"/>
            </a:endParaRPr>
          </a:p>
          <a:p>
            <a:pPr>
              <a:buFont typeface="Wingdings" panose="05000000000000000000" pitchFamily="2" charset="2"/>
              <a:buChar char="ü"/>
            </a:pPr>
            <a:r>
              <a:rPr lang="en-US" b="1" dirty="0">
                <a:solidFill>
                  <a:schemeClr val="accent2"/>
                </a:solidFill>
                <a:effectLst/>
                <a:latin typeface="Trebuchet MS" panose="020B0603020202020204" pitchFamily="34" charset="0"/>
              </a:rPr>
              <a:t>Data </a:t>
            </a:r>
            <a:r>
              <a:rPr lang="en-US" b="1" dirty="0">
                <a:solidFill>
                  <a:schemeClr val="accent2"/>
                </a:solidFill>
                <a:latin typeface="Trebuchet MS" panose="020B0603020202020204" pitchFamily="34" charset="0"/>
              </a:rPr>
              <a:t>c</a:t>
            </a:r>
            <a:r>
              <a:rPr lang="en-US" b="1" dirty="0">
                <a:solidFill>
                  <a:schemeClr val="accent2"/>
                </a:solidFill>
                <a:effectLst/>
                <a:latin typeface="Trebuchet MS" panose="020B0603020202020204" pitchFamily="34" charset="0"/>
              </a:rPr>
              <a:t>enters and associated </a:t>
            </a:r>
            <a:r>
              <a:rPr lang="en-US" b="1" dirty="0">
                <a:solidFill>
                  <a:schemeClr val="accent2"/>
                </a:solidFill>
                <a:latin typeface="Trebuchet MS" panose="020B0603020202020204" pitchFamily="34" charset="0"/>
              </a:rPr>
              <a:t>e</a:t>
            </a:r>
            <a:r>
              <a:rPr lang="en-US" b="1" dirty="0">
                <a:solidFill>
                  <a:schemeClr val="accent2"/>
                </a:solidFill>
                <a:effectLst/>
                <a:latin typeface="Trebuchet MS" panose="020B0603020202020204" pitchFamily="34" charset="0"/>
              </a:rPr>
              <a:t>nergy </a:t>
            </a:r>
            <a:r>
              <a:rPr lang="en-US" b="1" dirty="0">
                <a:solidFill>
                  <a:schemeClr val="accent2"/>
                </a:solidFill>
                <a:latin typeface="Trebuchet MS" panose="020B0603020202020204" pitchFamily="34" charset="0"/>
              </a:rPr>
              <a:t>c</a:t>
            </a:r>
            <a:r>
              <a:rPr lang="en-US" b="1" dirty="0">
                <a:solidFill>
                  <a:schemeClr val="accent2"/>
                </a:solidFill>
                <a:effectLst/>
                <a:latin typeface="Trebuchet MS" panose="020B0603020202020204" pitchFamily="34" charset="0"/>
              </a:rPr>
              <a:t>hallenges</a:t>
            </a:r>
          </a:p>
          <a:p>
            <a:pPr marL="135464" indent="0">
              <a:buNone/>
            </a:pPr>
            <a:endParaRPr lang="en-US" b="1" dirty="0">
              <a:solidFill>
                <a:schemeClr val="accent2"/>
              </a:solidFill>
              <a:effectLst/>
              <a:latin typeface="Trebuchet MS" panose="020B0603020202020204" pitchFamily="34" charset="0"/>
            </a:endParaRPr>
          </a:p>
          <a:p>
            <a:pPr>
              <a:buFont typeface="Wingdings" panose="05000000000000000000" pitchFamily="2" charset="2"/>
              <a:buChar char="ü"/>
            </a:pPr>
            <a:r>
              <a:rPr lang="en-IN" b="1" dirty="0">
                <a:solidFill>
                  <a:schemeClr val="accent2"/>
                </a:solidFill>
                <a:latin typeface="Lora"/>
              </a:rPr>
              <a:t>Taking your progress at energy saving</a:t>
            </a:r>
          </a:p>
        </p:txBody>
      </p:sp>
    </p:spTree>
    <p:extLst>
      <p:ext uri="{BB962C8B-B14F-4D97-AF65-F5344CB8AC3E}">
        <p14:creationId xmlns:p14="http://schemas.microsoft.com/office/powerpoint/2010/main" val="3569941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7F48-A4B3-4419-98B5-7FC7B1FD75AE}"/>
              </a:ext>
            </a:extLst>
          </p:cNvPr>
          <p:cNvSpPr>
            <a:spLocks noGrp="1"/>
          </p:cNvSpPr>
          <p:nvPr>
            <p:ph type="title"/>
          </p:nvPr>
        </p:nvSpPr>
        <p:spPr/>
        <p:txBody>
          <a:bodyPr/>
          <a:lstStyle/>
          <a:p>
            <a:r>
              <a:rPr lang="en-IN" b="1" i="0" dirty="0">
                <a:solidFill>
                  <a:schemeClr val="bg2">
                    <a:lumMod val="90000"/>
                  </a:schemeClr>
                </a:solidFill>
                <a:effectLst/>
                <a:latin typeface="Lora"/>
              </a:rPr>
              <a:t>State Transitioning :</a:t>
            </a:r>
            <a:br>
              <a:rPr lang="en-IN" b="1" i="0" dirty="0">
                <a:solidFill>
                  <a:schemeClr val="accent2"/>
                </a:solidFill>
                <a:effectLst/>
                <a:latin typeface="Lora"/>
              </a:rPr>
            </a:br>
            <a:endParaRPr lang="en-IN" dirty="0"/>
          </a:p>
        </p:txBody>
      </p:sp>
      <p:sp>
        <p:nvSpPr>
          <p:cNvPr id="3" name="Text Placeholder 2">
            <a:extLst>
              <a:ext uri="{FF2B5EF4-FFF2-40B4-BE49-F238E27FC236}">
                <a16:creationId xmlns:a16="http://schemas.microsoft.com/office/drawing/2014/main" id="{D5E0C905-396B-45C5-B387-BB8C83A0C258}"/>
              </a:ext>
            </a:extLst>
          </p:cNvPr>
          <p:cNvSpPr>
            <a:spLocks noGrp="1"/>
          </p:cNvSpPr>
          <p:nvPr>
            <p:ph type="body" idx="1"/>
          </p:nvPr>
        </p:nvSpPr>
        <p:spPr>
          <a:xfrm>
            <a:off x="730833" y="1447137"/>
            <a:ext cx="8222800" cy="4645530"/>
          </a:xfrm>
        </p:spPr>
        <p:txBody>
          <a:bodyPr/>
          <a:lstStyle/>
          <a:p>
            <a:r>
              <a:rPr lang="en-US" b="0" i="0" dirty="0">
                <a:solidFill>
                  <a:schemeClr val="accent5"/>
                </a:solidFill>
                <a:effectLst/>
                <a:latin typeface="Trebuchet MS" panose="020B0603020202020204" pitchFamily="34" charset="0"/>
              </a:rPr>
              <a:t>Given that in a hard disk, the spindle motor consumes most of the power, state-transitioning techniques try to turn off the spindle motor or keep it in standby mode during idle periods. </a:t>
            </a:r>
          </a:p>
          <a:p>
            <a:r>
              <a:rPr lang="en-US" b="0" i="0" dirty="0">
                <a:solidFill>
                  <a:schemeClr val="accent5"/>
                </a:solidFill>
                <a:effectLst/>
                <a:latin typeface="Trebuchet MS" panose="020B0603020202020204" pitchFamily="34" charset="0"/>
              </a:rPr>
              <a:t>The disk transitions to standby or off mode if there is no request to be served</a:t>
            </a:r>
            <a:r>
              <a:rPr lang="en-US" b="0" i="0" dirty="0">
                <a:solidFill>
                  <a:srgbClr val="666666"/>
                </a:solidFill>
                <a:effectLst/>
                <a:latin typeface="Trebuchet MS" panose="020B0603020202020204" pitchFamily="34" charset="0"/>
              </a:rPr>
              <a:t>.</a:t>
            </a:r>
          </a:p>
          <a:p>
            <a:r>
              <a:rPr lang="en-US" b="0" i="0" dirty="0">
                <a:solidFill>
                  <a:schemeClr val="accent5"/>
                </a:solidFill>
                <a:effectLst/>
                <a:latin typeface="Trebuchet MS" panose="020B0603020202020204" pitchFamily="34" charset="0"/>
              </a:rPr>
              <a:t>If the disk is already idled for the threshold time, it transitions to standby mode. If it stays in standby mode for another threshold of time without requests, it can further transition to off mode. In this approach, the historical information is used to predict the future access pattern.</a:t>
            </a:r>
            <a:endParaRPr lang="en-IN" dirty="0">
              <a:solidFill>
                <a:schemeClr val="accent5"/>
              </a:solidFill>
            </a:endParaRPr>
          </a:p>
        </p:txBody>
      </p:sp>
    </p:spTree>
    <p:extLst>
      <p:ext uri="{BB962C8B-B14F-4D97-AF65-F5344CB8AC3E}">
        <p14:creationId xmlns:p14="http://schemas.microsoft.com/office/powerpoint/2010/main" val="3213102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38EDF4D-8C76-4818-829A-5B1B468AD1A3}"/>
              </a:ext>
            </a:extLst>
          </p:cNvPr>
          <p:cNvSpPr>
            <a:spLocks noGrp="1"/>
          </p:cNvSpPr>
          <p:nvPr>
            <p:ph type="body" idx="1"/>
          </p:nvPr>
        </p:nvSpPr>
        <p:spPr>
          <a:xfrm>
            <a:off x="581033" y="914400"/>
            <a:ext cx="8467600" cy="5381467"/>
          </a:xfrm>
        </p:spPr>
        <p:txBody>
          <a:bodyPr/>
          <a:lstStyle/>
          <a:p>
            <a:pPr marL="647693" indent="-342900">
              <a:buClr>
                <a:srgbClr val="FFC000"/>
              </a:buClr>
              <a:buFont typeface="Wingdings" panose="05000000000000000000" pitchFamily="2" charset="2"/>
              <a:buChar char="ü"/>
            </a:pPr>
            <a:r>
              <a:rPr lang="en-US" b="0" i="0" dirty="0">
                <a:solidFill>
                  <a:schemeClr val="accent5"/>
                </a:solidFill>
                <a:effectLst/>
                <a:latin typeface="Trebuchet MS" panose="020B0603020202020204" pitchFamily="34" charset="0"/>
              </a:rPr>
              <a:t>Most on-going research and development in state transitioning revolve around idle period prediction and minimizing the performance impact of these transitions on disk responsiveness (as the transition time is usually around 8-10 seconds).</a:t>
            </a:r>
          </a:p>
          <a:p>
            <a:pPr marL="647693" indent="-342900">
              <a:buClr>
                <a:srgbClr val="FFC000"/>
              </a:buClr>
              <a:buFont typeface="Wingdings" panose="05000000000000000000" pitchFamily="2" charset="2"/>
              <a:buChar char="ü"/>
            </a:pPr>
            <a:r>
              <a:rPr lang="en-US" b="0" i="0" dirty="0">
                <a:solidFill>
                  <a:schemeClr val="accent5"/>
                </a:solidFill>
                <a:effectLst/>
                <a:latin typeface="Trebuchet MS" panose="020B0603020202020204" pitchFamily="34" charset="0"/>
              </a:rPr>
              <a:t>Some state-transitioning techniques provide a performance guarantee.</a:t>
            </a:r>
          </a:p>
          <a:p>
            <a:pPr marL="304793" indent="0">
              <a:buClr>
                <a:srgbClr val="FFC000"/>
              </a:buClr>
            </a:pPr>
            <a:br>
              <a:rPr lang="en-US" dirty="0"/>
            </a:br>
            <a:endParaRPr lang="en-IN" dirty="0"/>
          </a:p>
        </p:txBody>
      </p:sp>
    </p:spTree>
    <p:extLst>
      <p:ext uri="{BB962C8B-B14F-4D97-AF65-F5344CB8AC3E}">
        <p14:creationId xmlns:p14="http://schemas.microsoft.com/office/powerpoint/2010/main" val="583199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82FB20-A8E6-420A-A3CF-CC2039B042C7}"/>
              </a:ext>
            </a:extLst>
          </p:cNvPr>
          <p:cNvSpPr>
            <a:spLocks noGrp="1"/>
          </p:cNvSpPr>
          <p:nvPr>
            <p:ph type="title"/>
          </p:nvPr>
        </p:nvSpPr>
        <p:spPr/>
        <p:txBody>
          <a:bodyPr/>
          <a:lstStyle/>
          <a:p>
            <a:r>
              <a:rPr lang="en-IN" b="1" i="0" dirty="0">
                <a:solidFill>
                  <a:schemeClr val="bg2"/>
                </a:solidFill>
                <a:effectLst/>
                <a:latin typeface="Lora"/>
              </a:rPr>
              <a:t>Caching:</a:t>
            </a:r>
            <a:br>
              <a:rPr lang="en-IN" b="1" i="0" dirty="0">
                <a:solidFill>
                  <a:schemeClr val="accent2"/>
                </a:solidFill>
                <a:effectLst/>
                <a:latin typeface="Lora"/>
              </a:rPr>
            </a:br>
            <a:endParaRPr lang="en-IN" dirty="0"/>
          </a:p>
        </p:txBody>
      </p:sp>
      <p:sp>
        <p:nvSpPr>
          <p:cNvPr id="4" name="Text Placeholder 3">
            <a:extLst>
              <a:ext uri="{FF2B5EF4-FFF2-40B4-BE49-F238E27FC236}">
                <a16:creationId xmlns:a16="http://schemas.microsoft.com/office/drawing/2014/main" id="{1D9D1D37-43A0-4970-B9CA-191D478933B3}"/>
              </a:ext>
            </a:extLst>
          </p:cNvPr>
          <p:cNvSpPr>
            <a:spLocks noGrp="1"/>
          </p:cNvSpPr>
          <p:nvPr>
            <p:ph type="body" idx="1"/>
          </p:nvPr>
        </p:nvSpPr>
        <p:spPr/>
        <p:txBody>
          <a:bodyPr/>
          <a:lstStyle/>
          <a:p>
            <a:r>
              <a:rPr lang="en-US" b="0" i="0" dirty="0">
                <a:solidFill>
                  <a:schemeClr val="accent4"/>
                </a:solidFill>
                <a:effectLst/>
                <a:latin typeface="Lora"/>
              </a:rPr>
              <a:t>In order to speed up access for both read and write requests, enterprise storage solutions typically have huge amounts of cache in conjunction with regular disks</a:t>
            </a:r>
            <a:r>
              <a:rPr lang="en-US" b="0" i="0" dirty="0">
                <a:solidFill>
                  <a:srgbClr val="222222"/>
                </a:solidFill>
                <a:effectLst/>
                <a:latin typeface="Lora"/>
              </a:rPr>
              <a:t>.</a:t>
            </a:r>
          </a:p>
          <a:p>
            <a:r>
              <a:rPr lang="en-US" b="0" i="0" dirty="0">
                <a:solidFill>
                  <a:schemeClr val="accent4"/>
                </a:solidFill>
                <a:effectLst/>
                <a:latin typeface="Lora"/>
              </a:rPr>
              <a:t>To make use of the cache to aid in disk power management, various techniques are recommended. </a:t>
            </a:r>
          </a:p>
          <a:p>
            <a:r>
              <a:rPr lang="en-US" b="0" i="0" dirty="0">
                <a:solidFill>
                  <a:schemeClr val="accent4"/>
                </a:solidFill>
                <a:effectLst/>
                <a:latin typeface="Lora"/>
              </a:rPr>
              <a:t>These cache management techniques or algorithms aim to minimize disk power usage, either by minimizing disk access or by increasing the length of idle periods.</a:t>
            </a:r>
            <a:endParaRPr lang="en-IN" dirty="0">
              <a:solidFill>
                <a:schemeClr val="accent4"/>
              </a:solidFill>
            </a:endParaRPr>
          </a:p>
        </p:txBody>
      </p:sp>
    </p:spTree>
    <p:extLst>
      <p:ext uri="{BB962C8B-B14F-4D97-AF65-F5344CB8AC3E}">
        <p14:creationId xmlns:p14="http://schemas.microsoft.com/office/powerpoint/2010/main" val="338576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DF6BE12-CCCE-4EB3-8AF2-E44C7AF28B77}"/>
              </a:ext>
            </a:extLst>
          </p:cNvPr>
          <p:cNvSpPr>
            <a:spLocks noGrp="1"/>
          </p:cNvSpPr>
          <p:nvPr>
            <p:ph type="body" idx="1"/>
          </p:nvPr>
        </p:nvSpPr>
        <p:spPr>
          <a:xfrm>
            <a:off x="581033" y="548640"/>
            <a:ext cx="8467600" cy="5747227"/>
          </a:xfrm>
        </p:spPr>
        <p:txBody>
          <a:bodyPr/>
          <a:lstStyle/>
          <a:p>
            <a:pPr marL="647693" indent="-342900">
              <a:buFont typeface="Wingdings" panose="05000000000000000000" pitchFamily="2" charset="2"/>
              <a:buChar char="Ø"/>
            </a:pPr>
            <a:r>
              <a:rPr lang="en-US" b="0" i="0" dirty="0">
                <a:solidFill>
                  <a:schemeClr val="accent4"/>
                </a:solidFill>
                <a:effectLst/>
                <a:latin typeface="Lora"/>
              </a:rPr>
              <a:t>One could in effect use huge caches to increase the idle periods of disks and in doing so can help more disks to transition to the sleep state, thereby improving energy efficiency. </a:t>
            </a:r>
          </a:p>
          <a:p>
            <a:pPr marL="647693" indent="-342900">
              <a:buFont typeface="Wingdings" panose="05000000000000000000" pitchFamily="2" charset="2"/>
              <a:buChar char="Ø"/>
            </a:pPr>
            <a:r>
              <a:rPr lang="en-US" sz="2000" b="0" i="0" dirty="0">
                <a:solidFill>
                  <a:schemeClr val="accent4"/>
                </a:solidFill>
                <a:effectLst/>
                <a:latin typeface="Lora"/>
              </a:rPr>
              <a:t>The cache management algorithms partition-aware least recently used and partition-based LRU are </a:t>
            </a:r>
            <a:r>
              <a:rPr lang="en-US" sz="2000" b="0" i="0" dirty="0" err="1">
                <a:solidFill>
                  <a:schemeClr val="accent4"/>
                </a:solidFill>
                <a:effectLst/>
                <a:latin typeface="Lora"/>
              </a:rPr>
              <a:t>centred</a:t>
            </a:r>
            <a:r>
              <a:rPr lang="en-US" sz="2000" b="0" i="0" dirty="0">
                <a:solidFill>
                  <a:schemeClr val="accent4"/>
                </a:solidFill>
                <a:effectLst/>
                <a:latin typeface="Lora"/>
              </a:rPr>
              <a:t> on this idea. PALRU classifies all disks based on access patterns into two classes - priority (disks with fewer cold misses and longer idle times) and regular - and maintains two separate LRU queues. At the time of an eviction decision, first the regular queue elements are chosen as victims. If the regular queue is empty, the algorithm chooses elements from the priority queue. PBLRU, however, differentiates between disks by dynamically varying the number of allocated cache blocks per disk. It divides the cache into multiple partitions (one per disk) and adjusts the size of these partitions periodically based on workload characteristics. </a:t>
            </a:r>
            <a:endParaRPr lang="en-IN" sz="2000" dirty="0">
              <a:solidFill>
                <a:schemeClr val="accent4"/>
              </a:solidFill>
            </a:endParaRPr>
          </a:p>
        </p:txBody>
      </p:sp>
    </p:spTree>
    <p:extLst>
      <p:ext uri="{BB962C8B-B14F-4D97-AF65-F5344CB8AC3E}">
        <p14:creationId xmlns:p14="http://schemas.microsoft.com/office/powerpoint/2010/main" val="2049416804"/>
      </p:ext>
    </p:extLst>
  </p:cSld>
  <p:clrMapOvr>
    <a:masterClrMapping/>
  </p:clrMapOvr>
</p:sld>
</file>

<file path=ppt/theme/theme1.xml><?xml version="1.0" encoding="utf-8"?>
<a:theme xmlns:a="http://schemas.openxmlformats.org/drawingml/2006/main" name="Osric template">
  <a:themeElements>
    <a:clrScheme name="Custom 347">
      <a:dk1>
        <a:srgbClr val="FFFFFF"/>
      </a:dk1>
      <a:lt1>
        <a:srgbClr val="24272E"/>
      </a:lt1>
      <a:dk2>
        <a:srgbClr val="C6C8D6"/>
      </a:dk2>
      <a:lt2>
        <a:srgbClr val="6B707C"/>
      </a:lt2>
      <a:accent1>
        <a:srgbClr val="FFDD41"/>
      </a:accent1>
      <a:accent2>
        <a:srgbClr val="8CE444"/>
      </a:accent2>
      <a:accent3>
        <a:srgbClr val="5FDEF0"/>
      </a:accent3>
      <a:accent4>
        <a:srgbClr val="7598FF"/>
      </a:accent4>
      <a:accent5>
        <a:srgbClr val="BA64E0"/>
      </a:accent5>
      <a:accent6>
        <a:srgbClr val="FF594C"/>
      </a:accent6>
      <a:hlink>
        <a:srgbClr val="CCDB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Osric · SlidesCarnival</Template>
  <TotalTime>116</TotalTime>
  <Words>952</Words>
  <Application>Microsoft Office PowerPoint</Application>
  <PresentationFormat>Widescreen</PresentationFormat>
  <Paragraphs>82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Osric template</vt:lpstr>
      <vt:lpstr>ENERGY MANAGEMENT TECHNIQUE IN HARD DISK</vt:lpstr>
      <vt:lpstr>PowerPoint Presentation</vt:lpstr>
      <vt:lpstr>WHAT IS ENERGY MANAGEMENT? </vt:lpstr>
      <vt:lpstr>OBJECTIVES:</vt:lpstr>
      <vt:lpstr>DIFFERENT WAY FOR ENERGY MANAGEMENT:</vt:lpstr>
      <vt:lpstr>State Transitioning : </vt:lpstr>
      <vt:lpstr>PowerPoint Presentation</vt:lpstr>
      <vt:lpstr>Caching: </vt:lpstr>
      <vt:lpstr>PowerPoint Presentation</vt:lpstr>
      <vt:lpstr>PowerPoint Presentation</vt:lpstr>
      <vt:lpstr>Dynamic RPM: </vt:lpstr>
      <vt:lpstr>PowerPoint Presentation</vt:lpstr>
      <vt:lpstr>Taking your progress at energy saving:  </vt:lpstr>
      <vt:lpstr>ADVANTAGES OF ENERGY MANAGEMENT:</vt:lpstr>
      <vt:lpstr>PowerPoint Presentation</vt:lpstr>
      <vt:lpstr>                        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MANAGEMENT IN HARD DISK</dc:title>
  <dc:creator>SHIVAM GUPTA</dc:creator>
  <cp:lastModifiedBy>Unknown User</cp:lastModifiedBy>
  <cp:revision>15</cp:revision>
  <dcterms:created xsi:type="dcterms:W3CDTF">2021-03-12T06:49:36Z</dcterms:created>
  <dcterms:modified xsi:type="dcterms:W3CDTF">2021-03-17T07:48:39Z</dcterms:modified>
</cp:coreProperties>
</file>