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5143500" type="screen16x9"/>
  <p:notesSz cx="6858000" cy="9144000"/>
  <p:embeddedFontLst>
    <p:embeddedFont>
      <p:font typeface="Londrina Solid" panose="020B0604020202020204" charset="0"/>
      <p:regular r:id="rId16"/>
    </p:embeddedFont>
    <p:embeddedFont>
      <p:font typeface="Didact Gothic" panose="020B0604020202020204" charset="0"/>
      <p:regular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ig Shoulders Tex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3061">
          <p15:clr>
            <a:srgbClr val="9AA0A6"/>
          </p15:clr>
        </p15:guide>
        <p15:guide id="3" pos="582">
          <p15:clr>
            <a:srgbClr val="9AA0A6"/>
          </p15:clr>
        </p15:guide>
        <p15:guide id="4" pos="5179">
          <p15:clr>
            <a:srgbClr val="9AA0A6"/>
          </p15:clr>
        </p15:guide>
        <p15:guide id="5" pos="454">
          <p15:clr>
            <a:srgbClr val="9AA0A6"/>
          </p15:clr>
        </p15:guide>
        <p15:guide id="6" pos="5316">
          <p15:clr>
            <a:srgbClr val="9AA0A6"/>
          </p15:clr>
        </p15:guide>
        <p15:guide id="7" orient="horz" pos="27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4D32C-FB77-433A-9C5F-FD43AD31FD63}">
  <a:tblStyle styleId="{FAB4D32C-FB77-433A-9C5F-FD43AD31F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6" y="78"/>
      </p:cViewPr>
      <p:guideLst>
        <p:guide pos="2880"/>
        <p:guide orient="horz" pos="3061"/>
        <p:guide pos="582"/>
        <p:guide pos="5179"/>
        <p:guide pos="454"/>
        <p:guide pos="5316"/>
        <p:guide orient="horz" pos="2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748dcdec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748dcdec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8748dcdec7_2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8748dcdec7_2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8748dcdec7_2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8748dcdec7_2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8748dcdec7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8748dcdec7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748dcdec7_1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748dcdec7_1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748dcdec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748dcdec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8748dcdec7_2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8748dcdec7_2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748dcdec7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748dcdec7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748dcdec7_1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748dcdec7_1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087497927_1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087497927_1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748dcdec7_2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748dcdec7_2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8087497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8087497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25451" y="644925"/>
            <a:ext cx="6747600" cy="3853800"/>
            <a:chOff x="1125451" y="644925"/>
            <a:chExt cx="6747600" cy="3853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125451" y="648900"/>
              <a:ext cx="6747600" cy="3845700"/>
              <a:chOff x="1198376" y="648900"/>
              <a:chExt cx="6747600" cy="38457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98376" y="648900"/>
                <a:ext cx="6747600" cy="384570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1465025" y="967263"/>
                <a:ext cx="155400" cy="3208975"/>
                <a:chOff x="1465025" y="967263"/>
                <a:chExt cx="155400" cy="3208975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1465025" y="967263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1465025" y="1403488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465025" y="1839713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465025" y="2275938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1465025" y="2712163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465025" y="3148388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465025" y="3584613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465025" y="4020838"/>
                  <a:ext cx="155400" cy="155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21;p2"/>
            <p:cNvGrpSpPr/>
            <p:nvPr/>
          </p:nvGrpSpPr>
          <p:grpSpPr>
            <a:xfrm>
              <a:off x="1798150" y="644925"/>
              <a:ext cx="6069899" cy="3853800"/>
              <a:chOff x="1871075" y="644925"/>
              <a:chExt cx="6069899" cy="3853800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1879774" y="917700"/>
                <a:ext cx="6061200" cy="3374700"/>
                <a:chOff x="1887175" y="917700"/>
                <a:chExt cx="6061200" cy="3374700"/>
              </a:xfrm>
            </p:grpSpPr>
            <p:cxnSp>
              <p:nvCxnSpPr>
                <p:cNvPr id="23" name="Google Shape;23;p2"/>
                <p:cNvCxnSpPr/>
                <p:nvPr/>
              </p:nvCxnSpPr>
              <p:spPr>
                <a:xfrm>
                  <a:off x="1887175" y="91770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887175" y="1198925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887175" y="148015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887175" y="1761375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887175" y="204260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887175" y="2323825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1887175" y="260505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>
                  <a:off x="1887175" y="2886275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1887175" y="316750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1887175" y="3448725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887175" y="372995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887175" y="4011175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887175" y="4292400"/>
                  <a:ext cx="606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CECE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" name="Google Shape;36;p2"/>
              <p:cNvCxnSpPr/>
              <p:nvPr/>
            </p:nvCxnSpPr>
            <p:spPr>
              <a:xfrm>
                <a:off x="1871075" y="644925"/>
                <a:ext cx="0" cy="38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" name="Google Shape;37;p2"/>
          <p:cNvGrpSpPr/>
          <p:nvPr/>
        </p:nvGrpSpPr>
        <p:grpSpPr>
          <a:xfrm>
            <a:off x="568699" y="139286"/>
            <a:ext cx="8428999" cy="4820152"/>
            <a:chOff x="568699" y="139286"/>
            <a:chExt cx="8428999" cy="4820152"/>
          </a:xfrm>
        </p:grpSpPr>
        <p:sp>
          <p:nvSpPr>
            <p:cNvPr id="38" name="Google Shape;38;p2"/>
            <p:cNvSpPr/>
            <p:nvPr/>
          </p:nvSpPr>
          <p:spPr>
            <a:xfrm>
              <a:off x="8542765" y="1326521"/>
              <a:ext cx="208001" cy="175404"/>
            </a:xfrm>
            <a:custGeom>
              <a:avLst/>
              <a:gdLst/>
              <a:ahLst/>
              <a:cxnLst/>
              <a:rect l="l" t="t" r="r" b="b"/>
              <a:pathLst>
                <a:path w="1366" h="1152" extrusionOk="0">
                  <a:moveTo>
                    <a:pt x="680" y="1"/>
                  </a:moveTo>
                  <a:cubicBezTo>
                    <a:pt x="623" y="4"/>
                    <a:pt x="570" y="58"/>
                    <a:pt x="576" y="118"/>
                  </a:cubicBezTo>
                  <a:cubicBezTo>
                    <a:pt x="582" y="198"/>
                    <a:pt x="590" y="279"/>
                    <a:pt x="596" y="359"/>
                  </a:cubicBezTo>
                  <a:cubicBezTo>
                    <a:pt x="596" y="422"/>
                    <a:pt x="596" y="489"/>
                    <a:pt x="599" y="552"/>
                  </a:cubicBezTo>
                  <a:cubicBezTo>
                    <a:pt x="432" y="559"/>
                    <a:pt x="261" y="563"/>
                    <a:pt x="94" y="566"/>
                  </a:cubicBezTo>
                  <a:cubicBezTo>
                    <a:pt x="41" y="566"/>
                    <a:pt x="1" y="612"/>
                    <a:pt x="5" y="663"/>
                  </a:cubicBezTo>
                  <a:cubicBezTo>
                    <a:pt x="8" y="714"/>
                    <a:pt x="48" y="753"/>
                    <a:pt x="95" y="753"/>
                  </a:cubicBezTo>
                  <a:cubicBezTo>
                    <a:pt x="97" y="753"/>
                    <a:pt x="99" y="753"/>
                    <a:pt x="101" y="753"/>
                  </a:cubicBezTo>
                  <a:cubicBezTo>
                    <a:pt x="269" y="753"/>
                    <a:pt x="432" y="750"/>
                    <a:pt x="599" y="743"/>
                  </a:cubicBezTo>
                  <a:lnTo>
                    <a:pt x="599" y="743"/>
                  </a:lnTo>
                  <a:cubicBezTo>
                    <a:pt x="599" y="763"/>
                    <a:pt x="596" y="780"/>
                    <a:pt x="596" y="800"/>
                  </a:cubicBezTo>
                  <a:cubicBezTo>
                    <a:pt x="593" y="836"/>
                    <a:pt x="590" y="870"/>
                    <a:pt x="590" y="907"/>
                  </a:cubicBezTo>
                  <a:lnTo>
                    <a:pt x="590" y="1034"/>
                  </a:lnTo>
                  <a:cubicBezTo>
                    <a:pt x="587" y="1099"/>
                    <a:pt x="649" y="1151"/>
                    <a:pt x="711" y="1151"/>
                  </a:cubicBezTo>
                  <a:cubicBezTo>
                    <a:pt x="713" y="1151"/>
                    <a:pt x="715" y="1151"/>
                    <a:pt x="717" y="1151"/>
                  </a:cubicBezTo>
                  <a:cubicBezTo>
                    <a:pt x="783" y="1148"/>
                    <a:pt x="840" y="1088"/>
                    <a:pt x="834" y="1021"/>
                  </a:cubicBezTo>
                  <a:cubicBezTo>
                    <a:pt x="834" y="984"/>
                    <a:pt x="827" y="944"/>
                    <a:pt x="827" y="904"/>
                  </a:cubicBezTo>
                  <a:cubicBezTo>
                    <a:pt x="827" y="867"/>
                    <a:pt x="823" y="830"/>
                    <a:pt x="823" y="790"/>
                  </a:cubicBezTo>
                  <a:cubicBezTo>
                    <a:pt x="823" y="773"/>
                    <a:pt x="827" y="753"/>
                    <a:pt x="827" y="736"/>
                  </a:cubicBezTo>
                  <a:cubicBezTo>
                    <a:pt x="883" y="733"/>
                    <a:pt x="944" y="733"/>
                    <a:pt x="1001" y="733"/>
                  </a:cubicBezTo>
                  <a:cubicBezTo>
                    <a:pt x="1048" y="736"/>
                    <a:pt x="1095" y="740"/>
                    <a:pt x="1141" y="743"/>
                  </a:cubicBezTo>
                  <a:cubicBezTo>
                    <a:pt x="1161" y="743"/>
                    <a:pt x="1184" y="743"/>
                    <a:pt x="1209" y="740"/>
                  </a:cubicBezTo>
                  <a:cubicBezTo>
                    <a:pt x="1238" y="740"/>
                    <a:pt x="1269" y="740"/>
                    <a:pt x="1298" y="730"/>
                  </a:cubicBezTo>
                  <a:cubicBezTo>
                    <a:pt x="1312" y="723"/>
                    <a:pt x="1325" y="716"/>
                    <a:pt x="1335" y="703"/>
                  </a:cubicBezTo>
                  <a:cubicBezTo>
                    <a:pt x="1345" y="693"/>
                    <a:pt x="1352" y="680"/>
                    <a:pt x="1355" y="663"/>
                  </a:cubicBezTo>
                  <a:cubicBezTo>
                    <a:pt x="1365" y="626"/>
                    <a:pt x="1349" y="583"/>
                    <a:pt x="1312" y="566"/>
                  </a:cubicBezTo>
                  <a:cubicBezTo>
                    <a:pt x="1295" y="559"/>
                    <a:pt x="1275" y="552"/>
                    <a:pt x="1258" y="549"/>
                  </a:cubicBezTo>
                  <a:cubicBezTo>
                    <a:pt x="1235" y="546"/>
                    <a:pt x="1215" y="546"/>
                    <a:pt x="1192" y="543"/>
                  </a:cubicBezTo>
                  <a:cubicBezTo>
                    <a:pt x="1164" y="543"/>
                    <a:pt x="1138" y="539"/>
                    <a:pt x="1108" y="539"/>
                  </a:cubicBezTo>
                  <a:cubicBezTo>
                    <a:pt x="1074" y="535"/>
                    <a:pt x="1038" y="532"/>
                    <a:pt x="1001" y="532"/>
                  </a:cubicBezTo>
                  <a:lnTo>
                    <a:pt x="877" y="532"/>
                  </a:lnTo>
                  <a:cubicBezTo>
                    <a:pt x="860" y="535"/>
                    <a:pt x="840" y="535"/>
                    <a:pt x="820" y="535"/>
                  </a:cubicBezTo>
                  <a:cubicBezTo>
                    <a:pt x="820" y="475"/>
                    <a:pt x="820" y="412"/>
                    <a:pt x="817" y="348"/>
                  </a:cubicBezTo>
                  <a:cubicBezTo>
                    <a:pt x="814" y="268"/>
                    <a:pt x="807" y="188"/>
                    <a:pt x="797" y="108"/>
                  </a:cubicBezTo>
                  <a:cubicBezTo>
                    <a:pt x="794" y="78"/>
                    <a:pt x="783" y="51"/>
                    <a:pt x="763" y="31"/>
                  </a:cubicBezTo>
                  <a:cubicBezTo>
                    <a:pt x="743" y="10"/>
                    <a:pt x="71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68699" y="139286"/>
              <a:ext cx="8428999" cy="4820152"/>
              <a:chOff x="568699" y="139286"/>
              <a:chExt cx="8428999" cy="4820152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707584" y="3911414"/>
                <a:ext cx="80450" cy="79684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67" extrusionOk="0">
                    <a:moveTo>
                      <a:pt x="369" y="1"/>
                    </a:moveTo>
                    <a:cubicBezTo>
                      <a:pt x="272" y="1"/>
                      <a:pt x="175" y="50"/>
                      <a:pt x="108" y="121"/>
                    </a:cubicBezTo>
                    <a:cubicBezTo>
                      <a:pt x="38" y="195"/>
                      <a:pt x="1" y="298"/>
                      <a:pt x="4" y="402"/>
                    </a:cubicBezTo>
                    <a:cubicBezTo>
                      <a:pt x="11" y="499"/>
                      <a:pt x="55" y="596"/>
                      <a:pt x="125" y="663"/>
                    </a:cubicBezTo>
                    <a:cubicBezTo>
                      <a:pt x="205" y="737"/>
                      <a:pt x="302" y="766"/>
                      <a:pt x="406" y="766"/>
                    </a:cubicBezTo>
                    <a:cubicBezTo>
                      <a:pt x="503" y="766"/>
                      <a:pt x="603" y="717"/>
                      <a:pt x="666" y="646"/>
                    </a:cubicBezTo>
                    <a:cubicBezTo>
                      <a:pt x="737" y="569"/>
                      <a:pt x="774" y="469"/>
                      <a:pt x="770" y="365"/>
                    </a:cubicBezTo>
                    <a:cubicBezTo>
                      <a:pt x="764" y="265"/>
                      <a:pt x="720" y="171"/>
                      <a:pt x="650" y="104"/>
                    </a:cubicBezTo>
                    <a:cubicBezTo>
                      <a:pt x="573" y="30"/>
                      <a:pt x="476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984222" y="4814498"/>
                <a:ext cx="106705" cy="8371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46" extrusionOk="0">
                    <a:moveTo>
                      <a:pt x="218" y="1"/>
                    </a:moveTo>
                    <a:cubicBezTo>
                      <a:pt x="98" y="1"/>
                      <a:pt x="0" y="118"/>
                      <a:pt x="7" y="235"/>
                    </a:cubicBezTo>
                    <a:cubicBezTo>
                      <a:pt x="7" y="292"/>
                      <a:pt x="34" y="345"/>
                      <a:pt x="78" y="385"/>
                    </a:cubicBezTo>
                    <a:cubicBezTo>
                      <a:pt x="121" y="429"/>
                      <a:pt x="178" y="446"/>
                      <a:pt x="238" y="446"/>
                    </a:cubicBezTo>
                    <a:cubicBezTo>
                      <a:pt x="358" y="446"/>
                      <a:pt x="452" y="329"/>
                      <a:pt x="448" y="212"/>
                    </a:cubicBezTo>
                    <a:cubicBezTo>
                      <a:pt x="445" y="155"/>
                      <a:pt x="419" y="101"/>
                      <a:pt x="379" y="61"/>
                    </a:cubicBezTo>
                    <a:cubicBezTo>
                      <a:pt x="335" y="18"/>
                      <a:pt x="278" y="1"/>
                      <a:pt x="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922486" y="254713"/>
                <a:ext cx="155466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42" extrusionOk="0">
                    <a:moveTo>
                      <a:pt x="555" y="0"/>
                    </a:moveTo>
                    <a:lnTo>
                      <a:pt x="549" y="3"/>
                    </a:lnTo>
                    <a:cubicBezTo>
                      <a:pt x="486" y="3"/>
                      <a:pt x="439" y="60"/>
                      <a:pt x="439" y="124"/>
                    </a:cubicBezTo>
                    <a:cubicBezTo>
                      <a:pt x="442" y="221"/>
                      <a:pt x="446" y="318"/>
                      <a:pt x="446" y="415"/>
                    </a:cubicBezTo>
                    <a:lnTo>
                      <a:pt x="322" y="415"/>
                    </a:lnTo>
                    <a:cubicBezTo>
                      <a:pt x="245" y="415"/>
                      <a:pt x="171" y="412"/>
                      <a:pt x="94" y="409"/>
                    </a:cubicBezTo>
                    <a:cubicBezTo>
                      <a:pt x="92" y="408"/>
                      <a:pt x="89" y="408"/>
                      <a:pt x="87" y="408"/>
                    </a:cubicBezTo>
                    <a:cubicBezTo>
                      <a:pt x="65" y="408"/>
                      <a:pt x="43" y="423"/>
                      <a:pt x="31" y="438"/>
                    </a:cubicBezTo>
                    <a:cubicBezTo>
                      <a:pt x="10" y="455"/>
                      <a:pt x="1" y="482"/>
                      <a:pt x="4" y="509"/>
                    </a:cubicBezTo>
                    <a:cubicBezTo>
                      <a:pt x="4" y="532"/>
                      <a:pt x="14" y="556"/>
                      <a:pt x="34" y="576"/>
                    </a:cubicBezTo>
                    <a:cubicBezTo>
                      <a:pt x="54" y="593"/>
                      <a:pt x="78" y="599"/>
                      <a:pt x="104" y="599"/>
                    </a:cubicBezTo>
                    <a:cubicBezTo>
                      <a:pt x="174" y="602"/>
                      <a:pt x="248" y="605"/>
                      <a:pt x="322" y="609"/>
                    </a:cubicBezTo>
                    <a:lnTo>
                      <a:pt x="452" y="609"/>
                    </a:lnTo>
                    <a:cubicBezTo>
                      <a:pt x="452" y="693"/>
                      <a:pt x="452" y="776"/>
                      <a:pt x="446" y="863"/>
                    </a:cubicBezTo>
                    <a:cubicBezTo>
                      <a:pt x="442" y="917"/>
                      <a:pt x="435" y="967"/>
                      <a:pt x="432" y="1024"/>
                    </a:cubicBezTo>
                    <a:cubicBezTo>
                      <a:pt x="432" y="1054"/>
                      <a:pt x="449" y="1087"/>
                      <a:pt x="472" y="1107"/>
                    </a:cubicBezTo>
                    <a:cubicBezTo>
                      <a:pt x="493" y="1129"/>
                      <a:pt x="522" y="1141"/>
                      <a:pt x="552" y="1141"/>
                    </a:cubicBezTo>
                    <a:cubicBezTo>
                      <a:pt x="556" y="1141"/>
                      <a:pt x="559" y="1141"/>
                      <a:pt x="563" y="1141"/>
                    </a:cubicBezTo>
                    <a:cubicBezTo>
                      <a:pt x="596" y="1141"/>
                      <a:pt x="626" y="1124"/>
                      <a:pt x="646" y="1101"/>
                    </a:cubicBezTo>
                    <a:cubicBezTo>
                      <a:pt x="653" y="1094"/>
                      <a:pt x="660" y="1084"/>
                      <a:pt x="666" y="1074"/>
                    </a:cubicBezTo>
                    <a:cubicBezTo>
                      <a:pt x="676" y="1054"/>
                      <a:pt x="683" y="1034"/>
                      <a:pt x="680" y="1011"/>
                    </a:cubicBezTo>
                    <a:cubicBezTo>
                      <a:pt x="686" y="940"/>
                      <a:pt x="690" y="870"/>
                      <a:pt x="690" y="800"/>
                    </a:cubicBezTo>
                    <a:cubicBezTo>
                      <a:pt x="693" y="739"/>
                      <a:pt x="690" y="679"/>
                      <a:pt x="686" y="619"/>
                    </a:cubicBezTo>
                    <a:lnTo>
                      <a:pt x="713" y="619"/>
                    </a:lnTo>
                    <a:cubicBezTo>
                      <a:pt x="726" y="620"/>
                      <a:pt x="739" y="620"/>
                      <a:pt x="751" y="620"/>
                    </a:cubicBezTo>
                    <a:cubicBezTo>
                      <a:pt x="806" y="620"/>
                      <a:pt x="859" y="615"/>
                      <a:pt x="910" y="613"/>
                    </a:cubicBezTo>
                    <a:cubicBezTo>
                      <a:pt x="967" y="613"/>
                      <a:pt x="1014" y="559"/>
                      <a:pt x="1011" y="505"/>
                    </a:cubicBezTo>
                    <a:cubicBezTo>
                      <a:pt x="1007" y="452"/>
                      <a:pt x="964" y="405"/>
                      <a:pt x="910" y="405"/>
                    </a:cubicBezTo>
                    <a:lnTo>
                      <a:pt x="901" y="405"/>
                    </a:lnTo>
                    <a:cubicBezTo>
                      <a:pt x="870" y="405"/>
                      <a:pt x="840" y="412"/>
                      <a:pt x="810" y="412"/>
                    </a:cubicBezTo>
                    <a:cubicBezTo>
                      <a:pt x="776" y="415"/>
                      <a:pt x="740" y="418"/>
                      <a:pt x="706" y="418"/>
                    </a:cubicBezTo>
                    <a:lnTo>
                      <a:pt x="680" y="418"/>
                    </a:lnTo>
                    <a:cubicBezTo>
                      <a:pt x="676" y="318"/>
                      <a:pt x="673" y="215"/>
                      <a:pt x="669" y="114"/>
                    </a:cubicBezTo>
                    <a:cubicBezTo>
                      <a:pt x="669" y="51"/>
                      <a:pt x="612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329488" y="4695038"/>
                <a:ext cx="339526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328" extrusionOk="0">
                    <a:moveTo>
                      <a:pt x="3592" y="1032"/>
                    </a:moveTo>
                    <a:cubicBezTo>
                      <a:pt x="3597" y="1039"/>
                      <a:pt x="3603" y="1046"/>
                      <a:pt x="3608" y="1053"/>
                    </a:cubicBezTo>
                    <a:cubicBezTo>
                      <a:pt x="3604" y="1047"/>
                      <a:pt x="3598" y="1039"/>
                      <a:pt x="3592" y="1032"/>
                    </a:cubicBezTo>
                    <a:close/>
                    <a:moveTo>
                      <a:pt x="729" y="0"/>
                    </a:moveTo>
                    <a:cubicBezTo>
                      <a:pt x="695" y="0"/>
                      <a:pt x="663" y="3"/>
                      <a:pt x="629" y="10"/>
                    </a:cubicBezTo>
                    <a:cubicBezTo>
                      <a:pt x="575" y="24"/>
                      <a:pt x="525" y="50"/>
                      <a:pt x="482" y="84"/>
                    </a:cubicBezTo>
                    <a:cubicBezTo>
                      <a:pt x="458" y="101"/>
                      <a:pt x="442" y="117"/>
                      <a:pt x="425" y="138"/>
                    </a:cubicBezTo>
                    <a:cubicBezTo>
                      <a:pt x="398" y="167"/>
                      <a:pt x="374" y="204"/>
                      <a:pt x="354" y="238"/>
                    </a:cubicBezTo>
                    <a:cubicBezTo>
                      <a:pt x="328" y="291"/>
                      <a:pt x="301" y="348"/>
                      <a:pt x="277" y="405"/>
                    </a:cubicBezTo>
                    <a:cubicBezTo>
                      <a:pt x="251" y="462"/>
                      <a:pt x="228" y="519"/>
                      <a:pt x="201" y="576"/>
                    </a:cubicBezTo>
                    <a:cubicBezTo>
                      <a:pt x="167" y="652"/>
                      <a:pt x="134" y="732"/>
                      <a:pt x="101" y="809"/>
                    </a:cubicBezTo>
                    <a:cubicBezTo>
                      <a:pt x="67" y="893"/>
                      <a:pt x="36" y="980"/>
                      <a:pt x="10" y="1064"/>
                    </a:cubicBezTo>
                    <a:cubicBezTo>
                      <a:pt x="0" y="1093"/>
                      <a:pt x="10" y="1130"/>
                      <a:pt x="27" y="1158"/>
                    </a:cubicBezTo>
                    <a:cubicBezTo>
                      <a:pt x="44" y="1184"/>
                      <a:pt x="73" y="1204"/>
                      <a:pt x="104" y="1214"/>
                    </a:cubicBezTo>
                    <a:cubicBezTo>
                      <a:pt x="113" y="1216"/>
                      <a:pt x="121" y="1217"/>
                      <a:pt x="130" y="1217"/>
                    </a:cubicBezTo>
                    <a:cubicBezTo>
                      <a:pt x="154" y="1217"/>
                      <a:pt x="178" y="1210"/>
                      <a:pt x="197" y="1198"/>
                    </a:cubicBezTo>
                    <a:cubicBezTo>
                      <a:pt x="228" y="1178"/>
                      <a:pt x="241" y="1150"/>
                      <a:pt x="254" y="1118"/>
                    </a:cubicBezTo>
                    <a:cubicBezTo>
                      <a:pt x="271" y="1061"/>
                      <a:pt x="291" y="1004"/>
                      <a:pt x="311" y="947"/>
                    </a:cubicBezTo>
                    <a:cubicBezTo>
                      <a:pt x="354" y="843"/>
                      <a:pt x="402" y="740"/>
                      <a:pt x="448" y="636"/>
                    </a:cubicBezTo>
                    <a:cubicBezTo>
                      <a:pt x="468" y="592"/>
                      <a:pt x="488" y="545"/>
                      <a:pt x="508" y="502"/>
                    </a:cubicBezTo>
                    <a:cubicBezTo>
                      <a:pt x="535" y="451"/>
                      <a:pt x="558" y="398"/>
                      <a:pt x="589" y="351"/>
                    </a:cubicBezTo>
                    <a:cubicBezTo>
                      <a:pt x="598" y="338"/>
                      <a:pt x="609" y="331"/>
                      <a:pt x="615" y="321"/>
                    </a:cubicBezTo>
                    <a:cubicBezTo>
                      <a:pt x="635" y="308"/>
                      <a:pt x="652" y="298"/>
                      <a:pt x="669" y="288"/>
                    </a:cubicBezTo>
                    <a:lnTo>
                      <a:pt x="692" y="281"/>
                    </a:lnTo>
                    <a:cubicBezTo>
                      <a:pt x="703" y="281"/>
                      <a:pt x="709" y="278"/>
                      <a:pt x="719" y="278"/>
                    </a:cubicBezTo>
                    <a:lnTo>
                      <a:pt x="736" y="281"/>
                    </a:lnTo>
                    <a:lnTo>
                      <a:pt x="746" y="288"/>
                    </a:lnTo>
                    <a:cubicBezTo>
                      <a:pt x="749" y="298"/>
                      <a:pt x="756" y="304"/>
                      <a:pt x="763" y="315"/>
                    </a:cubicBezTo>
                    <a:cubicBezTo>
                      <a:pt x="779" y="358"/>
                      <a:pt x="793" y="405"/>
                      <a:pt x="806" y="451"/>
                    </a:cubicBezTo>
                    <a:cubicBezTo>
                      <a:pt x="823" y="505"/>
                      <a:pt x="836" y="559"/>
                      <a:pt x="846" y="612"/>
                    </a:cubicBezTo>
                    <a:cubicBezTo>
                      <a:pt x="856" y="666"/>
                      <a:pt x="866" y="716"/>
                      <a:pt x="876" y="766"/>
                    </a:cubicBezTo>
                    <a:cubicBezTo>
                      <a:pt x="879" y="789"/>
                      <a:pt x="887" y="809"/>
                      <a:pt x="893" y="833"/>
                    </a:cubicBezTo>
                    <a:cubicBezTo>
                      <a:pt x="903" y="863"/>
                      <a:pt x="916" y="893"/>
                      <a:pt x="930" y="920"/>
                    </a:cubicBezTo>
                    <a:cubicBezTo>
                      <a:pt x="956" y="977"/>
                      <a:pt x="993" y="1030"/>
                      <a:pt x="1040" y="1073"/>
                    </a:cubicBezTo>
                    <a:cubicBezTo>
                      <a:pt x="1070" y="1101"/>
                      <a:pt x="1104" y="1121"/>
                      <a:pt x="1137" y="1141"/>
                    </a:cubicBezTo>
                    <a:cubicBezTo>
                      <a:pt x="1180" y="1161"/>
                      <a:pt x="1224" y="1181"/>
                      <a:pt x="1271" y="1187"/>
                    </a:cubicBezTo>
                    <a:cubicBezTo>
                      <a:pt x="1290" y="1191"/>
                      <a:pt x="1310" y="1194"/>
                      <a:pt x="1330" y="1194"/>
                    </a:cubicBezTo>
                    <a:cubicBezTo>
                      <a:pt x="1391" y="1194"/>
                      <a:pt x="1452" y="1173"/>
                      <a:pt x="1495" y="1127"/>
                    </a:cubicBezTo>
                    <a:cubicBezTo>
                      <a:pt x="1525" y="1101"/>
                      <a:pt x="1549" y="1067"/>
                      <a:pt x="1569" y="1030"/>
                    </a:cubicBezTo>
                    <a:cubicBezTo>
                      <a:pt x="1598" y="984"/>
                      <a:pt x="1619" y="930"/>
                      <a:pt x="1635" y="877"/>
                    </a:cubicBezTo>
                    <a:cubicBezTo>
                      <a:pt x="1669" y="789"/>
                      <a:pt x="1692" y="703"/>
                      <a:pt x="1722" y="616"/>
                    </a:cubicBezTo>
                    <a:cubicBezTo>
                      <a:pt x="1749" y="542"/>
                      <a:pt x="1782" y="471"/>
                      <a:pt x="1826" y="405"/>
                    </a:cubicBezTo>
                    <a:cubicBezTo>
                      <a:pt x="1839" y="385"/>
                      <a:pt x="1853" y="368"/>
                      <a:pt x="1870" y="351"/>
                    </a:cubicBezTo>
                    <a:cubicBezTo>
                      <a:pt x="1879" y="345"/>
                      <a:pt x="1893" y="338"/>
                      <a:pt x="1903" y="331"/>
                    </a:cubicBezTo>
                    <a:cubicBezTo>
                      <a:pt x="1913" y="328"/>
                      <a:pt x="1923" y="325"/>
                      <a:pt x="1933" y="321"/>
                    </a:cubicBezTo>
                    <a:lnTo>
                      <a:pt x="1940" y="321"/>
                    </a:lnTo>
                    <a:lnTo>
                      <a:pt x="1947" y="325"/>
                    </a:lnTo>
                    <a:lnTo>
                      <a:pt x="1950" y="325"/>
                    </a:lnTo>
                    <a:cubicBezTo>
                      <a:pt x="1960" y="351"/>
                      <a:pt x="1963" y="378"/>
                      <a:pt x="1970" y="405"/>
                    </a:cubicBezTo>
                    <a:cubicBezTo>
                      <a:pt x="1977" y="435"/>
                      <a:pt x="1980" y="462"/>
                      <a:pt x="1987" y="491"/>
                    </a:cubicBezTo>
                    <a:cubicBezTo>
                      <a:pt x="2000" y="545"/>
                      <a:pt x="2013" y="599"/>
                      <a:pt x="2027" y="649"/>
                    </a:cubicBezTo>
                    <a:cubicBezTo>
                      <a:pt x="2043" y="706"/>
                      <a:pt x="2067" y="756"/>
                      <a:pt x="2083" y="813"/>
                    </a:cubicBezTo>
                    <a:cubicBezTo>
                      <a:pt x="2107" y="873"/>
                      <a:pt x="2134" y="937"/>
                      <a:pt x="2168" y="993"/>
                    </a:cubicBezTo>
                    <a:cubicBezTo>
                      <a:pt x="2188" y="1024"/>
                      <a:pt x="2211" y="1053"/>
                      <a:pt x="2234" y="1077"/>
                    </a:cubicBezTo>
                    <a:cubicBezTo>
                      <a:pt x="2261" y="1107"/>
                      <a:pt x="2291" y="1127"/>
                      <a:pt x="2321" y="1150"/>
                    </a:cubicBezTo>
                    <a:cubicBezTo>
                      <a:pt x="2368" y="1184"/>
                      <a:pt x="2424" y="1201"/>
                      <a:pt x="2481" y="1204"/>
                    </a:cubicBezTo>
                    <a:cubicBezTo>
                      <a:pt x="2486" y="1205"/>
                      <a:pt x="2490" y="1205"/>
                      <a:pt x="2494" y="1205"/>
                    </a:cubicBezTo>
                    <a:cubicBezTo>
                      <a:pt x="2539" y="1205"/>
                      <a:pt x="2576" y="1189"/>
                      <a:pt x="2615" y="1167"/>
                    </a:cubicBezTo>
                    <a:cubicBezTo>
                      <a:pt x="2632" y="1158"/>
                      <a:pt x="2656" y="1134"/>
                      <a:pt x="2669" y="1118"/>
                    </a:cubicBezTo>
                    <a:cubicBezTo>
                      <a:pt x="2685" y="1093"/>
                      <a:pt x="2699" y="1070"/>
                      <a:pt x="2713" y="1044"/>
                    </a:cubicBezTo>
                    <a:cubicBezTo>
                      <a:pt x="2745" y="977"/>
                      <a:pt x="2770" y="906"/>
                      <a:pt x="2793" y="833"/>
                    </a:cubicBezTo>
                    <a:cubicBezTo>
                      <a:pt x="2810" y="776"/>
                      <a:pt x="2830" y="723"/>
                      <a:pt x="2850" y="666"/>
                    </a:cubicBezTo>
                    <a:lnTo>
                      <a:pt x="2853" y="652"/>
                    </a:lnTo>
                    <a:cubicBezTo>
                      <a:pt x="2876" y="592"/>
                      <a:pt x="2903" y="536"/>
                      <a:pt x="2937" y="482"/>
                    </a:cubicBezTo>
                    <a:cubicBezTo>
                      <a:pt x="2950" y="468"/>
                      <a:pt x="2960" y="451"/>
                      <a:pt x="2977" y="439"/>
                    </a:cubicBezTo>
                    <a:lnTo>
                      <a:pt x="2990" y="428"/>
                    </a:lnTo>
                    <a:lnTo>
                      <a:pt x="2994" y="435"/>
                    </a:lnTo>
                    <a:cubicBezTo>
                      <a:pt x="3026" y="516"/>
                      <a:pt x="3040" y="599"/>
                      <a:pt x="3063" y="679"/>
                    </a:cubicBezTo>
                    <a:cubicBezTo>
                      <a:pt x="3074" y="723"/>
                      <a:pt x="3083" y="763"/>
                      <a:pt x="3097" y="806"/>
                    </a:cubicBezTo>
                    <a:cubicBezTo>
                      <a:pt x="3114" y="857"/>
                      <a:pt x="3140" y="903"/>
                      <a:pt x="3164" y="950"/>
                    </a:cubicBezTo>
                    <a:cubicBezTo>
                      <a:pt x="3187" y="1000"/>
                      <a:pt x="3214" y="1047"/>
                      <a:pt x="3244" y="1090"/>
                    </a:cubicBezTo>
                    <a:cubicBezTo>
                      <a:pt x="3264" y="1121"/>
                      <a:pt x="3287" y="1150"/>
                      <a:pt x="3311" y="1178"/>
                    </a:cubicBezTo>
                    <a:cubicBezTo>
                      <a:pt x="3327" y="1194"/>
                      <a:pt x="3341" y="1214"/>
                      <a:pt x="3355" y="1228"/>
                    </a:cubicBezTo>
                    <a:cubicBezTo>
                      <a:pt x="3404" y="1271"/>
                      <a:pt x="3461" y="1305"/>
                      <a:pt x="3528" y="1318"/>
                    </a:cubicBezTo>
                    <a:cubicBezTo>
                      <a:pt x="3555" y="1321"/>
                      <a:pt x="3585" y="1325"/>
                      <a:pt x="3616" y="1328"/>
                    </a:cubicBezTo>
                    <a:cubicBezTo>
                      <a:pt x="3639" y="1328"/>
                      <a:pt x="3662" y="1325"/>
                      <a:pt x="3685" y="1321"/>
                    </a:cubicBezTo>
                    <a:cubicBezTo>
                      <a:pt x="3702" y="1314"/>
                      <a:pt x="3719" y="1305"/>
                      <a:pt x="3729" y="1291"/>
                    </a:cubicBezTo>
                    <a:cubicBezTo>
                      <a:pt x="3742" y="1278"/>
                      <a:pt x="3753" y="1261"/>
                      <a:pt x="3756" y="1244"/>
                    </a:cubicBezTo>
                    <a:cubicBezTo>
                      <a:pt x="3762" y="1207"/>
                      <a:pt x="3753" y="1167"/>
                      <a:pt x="3726" y="1144"/>
                    </a:cubicBezTo>
                    <a:cubicBezTo>
                      <a:pt x="3699" y="1121"/>
                      <a:pt x="3669" y="1104"/>
                      <a:pt x="3639" y="1087"/>
                    </a:cubicBezTo>
                    <a:cubicBezTo>
                      <a:pt x="3619" y="1067"/>
                      <a:pt x="3602" y="1047"/>
                      <a:pt x="3585" y="1024"/>
                    </a:cubicBezTo>
                    <a:lnTo>
                      <a:pt x="3585" y="1024"/>
                    </a:lnTo>
                    <a:cubicBezTo>
                      <a:pt x="3587" y="1026"/>
                      <a:pt x="3589" y="1029"/>
                      <a:pt x="3592" y="1032"/>
                    </a:cubicBezTo>
                    <a:lnTo>
                      <a:pt x="3592" y="1032"/>
                    </a:lnTo>
                    <a:cubicBezTo>
                      <a:pt x="3558" y="988"/>
                      <a:pt x="3527" y="939"/>
                      <a:pt x="3495" y="890"/>
                    </a:cubicBezTo>
                    <a:cubicBezTo>
                      <a:pt x="3461" y="837"/>
                      <a:pt x="3432" y="783"/>
                      <a:pt x="3404" y="729"/>
                    </a:cubicBezTo>
                    <a:cubicBezTo>
                      <a:pt x="3388" y="686"/>
                      <a:pt x="3375" y="646"/>
                      <a:pt x="3361" y="605"/>
                    </a:cubicBezTo>
                    <a:cubicBezTo>
                      <a:pt x="3344" y="556"/>
                      <a:pt x="3327" y="505"/>
                      <a:pt x="3311" y="455"/>
                    </a:cubicBezTo>
                    <a:cubicBezTo>
                      <a:pt x="3291" y="398"/>
                      <a:pt x="3271" y="345"/>
                      <a:pt x="3244" y="291"/>
                    </a:cubicBezTo>
                    <a:cubicBezTo>
                      <a:pt x="3214" y="235"/>
                      <a:pt x="3171" y="187"/>
                      <a:pt x="3114" y="158"/>
                    </a:cubicBezTo>
                    <a:cubicBezTo>
                      <a:pt x="3076" y="137"/>
                      <a:pt x="3035" y="128"/>
                      <a:pt x="2993" y="128"/>
                    </a:cubicBezTo>
                    <a:cubicBezTo>
                      <a:pt x="2953" y="128"/>
                      <a:pt x="2914" y="136"/>
                      <a:pt x="2876" y="150"/>
                    </a:cubicBezTo>
                    <a:cubicBezTo>
                      <a:pt x="2856" y="158"/>
                      <a:pt x="2833" y="170"/>
                      <a:pt x="2813" y="181"/>
                    </a:cubicBezTo>
                    <a:cubicBezTo>
                      <a:pt x="2786" y="195"/>
                      <a:pt x="2762" y="218"/>
                      <a:pt x="2739" y="238"/>
                    </a:cubicBezTo>
                    <a:cubicBezTo>
                      <a:pt x="2716" y="258"/>
                      <a:pt x="2696" y="281"/>
                      <a:pt x="2676" y="304"/>
                    </a:cubicBezTo>
                    <a:cubicBezTo>
                      <a:pt x="2636" y="358"/>
                      <a:pt x="2602" y="418"/>
                      <a:pt x="2575" y="479"/>
                    </a:cubicBezTo>
                    <a:cubicBezTo>
                      <a:pt x="2545" y="542"/>
                      <a:pt x="2525" y="609"/>
                      <a:pt x="2505" y="676"/>
                    </a:cubicBezTo>
                    <a:cubicBezTo>
                      <a:pt x="2485" y="736"/>
                      <a:pt x="2472" y="792"/>
                      <a:pt x="2455" y="853"/>
                    </a:cubicBezTo>
                    <a:lnTo>
                      <a:pt x="2452" y="857"/>
                    </a:lnTo>
                    <a:lnTo>
                      <a:pt x="2448" y="849"/>
                    </a:lnTo>
                    <a:cubicBezTo>
                      <a:pt x="2421" y="817"/>
                      <a:pt x="2404" y="780"/>
                      <a:pt x="2384" y="743"/>
                    </a:cubicBezTo>
                    <a:cubicBezTo>
                      <a:pt x="2364" y="696"/>
                      <a:pt x="2344" y="652"/>
                      <a:pt x="2328" y="605"/>
                    </a:cubicBezTo>
                    <a:cubicBezTo>
                      <a:pt x="2308" y="552"/>
                      <a:pt x="2291" y="496"/>
                      <a:pt x="2274" y="439"/>
                    </a:cubicBezTo>
                    <a:cubicBezTo>
                      <a:pt x="2257" y="385"/>
                      <a:pt x="2244" y="331"/>
                      <a:pt x="2231" y="278"/>
                    </a:cubicBezTo>
                    <a:cubicBezTo>
                      <a:pt x="2214" y="218"/>
                      <a:pt x="2180" y="161"/>
                      <a:pt x="2134" y="117"/>
                    </a:cubicBezTo>
                    <a:cubicBezTo>
                      <a:pt x="2079" y="67"/>
                      <a:pt x="2004" y="44"/>
                      <a:pt x="1929" y="44"/>
                    </a:cubicBezTo>
                    <a:cubicBezTo>
                      <a:pt x="1900" y="44"/>
                      <a:pt x="1871" y="47"/>
                      <a:pt x="1842" y="54"/>
                    </a:cubicBezTo>
                    <a:cubicBezTo>
                      <a:pt x="1672" y="94"/>
                      <a:pt x="1558" y="241"/>
                      <a:pt x="1492" y="395"/>
                    </a:cubicBezTo>
                    <a:cubicBezTo>
                      <a:pt x="1461" y="462"/>
                      <a:pt x="1438" y="528"/>
                      <a:pt x="1418" y="596"/>
                    </a:cubicBezTo>
                    <a:cubicBezTo>
                      <a:pt x="1401" y="652"/>
                      <a:pt x="1385" y="706"/>
                      <a:pt x="1371" y="763"/>
                    </a:cubicBezTo>
                    <a:cubicBezTo>
                      <a:pt x="1361" y="792"/>
                      <a:pt x="1351" y="826"/>
                      <a:pt x="1341" y="857"/>
                    </a:cubicBezTo>
                    <a:cubicBezTo>
                      <a:pt x="1334" y="873"/>
                      <a:pt x="1328" y="886"/>
                      <a:pt x="1321" y="900"/>
                    </a:cubicBezTo>
                    <a:lnTo>
                      <a:pt x="1308" y="893"/>
                    </a:lnTo>
                    <a:cubicBezTo>
                      <a:pt x="1291" y="880"/>
                      <a:pt x="1277" y="866"/>
                      <a:pt x="1261" y="853"/>
                    </a:cubicBezTo>
                    <a:cubicBezTo>
                      <a:pt x="1251" y="837"/>
                      <a:pt x="1240" y="817"/>
                      <a:pt x="1234" y="800"/>
                    </a:cubicBezTo>
                    <a:cubicBezTo>
                      <a:pt x="1214" y="756"/>
                      <a:pt x="1200" y="712"/>
                      <a:pt x="1191" y="666"/>
                    </a:cubicBezTo>
                    <a:cubicBezTo>
                      <a:pt x="1174" y="602"/>
                      <a:pt x="1164" y="542"/>
                      <a:pt x="1147" y="479"/>
                    </a:cubicBezTo>
                    <a:cubicBezTo>
                      <a:pt x="1117" y="365"/>
                      <a:pt x="1074" y="251"/>
                      <a:pt x="1013" y="150"/>
                    </a:cubicBezTo>
                    <a:cubicBezTo>
                      <a:pt x="970" y="84"/>
                      <a:pt x="907" y="37"/>
                      <a:pt x="830" y="14"/>
                    </a:cubicBezTo>
                    <a:cubicBezTo>
                      <a:pt x="796" y="3"/>
                      <a:pt x="763" y="0"/>
                      <a:pt x="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090929" y="831297"/>
                <a:ext cx="339523" cy="110637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1379" extrusionOk="0">
                    <a:moveTo>
                      <a:pt x="2195" y="0"/>
                    </a:moveTo>
                    <a:cubicBezTo>
                      <a:pt x="2121" y="4"/>
                      <a:pt x="2047" y="31"/>
                      <a:pt x="1987" y="68"/>
                    </a:cubicBezTo>
                    <a:cubicBezTo>
                      <a:pt x="1924" y="108"/>
                      <a:pt x="1871" y="155"/>
                      <a:pt x="1820" y="208"/>
                    </a:cubicBezTo>
                    <a:cubicBezTo>
                      <a:pt x="1774" y="258"/>
                      <a:pt x="1737" y="312"/>
                      <a:pt x="1710" y="372"/>
                    </a:cubicBezTo>
                    <a:cubicBezTo>
                      <a:pt x="1697" y="402"/>
                      <a:pt x="1686" y="432"/>
                      <a:pt x="1677" y="459"/>
                    </a:cubicBezTo>
                    <a:cubicBezTo>
                      <a:pt x="1650" y="526"/>
                      <a:pt x="1630" y="593"/>
                      <a:pt x="1610" y="659"/>
                    </a:cubicBezTo>
                    <a:cubicBezTo>
                      <a:pt x="1583" y="763"/>
                      <a:pt x="1556" y="863"/>
                      <a:pt x="1522" y="964"/>
                    </a:cubicBezTo>
                    <a:cubicBezTo>
                      <a:pt x="1513" y="988"/>
                      <a:pt x="1502" y="1014"/>
                      <a:pt x="1490" y="1038"/>
                    </a:cubicBezTo>
                    <a:cubicBezTo>
                      <a:pt x="1445" y="1017"/>
                      <a:pt x="1402" y="994"/>
                      <a:pt x="1362" y="964"/>
                    </a:cubicBezTo>
                    <a:cubicBezTo>
                      <a:pt x="1352" y="957"/>
                      <a:pt x="1342" y="948"/>
                      <a:pt x="1332" y="937"/>
                    </a:cubicBezTo>
                    <a:cubicBezTo>
                      <a:pt x="1289" y="880"/>
                      <a:pt x="1252" y="820"/>
                      <a:pt x="1221" y="760"/>
                    </a:cubicBezTo>
                    <a:cubicBezTo>
                      <a:pt x="1201" y="713"/>
                      <a:pt x="1189" y="667"/>
                      <a:pt x="1178" y="619"/>
                    </a:cubicBezTo>
                    <a:cubicBezTo>
                      <a:pt x="1161" y="566"/>
                      <a:pt x="1148" y="513"/>
                      <a:pt x="1128" y="462"/>
                    </a:cubicBezTo>
                    <a:cubicBezTo>
                      <a:pt x="1108" y="399"/>
                      <a:pt x="1084" y="338"/>
                      <a:pt x="1055" y="281"/>
                    </a:cubicBezTo>
                    <a:cubicBezTo>
                      <a:pt x="998" y="168"/>
                      <a:pt x="891" y="85"/>
                      <a:pt x="760" y="68"/>
                    </a:cubicBezTo>
                    <a:cubicBezTo>
                      <a:pt x="740" y="65"/>
                      <a:pt x="720" y="64"/>
                      <a:pt x="700" y="64"/>
                    </a:cubicBezTo>
                    <a:cubicBezTo>
                      <a:pt x="639" y="64"/>
                      <a:pt x="577" y="76"/>
                      <a:pt x="519" y="101"/>
                    </a:cubicBezTo>
                    <a:cubicBezTo>
                      <a:pt x="459" y="125"/>
                      <a:pt x="402" y="151"/>
                      <a:pt x="352" y="191"/>
                    </a:cubicBezTo>
                    <a:cubicBezTo>
                      <a:pt x="322" y="215"/>
                      <a:pt x="295" y="238"/>
                      <a:pt x="269" y="261"/>
                    </a:cubicBezTo>
                    <a:cubicBezTo>
                      <a:pt x="238" y="292"/>
                      <a:pt x="218" y="326"/>
                      <a:pt x="195" y="355"/>
                    </a:cubicBezTo>
                    <a:cubicBezTo>
                      <a:pt x="158" y="412"/>
                      <a:pt x="135" y="479"/>
                      <a:pt x="115" y="542"/>
                    </a:cubicBezTo>
                    <a:cubicBezTo>
                      <a:pt x="91" y="623"/>
                      <a:pt x="78" y="707"/>
                      <a:pt x="65" y="790"/>
                    </a:cubicBezTo>
                    <a:cubicBezTo>
                      <a:pt x="45" y="897"/>
                      <a:pt x="25" y="1004"/>
                      <a:pt x="8" y="1111"/>
                    </a:cubicBezTo>
                    <a:cubicBezTo>
                      <a:pt x="1" y="1144"/>
                      <a:pt x="5" y="1181"/>
                      <a:pt x="25" y="1212"/>
                    </a:cubicBezTo>
                    <a:cubicBezTo>
                      <a:pt x="45" y="1241"/>
                      <a:pt x="74" y="1261"/>
                      <a:pt x="108" y="1269"/>
                    </a:cubicBezTo>
                    <a:cubicBezTo>
                      <a:pt x="118" y="1271"/>
                      <a:pt x="127" y="1272"/>
                      <a:pt x="137" y="1272"/>
                    </a:cubicBezTo>
                    <a:cubicBezTo>
                      <a:pt x="195" y="1272"/>
                      <a:pt x="254" y="1231"/>
                      <a:pt x="266" y="1168"/>
                    </a:cubicBezTo>
                    <a:cubicBezTo>
                      <a:pt x="286" y="1058"/>
                      <a:pt x="306" y="944"/>
                      <a:pt x="326" y="834"/>
                    </a:cubicBezTo>
                    <a:cubicBezTo>
                      <a:pt x="339" y="747"/>
                      <a:pt x="359" y="663"/>
                      <a:pt x="386" y="579"/>
                    </a:cubicBezTo>
                    <a:cubicBezTo>
                      <a:pt x="399" y="546"/>
                      <a:pt x="416" y="516"/>
                      <a:pt x="432" y="486"/>
                    </a:cubicBezTo>
                    <a:cubicBezTo>
                      <a:pt x="453" y="462"/>
                      <a:pt x="473" y="442"/>
                      <a:pt x="496" y="422"/>
                    </a:cubicBezTo>
                    <a:cubicBezTo>
                      <a:pt x="522" y="399"/>
                      <a:pt x="553" y="382"/>
                      <a:pt x="583" y="366"/>
                    </a:cubicBezTo>
                    <a:cubicBezTo>
                      <a:pt x="610" y="355"/>
                      <a:pt x="633" y="346"/>
                      <a:pt x="660" y="338"/>
                    </a:cubicBezTo>
                    <a:cubicBezTo>
                      <a:pt x="676" y="335"/>
                      <a:pt x="690" y="335"/>
                      <a:pt x="707" y="335"/>
                    </a:cubicBezTo>
                    <a:cubicBezTo>
                      <a:pt x="717" y="338"/>
                      <a:pt x="730" y="342"/>
                      <a:pt x="740" y="346"/>
                    </a:cubicBezTo>
                    <a:lnTo>
                      <a:pt x="760" y="355"/>
                    </a:lnTo>
                    <a:lnTo>
                      <a:pt x="780" y="372"/>
                    </a:lnTo>
                    <a:cubicBezTo>
                      <a:pt x="790" y="386"/>
                      <a:pt x="797" y="402"/>
                      <a:pt x="807" y="415"/>
                    </a:cubicBezTo>
                    <a:cubicBezTo>
                      <a:pt x="823" y="459"/>
                      <a:pt x="837" y="506"/>
                      <a:pt x="851" y="549"/>
                    </a:cubicBezTo>
                    <a:cubicBezTo>
                      <a:pt x="867" y="602"/>
                      <a:pt x="884" y="656"/>
                      <a:pt x="897" y="710"/>
                    </a:cubicBezTo>
                    <a:cubicBezTo>
                      <a:pt x="911" y="763"/>
                      <a:pt x="924" y="814"/>
                      <a:pt x="944" y="867"/>
                    </a:cubicBezTo>
                    <a:cubicBezTo>
                      <a:pt x="971" y="928"/>
                      <a:pt x="1004" y="984"/>
                      <a:pt x="1034" y="1044"/>
                    </a:cubicBezTo>
                    <a:cubicBezTo>
                      <a:pt x="1048" y="1068"/>
                      <a:pt x="1061" y="1091"/>
                      <a:pt x="1078" y="1111"/>
                    </a:cubicBezTo>
                    <a:cubicBezTo>
                      <a:pt x="1108" y="1158"/>
                      <a:pt x="1144" y="1192"/>
                      <a:pt x="1185" y="1229"/>
                    </a:cubicBezTo>
                    <a:cubicBezTo>
                      <a:pt x="1238" y="1272"/>
                      <a:pt x="1299" y="1309"/>
                      <a:pt x="1362" y="1339"/>
                    </a:cubicBezTo>
                    <a:cubicBezTo>
                      <a:pt x="1399" y="1355"/>
                      <a:pt x="1436" y="1369"/>
                      <a:pt x="1473" y="1372"/>
                    </a:cubicBezTo>
                    <a:cubicBezTo>
                      <a:pt x="1493" y="1375"/>
                      <a:pt x="1519" y="1379"/>
                      <a:pt x="1539" y="1379"/>
                    </a:cubicBezTo>
                    <a:cubicBezTo>
                      <a:pt x="1563" y="1379"/>
                      <a:pt x="1586" y="1372"/>
                      <a:pt x="1606" y="1365"/>
                    </a:cubicBezTo>
                    <a:cubicBezTo>
                      <a:pt x="1626" y="1362"/>
                      <a:pt x="1657" y="1345"/>
                      <a:pt x="1670" y="1339"/>
                    </a:cubicBezTo>
                    <a:cubicBezTo>
                      <a:pt x="1693" y="1329"/>
                      <a:pt x="1706" y="1315"/>
                      <a:pt x="1726" y="1298"/>
                    </a:cubicBezTo>
                    <a:cubicBezTo>
                      <a:pt x="1760" y="1269"/>
                      <a:pt x="1787" y="1229"/>
                      <a:pt x="1811" y="1188"/>
                    </a:cubicBezTo>
                    <a:cubicBezTo>
                      <a:pt x="1851" y="1121"/>
                      <a:pt x="1880" y="1044"/>
                      <a:pt x="1907" y="971"/>
                    </a:cubicBezTo>
                    <a:cubicBezTo>
                      <a:pt x="1951" y="843"/>
                      <a:pt x="1981" y="713"/>
                      <a:pt x="2024" y="586"/>
                    </a:cubicBezTo>
                    <a:cubicBezTo>
                      <a:pt x="2041" y="553"/>
                      <a:pt x="2055" y="516"/>
                      <a:pt x="2075" y="482"/>
                    </a:cubicBezTo>
                    <a:cubicBezTo>
                      <a:pt x="2101" y="452"/>
                      <a:pt x="2124" y="426"/>
                      <a:pt x="2155" y="399"/>
                    </a:cubicBezTo>
                    <a:cubicBezTo>
                      <a:pt x="2168" y="389"/>
                      <a:pt x="2185" y="379"/>
                      <a:pt x="2198" y="369"/>
                    </a:cubicBezTo>
                    <a:lnTo>
                      <a:pt x="2218" y="362"/>
                    </a:lnTo>
                    <a:lnTo>
                      <a:pt x="2232" y="362"/>
                    </a:lnTo>
                    <a:lnTo>
                      <a:pt x="2252" y="366"/>
                    </a:lnTo>
                    <a:lnTo>
                      <a:pt x="2272" y="379"/>
                    </a:lnTo>
                    <a:lnTo>
                      <a:pt x="2275" y="379"/>
                    </a:lnTo>
                    <a:cubicBezTo>
                      <a:pt x="2279" y="389"/>
                      <a:pt x="2285" y="395"/>
                      <a:pt x="2288" y="406"/>
                    </a:cubicBezTo>
                    <a:cubicBezTo>
                      <a:pt x="2305" y="449"/>
                      <a:pt x="2319" y="492"/>
                      <a:pt x="2328" y="539"/>
                    </a:cubicBezTo>
                    <a:cubicBezTo>
                      <a:pt x="2342" y="590"/>
                      <a:pt x="2359" y="639"/>
                      <a:pt x="2372" y="690"/>
                    </a:cubicBezTo>
                    <a:cubicBezTo>
                      <a:pt x="2385" y="743"/>
                      <a:pt x="2396" y="800"/>
                      <a:pt x="2416" y="850"/>
                    </a:cubicBezTo>
                    <a:cubicBezTo>
                      <a:pt x="2439" y="914"/>
                      <a:pt x="2473" y="977"/>
                      <a:pt x="2509" y="1031"/>
                    </a:cubicBezTo>
                    <a:cubicBezTo>
                      <a:pt x="2529" y="1061"/>
                      <a:pt x="2556" y="1091"/>
                      <a:pt x="2580" y="1118"/>
                    </a:cubicBezTo>
                    <a:cubicBezTo>
                      <a:pt x="2609" y="1151"/>
                      <a:pt x="2640" y="1175"/>
                      <a:pt x="2673" y="1198"/>
                    </a:cubicBezTo>
                    <a:cubicBezTo>
                      <a:pt x="2694" y="1215"/>
                      <a:pt x="2717" y="1225"/>
                      <a:pt x="2737" y="1238"/>
                    </a:cubicBezTo>
                    <a:cubicBezTo>
                      <a:pt x="2787" y="1261"/>
                      <a:pt x="2837" y="1272"/>
                      <a:pt x="2890" y="1272"/>
                    </a:cubicBezTo>
                    <a:cubicBezTo>
                      <a:pt x="2910" y="1272"/>
                      <a:pt x="2944" y="1265"/>
                      <a:pt x="2964" y="1258"/>
                    </a:cubicBezTo>
                    <a:cubicBezTo>
                      <a:pt x="2995" y="1249"/>
                      <a:pt x="3024" y="1232"/>
                      <a:pt x="3048" y="1212"/>
                    </a:cubicBezTo>
                    <a:cubicBezTo>
                      <a:pt x="3068" y="1198"/>
                      <a:pt x="3081" y="1184"/>
                      <a:pt x="3095" y="1168"/>
                    </a:cubicBezTo>
                    <a:cubicBezTo>
                      <a:pt x="3111" y="1151"/>
                      <a:pt x="3125" y="1128"/>
                      <a:pt x="3135" y="1108"/>
                    </a:cubicBezTo>
                    <a:cubicBezTo>
                      <a:pt x="3148" y="1088"/>
                      <a:pt x="3158" y="1068"/>
                      <a:pt x="3168" y="1048"/>
                    </a:cubicBezTo>
                    <a:cubicBezTo>
                      <a:pt x="3185" y="1008"/>
                      <a:pt x="3202" y="968"/>
                      <a:pt x="3219" y="928"/>
                    </a:cubicBezTo>
                    <a:cubicBezTo>
                      <a:pt x="3239" y="871"/>
                      <a:pt x="3255" y="814"/>
                      <a:pt x="3275" y="757"/>
                    </a:cubicBezTo>
                    <a:cubicBezTo>
                      <a:pt x="3282" y="737"/>
                      <a:pt x="3288" y="716"/>
                      <a:pt x="3296" y="696"/>
                    </a:cubicBezTo>
                    <a:cubicBezTo>
                      <a:pt x="3322" y="627"/>
                      <a:pt x="3352" y="559"/>
                      <a:pt x="3392" y="496"/>
                    </a:cubicBezTo>
                    <a:cubicBezTo>
                      <a:pt x="3406" y="479"/>
                      <a:pt x="3419" y="462"/>
                      <a:pt x="3432" y="449"/>
                    </a:cubicBezTo>
                    <a:lnTo>
                      <a:pt x="3449" y="439"/>
                    </a:lnTo>
                    <a:lnTo>
                      <a:pt x="3452" y="439"/>
                    </a:lnTo>
                    <a:lnTo>
                      <a:pt x="3469" y="456"/>
                    </a:lnTo>
                    <a:lnTo>
                      <a:pt x="3472" y="459"/>
                    </a:lnTo>
                    <a:cubicBezTo>
                      <a:pt x="3483" y="486"/>
                      <a:pt x="3489" y="513"/>
                      <a:pt x="3496" y="539"/>
                    </a:cubicBezTo>
                    <a:cubicBezTo>
                      <a:pt x="3509" y="573"/>
                      <a:pt x="3520" y="606"/>
                      <a:pt x="3529" y="639"/>
                    </a:cubicBezTo>
                    <a:cubicBezTo>
                      <a:pt x="3549" y="707"/>
                      <a:pt x="3560" y="780"/>
                      <a:pt x="3583" y="850"/>
                    </a:cubicBezTo>
                    <a:cubicBezTo>
                      <a:pt x="3613" y="948"/>
                      <a:pt x="3670" y="1024"/>
                      <a:pt x="3737" y="1101"/>
                    </a:cubicBezTo>
                    <a:cubicBezTo>
                      <a:pt x="3760" y="1128"/>
                      <a:pt x="3787" y="1155"/>
                      <a:pt x="3813" y="1181"/>
                    </a:cubicBezTo>
                    <a:cubicBezTo>
                      <a:pt x="3841" y="1204"/>
                      <a:pt x="3870" y="1225"/>
                      <a:pt x="3904" y="1245"/>
                    </a:cubicBezTo>
                    <a:cubicBezTo>
                      <a:pt x="3914" y="1252"/>
                      <a:pt x="3924" y="1255"/>
                      <a:pt x="3934" y="1258"/>
                    </a:cubicBezTo>
                    <a:cubicBezTo>
                      <a:pt x="3964" y="1275"/>
                      <a:pt x="3994" y="1282"/>
                      <a:pt x="4028" y="1282"/>
                    </a:cubicBezTo>
                    <a:cubicBezTo>
                      <a:pt x="4074" y="1282"/>
                      <a:pt x="4114" y="1269"/>
                      <a:pt x="4151" y="1245"/>
                    </a:cubicBezTo>
                    <a:cubicBezTo>
                      <a:pt x="4202" y="1218"/>
                      <a:pt x="4231" y="1158"/>
                      <a:pt x="4228" y="1101"/>
                    </a:cubicBezTo>
                    <a:cubicBezTo>
                      <a:pt x="4225" y="1048"/>
                      <a:pt x="4195" y="1001"/>
                      <a:pt x="4151" y="971"/>
                    </a:cubicBezTo>
                    <a:cubicBezTo>
                      <a:pt x="4131" y="957"/>
                      <a:pt x="4114" y="944"/>
                      <a:pt x="4094" y="931"/>
                    </a:cubicBezTo>
                    <a:cubicBezTo>
                      <a:pt x="4051" y="897"/>
                      <a:pt x="4014" y="854"/>
                      <a:pt x="3978" y="810"/>
                    </a:cubicBezTo>
                    <a:cubicBezTo>
                      <a:pt x="3961" y="790"/>
                      <a:pt x="3944" y="767"/>
                      <a:pt x="3930" y="740"/>
                    </a:cubicBezTo>
                    <a:cubicBezTo>
                      <a:pt x="3914" y="700"/>
                      <a:pt x="3904" y="656"/>
                      <a:pt x="3890" y="613"/>
                    </a:cubicBezTo>
                    <a:cubicBezTo>
                      <a:pt x="3877" y="559"/>
                      <a:pt x="3861" y="509"/>
                      <a:pt x="3841" y="459"/>
                    </a:cubicBezTo>
                    <a:cubicBezTo>
                      <a:pt x="3833" y="436"/>
                      <a:pt x="3824" y="412"/>
                      <a:pt x="3817" y="389"/>
                    </a:cubicBezTo>
                    <a:cubicBezTo>
                      <a:pt x="3810" y="379"/>
                      <a:pt x="3807" y="366"/>
                      <a:pt x="3800" y="355"/>
                    </a:cubicBezTo>
                    <a:cubicBezTo>
                      <a:pt x="3793" y="338"/>
                      <a:pt x="3787" y="322"/>
                      <a:pt x="3777" y="305"/>
                    </a:cubicBezTo>
                    <a:cubicBezTo>
                      <a:pt x="3764" y="278"/>
                      <a:pt x="3747" y="255"/>
                      <a:pt x="3730" y="232"/>
                    </a:cubicBezTo>
                    <a:cubicBezTo>
                      <a:pt x="3710" y="212"/>
                      <a:pt x="3693" y="195"/>
                      <a:pt x="3673" y="181"/>
                    </a:cubicBezTo>
                    <a:cubicBezTo>
                      <a:pt x="3650" y="165"/>
                      <a:pt x="3629" y="148"/>
                      <a:pt x="3606" y="135"/>
                    </a:cubicBezTo>
                    <a:cubicBezTo>
                      <a:pt x="3580" y="121"/>
                      <a:pt x="3552" y="114"/>
                      <a:pt x="3526" y="105"/>
                    </a:cubicBezTo>
                    <a:lnTo>
                      <a:pt x="3506" y="101"/>
                    </a:lnTo>
                    <a:cubicBezTo>
                      <a:pt x="3486" y="98"/>
                      <a:pt x="3463" y="94"/>
                      <a:pt x="3442" y="94"/>
                    </a:cubicBezTo>
                    <a:cubicBezTo>
                      <a:pt x="3412" y="94"/>
                      <a:pt x="3382" y="98"/>
                      <a:pt x="3356" y="105"/>
                    </a:cubicBezTo>
                    <a:cubicBezTo>
                      <a:pt x="3312" y="118"/>
                      <a:pt x="3268" y="138"/>
                      <a:pt x="3231" y="165"/>
                    </a:cubicBezTo>
                    <a:cubicBezTo>
                      <a:pt x="3191" y="195"/>
                      <a:pt x="3155" y="228"/>
                      <a:pt x="3125" y="269"/>
                    </a:cubicBezTo>
                    <a:cubicBezTo>
                      <a:pt x="3101" y="298"/>
                      <a:pt x="3078" y="332"/>
                      <a:pt x="3058" y="369"/>
                    </a:cubicBezTo>
                    <a:cubicBezTo>
                      <a:pt x="3027" y="419"/>
                      <a:pt x="3007" y="469"/>
                      <a:pt x="2987" y="522"/>
                    </a:cubicBezTo>
                    <a:cubicBezTo>
                      <a:pt x="2961" y="590"/>
                      <a:pt x="2938" y="653"/>
                      <a:pt x="2921" y="720"/>
                    </a:cubicBezTo>
                    <a:cubicBezTo>
                      <a:pt x="2907" y="780"/>
                      <a:pt x="2894" y="843"/>
                      <a:pt x="2874" y="900"/>
                    </a:cubicBezTo>
                    <a:cubicBezTo>
                      <a:pt x="2870" y="911"/>
                      <a:pt x="2867" y="917"/>
                      <a:pt x="2864" y="928"/>
                    </a:cubicBezTo>
                    <a:cubicBezTo>
                      <a:pt x="2850" y="914"/>
                      <a:pt x="2840" y="900"/>
                      <a:pt x="2827" y="887"/>
                    </a:cubicBezTo>
                    <a:cubicBezTo>
                      <a:pt x="2800" y="854"/>
                      <a:pt x="2780" y="817"/>
                      <a:pt x="2760" y="777"/>
                    </a:cubicBezTo>
                    <a:cubicBezTo>
                      <a:pt x="2740" y="730"/>
                      <a:pt x="2730" y="680"/>
                      <a:pt x="2717" y="633"/>
                    </a:cubicBezTo>
                    <a:cubicBezTo>
                      <a:pt x="2703" y="582"/>
                      <a:pt x="2690" y="533"/>
                      <a:pt x="2677" y="482"/>
                    </a:cubicBezTo>
                    <a:cubicBezTo>
                      <a:pt x="2666" y="429"/>
                      <a:pt x="2657" y="375"/>
                      <a:pt x="2640" y="329"/>
                    </a:cubicBezTo>
                    <a:cubicBezTo>
                      <a:pt x="2623" y="289"/>
                      <a:pt x="2606" y="252"/>
                      <a:pt x="2589" y="218"/>
                    </a:cubicBezTo>
                    <a:lnTo>
                      <a:pt x="2580" y="198"/>
                    </a:lnTo>
                    <a:cubicBezTo>
                      <a:pt x="2566" y="178"/>
                      <a:pt x="2546" y="148"/>
                      <a:pt x="2526" y="131"/>
                    </a:cubicBezTo>
                    <a:cubicBezTo>
                      <a:pt x="2493" y="98"/>
                      <a:pt x="2453" y="68"/>
                      <a:pt x="2409" y="48"/>
                    </a:cubicBezTo>
                    <a:cubicBezTo>
                      <a:pt x="2348" y="17"/>
                      <a:pt x="2285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68699" y="2064152"/>
                <a:ext cx="219336" cy="35372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3951" extrusionOk="0">
                    <a:moveTo>
                      <a:pt x="1707" y="1170"/>
                    </a:moveTo>
                    <a:lnTo>
                      <a:pt x="1703" y="1179"/>
                    </a:lnTo>
                    <a:lnTo>
                      <a:pt x="1699" y="1179"/>
                    </a:lnTo>
                    <a:lnTo>
                      <a:pt x="1707" y="1170"/>
                    </a:lnTo>
                    <a:close/>
                    <a:moveTo>
                      <a:pt x="2288" y="1"/>
                    </a:moveTo>
                    <a:cubicBezTo>
                      <a:pt x="2254" y="1"/>
                      <a:pt x="2219" y="12"/>
                      <a:pt x="2188" y="32"/>
                    </a:cubicBezTo>
                    <a:cubicBezTo>
                      <a:pt x="2171" y="42"/>
                      <a:pt x="2151" y="55"/>
                      <a:pt x="2131" y="69"/>
                    </a:cubicBezTo>
                    <a:cubicBezTo>
                      <a:pt x="2085" y="96"/>
                      <a:pt x="2031" y="116"/>
                      <a:pt x="1977" y="133"/>
                    </a:cubicBezTo>
                    <a:cubicBezTo>
                      <a:pt x="1951" y="139"/>
                      <a:pt x="1924" y="146"/>
                      <a:pt x="1894" y="149"/>
                    </a:cubicBezTo>
                    <a:cubicBezTo>
                      <a:pt x="1850" y="146"/>
                      <a:pt x="1807" y="142"/>
                      <a:pt x="1764" y="136"/>
                    </a:cubicBezTo>
                    <a:cubicBezTo>
                      <a:pt x="1710" y="129"/>
                      <a:pt x="1656" y="126"/>
                      <a:pt x="1599" y="122"/>
                    </a:cubicBezTo>
                    <a:lnTo>
                      <a:pt x="1526" y="122"/>
                    </a:lnTo>
                    <a:cubicBezTo>
                      <a:pt x="1516" y="119"/>
                      <a:pt x="1503" y="119"/>
                      <a:pt x="1489" y="119"/>
                    </a:cubicBezTo>
                    <a:cubicBezTo>
                      <a:pt x="1472" y="122"/>
                      <a:pt x="1452" y="122"/>
                      <a:pt x="1435" y="122"/>
                    </a:cubicBezTo>
                    <a:cubicBezTo>
                      <a:pt x="1406" y="126"/>
                      <a:pt x="1378" y="133"/>
                      <a:pt x="1349" y="142"/>
                    </a:cubicBezTo>
                    <a:cubicBezTo>
                      <a:pt x="1325" y="149"/>
                      <a:pt x="1302" y="159"/>
                      <a:pt x="1278" y="173"/>
                    </a:cubicBezTo>
                    <a:cubicBezTo>
                      <a:pt x="1255" y="186"/>
                      <a:pt x="1235" y="202"/>
                      <a:pt x="1211" y="219"/>
                    </a:cubicBezTo>
                    <a:cubicBezTo>
                      <a:pt x="1188" y="236"/>
                      <a:pt x="1171" y="259"/>
                      <a:pt x="1154" y="279"/>
                    </a:cubicBezTo>
                    <a:lnTo>
                      <a:pt x="1142" y="296"/>
                    </a:lnTo>
                    <a:cubicBezTo>
                      <a:pt x="1131" y="316"/>
                      <a:pt x="1121" y="336"/>
                      <a:pt x="1111" y="353"/>
                    </a:cubicBezTo>
                    <a:cubicBezTo>
                      <a:pt x="1101" y="380"/>
                      <a:pt x="1094" y="410"/>
                      <a:pt x="1091" y="437"/>
                    </a:cubicBezTo>
                    <a:cubicBezTo>
                      <a:pt x="1085" y="483"/>
                      <a:pt x="1088" y="531"/>
                      <a:pt x="1097" y="577"/>
                    </a:cubicBezTo>
                    <a:cubicBezTo>
                      <a:pt x="1108" y="624"/>
                      <a:pt x="1125" y="671"/>
                      <a:pt x="1151" y="714"/>
                    </a:cubicBezTo>
                    <a:cubicBezTo>
                      <a:pt x="1171" y="748"/>
                      <a:pt x="1191" y="784"/>
                      <a:pt x="1218" y="815"/>
                    </a:cubicBezTo>
                    <a:cubicBezTo>
                      <a:pt x="1251" y="861"/>
                      <a:pt x="1292" y="901"/>
                      <a:pt x="1335" y="942"/>
                    </a:cubicBezTo>
                    <a:cubicBezTo>
                      <a:pt x="1382" y="989"/>
                      <a:pt x="1435" y="1036"/>
                      <a:pt x="1492" y="1076"/>
                    </a:cubicBezTo>
                    <a:cubicBezTo>
                      <a:pt x="1539" y="1113"/>
                      <a:pt x="1593" y="1149"/>
                      <a:pt x="1639" y="1190"/>
                    </a:cubicBezTo>
                    <a:lnTo>
                      <a:pt x="1656" y="1206"/>
                    </a:lnTo>
                    <a:cubicBezTo>
                      <a:pt x="1643" y="1216"/>
                      <a:pt x="1626" y="1223"/>
                      <a:pt x="1606" y="1230"/>
                    </a:cubicBezTo>
                    <a:cubicBezTo>
                      <a:pt x="1566" y="1239"/>
                      <a:pt x="1523" y="1243"/>
                      <a:pt x="1483" y="1246"/>
                    </a:cubicBezTo>
                    <a:cubicBezTo>
                      <a:pt x="1429" y="1246"/>
                      <a:pt x="1382" y="1239"/>
                      <a:pt x="1329" y="1233"/>
                    </a:cubicBezTo>
                    <a:cubicBezTo>
                      <a:pt x="1278" y="1226"/>
                      <a:pt x="1228" y="1219"/>
                      <a:pt x="1174" y="1213"/>
                    </a:cubicBezTo>
                    <a:cubicBezTo>
                      <a:pt x="1125" y="1202"/>
                      <a:pt x="1071" y="1190"/>
                      <a:pt x="1021" y="1190"/>
                    </a:cubicBezTo>
                    <a:cubicBezTo>
                      <a:pt x="1009" y="1188"/>
                      <a:pt x="997" y="1188"/>
                      <a:pt x="985" y="1188"/>
                    </a:cubicBezTo>
                    <a:cubicBezTo>
                      <a:pt x="957" y="1188"/>
                      <a:pt x="929" y="1191"/>
                      <a:pt x="901" y="1193"/>
                    </a:cubicBezTo>
                    <a:lnTo>
                      <a:pt x="881" y="1196"/>
                    </a:lnTo>
                    <a:cubicBezTo>
                      <a:pt x="853" y="1199"/>
                      <a:pt x="820" y="1206"/>
                      <a:pt x="796" y="1216"/>
                    </a:cubicBezTo>
                    <a:cubicBezTo>
                      <a:pt x="753" y="1236"/>
                      <a:pt x="710" y="1263"/>
                      <a:pt x="673" y="1293"/>
                    </a:cubicBezTo>
                    <a:cubicBezTo>
                      <a:pt x="623" y="1337"/>
                      <a:pt x="583" y="1394"/>
                      <a:pt x="560" y="1454"/>
                    </a:cubicBezTo>
                    <a:lnTo>
                      <a:pt x="549" y="1477"/>
                    </a:lnTo>
                    <a:cubicBezTo>
                      <a:pt x="526" y="1544"/>
                      <a:pt x="523" y="1624"/>
                      <a:pt x="532" y="1694"/>
                    </a:cubicBezTo>
                    <a:cubicBezTo>
                      <a:pt x="546" y="1764"/>
                      <a:pt x="569" y="1835"/>
                      <a:pt x="600" y="1902"/>
                    </a:cubicBezTo>
                    <a:cubicBezTo>
                      <a:pt x="626" y="1962"/>
                      <a:pt x="663" y="2019"/>
                      <a:pt x="710" y="2065"/>
                    </a:cubicBezTo>
                    <a:cubicBezTo>
                      <a:pt x="730" y="2089"/>
                      <a:pt x="750" y="2113"/>
                      <a:pt x="773" y="2133"/>
                    </a:cubicBezTo>
                    <a:cubicBezTo>
                      <a:pt x="827" y="2179"/>
                      <a:pt x="881" y="2226"/>
                      <a:pt x="934" y="2269"/>
                    </a:cubicBezTo>
                    <a:cubicBezTo>
                      <a:pt x="1017" y="2333"/>
                      <a:pt x="1101" y="2397"/>
                      <a:pt x="1182" y="2467"/>
                    </a:cubicBezTo>
                    <a:cubicBezTo>
                      <a:pt x="1198" y="2484"/>
                      <a:pt x="1218" y="2504"/>
                      <a:pt x="1235" y="2524"/>
                    </a:cubicBezTo>
                    <a:cubicBezTo>
                      <a:pt x="1198" y="2557"/>
                      <a:pt x="1162" y="2587"/>
                      <a:pt x="1121" y="2618"/>
                    </a:cubicBezTo>
                    <a:cubicBezTo>
                      <a:pt x="1108" y="2624"/>
                      <a:pt x="1094" y="2627"/>
                      <a:pt x="1085" y="2634"/>
                    </a:cubicBezTo>
                    <a:cubicBezTo>
                      <a:pt x="1014" y="2650"/>
                      <a:pt x="947" y="2661"/>
                      <a:pt x="877" y="2667"/>
                    </a:cubicBezTo>
                    <a:cubicBezTo>
                      <a:pt x="827" y="2667"/>
                      <a:pt x="780" y="2661"/>
                      <a:pt x="730" y="2654"/>
                    </a:cubicBezTo>
                    <a:cubicBezTo>
                      <a:pt x="676" y="2647"/>
                      <a:pt x="623" y="2644"/>
                      <a:pt x="566" y="2641"/>
                    </a:cubicBezTo>
                    <a:cubicBezTo>
                      <a:pt x="521" y="2639"/>
                      <a:pt x="476" y="2636"/>
                      <a:pt x="431" y="2636"/>
                    </a:cubicBezTo>
                    <a:cubicBezTo>
                      <a:pt x="413" y="2636"/>
                      <a:pt x="394" y="2637"/>
                      <a:pt x="375" y="2638"/>
                    </a:cubicBezTo>
                    <a:cubicBezTo>
                      <a:pt x="245" y="2650"/>
                      <a:pt x="128" y="2718"/>
                      <a:pt x="64" y="2831"/>
                    </a:cubicBezTo>
                    <a:cubicBezTo>
                      <a:pt x="24" y="2902"/>
                      <a:pt x="1" y="2985"/>
                      <a:pt x="1" y="3065"/>
                    </a:cubicBezTo>
                    <a:cubicBezTo>
                      <a:pt x="1" y="3132"/>
                      <a:pt x="4" y="3196"/>
                      <a:pt x="21" y="3260"/>
                    </a:cubicBezTo>
                    <a:cubicBezTo>
                      <a:pt x="31" y="3293"/>
                      <a:pt x="41" y="3326"/>
                      <a:pt x="54" y="3363"/>
                    </a:cubicBezTo>
                    <a:cubicBezTo>
                      <a:pt x="71" y="3400"/>
                      <a:pt x="91" y="3433"/>
                      <a:pt x="114" y="3467"/>
                    </a:cubicBezTo>
                    <a:cubicBezTo>
                      <a:pt x="151" y="3521"/>
                      <a:pt x="205" y="3567"/>
                      <a:pt x="255" y="3610"/>
                    </a:cubicBezTo>
                    <a:cubicBezTo>
                      <a:pt x="319" y="3664"/>
                      <a:pt x="392" y="3708"/>
                      <a:pt x="462" y="3751"/>
                    </a:cubicBezTo>
                    <a:cubicBezTo>
                      <a:pt x="552" y="3811"/>
                      <a:pt x="646" y="3868"/>
                      <a:pt x="736" y="3928"/>
                    </a:cubicBezTo>
                    <a:cubicBezTo>
                      <a:pt x="760" y="3942"/>
                      <a:pt x="786" y="3950"/>
                      <a:pt x="814" y="3950"/>
                    </a:cubicBezTo>
                    <a:cubicBezTo>
                      <a:pt x="821" y="3950"/>
                      <a:pt x="829" y="3950"/>
                      <a:pt x="836" y="3948"/>
                    </a:cubicBezTo>
                    <a:cubicBezTo>
                      <a:pt x="870" y="3945"/>
                      <a:pt x="901" y="3925"/>
                      <a:pt x="921" y="3895"/>
                    </a:cubicBezTo>
                    <a:cubicBezTo>
                      <a:pt x="961" y="3838"/>
                      <a:pt x="950" y="3748"/>
                      <a:pt x="890" y="3711"/>
                    </a:cubicBezTo>
                    <a:cubicBezTo>
                      <a:pt x="793" y="3651"/>
                      <a:pt x="696" y="3590"/>
                      <a:pt x="603" y="3527"/>
                    </a:cubicBezTo>
                    <a:cubicBezTo>
                      <a:pt x="529" y="3480"/>
                      <a:pt x="459" y="3430"/>
                      <a:pt x="392" y="3377"/>
                    </a:cubicBezTo>
                    <a:cubicBezTo>
                      <a:pt x="365" y="3350"/>
                      <a:pt x="342" y="3323"/>
                      <a:pt x="322" y="3293"/>
                    </a:cubicBezTo>
                    <a:cubicBezTo>
                      <a:pt x="308" y="3266"/>
                      <a:pt x="299" y="3240"/>
                      <a:pt x="288" y="3212"/>
                    </a:cubicBezTo>
                    <a:cubicBezTo>
                      <a:pt x="279" y="3176"/>
                      <a:pt x="271" y="3143"/>
                      <a:pt x="268" y="3109"/>
                    </a:cubicBezTo>
                    <a:cubicBezTo>
                      <a:pt x="268" y="3082"/>
                      <a:pt x="271" y="3052"/>
                      <a:pt x="275" y="3025"/>
                    </a:cubicBezTo>
                    <a:cubicBezTo>
                      <a:pt x="279" y="3012"/>
                      <a:pt x="282" y="2999"/>
                      <a:pt x="288" y="2985"/>
                    </a:cubicBezTo>
                    <a:cubicBezTo>
                      <a:pt x="295" y="2976"/>
                      <a:pt x="302" y="2965"/>
                      <a:pt x="308" y="2955"/>
                    </a:cubicBezTo>
                    <a:lnTo>
                      <a:pt x="328" y="2939"/>
                    </a:lnTo>
                    <a:lnTo>
                      <a:pt x="352" y="2928"/>
                    </a:lnTo>
                    <a:cubicBezTo>
                      <a:pt x="369" y="2925"/>
                      <a:pt x="385" y="2922"/>
                      <a:pt x="402" y="2922"/>
                    </a:cubicBezTo>
                    <a:cubicBezTo>
                      <a:pt x="449" y="2922"/>
                      <a:pt x="495" y="2925"/>
                      <a:pt x="543" y="2931"/>
                    </a:cubicBezTo>
                    <a:cubicBezTo>
                      <a:pt x="596" y="2935"/>
                      <a:pt x="649" y="2942"/>
                      <a:pt x="706" y="2948"/>
                    </a:cubicBezTo>
                    <a:cubicBezTo>
                      <a:pt x="760" y="2959"/>
                      <a:pt x="813" y="2965"/>
                      <a:pt x="870" y="2965"/>
                    </a:cubicBezTo>
                    <a:cubicBezTo>
                      <a:pt x="934" y="2965"/>
                      <a:pt x="1001" y="2955"/>
                      <a:pt x="1068" y="2948"/>
                    </a:cubicBezTo>
                    <a:cubicBezTo>
                      <a:pt x="1094" y="2945"/>
                      <a:pt x="1121" y="2942"/>
                      <a:pt x="1148" y="2935"/>
                    </a:cubicBezTo>
                    <a:cubicBezTo>
                      <a:pt x="1198" y="2925"/>
                      <a:pt x="1245" y="2905"/>
                      <a:pt x="1295" y="2878"/>
                    </a:cubicBezTo>
                    <a:cubicBezTo>
                      <a:pt x="1355" y="2845"/>
                      <a:pt x="1412" y="2805"/>
                      <a:pt x="1466" y="2758"/>
                    </a:cubicBezTo>
                    <a:cubicBezTo>
                      <a:pt x="1492" y="2731"/>
                      <a:pt x="1519" y="2701"/>
                      <a:pt x="1536" y="2671"/>
                    </a:cubicBezTo>
                    <a:cubicBezTo>
                      <a:pt x="1549" y="2650"/>
                      <a:pt x="1559" y="2627"/>
                      <a:pt x="1569" y="2607"/>
                    </a:cubicBezTo>
                    <a:cubicBezTo>
                      <a:pt x="1576" y="2587"/>
                      <a:pt x="1579" y="2564"/>
                      <a:pt x="1583" y="2541"/>
                    </a:cubicBezTo>
                    <a:cubicBezTo>
                      <a:pt x="1586" y="2520"/>
                      <a:pt x="1583" y="2487"/>
                      <a:pt x="1583" y="2474"/>
                    </a:cubicBezTo>
                    <a:cubicBezTo>
                      <a:pt x="1579" y="2450"/>
                      <a:pt x="1573" y="2430"/>
                      <a:pt x="1566" y="2406"/>
                    </a:cubicBezTo>
                    <a:cubicBezTo>
                      <a:pt x="1549" y="2363"/>
                      <a:pt x="1523" y="2323"/>
                      <a:pt x="1495" y="2286"/>
                    </a:cubicBezTo>
                    <a:cubicBezTo>
                      <a:pt x="1452" y="2223"/>
                      <a:pt x="1389" y="2166"/>
                      <a:pt x="1332" y="2113"/>
                    </a:cubicBezTo>
                    <a:cubicBezTo>
                      <a:pt x="1235" y="2022"/>
                      <a:pt x="1125" y="1945"/>
                      <a:pt x="1024" y="1858"/>
                    </a:cubicBezTo>
                    <a:cubicBezTo>
                      <a:pt x="997" y="1828"/>
                      <a:pt x="971" y="1801"/>
                      <a:pt x="947" y="1772"/>
                    </a:cubicBezTo>
                    <a:cubicBezTo>
                      <a:pt x="930" y="1735"/>
                      <a:pt x="914" y="1701"/>
                      <a:pt x="901" y="1664"/>
                    </a:cubicBezTo>
                    <a:cubicBezTo>
                      <a:pt x="897" y="1647"/>
                      <a:pt x="893" y="1631"/>
                      <a:pt x="890" y="1611"/>
                    </a:cubicBezTo>
                    <a:lnTo>
                      <a:pt x="890" y="1591"/>
                    </a:lnTo>
                    <a:lnTo>
                      <a:pt x="897" y="1581"/>
                    </a:lnTo>
                    <a:lnTo>
                      <a:pt x="907" y="1560"/>
                    </a:lnTo>
                    <a:lnTo>
                      <a:pt x="927" y="1547"/>
                    </a:lnTo>
                    <a:cubicBezTo>
                      <a:pt x="937" y="1544"/>
                      <a:pt x="947" y="1544"/>
                      <a:pt x="957" y="1540"/>
                    </a:cubicBezTo>
                    <a:cubicBezTo>
                      <a:pt x="1004" y="1544"/>
                      <a:pt x="1051" y="1547"/>
                      <a:pt x="1097" y="1554"/>
                    </a:cubicBezTo>
                    <a:cubicBezTo>
                      <a:pt x="1148" y="1560"/>
                      <a:pt x="1202" y="1567"/>
                      <a:pt x="1255" y="1574"/>
                    </a:cubicBezTo>
                    <a:cubicBezTo>
                      <a:pt x="1308" y="1581"/>
                      <a:pt x="1362" y="1594"/>
                      <a:pt x="1415" y="1594"/>
                    </a:cubicBezTo>
                    <a:cubicBezTo>
                      <a:pt x="1427" y="1595"/>
                      <a:pt x="1438" y="1595"/>
                      <a:pt x="1450" y="1595"/>
                    </a:cubicBezTo>
                    <a:cubicBezTo>
                      <a:pt x="1506" y="1595"/>
                      <a:pt x="1564" y="1589"/>
                      <a:pt x="1619" y="1577"/>
                    </a:cubicBezTo>
                    <a:cubicBezTo>
                      <a:pt x="1656" y="1571"/>
                      <a:pt x="1690" y="1557"/>
                      <a:pt x="1727" y="1544"/>
                    </a:cubicBezTo>
                    <a:cubicBezTo>
                      <a:pt x="1767" y="1531"/>
                      <a:pt x="1800" y="1511"/>
                      <a:pt x="1837" y="1487"/>
                    </a:cubicBezTo>
                    <a:cubicBezTo>
                      <a:pt x="1857" y="1474"/>
                      <a:pt x="1877" y="1460"/>
                      <a:pt x="1897" y="1443"/>
                    </a:cubicBezTo>
                    <a:cubicBezTo>
                      <a:pt x="1937" y="1410"/>
                      <a:pt x="1967" y="1366"/>
                      <a:pt x="1988" y="1316"/>
                    </a:cubicBezTo>
                    <a:cubicBezTo>
                      <a:pt x="1994" y="1296"/>
                      <a:pt x="1997" y="1263"/>
                      <a:pt x="2000" y="1243"/>
                    </a:cubicBezTo>
                    <a:cubicBezTo>
                      <a:pt x="2004" y="1210"/>
                      <a:pt x="2000" y="1176"/>
                      <a:pt x="1991" y="1145"/>
                    </a:cubicBezTo>
                    <a:cubicBezTo>
                      <a:pt x="1984" y="1122"/>
                      <a:pt x="1980" y="1105"/>
                      <a:pt x="1971" y="1085"/>
                    </a:cubicBezTo>
                    <a:cubicBezTo>
                      <a:pt x="1960" y="1065"/>
                      <a:pt x="1944" y="1045"/>
                      <a:pt x="1931" y="1025"/>
                    </a:cubicBezTo>
                    <a:cubicBezTo>
                      <a:pt x="1917" y="1009"/>
                      <a:pt x="1900" y="992"/>
                      <a:pt x="1887" y="975"/>
                    </a:cubicBezTo>
                    <a:cubicBezTo>
                      <a:pt x="1857" y="942"/>
                      <a:pt x="1827" y="912"/>
                      <a:pt x="1793" y="881"/>
                    </a:cubicBezTo>
                    <a:cubicBezTo>
                      <a:pt x="1750" y="841"/>
                      <a:pt x="1703" y="801"/>
                      <a:pt x="1656" y="761"/>
                    </a:cubicBezTo>
                    <a:cubicBezTo>
                      <a:pt x="1643" y="748"/>
                      <a:pt x="1626" y="735"/>
                      <a:pt x="1613" y="721"/>
                    </a:cubicBezTo>
                    <a:cubicBezTo>
                      <a:pt x="1556" y="668"/>
                      <a:pt x="1506" y="614"/>
                      <a:pt x="1463" y="554"/>
                    </a:cubicBezTo>
                    <a:cubicBezTo>
                      <a:pt x="1452" y="534"/>
                      <a:pt x="1443" y="517"/>
                      <a:pt x="1435" y="497"/>
                    </a:cubicBezTo>
                    <a:lnTo>
                      <a:pt x="1432" y="477"/>
                    </a:lnTo>
                    <a:lnTo>
                      <a:pt x="1435" y="477"/>
                    </a:lnTo>
                    <a:lnTo>
                      <a:pt x="1455" y="467"/>
                    </a:lnTo>
                    <a:lnTo>
                      <a:pt x="1459" y="467"/>
                    </a:lnTo>
                    <a:cubicBezTo>
                      <a:pt x="1486" y="467"/>
                      <a:pt x="1516" y="470"/>
                      <a:pt x="1543" y="474"/>
                    </a:cubicBezTo>
                    <a:cubicBezTo>
                      <a:pt x="1576" y="477"/>
                      <a:pt x="1613" y="477"/>
                      <a:pt x="1646" y="480"/>
                    </a:cubicBezTo>
                    <a:cubicBezTo>
                      <a:pt x="1719" y="487"/>
                      <a:pt x="1790" y="507"/>
                      <a:pt x="1860" y="514"/>
                    </a:cubicBezTo>
                    <a:cubicBezTo>
                      <a:pt x="1871" y="515"/>
                      <a:pt x="1883" y="515"/>
                      <a:pt x="1894" y="515"/>
                    </a:cubicBezTo>
                    <a:cubicBezTo>
                      <a:pt x="1982" y="515"/>
                      <a:pt x="2068" y="494"/>
                      <a:pt x="2151" y="467"/>
                    </a:cubicBezTo>
                    <a:cubicBezTo>
                      <a:pt x="2185" y="454"/>
                      <a:pt x="2221" y="440"/>
                      <a:pt x="2255" y="423"/>
                    </a:cubicBezTo>
                    <a:cubicBezTo>
                      <a:pt x="2289" y="410"/>
                      <a:pt x="2318" y="387"/>
                      <a:pt x="2349" y="367"/>
                    </a:cubicBezTo>
                    <a:cubicBezTo>
                      <a:pt x="2358" y="360"/>
                      <a:pt x="2366" y="353"/>
                      <a:pt x="2372" y="343"/>
                    </a:cubicBezTo>
                    <a:cubicBezTo>
                      <a:pt x="2398" y="323"/>
                      <a:pt x="2415" y="296"/>
                      <a:pt x="2429" y="263"/>
                    </a:cubicBezTo>
                    <a:cubicBezTo>
                      <a:pt x="2449" y="222"/>
                      <a:pt x="2449" y="179"/>
                      <a:pt x="2446" y="136"/>
                    </a:cubicBezTo>
                    <a:cubicBezTo>
                      <a:pt x="2439" y="79"/>
                      <a:pt x="2392" y="29"/>
                      <a:pt x="2338" y="9"/>
                    </a:cubicBezTo>
                    <a:cubicBezTo>
                      <a:pt x="2322" y="3"/>
                      <a:pt x="2305" y="1"/>
                      <a:pt x="2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" name="Google Shape;46;p2"/>
              <p:cNvGrpSpPr/>
              <p:nvPr/>
            </p:nvGrpSpPr>
            <p:grpSpPr>
              <a:xfrm>
                <a:off x="8330685" y="3129822"/>
                <a:ext cx="155484" cy="175100"/>
                <a:chOff x="3655550" y="2257032"/>
                <a:chExt cx="192526" cy="161920"/>
              </a:xfrm>
            </p:grpSpPr>
            <p:sp>
              <p:nvSpPr>
                <p:cNvPr id="47" name="Google Shape;47;p2"/>
                <p:cNvSpPr/>
                <p:nvPr/>
              </p:nvSpPr>
              <p:spPr>
                <a:xfrm>
                  <a:off x="3655550" y="2331503"/>
                  <a:ext cx="192526" cy="31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226" extrusionOk="0">
                      <a:moveTo>
                        <a:pt x="967" y="1"/>
                      </a:moveTo>
                      <a:cubicBezTo>
                        <a:pt x="936" y="1"/>
                        <a:pt x="906" y="1"/>
                        <a:pt x="876" y="5"/>
                      </a:cubicBezTo>
                      <a:cubicBezTo>
                        <a:pt x="800" y="8"/>
                        <a:pt x="719" y="15"/>
                        <a:pt x="642" y="18"/>
                      </a:cubicBezTo>
                      <a:cubicBezTo>
                        <a:pt x="458" y="31"/>
                        <a:pt x="274" y="31"/>
                        <a:pt x="93" y="35"/>
                      </a:cubicBezTo>
                      <a:cubicBezTo>
                        <a:pt x="40" y="35"/>
                        <a:pt x="0" y="85"/>
                        <a:pt x="3" y="135"/>
                      </a:cubicBezTo>
                      <a:cubicBezTo>
                        <a:pt x="3" y="186"/>
                        <a:pt x="50" y="226"/>
                        <a:pt x="100" y="226"/>
                      </a:cubicBezTo>
                      <a:cubicBezTo>
                        <a:pt x="311" y="222"/>
                        <a:pt x="519" y="218"/>
                        <a:pt x="726" y="209"/>
                      </a:cubicBezTo>
                      <a:cubicBezTo>
                        <a:pt x="789" y="207"/>
                        <a:pt x="854" y="204"/>
                        <a:pt x="918" y="204"/>
                      </a:cubicBezTo>
                      <a:cubicBezTo>
                        <a:pt x="946" y="204"/>
                        <a:pt x="973" y="204"/>
                        <a:pt x="1000" y="206"/>
                      </a:cubicBezTo>
                      <a:cubicBezTo>
                        <a:pt x="1047" y="206"/>
                        <a:pt x="1093" y="212"/>
                        <a:pt x="1141" y="212"/>
                      </a:cubicBezTo>
                      <a:lnTo>
                        <a:pt x="1204" y="212"/>
                      </a:lnTo>
                      <a:cubicBezTo>
                        <a:pt x="1234" y="212"/>
                        <a:pt x="1268" y="212"/>
                        <a:pt x="1294" y="198"/>
                      </a:cubicBezTo>
                      <a:cubicBezTo>
                        <a:pt x="1311" y="195"/>
                        <a:pt x="1325" y="186"/>
                        <a:pt x="1334" y="175"/>
                      </a:cubicBezTo>
                      <a:cubicBezTo>
                        <a:pt x="1345" y="161"/>
                        <a:pt x="1351" y="149"/>
                        <a:pt x="1354" y="135"/>
                      </a:cubicBezTo>
                      <a:cubicBezTo>
                        <a:pt x="1365" y="98"/>
                        <a:pt x="1348" y="51"/>
                        <a:pt x="1311" y="35"/>
                      </a:cubicBezTo>
                      <a:cubicBezTo>
                        <a:pt x="1294" y="28"/>
                        <a:pt x="1274" y="21"/>
                        <a:pt x="1254" y="18"/>
                      </a:cubicBezTo>
                      <a:cubicBezTo>
                        <a:pt x="1234" y="15"/>
                        <a:pt x="1214" y="15"/>
                        <a:pt x="1190" y="15"/>
                      </a:cubicBezTo>
                      <a:cubicBezTo>
                        <a:pt x="1164" y="11"/>
                        <a:pt x="1137" y="11"/>
                        <a:pt x="1107" y="8"/>
                      </a:cubicBezTo>
                      <a:cubicBezTo>
                        <a:pt x="1070" y="5"/>
                        <a:pt x="1033" y="1"/>
                        <a:pt x="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35240" y="2257032"/>
                  <a:ext cx="38223" cy="16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148" extrusionOk="0">
                      <a:moveTo>
                        <a:pt x="114" y="1"/>
                      </a:moveTo>
                      <a:cubicBezTo>
                        <a:pt x="57" y="1"/>
                        <a:pt x="0" y="55"/>
                        <a:pt x="10" y="118"/>
                      </a:cubicBezTo>
                      <a:cubicBezTo>
                        <a:pt x="17" y="198"/>
                        <a:pt x="23" y="278"/>
                        <a:pt x="27" y="359"/>
                      </a:cubicBezTo>
                      <a:cubicBezTo>
                        <a:pt x="30" y="433"/>
                        <a:pt x="30" y="509"/>
                        <a:pt x="37" y="583"/>
                      </a:cubicBezTo>
                      <a:cubicBezTo>
                        <a:pt x="40" y="657"/>
                        <a:pt x="34" y="726"/>
                        <a:pt x="30" y="800"/>
                      </a:cubicBezTo>
                      <a:cubicBezTo>
                        <a:pt x="27" y="834"/>
                        <a:pt x="23" y="870"/>
                        <a:pt x="23" y="904"/>
                      </a:cubicBezTo>
                      <a:cubicBezTo>
                        <a:pt x="20" y="947"/>
                        <a:pt x="23" y="987"/>
                        <a:pt x="20" y="1031"/>
                      </a:cubicBezTo>
                      <a:cubicBezTo>
                        <a:pt x="20" y="1096"/>
                        <a:pt x="83" y="1148"/>
                        <a:pt x="145" y="1148"/>
                      </a:cubicBezTo>
                      <a:cubicBezTo>
                        <a:pt x="147" y="1148"/>
                        <a:pt x="148" y="1148"/>
                        <a:pt x="150" y="1148"/>
                      </a:cubicBezTo>
                      <a:cubicBezTo>
                        <a:pt x="218" y="1148"/>
                        <a:pt x="271" y="1088"/>
                        <a:pt x="267" y="1021"/>
                      </a:cubicBezTo>
                      <a:cubicBezTo>
                        <a:pt x="267" y="981"/>
                        <a:pt x="261" y="941"/>
                        <a:pt x="261" y="904"/>
                      </a:cubicBezTo>
                      <a:cubicBezTo>
                        <a:pt x="258" y="864"/>
                        <a:pt x="258" y="827"/>
                        <a:pt x="258" y="790"/>
                      </a:cubicBezTo>
                      <a:cubicBezTo>
                        <a:pt x="258" y="754"/>
                        <a:pt x="261" y="720"/>
                        <a:pt x="261" y="686"/>
                      </a:cubicBezTo>
                      <a:cubicBezTo>
                        <a:pt x="261" y="649"/>
                        <a:pt x="258" y="609"/>
                        <a:pt x="255" y="573"/>
                      </a:cubicBezTo>
                      <a:cubicBezTo>
                        <a:pt x="251" y="496"/>
                        <a:pt x="255" y="422"/>
                        <a:pt x="251" y="348"/>
                      </a:cubicBezTo>
                      <a:cubicBezTo>
                        <a:pt x="247" y="268"/>
                        <a:pt x="241" y="188"/>
                        <a:pt x="231" y="104"/>
                      </a:cubicBezTo>
                      <a:cubicBezTo>
                        <a:pt x="227" y="78"/>
                        <a:pt x="218" y="51"/>
                        <a:pt x="194" y="31"/>
                      </a:cubicBezTo>
                      <a:cubicBezTo>
                        <a:pt x="174" y="11"/>
                        <a:pt x="147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" name="Google Shape;49;p2"/>
              <p:cNvSpPr/>
              <p:nvPr/>
            </p:nvSpPr>
            <p:spPr>
              <a:xfrm>
                <a:off x="6764747" y="254723"/>
                <a:ext cx="106705" cy="8371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46" extrusionOk="0">
                    <a:moveTo>
                      <a:pt x="218" y="1"/>
                    </a:moveTo>
                    <a:cubicBezTo>
                      <a:pt x="98" y="1"/>
                      <a:pt x="0" y="118"/>
                      <a:pt x="7" y="235"/>
                    </a:cubicBezTo>
                    <a:cubicBezTo>
                      <a:pt x="7" y="292"/>
                      <a:pt x="34" y="345"/>
                      <a:pt x="78" y="385"/>
                    </a:cubicBezTo>
                    <a:cubicBezTo>
                      <a:pt x="121" y="429"/>
                      <a:pt x="178" y="446"/>
                      <a:pt x="238" y="446"/>
                    </a:cubicBezTo>
                    <a:cubicBezTo>
                      <a:pt x="358" y="446"/>
                      <a:pt x="452" y="329"/>
                      <a:pt x="448" y="212"/>
                    </a:cubicBezTo>
                    <a:cubicBezTo>
                      <a:pt x="445" y="155"/>
                      <a:pt x="419" y="101"/>
                      <a:pt x="379" y="61"/>
                    </a:cubicBezTo>
                    <a:cubicBezTo>
                      <a:pt x="335" y="18"/>
                      <a:pt x="278" y="1"/>
                      <a:pt x="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6438092">
                <a:off x="1390171" y="119727"/>
                <a:ext cx="219338" cy="353726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3951" extrusionOk="0">
                    <a:moveTo>
                      <a:pt x="1707" y="1170"/>
                    </a:moveTo>
                    <a:lnTo>
                      <a:pt x="1703" y="1179"/>
                    </a:lnTo>
                    <a:lnTo>
                      <a:pt x="1699" y="1179"/>
                    </a:lnTo>
                    <a:lnTo>
                      <a:pt x="1707" y="1170"/>
                    </a:lnTo>
                    <a:close/>
                    <a:moveTo>
                      <a:pt x="2288" y="1"/>
                    </a:moveTo>
                    <a:cubicBezTo>
                      <a:pt x="2254" y="1"/>
                      <a:pt x="2219" y="12"/>
                      <a:pt x="2188" y="32"/>
                    </a:cubicBezTo>
                    <a:cubicBezTo>
                      <a:pt x="2171" y="42"/>
                      <a:pt x="2151" y="55"/>
                      <a:pt x="2131" y="69"/>
                    </a:cubicBezTo>
                    <a:cubicBezTo>
                      <a:pt x="2085" y="96"/>
                      <a:pt x="2031" y="116"/>
                      <a:pt x="1977" y="133"/>
                    </a:cubicBezTo>
                    <a:cubicBezTo>
                      <a:pt x="1951" y="139"/>
                      <a:pt x="1924" y="146"/>
                      <a:pt x="1894" y="149"/>
                    </a:cubicBezTo>
                    <a:cubicBezTo>
                      <a:pt x="1850" y="146"/>
                      <a:pt x="1807" y="142"/>
                      <a:pt x="1764" y="136"/>
                    </a:cubicBezTo>
                    <a:cubicBezTo>
                      <a:pt x="1710" y="129"/>
                      <a:pt x="1656" y="126"/>
                      <a:pt x="1599" y="122"/>
                    </a:cubicBezTo>
                    <a:lnTo>
                      <a:pt x="1526" y="122"/>
                    </a:lnTo>
                    <a:cubicBezTo>
                      <a:pt x="1516" y="119"/>
                      <a:pt x="1503" y="119"/>
                      <a:pt x="1489" y="119"/>
                    </a:cubicBezTo>
                    <a:cubicBezTo>
                      <a:pt x="1472" y="122"/>
                      <a:pt x="1452" y="122"/>
                      <a:pt x="1435" y="122"/>
                    </a:cubicBezTo>
                    <a:cubicBezTo>
                      <a:pt x="1406" y="126"/>
                      <a:pt x="1378" y="133"/>
                      <a:pt x="1349" y="142"/>
                    </a:cubicBezTo>
                    <a:cubicBezTo>
                      <a:pt x="1325" y="149"/>
                      <a:pt x="1302" y="159"/>
                      <a:pt x="1278" y="173"/>
                    </a:cubicBezTo>
                    <a:cubicBezTo>
                      <a:pt x="1255" y="186"/>
                      <a:pt x="1235" y="202"/>
                      <a:pt x="1211" y="219"/>
                    </a:cubicBezTo>
                    <a:cubicBezTo>
                      <a:pt x="1188" y="236"/>
                      <a:pt x="1171" y="259"/>
                      <a:pt x="1154" y="279"/>
                    </a:cubicBezTo>
                    <a:lnTo>
                      <a:pt x="1142" y="296"/>
                    </a:lnTo>
                    <a:cubicBezTo>
                      <a:pt x="1131" y="316"/>
                      <a:pt x="1121" y="336"/>
                      <a:pt x="1111" y="353"/>
                    </a:cubicBezTo>
                    <a:cubicBezTo>
                      <a:pt x="1101" y="380"/>
                      <a:pt x="1094" y="410"/>
                      <a:pt x="1091" y="437"/>
                    </a:cubicBezTo>
                    <a:cubicBezTo>
                      <a:pt x="1085" y="483"/>
                      <a:pt x="1088" y="531"/>
                      <a:pt x="1097" y="577"/>
                    </a:cubicBezTo>
                    <a:cubicBezTo>
                      <a:pt x="1108" y="624"/>
                      <a:pt x="1125" y="671"/>
                      <a:pt x="1151" y="714"/>
                    </a:cubicBezTo>
                    <a:cubicBezTo>
                      <a:pt x="1171" y="748"/>
                      <a:pt x="1191" y="784"/>
                      <a:pt x="1218" y="815"/>
                    </a:cubicBezTo>
                    <a:cubicBezTo>
                      <a:pt x="1251" y="861"/>
                      <a:pt x="1292" y="901"/>
                      <a:pt x="1335" y="942"/>
                    </a:cubicBezTo>
                    <a:cubicBezTo>
                      <a:pt x="1382" y="989"/>
                      <a:pt x="1435" y="1036"/>
                      <a:pt x="1492" y="1076"/>
                    </a:cubicBezTo>
                    <a:cubicBezTo>
                      <a:pt x="1539" y="1113"/>
                      <a:pt x="1593" y="1149"/>
                      <a:pt x="1639" y="1190"/>
                    </a:cubicBezTo>
                    <a:lnTo>
                      <a:pt x="1656" y="1206"/>
                    </a:lnTo>
                    <a:cubicBezTo>
                      <a:pt x="1643" y="1216"/>
                      <a:pt x="1626" y="1223"/>
                      <a:pt x="1606" y="1230"/>
                    </a:cubicBezTo>
                    <a:cubicBezTo>
                      <a:pt x="1566" y="1239"/>
                      <a:pt x="1523" y="1243"/>
                      <a:pt x="1483" y="1246"/>
                    </a:cubicBezTo>
                    <a:cubicBezTo>
                      <a:pt x="1429" y="1246"/>
                      <a:pt x="1382" y="1239"/>
                      <a:pt x="1329" y="1233"/>
                    </a:cubicBezTo>
                    <a:cubicBezTo>
                      <a:pt x="1278" y="1226"/>
                      <a:pt x="1228" y="1219"/>
                      <a:pt x="1174" y="1213"/>
                    </a:cubicBezTo>
                    <a:cubicBezTo>
                      <a:pt x="1125" y="1202"/>
                      <a:pt x="1071" y="1190"/>
                      <a:pt x="1021" y="1190"/>
                    </a:cubicBezTo>
                    <a:cubicBezTo>
                      <a:pt x="1009" y="1188"/>
                      <a:pt x="997" y="1188"/>
                      <a:pt x="985" y="1188"/>
                    </a:cubicBezTo>
                    <a:cubicBezTo>
                      <a:pt x="957" y="1188"/>
                      <a:pt x="929" y="1191"/>
                      <a:pt x="901" y="1193"/>
                    </a:cubicBezTo>
                    <a:lnTo>
                      <a:pt x="881" y="1196"/>
                    </a:lnTo>
                    <a:cubicBezTo>
                      <a:pt x="853" y="1199"/>
                      <a:pt x="820" y="1206"/>
                      <a:pt x="796" y="1216"/>
                    </a:cubicBezTo>
                    <a:cubicBezTo>
                      <a:pt x="753" y="1236"/>
                      <a:pt x="710" y="1263"/>
                      <a:pt x="673" y="1293"/>
                    </a:cubicBezTo>
                    <a:cubicBezTo>
                      <a:pt x="623" y="1337"/>
                      <a:pt x="583" y="1394"/>
                      <a:pt x="560" y="1454"/>
                    </a:cubicBezTo>
                    <a:lnTo>
                      <a:pt x="549" y="1477"/>
                    </a:lnTo>
                    <a:cubicBezTo>
                      <a:pt x="526" y="1544"/>
                      <a:pt x="523" y="1624"/>
                      <a:pt x="532" y="1694"/>
                    </a:cubicBezTo>
                    <a:cubicBezTo>
                      <a:pt x="546" y="1764"/>
                      <a:pt x="569" y="1835"/>
                      <a:pt x="600" y="1902"/>
                    </a:cubicBezTo>
                    <a:cubicBezTo>
                      <a:pt x="626" y="1962"/>
                      <a:pt x="663" y="2019"/>
                      <a:pt x="710" y="2065"/>
                    </a:cubicBezTo>
                    <a:cubicBezTo>
                      <a:pt x="730" y="2089"/>
                      <a:pt x="750" y="2113"/>
                      <a:pt x="773" y="2133"/>
                    </a:cubicBezTo>
                    <a:cubicBezTo>
                      <a:pt x="827" y="2179"/>
                      <a:pt x="881" y="2226"/>
                      <a:pt x="934" y="2269"/>
                    </a:cubicBezTo>
                    <a:cubicBezTo>
                      <a:pt x="1017" y="2333"/>
                      <a:pt x="1101" y="2397"/>
                      <a:pt x="1182" y="2467"/>
                    </a:cubicBezTo>
                    <a:cubicBezTo>
                      <a:pt x="1198" y="2484"/>
                      <a:pt x="1218" y="2504"/>
                      <a:pt x="1235" y="2524"/>
                    </a:cubicBezTo>
                    <a:cubicBezTo>
                      <a:pt x="1198" y="2557"/>
                      <a:pt x="1162" y="2587"/>
                      <a:pt x="1121" y="2618"/>
                    </a:cubicBezTo>
                    <a:cubicBezTo>
                      <a:pt x="1108" y="2624"/>
                      <a:pt x="1094" y="2627"/>
                      <a:pt x="1085" y="2634"/>
                    </a:cubicBezTo>
                    <a:cubicBezTo>
                      <a:pt x="1014" y="2650"/>
                      <a:pt x="947" y="2661"/>
                      <a:pt x="877" y="2667"/>
                    </a:cubicBezTo>
                    <a:cubicBezTo>
                      <a:pt x="827" y="2667"/>
                      <a:pt x="780" y="2661"/>
                      <a:pt x="730" y="2654"/>
                    </a:cubicBezTo>
                    <a:cubicBezTo>
                      <a:pt x="676" y="2647"/>
                      <a:pt x="623" y="2644"/>
                      <a:pt x="566" y="2641"/>
                    </a:cubicBezTo>
                    <a:cubicBezTo>
                      <a:pt x="521" y="2639"/>
                      <a:pt x="476" y="2636"/>
                      <a:pt x="431" y="2636"/>
                    </a:cubicBezTo>
                    <a:cubicBezTo>
                      <a:pt x="413" y="2636"/>
                      <a:pt x="394" y="2637"/>
                      <a:pt x="375" y="2638"/>
                    </a:cubicBezTo>
                    <a:cubicBezTo>
                      <a:pt x="245" y="2650"/>
                      <a:pt x="128" y="2718"/>
                      <a:pt x="64" y="2831"/>
                    </a:cubicBezTo>
                    <a:cubicBezTo>
                      <a:pt x="24" y="2902"/>
                      <a:pt x="1" y="2985"/>
                      <a:pt x="1" y="3065"/>
                    </a:cubicBezTo>
                    <a:cubicBezTo>
                      <a:pt x="1" y="3132"/>
                      <a:pt x="4" y="3196"/>
                      <a:pt x="21" y="3260"/>
                    </a:cubicBezTo>
                    <a:cubicBezTo>
                      <a:pt x="31" y="3293"/>
                      <a:pt x="41" y="3326"/>
                      <a:pt x="54" y="3363"/>
                    </a:cubicBezTo>
                    <a:cubicBezTo>
                      <a:pt x="71" y="3400"/>
                      <a:pt x="91" y="3433"/>
                      <a:pt x="114" y="3467"/>
                    </a:cubicBezTo>
                    <a:cubicBezTo>
                      <a:pt x="151" y="3521"/>
                      <a:pt x="205" y="3567"/>
                      <a:pt x="255" y="3610"/>
                    </a:cubicBezTo>
                    <a:cubicBezTo>
                      <a:pt x="319" y="3664"/>
                      <a:pt x="392" y="3708"/>
                      <a:pt x="462" y="3751"/>
                    </a:cubicBezTo>
                    <a:cubicBezTo>
                      <a:pt x="552" y="3811"/>
                      <a:pt x="646" y="3868"/>
                      <a:pt x="736" y="3928"/>
                    </a:cubicBezTo>
                    <a:cubicBezTo>
                      <a:pt x="760" y="3942"/>
                      <a:pt x="786" y="3950"/>
                      <a:pt x="814" y="3950"/>
                    </a:cubicBezTo>
                    <a:cubicBezTo>
                      <a:pt x="821" y="3950"/>
                      <a:pt x="829" y="3950"/>
                      <a:pt x="836" y="3948"/>
                    </a:cubicBezTo>
                    <a:cubicBezTo>
                      <a:pt x="870" y="3945"/>
                      <a:pt x="901" y="3925"/>
                      <a:pt x="921" y="3895"/>
                    </a:cubicBezTo>
                    <a:cubicBezTo>
                      <a:pt x="961" y="3838"/>
                      <a:pt x="950" y="3748"/>
                      <a:pt x="890" y="3711"/>
                    </a:cubicBezTo>
                    <a:cubicBezTo>
                      <a:pt x="793" y="3651"/>
                      <a:pt x="696" y="3590"/>
                      <a:pt x="603" y="3527"/>
                    </a:cubicBezTo>
                    <a:cubicBezTo>
                      <a:pt x="529" y="3480"/>
                      <a:pt x="459" y="3430"/>
                      <a:pt x="392" y="3377"/>
                    </a:cubicBezTo>
                    <a:cubicBezTo>
                      <a:pt x="365" y="3350"/>
                      <a:pt x="342" y="3323"/>
                      <a:pt x="322" y="3293"/>
                    </a:cubicBezTo>
                    <a:cubicBezTo>
                      <a:pt x="308" y="3266"/>
                      <a:pt x="299" y="3240"/>
                      <a:pt x="288" y="3212"/>
                    </a:cubicBezTo>
                    <a:cubicBezTo>
                      <a:pt x="279" y="3176"/>
                      <a:pt x="271" y="3143"/>
                      <a:pt x="268" y="3109"/>
                    </a:cubicBezTo>
                    <a:cubicBezTo>
                      <a:pt x="268" y="3082"/>
                      <a:pt x="271" y="3052"/>
                      <a:pt x="275" y="3025"/>
                    </a:cubicBezTo>
                    <a:cubicBezTo>
                      <a:pt x="279" y="3012"/>
                      <a:pt x="282" y="2999"/>
                      <a:pt x="288" y="2985"/>
                    </a:cubicBezTo>
                    <a:cubicBezTo>
                      <a:pt x="295" y="2976"/>
                      <a:pt x="302" y="2965"/>
                      <a:pt x="308" y="2955"/>
                    </a:cubicBezTo>
                    <a:lnTo>
                      <a:pt x="328" y="2939"/>
                    </a:lnTo>
                    <a:lnTo>
                      <a:pt x="352" y="2928"/>
                    </a:lnTo>
                    <a:cubicBezTo>
                      <a:pt x="369" y="2925"/>
                      <a:pt x="385" y="2922"/>
                      <a:pt x="402" y="2922"/>
                    </a:cubicBezTo>
                    <a:cubicBezTo>
                      <a:pt x="449" y="2922"/>
                      <a:pt x="495" y="2925"/>
                      <a:pt x="543" y="2931"/>
                    </a:cubicBezTo>
                    <a:cubicBezTo>
                      <a:pt x="596" y="2935"/>
                      <a:pt x="649" y="2942"/>
                      <a:pt x="706" y="2948"/>
                    </a:cubicBezTo>
                    <a:cubicBezTo>
                      <a:pt x="760" y="2959"/>
                      <a:pt x="813" y="2965"/>
                      <a:pt x="870" y="2965"/>
                    </a:cubicBezTo>
                    <a:cubicBezTo>
                      <a:pt x="934" y="2965"/>
                      <a:pt x="1001" y="2955"/>
                      <a:pt x="1068" y="2948"/>
                    </a:cubicBezTo>
                    <a:cubicBezTo>
                      <a:pt x="1094" y="2945"/>
                      <a:pt x="1121" y="2942"/>
                      <a:pt x="1148" y="2935"/>
                    </a:cubicBezTo>
                    <a:cubicBezTo>
                      <a:pt x="1198" y="2925"/>
                      <a:pt x="1245" y="2905"/>
                      <a:pt x="1295" y="2878"/>
                    </a:cubicBezTo>
                    <a:cubicBezTo>
                      <a:pt x="1355" y="2845"/>
                      <a:pt x="1412" y="2805"/>
                      <a:pt x="1466" y="2758"/>
                    </a:cubicBezTo>
                    <a:cubicBezTo>
                      <a:pt x="1492" y="2731"/>
                      <a:pt x="1519" y="2701"/>
                      <a:pt x="1536" y="2671"/>
                    </a:cubicBezTo>
                    <a:cubicBezTo>
                      <a:pt x="1549" y="2650"/>
                      <a:pt x="1559" y="2627"/>
                      <a:pt x="1569" y="2607"/>
                    </a:cubicBezTo>
                    <a:cubicBezTo>
                      <a:pt x="1576" y="2587"/>
                      <a:pt x="1579" y="2564"/>
                      <a:pt x="1583" y="2541"/>
                    </a:cubicBezTo>
                    <a:cubicBezTo>
                      <a:pt x="1586" y="2520"/>
                      <a:pt x="1583" y="2487"/>
                      <a:pt x="1583" y="2474"/>
                    </a:cubicBezTo>
                    <a:cubicBezTo>
                      <a:pt x="1579" y="2450"/>
                      <a:pt x="1573" y="2430"/>
                      <a:pt x="1566" y="2406"/>
                    </a:cubicBezTo>
                    <a:cubicBezTo>
                      <a:pt x="1549" y="2363"/>
                      <a:pt x="1523" y="2323"/>
                      <a:pt x="1495" y="2286"/>
                    </a:cubicBezTo>
                    <a:cubicBezTo>
                      <a:pt x="1452" y="2223"/>
                      <a:pt x="1389" y="2166"/>
                      <a:pt x="1332" y="2113"/>
                    </a:cubicBezTo>
                    <a:cubicBezTo>
                      <a:pt x="1235" y="2022"/>
                      <a:pt x="1125" y="1945"/>
                      <a:pt x="1024" y="1858"/>
                    </a:cubicBezTo>
                    <a:cubicBezTo>
                      <a:pt x="997" y="1828"/>
                      <a:pt x="971" y="1801"/>
                      <a:pt x="947" y="1772"/>
                    </a:cubicBezTo>
                    <a:cubicBezTo>
                      <a:pt x="930" y="1735"/>
                      <a:pt x="914" y="1701"/>
                      <a:pt x="901" y="1664"/>
                    </a:cubicBezTo>
                    <a:cubicBezTo>
                      <a:pt x="897" y="1647"/>
                      <a:pt x="893" y="1631"/>
                      <a:pt x="890" y="1611"/>
                    </a:cubicBezTo>
                    <a:lnTo>
                      <a:pt x="890" y="1591"/>
                    </a:lnTo>
                    <a:lnTo>
                      <a:pt x="897" y="1581"/>
                    </a:lnTo>
                    <a:lnTo>
                      <a:pt x="907" y="1560"/>
                    </a:lnTo>
                    <a:lnTo>
                      <a:pt x="927" y="1547"/>
                    </a:lnTo>
                    <a:cubicBezTo>
                      <a:pt x="937" y="1544"/>
                      <a:pt x="947" y="1544"/>
                      <a:pt x="957" y="1540"/>
                    </a:cubicBezTo>
                    <a:cubicBezTo>
                      <a:pt x="1004" y="1544"/>
                      <a:pt x="1051" y="1547"/>
                      <a:pt x="1097" y="1554"/>
                    </a:cubicBezTo>
                    <a:cubicBezTo>
                      <a:pt x="1148" y="1560"/>
                      <a:pt x="1202" y="1567"/>
                      <a:pt x="1255" y="1574"/>
                    </a:cubicBezTo>
                    <a:cubicBezTo>
                      <a:pt x="1308" y="1581"/>
                      <a:pt x="1362" y="1594"/>
                      <a:pt x="1415" y="1594"/>
                    </a:cubicBezTo>
                    <a:cubicBezTo>
                      <a:pt x="1427" y="1595"/>
                      <a:pt x="1438" y="1595"/>
                      <a:pt x="1450" y="1595"/>
                    </a:cubicBezTo>
                    <a:cubicBezTo>
                      <a:pt x="1506" y="1595"/>
                      <a:pt x="1564" y="1589"/>
                      <a:pt x="1619" y="1577"/>
                    </a:cubicBezTo>
                    <a:cubicBezTo>
                      <a:pt x="1656" y="1571"/>
                      <a:pt x="1690" y="1557"/>
                      <a:pt x="1727" y="1544"/>
                    </a:cubicBezTo>
                    <a:cubicBezTo>
                      <a:pt x="1767" y="1531"/>
                      <a:pt x="1800" y="1511"/>
                      <a:pt x="1837" y="1487"/>
                    </a:cubicBezTo>
                    <a:cubicBezTo>
                      <a:pt x="1857" y="1474"/>
                      <a:pt x="1877" y="1460"/>
                      <a:pt x="1897" y="1443"/>
                    </a:cubicBezTo>
                    <a:cubicBezTo>
                      <a:pt x="1937" y="1410"/>
                      <a:pt x="1967" y="1366"/>
                      <a:pt x="1988" y="1316"/>
                    </a:cubicBezTo>
                    <a:cubicBezTo>
                      <a:pt x="1994" y="1296"/>
                      <a:pt x="1997" y="1263"/>
                      <a:pt x="2000" y="1243"/>
                    </a:cubicBezTo>
                    <a:cubicBezTo>
                      <a:pt x="2004" y="1210"/>
                      <a:pt x="2000" y="1176"/>
                      <a:pt x="1991" y="1145"/>
                    </a:cubicBezTo>
                    <a:cubicBezTo>
                      <a:pt x="1984" y="1122"/>
                      <a:pt x="1980" y="1105"/>
                      <a:pt x="1971" y="1085"/>
                    </a:cubicBezTo>
                    <a:cubicBezTo>
                      <a:pt x="1960" y="1065"/>
                      <a:pt x="1944" y="1045"/>
                      <a:pt x="1931" y="1025"/>
                    </a:cubicBezTo>
                    <a:cubicBezTo>
                      <a:pt x="1917" y="1009"/>
                      <a:pt x="1900" y="992"/>
                      <a:pt x="1887" y="975"/>
                    </a:cubicBezTo>
                    <a:cubicBezTo>
                      <a:pt x="1857" y="942"/>
                      <a:pt x="1827" y="912"/>
                      <a:pt x="1793" y="881"/>
                    </a:cubicBezTo>
                    <a:cubicBezTo>
                      <a:pt x="1750" y="841"/>
                      <a:pt x="1703" y="801"/>
                      <a:pt x="1656" y="761"/>
                    </a:cubicBezTo>
                    <a:cubicBezTo>
                      <a:pt x="1643" y="748"/>
                      <a:pt x="1626" y="735"/>
                      <a:pt x="1613" y="721"/>
                    </a:cubicBezTo>
                    <a:cubicBezTo>
                      <a:pt x="1556" y="668"/>
                      <a:pt x="1506" y="614"/>
                      <a:pt x="1463" y="554"/>
                    </a:cubicBezTo>
                    <a:cubicBezTo>
                      <a:pt x="1452" y="534"/>
                      <a:pt x="1443" y="517"/>
                      <a:pt x="1435" y="497"/>
                    </a:cubicBezTo>
                    <a:lnTo>
                      <a:pt x="1432" y="477"/>
                    </a:lnTo>
                    <a:lnTo>
                      <a:pt x="1435" y="477"/>
                    </a:lnTo>
                    <a:lnTo>
                      <a:pt x="1455" y="467"/>
                    </a:lnTo>
                    <a:lnTo>
                      <a:pt x="1459" y="467"/>
                    </a:lnTo>
                    <a:cubicBezTo>
                      <a:pt x="1486" y="467"/>
                      <a:pt x="1516" y="470"/>
                      <a:pt x="1543" y="474"/>
                    </a:cubicBezTo>
                    <a:cubicBezTo>
                      <a:pt x="1576" y="477"/>
                      <a:pt x="1613" y="477"/>
                      <a:pt x="1646" y="480"/>
                    </a:cubicBezTo>
                    <a:cubicBezTo>
                      <a:pt x="1719" y="487"/>
                      <a:pt x="1790" y="507"/>
                      <a:pt x="1860" y="514"/>
                    </a:cubicBezTo>
                    <a:cubicBezTo>
                      <a:pt x="1871" y="515"/>
                      <a:pt x="1883" y="515"/>
                      <a:pt x="1894" y="515"/>
                    </a:cubicBezTo>
                    <a:cubicBezTo>
                      <a:pt x="1982" y="515"/>
                      <a:pt x="2068" y="494"/>
                      <a:pt x="2151" y="467"/>
                    </a:cubicBezTo>
                    <a:cubicBezTo>
                      <a:pt x="2185" y="454"/>
                      <a:pt x="2221" y="440"/>
                      <a:pt x="2255" y="423"/>
                    </a:cubicBezTo>
                    <a:cubicBezTo>
                      <a:pt x="2289" y="410"/>
                      <a:pt x="2318" y="387"/>
                      <a:pt x="2349" y="367"/>
                    </a:cubicBezTo>
                    <a:cubicBezTo>
                      <a:pt x="2358" y="360"/>
                      <a:pt x="2366" y="353"/>
                      <a:pt x="2372" y="343"/>
                    </a:cubicBezTo>
                    <a:cubicBezTo>
                      <a:pt x="2398" y="323"/>
                      <a:pt x="2415" y="296"/>
                      <a:pt x="2429" y="263"/>
                    </a:cubicBezTo>
                    <a:cubicBezTo>
                      <a:pt x="2449" y="222"/>
                      <a:pt x="2449" y="179"/>
                      <a:pt x="2446" y="136"/>
                    </a:cubicBezTo>
                    <a:cubicBezTo>
                      <a:pt x="2439" y="79"/>
                      <a:pt x="2392" y="29"/>
                      <a:pt x="2338" y="9"/>
                    </a:cubicBezTo>
                    <a:cubicBezTo>
                      <a:pt x="2322" y="3"/>
                      <a:pt x="2305" y="1"/>
                      <a:pt x="2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834672" y="3644248"/>
                <a:ext cx="106705" cy="8371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46" extrusionOk="0">
                    <a:moveTo>
                      <a:pt x="218" y="1"/>
                    </a:moveTo>
                    <a:cubicBezTo>
                      <a:pt x="98" y="1"/>
                      <a:pt x="0" y="118"/>
                      <a:pt x="7" y="235"/>
                    </a:cubicBezTo>
                    <a:cubicBezTo>
                      <a:pt x="7" y="292"/>
                      <a:pt x="34" y="345"/>
                      <a:pt x="78" y="385"/>
                    </a:cubicBezTo>
                    <a:cubicBezTo>
                      <a:pt x="121" y="429"/>
                      <a:pt x="178" y="446"/>
                      <a:pt x="238" y="446"/>
                    </a:cubicBezTo>
                    <a:cubicBezTo>
                      <a:pt x="358" y="446"/>
                      <a:pt x="452" y="329"/>
                      <a:pt x="448" y="212"/>
                    </a:cubicBezTo>
                    <a:cubicBezTo>
                      <a:pt x="445" y="155"/>
                      <a:pt x="419" y="101"/>
                      <a:pt x="379" y="61"/>
                    </a:cubicBezTo>
                    <a:cubicBezTo>
                      <a:pt x="335" y="18"/>
                      <a:pt x="278" y="1"/>
                      <a:pt x="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778361" y="4605715"/>
                <a:ext cx="219336" cy="35372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3951" extrusionOk="0">
                    <a:moveTo>
                      <a:pt x="1707" y="1170"/>
                    </a:moveTo>
                    <a:lnTo>
                      <a:pt x="1703" y="1179"/>
                    </a:lnTo>
                    <a:lnTo>
                      <a:pt x="1699" y="1179"/>
                    </a:lnTo>
                    <a:lnTo>
                      <a:pt x="1707" y="1170"/>
                    </a:lnTo>
                    <a:close/>
                    <a:moveTo>
                      <a:pt x="2288" y="1"/>
                    </a:moveTo>
                    <a:cubicBezTo>
                      <a:pt x="2254" y="1"/>
                      <a:pt x="2219" y="12"/>
                      <a:pt x="2188" y="32"/>
                    </a:cubicBezTo>
                    <a:cubicBezTo>
                      <a:pt x="2171" y="42"/>
                      <a:pt x="2151" y="55"/>
                      <a:pt x="2131" y="69"/>
                    </a:cubicBezTo>
                    <a:cubicBezTo>
                      <a:pt x="2085" y="96"/>
                      <a:pt x="2031" y="116"/>
                      <a:pt x="1977" y="133"/>
                    </a:cubicBezTo>
                    <a:cubicBezTo>
                      <a:pt x="1951" y="139"/>
                      <a:pt x="1924" y="146"/>
                      <a:pt x="1894" y="149"/>
                    </a:cubicBezTo>
                    <a:cubicBezTo>
                      <a:pt x="1850" y="146"/>
                      <a:pt x="1807" y="142"/>
                      <a:pt x="1764" y="136"/>
                    </a:cubicBezTo>
                    <a:cubicBezTo>
                      <a:pt x="1710" y="129"/>
                      <a:pt x="1656" y="126"/>
                      <a:pt x="1599" y="122"/>
                    </a:cubicBezTo>
                    <a:lnTo>
                      <a:pt x="1526" y="122"/>
                    </a:lnTo>
                    <a:cubicBezTo>
                      <a:pt x="1516" y="119"/>
                      <a:pt x="1503" y="119"/>
                      <a:pt x="1489" y="119"/>
                    </a:cubicBezTo>
                    <a:cubicBezTo>
                      <a:pt x="1472" y="122"/>
                      <a:pt x="1452" y="122"/>
                      <a:pt x="1435" y="122"/>
                    </a:cubicBezTo>
                    <a:cubicBezTo>
                      <a:pt x="1406" y="126"/>
                      <a:pt x="1378" y="133"/>
                      <a:pt x="1349" y="142"/>
                    </a:cubicBezTo>
                    <a:cubicBezTo>
                      <a:pt x="1325" y="149"/>
                      <a:pt x="1302" y="159"/>
                      <a:pt x="1278" y="173"/>
                    </a:cubicBezTo>
                    <a:cubicBezTo>
                      <a:pt x="1255" y="186"/>
                      <a:pt x="1235" y="202"/>
                      <a:pt x="1211" y="219"/>
                    </a:cubicBezTo>
                    <a:cubicBezTo>
                      <a:pt x="1188" y="236"/>
                      <a:pt x="1171" y="259"/>
                      <a:pt x="1154" y="279"/>
                    </a:cubicBezTo>
                    <a:lnTo>
                      <a:pt x="1142" y="296"/>
                    </a:lnTo>
                    <a:cubicBezTo>
                      <a:pt x="1131" y="316"/>
                      <a:pt x="1121" y="336"/>
                      <a:pt x="1111" y="353"/>
                    </a:cubicBezTo>
                    <a:cubicBezTo>
                      <a:pt x="1101" y="380"/>
                      <a:pt x="1094" y="410"/>
                      <a:pt x="1091" y="437"/>
                    </a:cubicBezTo>
                    <a:cubicBezTo>
                      <a:pt x="1085" y="483"/>
                      <a:pt x="1088" y="531"/>
                      <a:pt x="1097" y="577"/>
                    </a:cubicBezTo>
                    <a:cubicBezTo>
                      <a:pt x="1108" y="624"/>
                      <a:pt x="1125" y="671"/>
                      <a:pt x="1151" y="714"/>
                    </a:cubicBezTo>
                    <a:cubicBezTo>
                      <a:pt x="1171" y="748"/>
                      <a:pt x="1191" y="784"/>
                      <a:pt x="1218" y="815"/>
                    </a:cubicBezTo>
                    <a:cubicBezTo>
                      <a:pt x="1251" y="861"/>
                      <a:pt x="1292" y="901"/>
                      <a:pt x="1335" y="942"/>
                    </a:cubicBezTo>
                    <a:cubicBezTo>
                      <a:pt x="1382" y="989"/>
                      <a:pt x="1435" y="1036"/>
                      <a:pt x="1492" y="1076"/>
                    </a:cubicBezTo>
                    <a:cubicBezTo>
                      <a:pt x="1539" y="1113"/>
                      <a:pt x="1593" y="1149"/>
                      <a:pt x="1639" y="1190"/>
                    </a:cubicBezTo>
                    <a:lnTo>
                      <a:pt x="1656" y="1206"/>
                    </a:lnTo>
                    <a:cubicBezTo>
                      <a:pt x="1643" y="1216"/>
                      <a:pt x="1626" y="1223"/>
                      <a:pt x="1606" y="1230"/>
                    </a:cubicBezTo>
                    <a:cubicBezTo>
                      <a:pt x="1566" y="1239"/>
                      <a:pt x="1523" y="1243"/>
                      <a:pt x="1483" y="1246"/>
                    </a:cubicBezTo>
                    <a:cubicBezTo>
                      <a:pt x="1429" y="1246"/>
                      <a:pt x="1382" y="1239"/>
                      <a:pt x="1329" y="1233"/>
                    </a:cubicBezTo>
                    <a:cubicBezTo>
                      <a:pt x="1278" y="1226"/>
                      <a:pt x="1228" y="1219"/>
                      <a:pt x="1174" y="1213"/>
                    </a:cubicBezTo>
                    <a:cubicBezTo>
                      <a:pt x="1125" y="1202"/>
                      <a:pt x="1071" y="1190"/>
                      <a:pt x="1021" y="1190"/>
                    </a:cubicBezTo>
                    <a:cubicBezTo>
                      <a:pt x="1009" y="1188"/>
                      <a:pt x="997" y="1188"/>
                      <a:pt x="985" y="1188"/>
                    </a:cubicBezTo>
                    <a:cubicBezTo>
                      <a:pt x="957" y="1188"/>
                      <a:pt x="929" y="1191"/>
                      <a:pt x="901" y="1193"/>
                    </a:cubicBezTo>
                    <a:lnTo>
                      <a:pt x="881" y="1196"/>
                    </a:lnTo>
                    <a:cubicBezTo>
                      <a:pt x="853" y="1199"/>
                      <a:pt x="820" y="1206"/>
                      <a:pt x="796" y="1216"/>
                    </a:cubicBezTo>
                    <a:cubicBezTo>
                      <a:pt x="753" y="1236"/>
                      <a:pt x="710" y="1263"/>
                      <a:pt x="673" y="1293"/>
                    </a:cubicBezTo>
                    <a:cubicBezTo>
                      <a:pt x="623" y="1337"/>
                      <a:pt x="583" y="1394"/>
                      <a:pt x="560" y="1454"/>
                    </a:cubicBezTo>
                    <a:lnTo>
                      <a:pt x="549" y="1477"/>
                    </a:lnTo>
                    <a:cubicBezTo>
                      <a:pt x="526" y="1544"/>
                      <a:pt x="523" y="1624"/>
                      <a:pt x="532" y="1694"/>
                    </a:cubicBezTo>
                    <a:cubicBezTo>
                      <a:pt x="546" y="1764"/>
                      <a:pt x="569" y="1835"/>
                      <a:pt x="600" y="1902"/>
                    </a:cubicBezTo>
                    <a:cubicBezTo>
                      <a:pt x="626" y="1962"/>
                      <a:pt x="663" y="2019"/>
                      <a:pt x="710" y="2065"/>
                    </a:cubicBezTo>
                    <a:cubicBezTo>
                      <a:pt x="730" y="2089"/>
                      <a:pt x="750" y="2113"/>
                      <a:pt x="773" y="2133"/>
                    </a:cubicBezTo>
                    <a:cubicBezTo>
                      <a:pt x="827" y="2179"/>
                      <a:pt x="881" y="2226"/>
                      <a:pt x="934" y="2269"/>
                    </a:cubicBezTo>
                    <a:cubicBezTo>
                      <a:pt x="1017" y="2333"/>
                      <a:pt x="1101" y="2397"/>
                      <a:pt x="1182" y="2467"/>
                    </a:cubicBezTo>
                    <a:cubicBezTo>
                      <a:pt x="1198" y="2484"/>
                      <a:pt x="1218" y="2504"/>
                      <a:pt x="1235" y="2524"/>
                    </a:cubicBezTo>
                    <a:cubicBezTo>
                      <a:pt x="1198" y="2557"/>
                      <a:pt x="1162" y="2587"/>
                      <a:pt x="1121" y="2618"/>
                    </a:cubicBezTo>
                    <a:cubicBezTo>
                      <a:pt x="1108" y="2624"/>
                      <a:pt x="1094" y="2627"/>
                      <a:pt x="1085" y="2634"/>
                    </a:cubicBezTo>
                    <a:cubicBezTo>
                      <a:pt x="1014" y="2650"/>
                      <a:pt x="947" y="2661"/>
                      <a:pt x="877" y="2667"/>
                    </a:cubicBezTo>
                    <a:cubicBezTo>
                      <a:pt x="827" y="2667"/>
                      <a:pt x="780" y="2661"/>
                      <a:pt x="730" y="2654"/>
                    </a:cubicBezTo>
                    <a:cubicBezTo>
                      <a:pt x="676" y="2647"/>
                      <a:pt x="623" y="2644"/>
                      <a:pt x="566" y="2641"/>
                    </a:cubicBezTo>
                    <a:cubicBezTo>
                      <a:pt x="521" y="2639"/>
                      <a:pt x="476" y="2636"/>
                      <a:pt x="431" y="2636"/>
                    </a:cubicBezTo>
                    <a:cubicBezTo>
                      <a:pt x="413" y="2636"/>
                      <a:pt x="394" y="2637"/>
                      <a:pt x="375" y="2638"/>
                    </a:cubicBezTo>
                    <a:cubicBezTo>
                      <a:pt x="245" y="2650"/>
                      <a:pt x="128" y="2718"/>
                      <a:pt x="64" y="2831"/>
                    </a:cubicBezTo>
                    <a:cubicBezTo>
                      <a:pt x="24" y="2902"/>
                      <a:pt x="1" y="2985"/>
                      <a:pt x="1" y="3065"/>
                    </a:cubicBezTo>
                    <a:cubicBezTo>
                      <a:pt x="1" y="3132"/>
                      <a:pt x="4" y="3196"/>
                      <a:pt x="21" y="3260"/>
                    </a:cubicBezTo>
                    <a:cubicBezTo>
                      <a:pt x="31" y="3293"/>
                      <a:pt x="41" y="3326"/>
                      <a:pt x="54" y="3363"/>
                    </a:cubicBezTo>
                    <a:cubicBezTo>
                      <a:pt x="71" y="3400"/>
                      <a:pt x="91" y="3433"/>
                      <a:pt x="114" y="3467"/>
                    </a:cubicBezTo>
                    <a:cubicBezTo>
                      <a:pt x="151" y="3521"/>
                      <a:pt x="205" y="3567"/>
                      <a:pt x="255" y="3610"/>
                    </a:cubicBezTo>
                    <a:cubicBezTo>
                      <a:pt x="319" y="3664"/>
                      <a:pt x="392" y="3708"/>
                      <a:pt x="462" y="3751"/>
                    </a:cubicBezTo>
                    <a:cubicBezTo>
                      <a:pt x="552" y="3811"/>
                      <a:pt x="646" y="3868"/>
                      <a:pt x="736" y="3928"/>
                    </a:cubicBezTo>
                    <a:cubicBezTo>
                      <a:pt x="760" y="3942"/>
                      <a:pt x="786" y="3950"/>
                      <a:pt x="814" y="3950"/>
                    </a:cubicBezTo>
                    <a:cubicBezTo>
                      <a:pt x="821" y="3950"/>
                      <a:pt x="829" y="3950"/>
                      <a:pt x="836" y="3948"/>
                    </a:cubicBezTo>
                    <a:cubicBezTo>
                      <a:pt x="870" y="3945"/>
                      <a:pt x="901" y="3925"/>
                      <a:pt x="921" y="3895"/>
                    </a:cubicBezTo>
                    <a:cubicBezTo>
                      <a:pt x="961" y="3838"/>
                      <a:pt x="950" y="3748"/>
                      <a:pt x="890" y="3711"/>
                    </a:cubicBezTo>
                    <a:cubicBezTo>
                      <a:pt x="793" y="3651"/>
                      <a:pt x="696" y="3590"/>
                      <a:pt x="603" y="3527"/>
                    </a:cubicBezTo>
                    <a:cubicBezTo>
                      <a:pt x="529" y="3480"/>
                      <a:pt x="459" y="3430"/>
                      <a:pt x="392" y="3377"/>
                    </a:cubicBezTo>
                    <a:cubicBezTo>
                      <a:pt x="365" y="3350"/>
                      <a:pt x="342" y="3323"/>
                      <a:pt x="322" y="3293"/>
                    </a:cubicBezTo>
                    <a:cubicBezTo>
                      <a:pt x="308" y="3266"/>
                      <a:pt x="299" y="3240"/>
                      <a:pt x="288" y="3212"/>
                    </a:cubicBezTo>
                    <a:cubicBezTo>
                      <a:pt x="279" y="3176"/>
                      <a:pt x="271" y="3143"/>
                      <a:pt x="268" y="3109"/>
                    </a:cubicBezTo>
                    <a:cubicBezTo>
                      <a:pt x="268" y="3082"/>
                      <a:pt x="271" y="3052"/>
                      <a:pt x="275" y="3025"/>
                    </a:cubicBezTo>
                    <a:cubicBezTo>
                      <a:pt x="279" y="3012"/>
                      <a:pt x="282" y="2999"/>
                      <a:pt x="288" y="2985"/>
                    </a:cubicBezTo>
                    <a:cubicBezTo>
                      <a:pt x="295" y="2976"/>
                      <a:pt x="302" y="2965"/>
                      <a:pt x="308" y="2955"/>
                    </a:cubicBezTo>
                    <a:lnTo>
                      <a:pt x="328" y="2939"/>
                    </a:lnTo>
                    <a:lnTo>
                      <a:pt x="352" y="2928"/>
                    </a:lnTo>
                    <a:cubicBezTo>
                      <a:pt x="369" y="2925"/>
                      <a:pt x="385" y="2922"/>
                      <a:pt x="402" y="2922"/>
                    </a:cubicBezTo>
                    <a:cubicBezTo>
                      <a:pt x="449" y="2922"/>
                      <a:pt x="495" y="2925"/>
                      <a:pt x="543" y="2931"/>
                    </a:cubicBezTo>
                    <a:cubicBezTo>
                      <a:pt x="596" y="2935"/>
                      <a:pt x="649" y="2942"/>
                      <a:pt x="706" y="2948"/>
                    </a:cubicBezTo>
                    <a:cubicBezTo>
                      <a:pt x="760" y="2959"/>
                      <a:pt x="813" y="2965"/>
                      <a:pt x="870" y="2965"/>
                    </a:cubicBezTo>
                    <a:cubicBezTo>
                      <a:pt x="934" y="2965"/>
                      <a:pt x="1001" y="2955"/>
                      <a:pt x="1068" y="2948"/>
                    </a:cubicBezTo>
                    <a:cubicBezTo>
                      <a:pt x="1094" y="2945"/>
                      <a:pt x="1121" y="2942"/>
                      <a:pt x="1148" y="2935"/>
                    </a:cubicBezTo>
                    <a:cubicBezTo>
                      <a:pt x="1198" y="2925"/>
                      <a:pt x="1245" y="2905"/>
                      <a:pt x="1295" y="2878"/>
                    </a:cubicBezTo>
                    <a:cubicBezTo>
                      <a:pt x="1355" y="2845"/>
                      <a:pt x="1412" y="2805"/>
                      <a:pt x="1466" y="2758"/>
                    </a:cubicBezTo>
                    <a:cubicBezTo>
                      <a:pt x="1492" y="2731"/>
                      <a:pt x="1519" y="2701"/>
                      <a:pt x="1536" y="2671"/>
                    </a:cubicBezTo>
                    <a:cubicBezTo>
                      <a:pt x="1549" y="2650"/>
                      <a:pt x="1559" y="2627"/>
                      <a:pt x="1569" y="2607"/>
                    </a:cubicBezTo>
                    <a:cubicBezTo>
                      <a:pt x="1576" y="2587"/>
                      <a:pt x="1579" y="2564"/>
                      <a:pt x="1583" y="2541"/>
                    </a:cubicBezTo>
                    <a:cubicBezTo>
                      <a:pt x="1586" y="2520"/>
                      <a:pt x="1583" y="2487"/>
                      <a:pt x="1583" y="2474"/>
                    </a:cubicBezTo>
                    <a:cubicBezTo>
                      <a:pt x="1579" y="2450"/>
                      <a:pt x="1573" y="2430"/>
                      <a:pt x="1566" y="2406"/>
                    </a:cubicBezTo>
                    <a:cubicBezTo>
                      <a:pt x="1549" y="2363"/>
                      <a:pt x="1523" y="2323"/>
                      <a:pt x="1495" y="2286"/>
                    </a:cubicBezTo>
                    <a:cubicBezTo>
                      <a:pt x="1452" y="2223"/>
                      <a:pt x="1389" y="2166"/>
                      <a:pt x="1332" y="2113"/>
                    </a:cubicBezTo>
                    <a:cubicBezTo>
                      <a:pt x="1235" y="2022"/>
                      <a:pt x="1125" y="1945"/>
                      <a:pt x="1024" y="1858"/>
                    </a:cubicBezTo>
                    <a:cubicBezTo>
                      <a:pt x="997" y="1828"/>
                      <a:pt x="971" y="1801"/>
                      <a:pt x="947" y="1772"/>
                    </a:cubicBezTo>
                    <a:cubicBezTo>
                      <a:pt x="930" y="1735"/>
                      <a:pt x="914" y="1701"/>
                      <a:pt x="901" y="1664"/>
                    </a:cubicBezTo>
                    <a:cubicBezTo>
                      <a:pt x="897" y="1647"/>
                      <a:pt x="893" y="1631"/>
                      <a:pt x="890" y="1611"/>
                    </a:cubicBezTo>
                    <a:lnTo>
                      <a:pt x="890" y="1591"/>
                    </a:lnTo>
                    <a:lnTo>
                      <a:pt x="897" y="1581"/>
                    </a:lnTo>
                    <a:lnTo>
                      <a:pt x="907" y="1560"/>
                    </a:lnTo>
                    <a:lnTo>
                      <a:pt x="927" y="1547"/>
                    </a:lnTo>
                    <a:cubicBezTo>
                      <a:pt x="937" y="1544"/>
                      <a:pt x="947" y="1544"/>
                      <a:pt x="957" y="1540"/>
                    </a:cubicBezTo>
                    <a:cubicBezTo>
                      <a:pt x="1004" y="1544"/>
                      <a:pt x="1051" y="1547"/>
                      <a:pt x="1097" y="1554"/>
                    </a:cubicBezTo>
                    <a:cubicBezTo>
                      <a:pt x="1148" y="1560"/>
                      <a:pt x="1202" y="1567"/>
                      <a:pt x="1255" y="1574"/>
                    </a:cubicBezTo>
                    <a:cubicBezTo>
                      <a:pt x="1308" y="1581"/>
                      <a:pt x="1362" y="1594"/>
                      <a:pt x="1415" y="1594"/>
                    </a:cubicBezTo>
                    <a:cubicBezTo>
                      <a:pt x="1427" y="1595"/>
                      <a:pt x="1438" y="1595"/>
                      <a:pt x="1450" y="1595"/>
                    </a:cubicBezTo>
                    <a:cubicBezTo>
                      <a:pt x="1506" y="1595"/>
                      <a:pt x="1564" y="1589"/>
                      <a:pt x="1619" y="1577"/>
                    </a:cubicBezTo>
                    <a:cubicBezTo>
                      <a:pt x="1656" y="1571"/>
                      <a:pt x="1690" y="1557"/>
                      <a:pt x="1727" y="1544"/>
                    </a:cubicBezTo>
                    <a:cubicBezTo>
                      <a:pt x="1767" y="1531"/>
                      <a:pt x="1800" y="1511"/>
                      <a:pt x="1837" y="1487"/>
                    </a:cubicBezTo>
                    <a:cubicBezTo>
                      <a:pt x="1857" y="1474"/>
                      <a:pt x="1877" y="1460"/>
                      <a:pt x="1897" y="1443"/>
                    </a:cubicBezTo>
                    <a:cubicBezTo>
                      <a:pt x="1937" y="1410"/>
                      <a:pt x="1967" y="1366"/>
                      <a:pt x="1988" y="1316"/>
                    </a:cubicBezTo>
                    <a:cubicBezTo>
                      <a:pt x="1994" y="1296"/>
                      <a:pt x="1997" y="1263"/>
                      <a:pt x="2000" y="1243"/>
                    </a:cubicBezTo>
                    <a:cubicBezTo>
                      <a:pt x="2004" y="1210"/>
                      <a:pt x="2000" y="1176"/>
                      <a:pt x="1991" y="1145"/>
                    </a:cubicBezTo>
                    <a:cubicBezTo>
                      <a:pt x="1984" y="1122"/>
                      <a:pt x="1980" y="1105"/>
                      <a:pt x="1971" y="1085"/>
                    </a:cubicBezTo>
                    <a:cubicBezTo>
                      <a:pt x="1960" y="1065"/>
                      <a:pt x="1944" y="1045"/>
                      <a:pt x="1931" y="1025"/>
                    </a:cubicBezTo>
                    <a:cubicBezTo>
                      <a:pt x="1917" y="1009"/>
                      <a:pt x="1900" y="992"/>
                      <a:pt x="1887" y="975"/>
                    </a:cubicBezTo>
                    <a:cubicBezTo>
                      <a:pt x="1857" y="942"/>
                      <a:pt x="1827" y="912"/>
                      <a:pt x="1793" y="881"/>
                    </a:cubicBezTo>
                    <a:cubicBezTo>
                      <a:pt x="1750" y="841"/>
                      <a:pt x="1703" y="801"/>
                      <a:pt x="1656" y="761"/>
                    </a:cubicBezTo>
                    <a:cubicBezTo>
                      <a:pt x="1643" y="748"/>
                      <a:pt x="1626" y="735"/>
                      <a:pt x="1613" y="721"/>
                    </a:cubicBezTo>
                    <a:cubicBezTo>
                      <a:pt x="1556" y="668"/>
                      <a:pt x="1506" y="614"/>
                      <a:pt x="1463" y="554"/>
                    </a:cubicBezTo>
                    <a:cubicBezTo>
                      <a:pt x="1452" y="534"/>
                      <a:pt x="1443" y="517"/>
                      <a:pt x="1435" y="497"/>
                    </a:cubicBezTo>
                    <a:lnTo>
                      <a:pt x="1432" y="477"/>
                    </a:lnTo>
                    <a:lnTo>
                      <a:pt x="1435" y="477"/>
                    </a:lnTo>
                    <a:lnTo>
                      <a:pt x="1455" y="467"/>
                    </a:lnTo>
                    <a:lnTo>
                      <a:pt x="1459" y="467"/>
                    </a:lnTo>
                    <a:cubicBezTo>
                      <a:pt x="1486" y="467"/>
                      <a:pt x="1516" y="470"/>
                      <a:pt x="1543" y="474"/>
                    </a:cubicBezTo>
                    <a:cubicBezTo>
                      <a:pt x="1576" y="477"/>
                      <a:pt x="1613" y="477"/>
                      <a:pt x="1646" y="480"/>
                    </a:cubicBezTo>
                    <a:cubicBezTo>
                      <a:pt x="1719" y="487"/>
                      <a:pt x="1790" y="507"/>
                      <a:pt x="1860" y="514"/>
                    </a:cubicBezTo>
                    <a:cubicBezTo>
                      <a:pt x="1871" y="515"/>
                      <a:pt x="1883" y="515"/>
                      <a:pt x="1894" y="515"/>
                    </a:cubicBezTo>
                    <a:cubicBezTo>
                      <a:pt x="1982" y="515"/>
                      <a:pt x="2068" y="494"/>
                      <a:pt x="2151" y="467"/>
                    </a:cubicBezTo>
                    <a:cubicBezTo>
                      <a:pt x="2185" y="454"/>
                      <a:pt x="2221" y="440"/>
                      <a:pt x="2255" y="423"/>
                    </a:cubicBezTo>
                    <a:cubicBezTo>
                      <a:pt x="2289" y="410"/>
                      <a:pt x="2318" y="387"/>
                      <a:pt x="2349" y="367"/>
                    </a:cubicBezTo>
                    <a:cubicBezTo>
                      <a:pt x="2358" y="360"/>
                      <a:pt x="2366" y="353"/>
                      <a:pt x="2372" y="343"/>
                    </a:cubicBezTo>
                    <a:cubicBezTo>
                      <a:pt x="2398" y="323"/>
                      <a:pt x="2415" y="296"/>
                      <a:pt x="2429" y="263"/>
                    </a:cubicBezTo>
                    <a:cubicBezTo>
                      <a:pt x="2449" y="222"/>
                      <a:pt x="2449" y="179"/>
                      <a:pt x="2446" y="136"/>
                    </a:cubicBezTo>
                    <a:cubicBezTo>
                      <a:pt x="2439" y="79"/>
                      <a:pt x="2392" y="29"/>
                      <a:pt x="2338" y="9"/>
                    </a:cubicBezTo>
                    <a:cubicBezTo>
                      <a:pt x="2322" y="3"/>
                      <a:pt x="2305" y="1"/>
                      <a:pt x="2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2700000">
                <a:off x="8113138" y="648899"/>
                <a:ext cx="339524" cy="175102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328" extrusionOk="0">
                    <a:moveTo>
                      <a:pt x="3592" y="1032"/>
                    </a:moveTo>
                    <a:cubicBezTo>
                      <a:pt x="3597" y="1039"/>
                      <a:pt x="3603" y="1046"/>
                      <a:pt x="3608" y="1053"/>
                    </a:cubicBezTo>
                    <a:cubicBezTo>
                      <a:pt x="3604" y="1047"/>
                      <a:pt x="3598" y="1039"/>
                      <a:pt x="3592" y="1032"/>
                    </a:cubicBezTo>
                    <a:close/>
                    <a:moveTo>
                      <a:pt x="729" y="0"/>
                    </a:moveTo>
                    <a:cubicBezTo>
                      <a:pt x="695" y="0"/>
                      <a:pt x="663" y="3"/>
                      <a:pt x="629" y="10"/>
                    </a:cubicBezTo>
                    <a:cubicBezTo>
                      <a:pt x="575" y="24"/>
                      <a:pt x="525" y="50"/>
                      <a:pt x="482" y="84"/>
                    </a:cubicBezTo>
                    <a:cubicBezTo>
                      <a:pt x="458" y="101"/>
                      <a:pt x="442" y="117"/>
                      <a:pt x="425" y="138"/>
                    </a:cubicBezTo>
                    <a:cubicBezTo>
                      <a:pt x="398" y="167"/>
                      <a:pt x="374" y="204"/>
                      <a:pt x="354" y="238"/>
                    </a:cubicBezTo>
                    <a:cubicBezTo>
                      <a:pt x="328" y="291"/>
                      <a:pt x="301" y="348"/>
                      <a:pt x="277" y="405"/>
                    </a:cubicBezTo>
                    <a:cubicBezTo>
                      <a:pt x="251" y="462"/>
                      <a:pt x="228" y="519"/>
                      <a:pt x="201" y="576"/>
                    </a:cubicBezTo>
                    <a:cubicBezTo>
                      <a:pt x="167" y="652"/>
                      <a:pt x="134" y="732"/>
                      <a:pt x="101" y="809"/>
                    </a:cubicBezTo>
                    <a:cubicBezTo>
                      <a:pt x="67" y="893"/>
                      <a:pt x="36" y="980"/>
                      <a:pt x="10" y="1064"/>
                    </a:cubicBezTo>
                    <a:cubicBezTo>
                      <a:pt x="0" y="1093"/>
                      <a:pt x="10" y="1130"/>
                      <a:pt x="27" y="1158"/>
                    </a:cubicBezTo>
                    <a:cubicBezTo>
                      <a:pt x="44" y="1184"/>
                      <a:pt x="73" y="1204"/>
                      <a:pt x="104" y="1214"/>
                    </a:cubicBezTo>
                    <a:cubicBezTo>
                      <a:pt x="113" y="1216"/>
                      <a:pt x="121" y="1217"/>
                      <a:pt x="130" y="1217"/>
                    </a:cubicBezTo>
                    <a:cubicBezTo>
                      <a:pt x="154" y="1217"/>
                      <a:pt x="178" y="1210"/>
                      <a:pt x="197" y="1198"/>
                    </a:cubicBezTo>
                    <a:cubicBezTo>
                      <a:pt x="228" y="1178"/>
                      <a:pt x="241" y="1150"/>
                      <a:pt x="254" y="1118"/>
                    </a:cubicBezTo>
                    <a:cubicBezTo>
                      <a:pt x="271" y="1061"/>
                      <a:pt x="291" y="1004"/>
                      <a:pt x="311" y="947"/>
                    </a:cubicBezTo>
                    <a:cubicBezTo>
                      <a:pt x="354" y="843"/>
                      <a:pt x="402" y="740"/>
                      <a:pt x="448" y="636"/>
                    </a:cubicBezTo>
                    <a:cubicBezTo>
                      <a:pt x="468" y="592"/>
                      <a:pt x="488" y="545"/>
                      <a:pt x="508" y="502"/>
                    </a:cubicBezTo>
                    <a:cubicBezTo>
                      <a:pt x="535" y="451"/>
                      <a:pt x="558" y="398"/>
                      <a:pt x="589" y="351"/>
                    </a:cubicBezTo>
                    <a:cubicBezTo>
                      <a:pt x="598" y="338"/>
                      <a:pt x="609" y="331"/>
                      <a:pt x="615" y="321"/>
                    </a:cubicBezTo>
                    <a:cubicBezTo>
                      <a:pt x="635" y="308"/>
                      <a:pt x="652" y="298"/>
                      <a:pt x="669" y="288"/>
                    </a:cubicBezTo>
                    <a:lnTo>
                      <a:pt x="692" y="281"/>
                    </a:lnTo>
                    <a:cubicBezTo>
                      <a:pt x="703" y="281"/>
                      <a:pt x="709" y="278"/>
                      <a:pt x="719" y="278"/>
                    </a:cubicBezTo>
                    <a:lnTo>
                      <a:pt x="736" y="281"/>
                    </a:lnTo>
                    <a:lnTo>
                      <a:pt x="746" y="288"/>
                    </a:lnTo>
                    <a:cubicBezTo>
                      <a:pt x="749" y="298"/>
                      <a:pt x="756" y="304"/>
                      <a:pt x="763" y="315"/>
                    </a:cubicBezTo>
                    <a:cubicBezTo>
                      <a:pt x="779" y="358"/>
                      <a:pt x="793" y="405"/>
                      <a:pt x="806" y="451"/>
                    </a:cubicBezTo>
                    <a:cubicBezTo>
                      <a:pt x="823" y="505"/>
                      <a:pt x="836" y="559"/>
                      <a:pt x="846" y="612"/>
                    </a:cubicBezTo>
                    <a:cubicBezTo>
                      <a:pt x="856" y="666"/>
                      <a:pt x="866" y="716"/>
                      <a:pt x="876" y="766"/>
                    </a:cubicBezTo>
                    <a:cubicBezTo>
                      <a:pt x="879" y="789"/>
                      <a:pt x="887" y="809"/>
                      <a:pt x="893" y="833"/>
                    </a:cubicBezTo>
                    <a:cubicBezTo>
                      <a:pt x="903" y="863"/>
                      <a:pt x="916" y="893"/>
                      <a:pt x="930" y="920"/>
                    </a:cubicBezTo>
                    <a:cubicBezTo>
                      <a:pt x="956" y="977"/>
                      <a:pt x="993" y="1030"/>
                      <a:pt x="1040" y="1073"/>
                    </a:cubicBezTo>
                    <a:cubicBezTo>
                      <a:pt x="1070" y="1101"/>
                      <a:pt x="1104" y="1121"/>
                      <a:pt x="1137" y="1141"/>
                    </a:cubicBezTo>
                    <a:cubicBezTo>
                      <a:pt x="1180" y="1161"/>
                      <a:pt x="1224" y="1181"/>
                      <a:pt x="1271" y="1187"/>
                    </a:cubicBezTo>
                    <a:cubicBezTo>
                      <a:pt x="1290" y="1191"/>
                      <a:pt x="1310" y="1194"/>
                      <a:pt x="1330" y="1194"/>
                    </a:cubicBezTo>
                    <a:cubicBezTo>
                      <a:pt x="1391" y="1194"/>
                      <a:pt x="1452" y="1173"/>
                      <a:pt x="1495" y="1127"/>
                    </a:cubicBezTo>
                    <a:cubicBezTo>
                      <a:pt x="1525" y="1101"/>
                      <a:pt x="1549" y="1067"/>
                      <a:pt x="1569" y="1030"/>
                    </a:cubicBezTo>
                    <a:cubicBezTo>
                      <a:pt x="1598" y="984"/>
                      <a:pt x="1619" y="930"/>
                      <a:pt x="1635" y="877"/>
                    </a:cubicBezTo>
                    <a:cubicBezTo>
                      <a:pt x="1669" y="789"/>
                      <a:pt x="1692" y="703"/>
                      <a:pt x="1722" y="616"/>
                    </a:cubicBezTo>
                    <a:cubicBezTo>
                      <a:pt x="1749" y="542"/>
                      <a:pt x="1782" y="471"/>
                      <a:pt x="1826" y="405"/>
                    </a:cubicBezTo>
                    <a:cubicBezTo>
                      <a:pt x="1839" y="385"/>
                      <a:pt x="1853" y="368"/>
                      <a:pt x="1870" y="351"/>
                    </a:cubicBezTo>
                    <a:cubicBezTo>
                      <a:pt x="1879" y="345"/>
                      <a:pt x="1893" y="338"/>
                      <a:pt x="1903" y="331"/>
                    </a:cubicBezTo>
                    <a:cubicBezTo>
                      <a:pt x="1913" y="328"/>
                      <a:pt x="1923" y="325"/>
                      <a:pt x="1933" y="321"/>
                    </a:cubicBezTo>
                    <a:lnTo>
                      <a:pt x="1940" y="321"/>
                    </a:lnTo>
                    <a:lnTo>
                      <a:pt x="1947" y="325"/>
                    </a:lnTo>
                    <a:lnTo>
                      <a:pt x="1950" y="325"/>
                    </a:lnTo>
                    <a:cubicBezTo>
                      <a:pt x="1960" y="351"/>
                      <a:pt x="1963" y="378"/>
                      <a:pt x="1970" y="405"/>
                    </a:cubicBezTo>
                    <a:cubicBezTo>
                      <a:pt x="1977" y="435"/>
                      <a:pt x="1980" y="462"/>
                      <a:pt x="1987" y="491"/>
                    </a:cubicBezTo>
                    <a:cubicBezTo>
                      <a:pt x="2000" y="545"/>
                      <a:pt x="2013" y="599"/>
                      <a:pt x="2027" y="649"/>
                    </a:cubicBezTo>
                    <a:cubicBezTo>
                      <a:pt x="2043" y="706"/>
                      <a:pt x="2067" y="756"/>
                      <a:pt x="2083" y="813"/>
                    </a:cubicBezTo>
                    <a:cubicBezTo>
                      <a:pt x="2107" y="873"/>
                      <a:pt x="2134" y="937"/>
                      <a:pt x="2168" y="993"/>
                    </a:cubicBezTo>
                    <a:cubicBezTo>
                      <a:pt x="2188" y="1024"/>
                      <a:pt x="2211" y="1053"/>
                      <a:pt x="2234" y="1077"/>
                    </a:cubicBezTo>
                    <a:cubicBezTo>
                      <a:pt x="2261" y="1107"/>
                      <a:pt x="2291" y="1127"/>
                      <a:pt x="2321" y="1150"/>
                    </a:cubicBezTo>
                    <a:cubicBezTo>
                      <a:pt x="2368" y="1184"/>
                      <a:pt x="2424" y="1201"/>
                      <a:pt x="2481" y="1204"/>
                    </a:cubicBezTo>
                    <a:cubicBezTo>
                      <a:pt x="2486" y="1205"/>
                      <a:pt x="2490" y="1205"/>
                      <a:pt x="2494" y="1205"/>
                    </a:cubicBezTo>
                    <a:cubicBezTo>
                      <a:pt x="2539" y="1205"/>
                      <a:pt x="2576" y="1189"/>
                      <a:pt x="2615" y="1167"/>
                    </a:cubicBezTo>
                    <a:cubicBezTo>
                      <a:pt x="2632" y="1158"/>
                      <a:pt x="2656" y="1134"/>
                      <a:pt x="2669" y="1118"/>
                    </a:cubicBezTo>
                    <a:cubicBezTo>
                      <a:pt x="2685" y="1093"/>
                      <a:pt x="2699" y="1070"/>
                      <a:pt x="2713" y="1044"/>
                    </a:cubicBezTo>
                    <a:cubicBezTo>
                      <a:pt x="2745" y="977"/>
                      <a:pt x="2770" y="906"/>
                      <a:pt x="2793" y="833"/>
                    </a:cubicBezTo>
                    <a:cubicBezTo>
                      <a:pt x="2810" y="776"/>
                      <a:pt x="2830" y="723"/>
                      <a:pt x="2850" y="666"/>
                    </a:cubicBezTo>
                    <a:lnTo>
                      <a:pt x="2853" y="652"/>
                    </a:lnTo>
                    <a:cubicBezTo>
                      <a:pt x="2876" y="592"/>
                      <a:pt x="2903" y="536"/>
                      <a:pt x="2937" y="482"/>
                    </a:cubicBezTo>
                    <a:cubicBezTo>
                      <a:pt x="2950" y="468"/>
                      <a:pt x="2960" y="451"/>
                      <a:pt x="2977" y="439"/>
                    </a:cubicBezTo>
                    <a:lnTo>
                      <a:pt x="2990" y="428"/>
                    </a:lnTo>
                    <a:lnTo>
                      <a:pt x="2994" y="435"/>
                    </a:lnTo>
                    <a:cubicBezTo>
                      <a:pt x="3026" y="516"/>
                      <a:pt x="3040" y="599"/>
                      <a:pt x="3063" y="679"/>
                    </a:cubicBezTo>
                    <a:cubicBezTo>
                      <a:pt x="3074" y="723"/>
                      <a:pt x="3083" y="763"/>
                      <a:pt x="3097" y="806"/>
                    </a:cubicBezTo>
                    <a:cubicBezTo>
                      <a:pt x="3114" y="857"/>
                      <a:pt x="3140" y="903"/>
                      <a:pt x="3164" y="950"/>
                    </a:cubicBezTo>
                    <a:cubicBezTo>
                      <a:pt x="3187" y="1000"/>
                      <a:pt x="3214" y="1047"/>
                      <a:pt x="3244" y="1090"/>
                    </a:cubicBezTo>
                    <a:cubicBezTo>
                      <a:pt x="3264" y="1121"/>
                      <a:pt x="3287" y="1150"/>
                      <a:pt x="3311" y="1178"/>
                    </a:cubicBezTo>
                    <a:cubicBezTo>
                      <a:pt x="3327" y="1194"/>
                      <a:pt x="3341" y="1214"/>
                      <a:pt x="3355" y="1228"/>
                    </a:cubicBezTo>
                    <a:cubicBezTo>
                      <a:pt x="3404" y="1271"/>
                      <a:pt x="3461" y="1305"/>
                      <a:pt x="3528" y="1318"/>
                    </a:cubicBezTo>
                    <a:cubicBezTo>
                      <a:pt x="3555" y="1321"/>
                      <a:pt x="3585" y="1325"/>
                      <a:pt x="3616" y="1328"/>
                    </a:cubicBezTo>
                    <a:cubicBezTo>
                      <a:pt x="3639" y="1328"/>
                      <a:pt x="3662" y="1325"/>
                      <a:pt x="3685" y="1321"/>
                    </a:cubicBezTo>
                    <a:cubicBezTo>
                      <a:pt x="3702" y="1314"/>
                      <a:pt x="3719" y="1305"/>
                      <a:pt x="3729" y="1291"/>
                    </a:cubicBezTo>
                    <a:cubicBezTo>
                      <a:pt x="3742" y="1278"/>
                      <a:pt x="3753" y="1261"/>
                      <a:pt x="3756" y="1244"/>
                    </a:cubicBezTo>
                    <a:cubicBezTo>
                      <a:pt x="3762" y="1207"/>
                      <a:pt x="3753" y="1167"/>
                      <a:pt x="3726" y="1144"/>
                    </a:cubicBezTo>
                    <a:cubicBezTo>
                      <a:pt x="3699" y="1121"/>
                      <a:pt x="3669" y="1104"/>
                      <a:pt x="3639" y="1087"/>
                    </a:cubicBezTo>
                    <a:cubicBezTo>
                      <a:pt x="3619" y="1067"/>
                      <a:pt x="3602" y="1047"/>
                      <a:pt x="3585" y="1024"/>
                    </a:cubicBezTo>
                    <a:lnTo>
                      <a:pt x="3585" y="1024"/>
                    </a:lnTo>
                    <a:cubicBezTo>
                      <a:pt x="3587" y="1026"/>
                      <a:pt x="3589" y="1029"/>
                      <a:pt x="3592" y="1032"/>
                    </a:cubicBezTo>
                    <a:lnTo>
                      <a:pt x="3592" y="1032"/>
                    </a:lnTo>
                    <a:cubicBezTo>
                      <a:pt x="3558" y="988"/>
                      <a:pt x="3527" y="939"/>
                      <a:pt x="3495" y="890"/>
                    </a:cubicBezTo>
                    <a:cubicBezTo>
                      <a:pt x="3461" y="837"/>
                      <a:pt x="3432" y="783"/>
                      <a:pt x="3404" y="729"/>
                    </a:cubicBezTo>
                    <a:cubicBezTo>
                      <a:pt x="3388" y="686"/>
                      <a:pt x="3375" y="646"/>
                      <a:pt x="3361" y="605"/>
                    </a:cubicBezTo>
                    <a:cubicBezTo>
                      <a:pt x="3344" y="556"/>
                      <a:pt x="3327" y="505"/>
                      <a:pt x="3311" y="455"/>
                    </a:cubicBezTo>
                    <a:cubicBezTo>
                      <a:pt x="3291" y="398"/>
                      <a:pt x="3271" y="345"/>
                      <a:pt x="3244" y="291"/>
                    </a:cubicBezTo>
                    <a:cubicBezTo>
                      <a:pt x="3214" y="235"/>
                      <a:pt x="3171" y="187"/>
                      <a:pt x="3114" y="158"/>
                    </a:cubicBezTo>
                    <a:cubicBezTo>
                      <a:pt x="3076" y="137"/>
                      <a:pt x="3035" y="128"/>
                      <a:pt x="2993" y="128"/>
                    </a:cubicBezTo>
                    <a:cubicBezTo>
                      <a:pt x="2953" y="128"/>
                      <a:pt x="2914" y="136"/>
                      <a:pt x="2876" y="150"/>
                    </a:cubicBezTo>
                    <a:cubicBezTo>
                      <a:pt x="2856" y="158"/>
                      <a:pt x="2833" y="170"/>
                      <a:pt x="2813" y="181"/>
                    </a:cubicBezTo>
                    <a:cubicBezTo>
                      <a:pt x="2786" y="195"/>
                      <a:pt x="2762" y="218"/>
                      <a:pt x="2739" y="238"/>
                    </a:cubicBezTo>
                    <a:cubicBezTo>
                      <a:pt x="2716" y="258"/>
                      <a:pt x="2696" y="281"/>
                      <a:pt x="2676" y="304"/>
                    </a:cubicBezTo>
                    <a:cubicBezTo>
                      <a:pt x="2636" y="358"/>
                      <a:pt x="2602" y="418"/>
                      <a:pt x="2575" y="479"/>
                    </a:cubicBezTo>
                    <a:cubicBezTo>
                      <a:pt x="2545" y="542"/>
                      <a:pt x="2525" y="609"/>
                      <a:pt x="2505" y="676"/>
                    </a:cubicBezTo>
                    <a:cubicBezTo>
                      <a:pt x="2485" y="736"/>
                      <a:pt x="2472" y="792"/>
                      <a:pt x="2455" y="853"/>
                    </a:cubicBezTo>
                    <a:lnTo>
                      <a:pt x="2452" y="857"/>
                    </a:lnTo>
                    <a:lnTo>
                      <a:pt x="2448" y="849"/>
                    </a:lnTo>
                    <a:cubicBezTo>
                      <a:pt x="2421" y="817"/>
                      <a:pt x="2404" y="780"/>
                      <a:pt x="2384" y="743"/>
                    </a:cubicBezTo>
                    <a:cubicBezTo>
                      <a:pt x="2364" y="696"/>
                      <a:pt x="2344" y="652"/>
                      <a:pt x="2328" y="605"/>
                    </a:cubicBezTo>
                    <a:cubicBezTo>
                      <a:pt x="2308" y="552"/>
                      <a:pt x="2291" y="496"/>
                      <a:pt x="2274" y="439"/>
                    </a:cubicBezTo>
                    <a:cubicBezTo>
                      <a:pt x="2257" y="385"/>
                      <a:pt x="2244" y="331"/>
                      <a:pt x="2231" y="278"/>
                    </a:cubicBezTo>
                    <a:cubicBezTo>
                      <a:pt x="2214" y="218"/>
                      <a:pt x="2180" y="161"/>
                      <a:pt x="2134" y="117"/>
                    </a:cubicBezTo>
                    <a:cubicBezTo>
                      <a:pt x="2079" y="67"/>
                      <a:pt x="2004" y="44"/>
                      <a:pt x="1929" y="44"/>
                    </a:cubicBezTo>
                    <a:cubicBezTo>
                      <a:pt x="1900" y="44"/>
                      <a:pt x="1871" y="47"/>
                      <a:pt x="1842" y="54"/>
                    </a:cubicBezTo>
                    <a:cubicBezTo>
                      <a:pt x="1672" y="94"/>
                      <a:pt x="1558" y="241"/>
                      <a:pt x="1492" y="395"/>
                    </a:cubicBezTo>
                    <a:cubicBezTo>
                      <a:pt x="1461" y="462"/>
                      <a:pt x="1438" y="528"/>
                      <a:pt x="1418" y="596"/>
                    </a:cubicBezTo>
                    <a:cubicBezTo>
                      <a:pt x="1401" y="652"/>
                      <a:pt x="1385" y="706"/>
                      <a:pt x="1371" y="763"/>
                    </a:cubicBezTo>
                    <a:cubicBezTo>
                      <a:pt x="1361" y="792"/>
                      <a:pt x="1351" y="826"/>
                      <a:pt x="1341" y="857"/>
                    </a:cubicBezTo>
                    <a:cubicBezTo>
                      <a:pt x="1334" y="873"/>
                      <a:pt x="1328" y="886"/>
                      <a:pt x="1321" y="900"/>
                    </a:cubicBezTo>
                    <a:lnTo>
                      <a:pt x="1308" y="893"/>
                    </a:lnTo>
                    <a:cubicBezTo>
                      <a:pt x="1291" y="880"/>
                      <a:pt x="1277" y="866"/>
                      <a:pt x="1261" y="853"/>
                    </a:cubicBezTo>
                    <a:cubicBezTo>
                      <a:pt x="1251" y="837"/>
                      <a:pt x="1240" y="817"/>
                      <a:pt x="1234" y="800"/>
                    </a:cubicBezTo>
                    <a:cubicBezTo>
                      <a:pt x="1214" y="756"/>
                      <a:pt x="1200" y="712"/>
                      <a:pt x="1191" y="666"/>
                    </a:cubicBezTo>
                    <a:cubicBezTo>
                      <a:pt x="1174" y="602"/>
                      <a:pt x="1164" y="542"/>
                      <a:pt x="1147" y="479"/>
                    </a:cubicBezTo>
                    <a:cubicBezTo>
                      <a:pt x="1117" y="365"/>
                      <a:pt x="1074" y="251"/>
                      <a:pt x="1013" y="150"/>
                    </a:cubicBezTo>
                    <a:cubicBezTo>
                      <a:pt x="970" y="84"/>
                      <a:pt x="907" y="37"/>
                      <a:pt x="830" y="14"/>
                    </a:cubicBezTo>
                    <a:cubicBezTo>
                      <a:pt x="796" y="3"/>
                      <a:pt x="763" y="0"/>
                      <a:pt x="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938350" y="1312750"/>
            <a:ext cx="52674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938300" y="3571000"/>
            <a:ext cx="52674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"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9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457" name="Google Shape;457;p19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19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5" name="Google Shape;465;p19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">
    <p:bg>
      <p:bgPr>
        <a:solidFill>
          <a:schemeClr val="lt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74" name="Google Shape;74;p4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4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920850" y="1221900"/>
            <a:ext cx="7301400" cy="3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200"/>
              <a:buFont typeface="Abel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400175" y="572125"/>
            <a:ext cx="63426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91" name="Google Shape;91;p5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5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>
            <a:off x="1346075" y="3448525"/>
            <a:ext cx="2708100" cy="7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2"/>
          </p:nvPr>
        </p:nvSpPr>
        <p:spPr>
          <a:xfrm>
            <a:off x="1126025" y="2585623"/>
            <a:ext cx="3148200" cy="5481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>
            <a:off x="5091450" y="3448525"/>
            <a:ext cx="2708100" cy="7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4"/>
          </p:nvPr>
        </p:nvSpPr>
        <p:spPr>
          <a:xfrm>
            <a:off x="4871400" y="2585623"/>
            <a:ext cx="3148200" cy="5481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126500" y="572125"/>
            <a:ext cx="68901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4351625" y="1746900"/>
            <a:ext cx="3874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4655050" y="2686450"/>
            <a:ext cx="3571500" cy="13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129" name="Google Shape;129;p7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7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137;p7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2549400" y="1555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2549400" y="31249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1" name="Google Shape;161;p9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162" name="Google Shape;162;p9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9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9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1126500" y="572125"/>
            <a:ext cx="68901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10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178" name="Google Shape;178;p10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10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184" name="Google Shape;184;p10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0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10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 hasCustomPrompt="1"/>
          </p:nvPr>
        </p:nvSpPr>
        <p:spPr>
          <a:xfrm>
            <a:off x="1498387" y="677149"/>
            <a:ext cx="170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2"/>
          </p:nvPr>
        </p:nvSpPr>
        <p:spPr>
          <a:xfrm>
            <a:off x="1498387" y="1308450"/>
            <a:ext cx="26310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"/>
          </p:nvPr>
        </p:nvSpPr>
        <p:spPr>
          <a:xfrm>
            <a:off x="1498387" y="1594746"/>
            <a:ext cx="263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3" hasCustomPrompt="1"/>
          </p:nvPr>
        </p:nvSpPr>
        <p:spPr>
          <a:xfrm>
            <a:off x="5389702" y="677149"/>
            <a:ext cx="170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ctrTitle" idx="4"/>
          </p:nvPr>
        </p:nvSpPr>
        <p:spPr>
          <a:xfrm>
            <a:off x="5389710" y="1308450"/>
            <a:ext cx="26310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5"/>
          </p:nvPr>
        </p:nvSpPr>
        <p:spPr>
          <a:xfrm>
            <a:off x="5389702" y="1594746"/>
            <a:ext cx="263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6" hasCustomPrompt="1"/>
          </p:nvPr>
        </p:nvSpPr>
        <p:spPr>
          <a:xfrm>
            <a:off x="1498387" y="2981049"/>
            <a:ext cx="170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ctrTitle" idx="7"/>
          </p:nvPr>
        </p:nvSpPr>
        <p:spPr>
          <a:xfrm>
            <a:off x="1498387" y="3612350"/>
            <a:ext cx="26310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8"/>
          </p:nvPr>
        </p:nvSpPr>
        <p:spPr>
          <a:xfrm>
            <a:off x="1498387" y="3898646"/>
            <a:ext cx="263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9" hasCustomPrompt="1"/>
          </p:nvPr>
        </p:nvSpPr>
        <p:spPr>
          <a:xfrm>
            <a:off x="5389702" y="2981049"/>
            <a:ext cx="170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ctrTitle" idx="13"/>
          </p:nvPr>
        </p:nvSpPr>
        <p:spPr>
          <a:xfrm>
            <a:off x="5389710" y="3612350"/>
            <a:ext cx="2631000" cy="3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4"/>
          </p:nvPr>
        </p:nvSpPr>
        <p:spPr>
          <a:xfrm>
            <a:off x="5389702" y="3898646"/>
            <a:ext cx="263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None/>
              <a:defRPr sz="1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83463" y="101388"/>
            <a:ext cx="8814234" cy="4858050"/>
            <a:chOff x="183463" y="101388"/>
            <a:chExt cx="8814234" cy="4858050"/>
          </a:xfrm>
        </p:grpSpPr>
        <p:sp>
          <p:nvSpPr>
            <p:cNvPr id="222" name="Google Shape;222;p13"/>
            <p:cNvSpPr/>
            <p:nvPr/>
          </p:nvSpPr>
          <p:spPr>
            <a:xfrm>
              <a:off x="8653765" y="2791846"/>
              <a:ext cx="208001" cy="175404"/>
            </a:xfrm>
            <a:custGeom>
              <a:avLst/>
              <a:gdLst/>
              <a:ahLst/>
              <a:cxnLst/>
              <a:rect l="l" t="t" r="r" b="b"/>
              <a:pathLst>
                <a:path w="1366" h="1152" extrusionOk="0">
                  <a:moveTo>
                    <a:pt x="680" y="1"/>
                  </a:moveTo>
                  <a:cubicBezTo>
                    <a:pt x="623" y="4"/>
                    <a:pt x="570" y="58"/>
                    <a:pt x="576" y="118"/>
                  </a:cubicBezTo>
                  <a:cubicBezTo>
                    <a:pt x="582" y="198"/>
                    <a:pt x="590" y="279"/>
                    <a:pt x="596" y="359"/>
                  </a:cubicBezTo>
                  <a:cubicBezTo>
                    <a:pt x="596" y="422"/>
                    <a:pt x="596" y="489"/>
                    <a:pt x="599" y="552"/>
                  </a:cubicBezTo>
                  <a:cubicBezTo>
                    <a:pt x="432" y="559"/>
                    <a:pt x="261" y="563"/>
                    <a:pt x="94" y="566"/>
                  </a:cubicBezTo>
                  <a:cubicBezTo>
                    <a:pt x="41" y="566"/>
                    <a:pt x="1" y="612"/>
                    <a:pt x="5" y="663"/>
                  </a:cubicBezTo>
                  <a:cubicBezTo>
                    <a:pt x="8" y="714"/>
                    <a:pt x="48" y="753"/>
                    <a:pt x="95" y="753"/>
                  </a:cubicBezTo>
                  <a:cubicBezTo>
                    <a:pt x="97" y="753"/>
                    <a:pt x="99" y="753"/>
                    <a:pt x="101" y="753"/>
                  </a:cubicBezTo>
                  <a:cubicBezTo>
                    <a:pt x="269" y="753"/>
                    <a:pt x="432" y="750"/>
                    <a:pt x="599" y="743"/>
                  </a:cubicBezTo>
                  <a:lnTo>
                    <a:pt x="599" y="743"/>
                  </a:lnTo>
                  <a:cubicBezTo>
                    <a:pt x="599" y="763"/>
                    <a:pt x="596" y="780"/>
                    <a:pt x="596" y="800"/>
                  </a:cubicBezTo>
                  <a:cubicBezTo>
                    <a:pt x="593" y="836"/>
                    <a:pt x="590" y="870"/>
                    <a:pt x="590" y="907"/>
                  </a:cubicBezTo>
                  <a:lnTo>
                    <a:pt x="590" y="1034"/>
                  </a:lnTo>
                  <a:cubicBezTo>
                    <a:pt x="587" y="1099"/>
                    <a:pt x="649" y="1151"/>
                    <a:pt x="711" y="1151"/>
                  </a:cubicBezTo>
                  <a:cubicBezTo>
                    <a:pt x="713" y="1151"/>
                    <a:pt x="715" y="1151"/>
                    <a:pt x="717" y="1151"/>
                  </a:cubicBezTo>
                  <a:cubicBezTo>
                    <a:pt x="783" y="1148"/>
                    <a:pt x="840" y="1088"/>
                    <a:pt x="834" y="1021"/>
                  </a:cubicBezTo>
                  <a:cubicBezTo>
                    <a:pt x="834" y="984"/>
                    <a:pt x="827" y="944"/>
                    <a:pt x="827" y="904"/>
                  </a:cubicBezTo>
                  <a:cubicBezTo>
                    <a:pt x="827" y="867"/>
                    <a:pt x="823" y="830"/>
                    <a:pt x="823" y="790"/>
                  </a:cubicBezTo>
                  <a:cubicBezTo>
                    <a:pt x="823" y="773"/>
                    <a:pt x="827" y="753"/>
                    <a:pt x="827" y="736"/>
                  </a:cubicBezTo>
                  <a:cubicBezTo>
                    <a:pt x="883" y="733"/>
                    <a:pt x="944" y="733"/>
                    <a:pt x="1001" y="733"/>
                  </a:cubicBezTo>
                  <a:cubicBezTo>
                    <a:pt x="1048" y="736"/>
                    <a:pt x="1095" y="740"/>
                    <a:pt x="1141" y="743"/>
                  </a:cubicBezTo>
                  <a:cubicBezTo>
                    <a:pt x="1161" y="743"/>
                    <a:pt x="1184" y="743"/>
                    <a:pt x="1209" y="740"/>
                  </a:cubicBezTo>
                  <a:cubicBezTo>
                    <a:pt x="1238" y="740"/>
                    <a:pt x="1269" y="740"/>
                    <a:pt x="1298" y="730"/>
                  </a:cubicBezTo>
                  <a:cubicBezTo>
                    <a:pt x="1312" y="723"/>
                    <a:pt x="1325" y="716"/>
                    <a:pt x="1335" y="703"/>
                  </a:cubicBezTo>
                  <a:cubicBezTo>
                    <a:pt x="1345" y="693"/>
                    <a:pt x="1352" y="680"/>
                    <a:pt x="1355" y="663"/>
                  </a:cubicBezTo>
                  <a:cubicBezTo>
                    <a:pt x="1365" y="626"/>
                    <a:pt x="1349" y="583"/>
                    <a:pt x="1312" y="566"/>
                  </a:cubicBezTo>
                  <a:cubicBezTo>
                    <a:pt x="1295" y="559"/>
                    <a:pt x="1275" y="552"/>
                    <a:pt x="1258" y="549"/>
                  </a:cubicBezTo>
                  <a:cubicBezTo>
                    <a:pt x="1235" y="546"/>
                    <a:pt x="1215" y="546"/>
                    <a:pt x="1192" y="543"/>
                  </a:cubicBezTo>
                  <a:cubicBezTo>
                    <a:pt x="1164" y="543"/>
                    <a:pt x="1138" y="539"/>
                    <a:pt x="1108" y="539"/>
                  </a:cubicBezTo>
                  <a:cubicBezTo>
                    <a:pt x="1074" y="535"/>
                    <a:pt x="1038" y="532"/>
                    <a:pt x="1001" y="532"/>
                  </a:cubicBezTo>
                  <a:lnTo>
                    <a:pt x="877" y="532"/>
                  </a:lnTo>
                  <a:cubicBezTo>
                    <a:pt x="860" y="535"/>
                    <a:pt x="840" y="535"/>
                    <a:pt x="820" y="535"/>
                  </a:cubicBezTo>
                  <a:cubicBezTo>
                    <a:pt x="820" y="475"/>
                    <a:pt x="820" y="412"/>
                    <a:pt x="817" y="348"/>
                  </a:cubicBezTo>
                  <a:cubicBezTo>
                    <a:pt x="814" y="268"/>
                    <a:pt x="807" y="188"/>
                    <a:pt x="797" y="108"/>
                  </a:cubicBezTo>
                  <a:cubicBezTo>
                    <a:pt x="794" y="78"/>
                    <a:pt x="783" y="51"/>
                    <a:pt x="763" y="31"/>
                  </a:cubicBezTo>
                  <a:cubicBezTo>
                    <a:pt x="743" y="10"/>
                    <a:pt x="71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07584" y="3911414"/>
              <a:ext cx="80450" cy="79684"/>
            </a:xfrm>
            <a:custGeom>
              <a:avLst/>
              <a:gdLst/>
              <a:ahLst/>
              <a:cxnLst/>
              <a:rect l="l" t="t" r="r" b="b"/>
              <a:pathLst>
                <a:path w="774" h="767" extrusionOk="0">
                  <a:moveTo>
                    <a:pt x="369" y="1"/>
                  </a:moveTo>
                  <a:cubicBezTo>
                    <a:pt x="272" y="1"/>
                    <a:pt x="175" y="50"/>
                    <a:pt x="108" y="121"/>
                  </a:cubicBezTo>
                  <a:cubicBezTo>
                    <a:pt x="38" y="195"/>
                    <a:pt x="1" y="298"/>
                    <a:pt x="4" y="402"/>
                  </a:cubicBezTo>
                  <a:cubicBezTo>
                    <a:pt x="11" y="499"/>
                    <a:pt x="55" y="596"/>
                    <a:pt x="125" y="663"/>
                  </a:cubicBezTo>
                  <a:cubicBezTo>
                    <a:pt x="205" y="737"/>
                    <a:pt x="302" y="766"/>
                    <a:pt x="406" y="766"/>
                  </a:cubicBezTo>
                  <a:cubicBezTo>
                    <a:pt x="503" y="766"/>
                    <a:pt x="603" y="717"/>
                    <a:pt x="666" y="646"/>
                  </a:cubicBezTo>
                  <a:cubicBezTo>
                    <a:pt x="737" y="569"/>
                    <a:pt x="774" y="469"/>
                    <a:pt x="770" y="365"/>
                  </a:cubicBezTo>
                  <a:cubicBezTo>
                    <a:pt x="764" y="265"/>
                    <a:pt x="720" y="171"/>
                    <a:pt x="650" y="104"/>
                  </a:cubicBezTo>
                  <a:cubicBezTo>
                    <a:pt x="573" y="30"/>
                    <a:pt x="476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572011" y="101388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48488" y="4768800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454929" y="63149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38974" y="1923527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13"/>
            <p:cNvGrpSpPr/>
            <p:nvPr/>
          </p:nvGrpSpPr>
          <p:grpSpPr>
            <a:xfrm>
              <a:off x="183485" y="983247"/>
              <a:ext cx="155484" cy="175100"/>
              <a:chOff x="3655550" y="2257032"/>
              <a:chExt cx="192526" cy="16192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13"/>
            <p:cNvSpPr/>
            <p:nvPr/>
          </p:nvSpPr>
          <p:spPr>
            <a:xfrm>
              <a:off x="8671647" y="4175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6438092">
              <a:off x="275271" y="2203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2700000">
              <a:off x="8602175" y="1196549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4"/>
          <p:cNvGrpSpPr/>
          <p:nvPr/>
        </p:nvGrpSpPr>
        <p:grpSpPr>
          <a:xfrm>
            <a:off x="243049" y="139286"/>
            <a:ext cx="8754649" cy="4901052"/>
            <a:chOff x="243049" y="139286"/>
            <a:chExt cx="8754649" cy="4901052"/>
          </a:xfrm>
        </p:grpSpPr>
        <p:sp>
          <p:nvSpPr>
            <p:cNvPr id="239" name="Google Shape;239;p14"/>
            <p:cNvSpPr/>
            <p:nvPr/>
          </p:nvSpPr>
          <p:spPr>
            <a:xfrm>
              <a:off x="2984222" y="481449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922486" y="254713"/>
              <a:ext cx="155466" cy="175100"/>
            </a:xfrm>
            <a:custGeom>
              <a:avLst/>
              <a:gdLst/>
              <a:ahLst/>
              <a:cxnLst/>
              <a:rect l="l" t="t" r="r" b="b"/>
              <a:pathLst>
                <a:path w="1014" h="1142" extrusionOk="0">
                  <a:moveTo>
                    <a:pt x="555" y="0"/>
                  </a:moveTo>
                  <a:lnTo>
                    <a:pt x="549" y="3"/>
                  </a:lnTo>
                  <a:cubicBezTo>
                    <a:pt x="486" y="3"/>
                    <a:pt x="439" y="60"/>
                    <a:pt x="439" y="124"/>
                  </a:cubicBezTo>
                  <a:cubicBezTo>
                    <a:pt x="442" y="221"/>
                    <a:pt x="446" y="318"/>
                    <a:pt x="446" y="415"/>
                  </a:cubicBezTo>
                  <a:lnTo>
                    <a:pt x="322" y="415"/>
                  </a:lnTo>
                  <a:cubicBezTo>
                    <a:pt x="245" y="415"/>
                    <a:pt x="171" y="412"/>
                    <a:pt x="94" y="409"/>
                  </a:cubicBezTo>
                  <a:cubicBezTo>
                    <a:pt x="92" y="408"/>
                    <a:pt x="89" y="408"/>
                    <a:pt x="87" y="408"/>
                  </a:cubicBezTo>
                  <a:cubicBezTo>
                    <a:pt x="65" y="408"/>
                    <a:pt x="43" y="423"/>
                    <a:pt x="31" y="438"/>
                  </a:cubicBezTo>
                  <a:cubicBezTo>
                    <a:pt x="10" y="455"/>
                    <a:pt x="1" y="482"/>
                    <a:pt x="4" y="509"/>
                  </a:cubicBezTo>
                  <a:cubicBezTo>
                    <a:pt x="4" y="532"/>
                    <a:pt x="14" y="556"/>
                    <a:pt x="34" y="576"/>
                  </a:cubicBezTo>
                  <a:cubicBezTo>
                    <a:pt x="54" y="593"/>
                    <a:pt x="78" y="599"/>
                    <a:pt x="104" y="599"/>
                  </a:cubicBezTo>
                  <a:cubicBezTo>
                    <a:pt x="174" y="602"/>
                    <a:pt x="248" y="605"/>
                    <a:pt x="322" y="609"/>
                  </a:cubicBezTo>
                  <a:lnTo>
                    <a:pt x="452" y="609"/>
                  </a:lnTo>
                  <a:cubicBezTo>
                    <a:pt x="452" y="693"/>
                    <a:pt x="452" y="776"/>
                    <a:pt x="446" y="863"/>
                  </a:cubicBezTo>
                  <a:cubicBezTo>
                    <a:pt x="442" y="917"/>
                    <a:pt x="435" y="967"/>
                    <a:pt x="432" y="1024"/>
                  </a:cubicBezTo>
                  <a:cubicBezTo>
                    <a:pt x="432" y="1054"/>
                    <a:pt x="449" y="1087"/>
                    <a:pt x="472" y="1107"/>
                  </a:cubicBezTo>
                  <a:cubicBezTo>
                    <a:pt x="493" y="1129"/>
                    <a:pt x="522" y="1141"/>
                    <a:pt x="552" y="1141"/>
                  </a:cubicBezTo>
                  <a:cubicBezTo>
                    <a:pt x="556" y="1141"/>
                    <a:pt x="559" y="1141"/>
                    <a:pt x="563" y="1141"/>
                  </a:cubicBezTo>
                  <a:cubicBezTo>
                    <a:pt x="596" y="1141"/>
                    <a:pt x="626" y="1124"/>
                    <a:pt x="646" y="1101"/>
                  </a:cubicBezTo>
                  <a:cubicBezTo>
                    <a:pt x="653" y="1094"/>
                    <a:pt x="660" y="1084"/>
                    <a:pt x="666" y="1074"/>
                  </a:cubicBezTo>
                  <a:cubicBezTo>
                    <a:pt x="676" y="1054"/>
                    <a:pt x="683" y="1034"/>
                    <a:pt x="680" y="1011"/>
                  </a:cubicBezTo>
                  <a:cubicBezTo>
                    <a:pt x="686" y="940"/>
                    <a:pt x="690" y="870"/>
                    <a:pt x="690" y="800"/>
                  </a:cubicBezTo>
                  <a:cubicBezTo>
                    <a:pt x="693" y="739"/>
                    <a:pt x="690" y="679"/>
                    <a:pt x="686" y="619"/>
                  </a:cubicBezTo>
                  <a:lnTo>
                    <a:pt x="713" y="619"/>
                  </a:lnTo>
                  <a:cubicBezTo>
                    <a:pt x="726" y="620"/>
                    <a:pt x="739" y="620"/>
                    <a:pt x="751" y="620"/>
                  </a:cubicBezTo>
                  <a:cubicBezTo>
                    <a:pt x="806" y="620"/>
                    <a:pt x="859" y="615"/>
                    <a:pt x="910" y="613"/>
                  </a:cubicBezTo>
                  <a:cubicBezTo>
                    <a:pt x="967" y="613"/>
                    <a:pt x="1014" y="559"/>
                    <a:pt x="1011" y="505"/>
                  </a:cubicBezTo>
                  <a:cubicBezTo>
                    <a:pt x="1007" y="452"/>
                    <a:pt x="964" y="405"/>
                    <a:pt x="910" y="405"/>
                  </a:cubicBezTo>
                  <a:lnTo>
                    <a:pt x="901" y="405"/>
                  </a:lnTo>
                  <a:cubicBezTo>
                    <a:pt x="870" y="405"/>
                    <a:pt x="840" y="412"/>
                    <a:pt x="810" y="412"/>
                  </a:cubicBezTo>
                  <a:cubicBezTo>
                    <a:pt x="776" y="415"/>
                    <a:pt x="740" y="418"/>
                    <a:pt x="706" y="418"/>
                  </a:cubicBezTo>
                  <a:lnTo>
                    <a:pt x="680" y="418"/>
                  </a:lnTo>
                  <a:cubicBezTo>
                    <a:pt x="676" y="318"/>
                    <a:pt x="673" y="215"/>
                    <a:pt x="669" y="114"/>
                  </a:cubicBezTo>
                  <a:cubicBezTo>
                    <a:pt x="669" y="51"/>
                    <a:pt x="61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617238" y="4865238"/>
              <a:ext cx="339526" cy="175100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8601854" y="1119947"/>
              <a:ext cx="339523" cy="110637"/>
            </a:xfrm>
            <a:custGeom>
              <a:avLst/>
              <a:gdLst/>
              <a:ahLst/>
              <a:cxnLst/>
              <a:rect l="l" t="t" r="r" b="b"/>
              <a:pathLst>
                <a:path w="4232" h="1379" extrusionOk="0">
                  <a:moveTo>
                    <a:pt x="2195" y="0"/>
                  </a:moveTo>
                  <a:cubicBezTo>
                    <a:pt x="2121" y="4"/>
                    <a:pt x="2047" y="31"/>
                    <a:pt x="1987" y="68"/>
                  </a:cubicBezTo>
                  <a:cubicBezTo>
                    <a:pt x="1924" y="108"/>
                    <a:pt x="1871" y="155"/>
                    <a:pt x="1820" y="208"/>
                  </a:cubicBezTo>
                  <a:cubicBezTo>
                    <a:pt x="1774" y="258"/>
                    <a:pt x="1737" y="312"/>
                    <a:pt x="1710" y="372"/>
                  </a:cubicBezTo>
                  <a:cubicBezTo>
                    <a:pt x="1697" y="402"/>
                    <a:pt x="1686" y="432"/>
                    <a:pt x="1677" y="459"/>
                  </a:cubicBezTo>
                  <a:cubicBezTo>
                    <a:pt x="1650" y="526"/>
                    <a:pt x="1630" y="593"/>
                    <a:pt x="1610" y="659"/>
                  </a:cubicBezTo>
                  <a:cubicBezTo>
                    <a:pt x="1583" y="763"/>
                    <a:pt x="1556" y="863"/>
                    <a:pt x="1522" y="964"/>
                  </a:cubicBezTo>
                  <a:cubicBezTo>
                    <a:pt x="1513" y="988"/>
                    <a:pt x="1502" y="1014"/>
                    <a:pt x="1490" y="1038"/>
                  </a:cubicBezTo>
                  <a:cubicBezTo>
                    <a:pt x="1445" y="1017"/>
                    <a:pt x="1402" y="994"/>
                    <a:pt x="1362" y="964"/>
                  </a:cubicBezTo>
                  <a:cubicBezTo>
                    <a:pt x="1352" y="957"/>
                    <a:pt x="1342" y="948"/>
                    <a:pt x="1332" y="937"/>
                  </a:cubicBezTo>
                  <a:cubicBezTo>
                    <a:pt x="1289" y="880"/>
                    <a:pt x="1252" y="820"/>
                    <a:pt x="1221" y="760"/>
                  </a:cubicBezTo>
                  <a:cubicBezTo>
                    <a:pt x="1201" y="713"/>
                    <a:pt x="1189" y="667"/>
                    <a:pt x="1178" y="619"/>
                  </a:cubicBezTo>
                  <a:cubicBezTo>
                    <a:pt x="1161" y="566"/>
                    <a:pt x="1148" y="513"/>
                    <a:pt x="1128" y="462"/>
                  </a:cubicBezTo>
                  <a:cubicBezTo>
                    <a:pt x="1108" y="399"/>
                    <a:pt x="1084" y="338"/>
                    <a:pt x="1055" y="281"/>
                  </a:cubicBezTo>
                  <a:cubicBezTo>
                    <a:pt x="998" y="168"/>
                    <a:pt x="891" y="85"/>
                    <a:pt x="760" y="68"/>
                  </a:cubicBezTo>
                  <a:cubicBezTo>
                    <a:pt x="740" y="65"/>
                    <a:pt x="720" y="64"/>
                    <a:pt x="700" y="64"/>
                  </a:cubicBezTo>
                  <a:cubicBezTo>
                    <a:pt x="639" y="64"/>
                    <a:pt x="577" y="76"/>
                    <a:pt x="519" y="101"/>
                  </a:cubicBezTo>
                  <a:cubicBezTo>
                    <a:pt x="459" y="125"/>
                    <a:pt x="402" y="151"/>
                    <a:pt x="352" y="191"/>
                  </a:cubicBezTo>
                  <a:cubicBezTo>
                    <a:pt x="322" y="215"/>
                    <a:pt x="295" y="238"/>
                    <a:pt x="269" y="261"/>
                  </a:cubicBezTo>
                  <a:cubicBezTo>
                    <a:pt x="238" y="292"/>
                    <a:pt x="218" y="326"/>
                    <a:pt x="195" y="355"/>
                  </a:cubicBezTo>
                  <a:cubicBezTo>
                    <a:pt x="158" y="412"/>
                    <a:pt x="135" y="479"/>
                    <a:pt x="115" y="542"/>
                  </a:cubicBezTo>
                  <a:cubicBezTo>
                    <a:pt x="91" y="623"/>
                    <a:pt x="78" y="707"/>
                    <a:pt x="65" y="790"/>
                  </a:cubicBezTo>
                  <a:cubicBezTo>
                    <a:pt x="45" y="897"/>
                    <a:pt x="25" y="1004"/>
                    <a:pt x="8" y="1111"/>
                  </a:cubicBezTo>
                  <a:cubicBezTo>
                    <a:pt x="1" y="1144"/>
                    <a:pt x="5" y="1181"/>
                    <a:pt x="25" y="1212"/>
                  </a:cubicBezTo>
                  <a:cubicBezTo>
                    <a:pt x="45" y="1241"/>
                    <a:pt x="74" y="1261"/>
                    <a:pt x="108" y="1269"/>
                  </a:cubicBezTo>
                  <a:cubicBezTo>
                    <a:pt x="118" y="1271"/>
                    <a:pt x="127" y="1272"/>
                    <a:pt x="137" y="1272"/>
                  </a:cubicBezTo>
                  <a:cubicBezTo>
                    <a:pt x="195" y="1272"/>
                    <a:pt x="254" y="1231"/>
                    <a:pt x="266" y="1168"/>
                  </a:cubicBezTo>
                  <a:cubicBezTo>
                    <a:pt x="286" y="1058"/>
                    <a:pt x="306" y="944"/>
                    <a:pt x="326" y="834"/>
                  </a:cubicBezTo>
                  <a:cubicBezTo>
                    <a:pt x="339" y="747"/>
                    <a:pt x="359" y="663"/>
                    <a:pt x="386" y="579"/>
                  </a:cubicBezTo>
                  <a:cubicBezTo>
                    <a:pt x="399" y="546"/>
                    <a:pt x="416" y="516"/>
                    <a:pt x="432" y="486"/>
                  </a:cubicBezTo>
                  <a:cubicBezTo>
                    <a:pt x="453" y="462"/>
                    <a:pt x="473" y="442"/>
                    <a:pt x="496" y="422"/>
                  </a:cubicBezTo>
                  <a:cubicBezTo>
                    <a:pt x="522" y="399"/>
                    <a:pt x="553" y="382"/>
                    <a:pt x="583" y="366"/>
                  </a:cubicBezTo>
                  <a:cubicBezTo>
                    <a:pt x="610" y="355"/>
                    <a:pt x="633" y="346"/>
                    <a:pt x="660" y="338"/>
                  </a:cubicBezTo>
                  <a:cubicBezTo>
                    <a:pt x="676" y="335"/>
                    <a:pt x="690" y="335"/>
                    <a:pt x="707" y="335"/>
                  </a:cubicBezTo>
                  <a:cubicBezTo>
                    <a:pt x="717" y="338"/>
                    <a:pt x="730" y="342"/>
                    <a:pt x="740" y="346"/>
                  </a:cubicBezTo>
                  <a:lnTo>
                    <a:pt x="760" y="355"/>
                  </a:lnTo>
                  <a:lnTo>
                    <a:pt x="780" y="372"/>
                  </a:lnTo>
                  <a:cubicBezTo>
                    <a:pt x="790" y="386"/>
                    <a:pt x="797" y="402"/>
                    <a:pt x="807" y="415"/>
                  </a:cubicBezTo>
                  <a:cubicBezTo>
                    <a:pt x="823" y="459"/>
                    <a:pt x="837" y="506"/>
                    <a:pt x="851" y="549"/>
                  </a:cubicBezTo>
                  <a:cubicBezTo>
                    <a:pt x="867" y="602"/>
                    <a:pt x="884" y="656"/>
                    <a:pt x="897" y="710"/>
                  </a:cubicBezTo>
                  <a:cubicBezTo>
                    <a:pt x="911" y="763"/>
                    <a:pt x="924" y="814"/>
                    <a:pt x="944" y="867"/>
                  </a:cubicBezTo>
                  <a:cubicBezTo>
                    <a:pt x="971" y="928"/>
                    <a:pt x="1004" y="984"/>
                    <a:pt x="1034" y="1044"/>
                  </a:cubicBezTo>
                  <a:cubicBezTo>
                    <a:pt x="1048" y="1068"/>
                    <a:pt x="1061" y="1091"/>
                    <a:pt x="1078" y="1111"/>
                  </a:cubicBezTo>
                  <a:cubicBezTo>
                    <a:pt x="1108" y="1158"/>
                    <a:pt x="1144" y="1192"/>
                    <a:pt x="1185" y="1229"/>
                  </a:cubicBezTo>
                  <a:cubicBezTo>
                    <a:pt x="1238" y="1272"/>
                    <a:pt x="1299" y="1309"/>
                    <a:pt x="1362" y="1339"/>
                  </a:cubicBezTo>
                  <a:cubicBezTo>
                    <a:pt x="1399" y="1355"/>
                    <a:pt x="1436" y="1369"/>
                    <a:pt x="1473" y="1372"/>
                  </a:cubicBezTo>
                  <a:cubicBezTo>
                    <a:pt x="1493" y="1375"/>
                    <a:pt x="1519" y="1379"/>
                    <a:pt x="1539" y="1379"/>
                  </a:cubicBezTo>
                  <a:cubicBezTo>
                    <a:pt x="1563" y="1379"/>
                    <a:pt x="1586" y="1372"/>
                    <a:pt x="1606" y="1365"/>
                  </a:cubicBezTo>
                  <a:cubicBezTo>
                    <a:pt x="1626" y="1362"/>
                    <a:pt x="1657" y="1345"/>
                    <a:pt x="1670" y="1339"/>
                  </a:cubicBezTo>
                  <a:cubicBezTo>
                    <a:pt x="1693" y="1329"/>
                    <a:pt x="1706" y="1315"/>
                    <a:pt x="1726" y="1298"/>
                  </a:cubicBezTo>
                  <a:cubicBezTo>
                    <a:pt x="1760" y="1269"/>
                    <a:pt x="1787" y="1229"/>
                    <a:pt x="1811" y="1188"/>
                  </a:cubicBezTo>
                  <a:cubicBezTo>
                    <a:pt x="1851" y="1121"/>
                    <a:pt x="1880" y="1044"/>
                    <a:pt x="1907" y="971"/>
                  </a:cubicBezTo>
                  <a:cubicBezTo>
                    <a:pt x="1951" y="843"/>
                    <a:pt x="1981" y="713"/>
                    <a:pt x="2024" y="586"/>
                  </a:cubicBezTo>
                  <a:cubicBezTo>
                    <a:pt x="2041" y="553"/>
                    <a:pt x="2055" y="516"/>
                    <a:pt x="2075" y="482"/>
                  </a:cubicBezTo>
                  <a:cubicBezTo>
                    <a:pt x="2101" y="452"/>
                    <a:pt x="2124" y="426"/>
                    <a:pt x="2155" y="399"/>
                  </a:cubicBezTo>
                  <a:cubicBezTo>
                    <a:pt x="2168" y="389"/>
                    <a:pt x="2185" y="379"/>
                    <a:pt x="2198" y="369"/>
                  </a:cubicBezTo>
                  <a:lnTo>
                    <a:pt x="2218" y="362"/>
                  </a:lnTo>
                  <a:lnTo>
                    <a:pt x="2232" y="362"/>
                  </a:lnTo>
                  <a:lnTo>
                    <a:pt x="2252" y="366"/>
                  </a:lnTo>
                  <a:lnTo>
                    <a:pt x="2272" y="379"/>
                  </a:lnTo>
                  <a:lnTo>
                    <a:pt x="2275" y="379"/>
                  </a:lnTo>
                  <a:cubicBezTo>
                    <a:pt x="2279" y="389"/>
                    <a:pt x="2285" y="395"/>
                    <a:pt x="2288" y="406"/>
                  </a:cubicBezTo>
                  <a:cubicBezTo>
                    <a:pt x="2305" y="449"/>
                    <a:pt x="2319" y="492"/>
                    <a:pt x="2328" y="539"/>
                  </a:cubicBezTo>
                  <a:cubicBezTo>
                    <a:pt x="2342" y="590"/>
                    <a:pt x="2359" y="639"/>
                    <a:pt x="2372" y="690"/>
                  </a:cubicBezTo>
                  <a:cubicBezTo>
                    <a:pt x="2385" y="743"/>
                    <a:pt x="2396" y="800"/>
                    <a:pt x="2416" y="850"/>
                  </a:cubicBezTo>
                  <a:cubicBezTo>
                    <a:pt x="2439" y="914"/>
                    <a:pt x="2473" y="977"/>
                    <a:pt x="2509" y="1031"/>
                  </a:cubicBezTo>
                  <a:cubicBezTo>
                    <a:pt x="2529" y="1061"/>
                    <a:pt x="2556" y="1091"/>
                    <a:pt x="2580" y="1118"/>
                  </a:cubicBezTo>
                  <a:cubicBezTo>
                    <a:pt x="2609" y="1151"/>
                    <a:pt x="2640" y="1175"/>
                    <a:pt x="2673" y="1198"/>
                  </a:cubicBezTo>
                  <a:cubicBezTo>
                    <a:pt x="2694" y="1215"/>
                    <a:pt x="2717" y="1225"/>
                    <a:pt x="2737" y="1238"/>
                  </a:cubicBezTo>
                  <a:cubicBezTo>
                    <a:pt x="2787" y="1261"/>
                    <a:pt x="2837" y="1272"/>
                    <a:pt x="2890" y="1272"/>
                  </a:cubicBezTo>
                  <a:cubicBezTo>
                    <a:pt x="2910" y="1272"/>
                    <a:pt x="2944" y="1265"/>
                    <a:pt x="2964" y="1258"/>
                  </a:cubicBezTo>
                  <a:cubicBezTo>
                    <a:pt x="2995" y="1249"/>
                    <a:pt x="3024" y="1232"/>
                    <a:pt x="3048" y="1212"/>
                  </a:cubicBezTo>
                  <a:cubicBezTo>
                    <a:pt x="3068" y="1198"/>
                    <a:pt x="3081" y="1184"/>
                    <a:pt x="3095" y="1168"/>
                  </a:cubicBezTo>
                  <a:cubicBezTo>
                    <a:pt x="3111" y="1151"/>
                    <a:pt x="3125" y="1128"/>
                    <a:pt x="3135" y="1108"/>
                  </a:cubicBezTo>
                  <a:cubicBezTo>
                    <a:pt x="3148" y="1088"/>
                    <a:pt x="3158" y="1068"/>
                    <a:pt x="3168" y="1048"/>
                  </a:cubicBezTo>
                  <a:cubicBezTo>
                    <a:pt x="3185" y="1008"/>
                    <a:pt x="3202" y="968"/>
                    <a:pt x="3219" y="928"/>
                  </a:cubicBezTo>
                  <a:cubicBezTo>
                    <a:pt x="3239" y="871"/>
                    <a:pt x="3255" y="814"/>
                    <a:pt x="3275" y="757"/>
                  </a:cubicBezTo>
                  <a:cubicBezTo>
                    <a:pt x="3282" y="737"/>
                    <a:pt x="3288" y="716"/>
                    <a:pt x="3296" y="696"/>
                  </a:cubicBezTo>
                  <a:cubicBezTo>
                    <a:pt x="3322" y="627"/>
                    <a:pt x="3352" y="559"/>
                    <a:pt x="3392" y="496"/>
                  </a:cubicBezTo>
                  <a:cubicBezTo>
                    <a:pt x="3406" y="479"/>
                    <a:pt x="3419" y="462"/>
                    <a:pt x="3432" y="449"/>
                  </a:cubicBezTo>
                  <a:lnTo>
                    <a:pt x="3449" y="439"/>
                  </a:lnTo>
                  <a:lnTo>
                    <a:pt x="3452" y="439"/>
                  </a:lnTo>
                  <a:lnTo>
                    <a:pt x="3469" y="456"/>
                  </a:lnTo>
                  <a:lnTo>
                    <a:pt x="3472" y="459"/>
                  </a:lnTo>
                  <a:cubicBezTo>
                    <a:pt x="3483" y="486"/>
                    <a:pt x="3489" y="513"/>
                    <a:pt x="3496" y="539"/>
                  </a:cubicBezTo>
                  <a:cubicBezTo>
                    <a:pt x="3509" y="573"/>
                    <a:pt x="3520" y="606"/>
                    <a:pt x="3529" y="639"/>
                  </a:cubicBezTo>
                  <a:cubicBezTo>
                    <a:pt x="3549" y="707"/>
                    <a:pt x="3560" y="780"/>
                    <a:pt x="3583" y="850"/>
                  </a:cubicBezTo>
                  <a:cubicBezTo>
                    <a:pt x="3613" y="948"/>
                    <a:pt x="3670" y="1024"/>
                    <a:pt x="3737" y="1101"/>
                  </a:cubicBezTo>
                  <a:cubicBezTo>
                    <a:pt x="3760" y="1128"/>
                    <a:pt x="3787" y="1155"/>
                    <a:pt x="3813" y="1181"/>
                  </a:cubicBezTo>
                  <a:cubicBezTo>
                    <a:pt x="3841" y="1204"/>
                    <a:pt x="3870" y="1225"/>
                    <a:pt x="3904" y="1245"/>
                  </a:cubicBezTo>
                  <a:cubicBezTo>
                    <a:pt x="3914" y="1252"/>
                    <a:pt x="3924" y="1255"/>
                    <a:pt x="3934" y="1258"/>
                  </a:cubicBezTo>
                  <a:cubicBezTo>
                    <a:pt x="3964" y="1275"/>
                    <a:pt x="3994" y="1282"/>
                    <a:pt x="4028" y="1282"/>
                  </a:cubicBezTo>
                  <a:cubicBezTo>
                    <a:pt x="4074" y="1282"/>
                    <a:pt x="4114" y="1269"/>
                    <a:pt x="4151" y="1245"/>
                  </a:cubicBezTo>
                  <a:cubicBezTo>
                    <a:pt x="4202" y="1218"/>
                    <a:pt x="4231" y="1158"/>
                    <a:pt x="4228" y="1101"/>
                  </a:cubicBezTo>
                  <a:cubicBezTo>
                    <a:pt x="4225" y="1048"/>
                    <a:pt x="4195" y="1001"/>
                    <a:pt x="4151" y="971"/>
                  </a:cubicBezTo>
                  <a:cubicBezTo>
                    <a:pt x="4131" y="957"/>
                    <a:pt x="4114" y="944"/>
                    <a:pt x="4094" y="931"/>
                  </a:cubicBezTo>
                  <a:cubicBezTo>
                    <a:pt x="4051" y="897"/>
                    <a:pt x="4014" y="854"/>
                    <a:pt x="3978" y="810"/>
                  </a:cubicBezTo>
                  <a:cubicBezTo>
                    <a:pt x="3961" y="790"/>
                    <a:pt x="3944" y="767"/>
                    <a:pt x="3930" y="740"/>
                  </a:cubicBezTo>
                  <a:cubicBezTo>
                    <a:pt x="3914" y="700"/>
                    <a:pt x="3904" y="656"/>
                    <a:pt x="3890" y="613"/>
                  </a:cubicBezTo>
                  <a:cubicBezTo>
                    <a:pt x="3877" y="559"/>
                    <a:pt x="3861" y="509"/>
                    <a:pt x="3841" y="459"/>
                  </a:cubicBezTo>
                  <a:cubicBezTo>
                    <a:pt x="3833" y="436"/>
                    <a:pt x="3824" y="412"/>
                    <a:pt x="3817" y="389"/>
                  </a:cubicBezTo>
                  <a:cubicBezTo>
                    <a:pt x="3810" y="379"/>
                    <a:pt x="3807" y="366"/>
                    <a:pt x="3800" y="355"/>
                  </a:cubicBezTo>
                  <a:cubicBezTo>
                    <a:pt x="3793" y="338"/>
                    <a:pt x="3787" y="322"/>
                    <a:pt x="3777" y="305"/>
                  </a:cubicBezTo>
                  <a:cubicBezTo>
                    <a:pt x="3764" y="278"/>
                    <a:pt x="3747" y="255"/>
                    <a:pt x="3730" y="232"/>
                  </a:cubicBezTo>
                  <a:cubicBezTo>
                    <a:pt x="3710" y="212"/>
                    <a:pt x="3693" y="195"/>
                    <a:pt x="3673" y="181"/>
                  </a:cubicBezTo>
                  <a:cubicBezTo>
                    <a:pt x="3650" y="165"/>
                    <a:pt x="3629" y="148"/>
                    <a:pt x="3606" y="135"/>
                  </a:cubicBezTo>
                  <a:cubicBezTo>
                    <a:pt x="3580" y="121"/>
                    <a:pt x="3552" y="114"/>
                    <a:pt x="3526" y="105"/>
                  </a:cubicBezTo>
                  <a:lnTo>
                    <a:pt x="3506" y="101"/>
                  </a:lnTo>
                  <a:cubicBezTo>
                    <a:pt x="3486" y="98"/>
                    <a:pt x="3463" y="94"/>
                    <a:pt x="3442" y="94"/>
                  </a:cubicBezTo>
                  <a:cubicBezTo>
                    <a:pt x="3412" y="94"/>
                    <a:pt x="3382" y="98"/>
                    <a:pt x="3356" y="105"/>
                  </a:cubicBezTo>
                  <a:cubicBezTo>
                    <a:pt x="3312" y="118"/>
                    <a:pt x="3268" y="138"/>
                    <a:pt x="3231" y="165"/>
                  </a:cubicBezTo>
                  <a:cubicBezTo>
                    <a:pt x="3191" y="195"/>
                    <a:pt x="3155" y="228"/>
                    <a:pt x="3125" y="269"/>
                  </a:cubicBezTo>
                  <a:cubicBezTo>
                    <a:pt x="3101" y="298"/>
                    <a:pt x="3078" y="332"/>
                    <a:pt x="3058" y="369"/>
                  </a:cubicBezTo>
                  <a:cubicBezTo>
                    <a:pt x="3027" y="419"/>
                    <a:pt x="3007" y="469"/>
                    <a:pt x="2987" y="522"/>
                  </a:cubicBezTo>
                  <a:cubicBezTo>
                    <a:pt x="2961" y="590"/>
                    <a:pt x="2938" y="653"/>
                    <a:pt x="2921" y="720"/>
                  </a:cubicBezTo>
                  <a:cubicBezTo>
                    <a:pt x="2907" y="780"/>
                    <a:pt x="2894" y="843"/>
                    <a:pt x="2874" y="900"/>
                  </a:cubicBezTo>
                  <a:cubicBezTo>
                    <a:pt x="2870" y="911"/>
                    <a:pt x="2867" y="917"/>
                    <a:pt x="2864" y="928"/>
                  </a:cubicBezTo>
                  <a:cubicBezTo>
                    <a:pt x="2850" y="914"/>
                    <a:pt x="2840" y="900"/>
                    <a:pt x="2827" y="887"/>
                  </a:cubicBezTo>
                  <a:cubicBezTo>
                    <a:pt x="2800" y="854"/>
                    <a:pt x="2780" y="817"/>
                    <a:pt x="2760" y="777"/>
                  </a:cubicBezTo>
                  <a:cubicBezTo>
                    <a:pt x="2740" y="730"/>
                    <a:pt x="2730" y="680"/>
                    <a:pt x="2717" y="633"/>
                  </a:cubicBezTo>
                  <a:cubicBezTo>
                    <a:pt x="2703" y="582"/>
                    <a:pt x="2690" y="533"/>
                    <a:pt x="2677" y="482"/>
                  </a:cubicBezTo>
                  <a:cubicBezTo>
                    <a:pt x="2666" y="429"/>
                    <a:pt x="2657" y="375"/>
                    <a:pt x="2640" y="329"/>
                  </a:cubicBezTo>
                  <a:cubicBezTo>
                    <a:pt x="2623" y="289"/>
                    <a:pt x="2606" y="252"/>
                    <a:pt x="2589" y="218"/>
                  </a:cubicBezTo>
                  <a:lnTo>
                    <a:pt x="2580" y="198"/>
                  </a:lnTo>
                  <a:cubicBezTo>
                    <a:pt x="2566" y="178"/>
                    <a:pt x="2546" y="148"/>
                    <a:pt x="2526" y="131"/>
                  </a:cubicBezTo>
                  <a:cubicBezTo>
                    <a:pt x="2493" y="98"/>
                    <a:pt x="2453" y="68"/>
                    <a:pt x="2409" y="48"/>
                  </a:cubicBezTo>
                  <a:cubicBezTo>
                    <a:pt x="2348" y="17"/>
                    <a:pt x="2285" y="0"/>
                    <a:pt x="2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43049" y="1560902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14"/>
            <p:cNvGrpSpPr/>
            <p:nvPr/>
          </p:nvGrpSpPr>
          <p:grpSpPr>
            <a:xfrm>
              <a:off x="8810285" y="2242772"/>
              <a:ext cx="155484" cy="175100"/>
              <a:chOff x="3655550" y="2257032"/>
              <a:chExt cx="192526" cy="161920"/>
            </a:xfrm>
          </p:grpSpPr>
          <p:sp>
            <p:nvSpPr>
              <p:cNvPr id="245" name="Google Shape;245;p14"/>
              <p:cNvSpPr/>
              <p:nvPr/>
            </p:nvSpPr>
            <p:spPr>
              <a:xfrm>
                <a:off x="3655550" y="2331503"/>
                <a:ext cx="192526" cy="31876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26" extrusionOk="0">
                    <a:moveTo>
                      <a:pt x="967" y="1"/>
                    </a:moveTo>
                    <a:cubicBezTo>
                      <a:pt x="936" y="1"/>
                      <a:pt x="906" y="1"/>
                      <a:pt x="876" y="5"/>
                    </a:cubicBezTo>
                    <a:cubicBezTo>
                      <a:pt x="800" y="8"/>
                      <a:pt x="719" y="15"/>
                      <a:pt x="642" y="18"/>
                    </a:cubicBezTo>
                    <a:cubicBezTo>
                      <a:pt x="458" y="31"/>
                      <a:pt x="274" y="31"/>
                      <a:pt x="93" y="35"/>
                    </a:cubicBezTo>
                    <a:cubicBezTo>
                      <a:pt x="40" y="35"/>
                      <a:pt x="0" y="85"/>
                      <a:pt x="3" y="135"/>
                    </a:cubicBezTo>
                    <a:cubicBezTo>
                      <a:pt x="3" y="186"/>
                      <a:pt x="50" y="226"/>
                      <a:pt x="100" y="226"/>
                    </a:cubicBezTo>
                    <a:cubicBezTo>
                      <a:pt x="311" y="222"/>
                      <a:pt x="519" y="218"/>
                      <a:pt x="726" y="209"/>
                    </a:cubicBezTo>
                    <a:cubicBezTo>
                      <a:pt x="789" y="207"/>
                      <a:pt x="854" y="204"/>
                      <a:pt x="918" y="204"/>
                    </a:cubicBezTo>
                    <a:cubicBezTo>
                      <a:pt x="946" y="204"/>
                      <a:pt x="973" y="204"/>
                      <a:pt x="1000" y="206"/>
                    </a:cubicBezTo>
                    <a:cubicBezTo>
                      <a:pt x="1047" y="206"/>
                      <a:pt x="1093" y="212"/>
                      <a:pt x="1141" y="212"/>
                    </a:cubicBezTo>
                    <a:lnTo>
                      <a:pt x="1204" y="212"/>
                    </a:lnTo>
                    <a:cubicBezTo>
                      <a:pt x="1234" y="212"/>
                      <a:pt x="1268" y="212"/>
                      <a:pt x="1294" y="198"/>
                    </a:cubicBezTo>
                    <a:cubicBezTo>
                      <a:pt x="1311" y="195"/>
                      <a:pt x="1325" y="186"/>
                      <a:pt x="1334" y="175"/>
                    </a:cubicBezTo>
                    <a:cubicBezTo>
                      <a:pt x="1345" y="161"/>
                      <a:pt x="1351" y="149"/>
                      <a:pt x="1354" y="135"/>
                    </a:cubicBezTo>
                    <a:cubicBezTo>
                      <a:pt x="1365" y="98"/>
                      <a:pt x="1348" y="51"/>
                      <a:pt x="1311" y="35"/>
                    </a:cubicBezTo>
                    <a:cubicBezTo>
                      <a:pt x="1294" y="28"/>
                      <a:pt x="1274" y="21"/>
                      <a:pt x="1254" y="18"/>
                    </a:cubicBezTo>
                    <a:cubicBezTo>
                      <a:pt x="1234" y="15"/>
                      <a:pt x="1214" y="15"/>
                      <a:pt x="1190" y="15"/>
                    </a:cubicBezTo>
                    <a:cubicBezTo>
                      <a:pt x="1164" y="11"/>
                      <a:pt x="1137" y="11"/>
                      <a:pt x="1107" y="8"/>
                    </a:cubicBezTo>
                    <a:cubicBezTo>
                      <a:pt x="1070" y="5"/>
                      <a:pt x="1033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3735240" y="2257032"/>
                <a:ext cx="38223" cy="1619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48" extrusionOk="0">
                    <a:moveTo>
                      <a:pt x="114" y="1"/>
                    </a:moveTo>
                    <a:cubicBezTo>
                      <a:pt x="57" y="1"/>
                      <a:pt x="0" y="55"/>
                      <a:pt x="10" y="118"/>
                    </a:cubicBezTo>
                    <a:cubicBezTo>
                      <a:pt x="17" y="198"/>
                      <a:pt x="23" y="278"/>
                      <a:pt x="27" y="359"/>
                    </a:cubicBezTo>
                    <a:cubicBezTo>
                      <a:pt x="30" y="433"/>
                      <a:pt x="30" y="509"/>
                      <a:pt x="37" y="583"/>
                    </a:cubicBezTo>
                    <a:cubicBezTo>
                      <a:pt x="40" y="657"/>
                      <a:pt x="34" y="726"/>
                      <a:pt x="30" y="800"/>
                    </a:cubicBezTo>
                    <a:cubicBezTo>
                      <a:pt x="27" y="834"/>
                      <a:pt x="23" y="870"/>
                      <a:pt x="23" y="904"/>
                    </a:cubicBezTo>
                    <a:cubicBezTo>
                      <a:pt x="20" y="947"/>
                      <a:pt x="23" y="987"/>
                      <a:pt x="20" y="1031"/>
                    </a:cubicBezTo>
                    <a:cubicBezTo>
                      <a:pt x="20" y="1096"/>
                      <a:pt x="83" y="1148"/>
                      <a:pt x="145" y="1148"/>
                    </a:cubicBezTo>
                    <a:cubicBezTo>
                      <a:pt x="147" y="1148"/>
                      <a:pt x="148" y="1148"/>
                      <a:pt x="150" y="1148"/>
                    </a:cubicBezTo>
                    <a:cubicBezTo>
                      <a:pt x="218" y="1148"/>
                      <a:pt x="271" y="1088"/>
                      <a:pt x="267" y="1021"/>
                    </a:cubicBezTo>
                    <a:cubicBezTo>
                      <a:pt x="267" y="981"/>
                      <a:pt x="261" y="941"/>
                      <a:pt x="261" y="904"/>
                    </a:cubicBezTo>
                    <a:cubicBezTo>
                      <a:pt x="258" y="864"/>
                      <a:pt x="258" y="827"/>
                      <a:pt x="258" y="790"/>
                    </a:cubicBezTo>
                    <a:cubicBezTo>
                      <a:pt x="258" y="754"/>
                      <a:pt x="261" y="720"/>
                      <a:pt x="261" y="686"/>
                    </a:cubicBezTo>
                    <a:cubicBezTo>
                      <a:pt x="261" y="649"/>
                      <a:pt x="258" y="609"/>
                      <a:pt x="255" y="573"/>
                    </a:cubicBezTo>
                    <a:cubicBezTo>
                      <a:pt x="251" y="496"/>
                      <a:pt x="255" y="422"/>
                      <a:pt x="251" y="348"/>
                    </a:cubicBezTo>
                    <a:cubicBezTo>
                      <a:pt x="247" y="268"/>
                      <a:pt x="241" y="188"/>
                      <a:pt x="231" y="104"/>
                    </a:cubicBezTo>
                    <a:cubicBezTo>
                      <a:pt x="227" y="78"/>
                      <a:pt x="218" y="51"/>
                      <a:pt x="194" y="31"/>
                    </a:cubicBezTo>
                    <a:cubicBezTo>
                      <a:pt x="174" y="11"/>
                      <a:pt x="147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4"/>
            <p:cNvSpPr/>
            <p:nvPr/>
          </p:nvSpPr>
          <p:spPr>
            <a:xfrm>
              <a:off x="6764747" y="254723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6438092">
              <a:off x="1390171" y="119727"/>
              <a:ext cx="219338" cy="353726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834672" y="3644248"/>
              <a:ext cx="106705" cy="83716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218" y="1"/>
                  </a:moveTo>
                  <a:cubicBezTo>
                    <a:pt x="98" y="1"/>
                    <a:pt x="0" y="118"/>
                    <a:pt x="7" y="235"/>
                  </a:cubicBezTo>
                  <a:cubicBezTo>
                    <a:pt x="7" y="292"/>
                    <a:pt x="34" y="345"/>
                    <a:pt x="78" y="385"/>
                  </a:cubicBezTo>
                  <a:cubicBezTo>
                    <a:pt x="121" y="429"/>
                    <a:pt x="178" y="446"/>
                    <a:pt x="238" y="446"/>
                  </a:cubicBezTo>
                  <a:cubicBezTo>
                    <a:pt x="358" y="446"/>
                    <a:pt x="452" y="329"/>
                    <a:pt x="448" y="212"/>
                  </a:cubicBezTo>
                  <a:cubicBezTo>
                    <a:pt x="445" y="155"/>
                    <a:pt x="419" y="101"/>
                    <a:pt x="379" y="61"/>
                  </a:cubicBezTo>
                  <a:cubicBezTo>
                    <a:pt x="335" y="18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778361" y="4605715"/>
              <a:ext cx="219336" cy="353723"/>
            </a:xfrm>
            <a:custGeom>
              <a:avLst/>
              <a:gdLst/>
              <a:ahLst/>
              <a:cxnLst/>
              <a:rect l="l" t="t" r="r" b="b"/>
              <a:pathLst>
                <a:path w="2450" h="3951" extrusionOk="0">
                  <a:moveTo>
                    <a:pt x="1707" y="1170"/>
                  </a:moveTo>
                  <a:lnTo>
                    <a:pt x="1703" y="1179"/>
                  </a:lnTo>
                  <a:lnTo>
                    <a:pt x="1699" y="1179"/>
                  </a:lnTo>
                  <a:lnTo>
                    <a:pt x="1707" y="1170"/>
                  </a:lnTo>
                  <a:close/>
                  <a:moveTo>
                    <a:pt x="2288" y="1"/>
                  </a:moveTo>
                  <a:cubicBezTo>
                    <a:pt x="2254" y="1"/>
                    <a:pt x="2219" y="12"/>
                    <a:pt x="2188" y="32"/>
                  </a:cubicBezTo>
                  <a:cubicBezTo>
                    <a:pt x="2171" y="42"/>
                    <a:pt x="2151" y="55"/>
                    <a:pt x="2131" y="69"/>
                  </a:cubicBezTo>
                  <a:cubicBezTo>
                    <a:pt x="2085" y="96"/>
                    <a:pt x="2031" y="116"/>
                    <a:pt x="1977" y="133"/>
                  </a:cubicBezTo>
                  <a:cubicBezTo>
                    <a:pt x="1951" y="139"/>
                    <a:pt x="1924" y="146"/>
                    <a:pt x="1894" y="149"/>
                  </a:cubicBezTo>
                  <a:cubicBezTo>
                    <a:pt x="1850" y="146"/>
                    <a:pt x="1807" y="142"/>
                    <a:pt x="1764" y="136"/>
                  </a:cubicBezTo>
                  <a:cubicBezTo>
                    <a:pt x="1710" y="129"/>
                    <a:pt x="1656" y="126"/>
                    <a:pt x="1599" y="122"/>
                  </a:cubicBezTo>
                  <a:lnTo>
                    <a:pt x="1526" y="122"/>
                  </a:lnTo>
                  <a:cubicBezTo>
                    <a:pt x="1516" y="119"/>
                    <a:pt x="1503" y="119"/>
                    <a:pt x="1489" y="119"/>
                  </a:cubicBezTo>
                  <a:cubicBezTo>
                    <a:pt x="1472" y="122"/>
                    <a:pt x="1452" y="122"/>
                    <a:pt x="1435" y="122"/>
                  </a:cubicBezTo>
                  <a:cubicBezTo>
                    <a:pt x="1406" y="126"/>
                    <a:pt x="1378" y="133"/>
                    <a:pt x="1349" y="142"/>
                  </a:cubicBezTo>
                  <a:cubicBezTo>
                    <a:pt x="1325" y="149"/>
                    <a:pt x="1302" y="159"/>
                    <a:pt x="1278" y="173"/>
                  </a:cubicBezTo>
                  <a:cubicBezTo>
                    <a:pt x="1255" y="186"/>
                    <a:pt x="1235" y="202"/>
                    <a:pt x="1211" y="219"/>
                  </a:cubicBezTo>
                  <a:cubicBezTo>
                    <a:pt x="1188" y="236"/>
                    <a:pt x="1171" y="259"/>
                    <a:pt x="1154" y="279"/>
                  </a:cubicBezTo>
                  <a:lnTo>
                    <a:pt x="1142" y="296"/>
                  </a:lnTo>
                  <a:cubicBezTo>
                    <a:pt x="1131" y="316"/>
                    <a:pt x="1121" y="336"/>
                    <a:pt x="1111" y="353"/>
                  </a:cubicBezTo>
                  <a:cubicBezTo>
                    <a:pt x="1101" y="380"/>
                    <a:pt x="1094" y="410"/>
                    <a:pt x="1091" y="437"/>
                  </a:cubicBezTo>
                  <a:cubicBezTo>
                    <a:pt x="1085" y="483"/>
                    <a:pt x="1088" y="531"/>
                    <a:pt x="1097" y="577"/>
                  </a:cubicBezTo>
                  <a:cubicBezTo>
                    <a:pt x="1108" y="624"/>
                    <a:pt x="1125" y="671"/>
                    <a:pt x="1151" y="714"/>
                  </a:cubicBezTo>
                  <a:cubicBezTo>
                    <a:pt x="1171" y="748"/>
                    <a:pt x="1191" y="784"/>
                    <a:pt x="1218" y="815"/>
                  </a:cubicBezTo>
                  <a:cubicBezTo>
                    <a:pt x="1251" y="861"/>
                    <a:pt x="1292" y="901"/>
                    <a:pt x="1335" y="942"/>
                  </a:cubicBezTo>
                  <a:cubicBezTo>
                    <a:pt x="1382" y="989"/>
                    <a:pt x="1435" y="1036"/>
                    <a:pt x="1492" y="1076"/>
                  </a:cubicBezTo>
                  <a:cubicBezTo>
                    <a:pt x="1539" y="1113"/>
                    <a:pt x="1593" y="1149"/>
                    <a:pt x="1639" y="1190"/>
                  </a:cubicBezTo>
                  <a:lnTo>
                    <a:pt x="1656" y="1206"/>
                  </a:lnTo>
                  <a:cubicBezTo>
                    <a:pt x="1643" y="1216"/>
                    <a:pt x="1626" y="1223"/>
                    <a:pt x="1606" y="1230"/>
                  </a:cubicBezTo>
                  <a:cubicBezTo>
                    <a:pt x="1566" y="1239"/>
                    <a:pt x="1523" y="1243"/>
                    <a:pt x="1483" y="1246"/>
                  </a:cubicBezTo>
                  <a:cubicBezTo>
                    <a:pt x="1429" y="1246"/>
                    <a:pt x="1382" y="1239"/>
                    <a:pt x="1329" y="1233"/>
                  </a:cubicBezTo>
                  <a:cubicBezTo>
                    <a:pt x="1278" y="1226"/>
                    <a:pt x="1228" y="1219"/>
                    <a:pt x="1174" y="1213"/>
                  </a:cubicBezTo>
                  <a:cubicBezTo>
                    <a:pt x="1125" y="1202"/>
                    <a:pt x="1071" y="1190"/>
                    <a:pt x="1021" y="1190"/>
                  </a:cubicBezTo>
                  <a:cubicBezTo>
                    <a:pt x="1009" y="1188"/>
                    <a:pt x="997" y="1188"/>
                    <a:pt x="985" y="1188"/>
                  </a:cubicBezTo>
                  <a:cubicBezTo>
                    <a:pt x="957" y="1188"/>
                    <a:pt x="929" y="1191"/>
                    <a:pt x="901" y="1193"/>
                  </a:cubicBezTo>
                  <a:lnTo>
                    <a:pt x="881" y="1196"/>
                  </a:lnTo>
                  <a:cubicBezTo>
                    <a:pt x="853" y="1199"/>
                    <a:pt x="820" y="1206"/>
                    <a:pt x="796" y="1216"/>
                  </a:cubicBezTo>
                  <a:cubicBezTo>
                    <a:pt x="753" y="1236"/>
                    <a:pt x="710" y="1263"/>
                    <a:pt x="673" y="1293"/>
                  </a:cubicBezTo>
                  <a:cubicBezTo>
                    <a:pt x="623" y="1337"/>
                    <a:pt x="583" y="1394"/>
                    <a:pt x="560" y="1454"/>
                  </a:cubicBezTo>
                  <a:lnTo>
                    <a:pt x="549" y="1477"/>
                  </a:lnTo>
                  <a:cubicBezTo>
                    <a:pt x="526" y="1544"/>
                    <a:pt x="523" y="1624"/>
                    <a:pt x="532" y="1694"/>
                  </a:cubicBezTo>
                  <a:cubicBezTo>
                    <a:pt x="546" y="1764"/>
                    <a:pt x="569" y="1835"/>
                    <a:pt x="600" y="1902"/>
                  </a:cubicBezTo>
                  <a:cubicBezTo>
                    <a:pt x="626" y="1962"/>
                    <a:pt x="663" y="2019"/>
                    <a:pt x="710" y="2065"/>
                  </a:cubicBezTo>
                  <a:cubicBezTo>
                    <a:pt x="730" y="2089"/>
                    <a:pt x="750" y="2113"/>
                    <a:pt x="773" y="2133"/>
                  </a:cubicBezTo>
                  <a:cubicBezTo>
                    <a:pt x="827" y="2179"/>
                    <a:pt x="881" y="2226"/>
                    <a:pt x="934" y="2269"/>
                  </a:cubicBezTo>
                  <a:cubicBezTo>
                    <a:pt x="1017" y="2333"/>
                    <a:pt x="1101" y="2397"/>
                    <a:pt x="1182" y="2467"/>
                  </a:cubicBezTo>
                  <a:cubicBezTo>
                    <a:pt x="1198" y="2484"/>
                    <a:pt x="1218" y="2504"/>
                    <a:pt x="1235" y="2524"/>
                  </a:cubicBezTo>
                  <a:cubicBezTo>
                    <a:pt x="1198" y="2557"/>
                    <a:pt x="1162" y="2587"/>
                    <a:pt x="1121" y="2618"/>
                  </a:cubicBezTo>
                  <a:cubicBezTo>
                    <a:pt x="1108" y="2624"/>
                    <a:pt x="1094" y="2627"/>
                    <a:pt x="1085" y="2634"/>
                  </a:cubicBezTo>
                  <a:cubicBezTo>
                    <a:pt x="1014" y="2650"/>
                    <a:pt x="947" y="2661"/>
                    <a:pt x="877" y="2667"/>
                  </a:cubicBezTo>
                  <a:cubicBezTo>
                    <a:pt x="827" y="2667"/>
                    <a:pt x="780" y="2661"/>
                    <a:pt x="730" y="2654"/>
                  </a:cubicBezTo>
                  <a:cubicBezTo>
                    <a:pt x="676" y="2647"/>
                    <a:pt x="623" y="2644"/>
                    <a:pt x="566" y="2641"/>
                  </a:cubicBezTo>
                  <a:cubicBezTo>
                    <a:pt x="521" y="2639"/>
                    <a:pt x="476" y="2636"/>
                    <a:pt x="431" y="2636"/>
                  </a:cubicBezTo>
                  <a:cubicBezTo>
                    <a:pt x="413" y="2636"/>
                    <a:pt x="394" y="2637"/>
                    <a:pt x="375" y="2638"/>
                  </a:cubicBezTo>
                  <a:cubicBezTo>
                    <a:pt x="245" y="2650"/>
                    <a:pt x="128" y="2718"/>
                    <a:pt x="64" y="2831"/>
                  </a:cubicBezTo>
                  <a:cubicBezTo>
                    <a:pt x="24" y="2902"/>
                    <a:pt x="1" y="2985"/>
                    <a:pt x="1" y="3065"/>
                  </a:cubicBezTo>
                  <a:cubicBezTo>
                    <a:pt x="1" y="3132"/>
                    <a:pt x="4" y="3196"/>
                    <a:pt x="21" y="3260"/>
                  </a:cubicBezTo>
                  <a:cubicBezTo>
                    <a:pt x="31" y="3293"/>
                    <a:pt x="41" y="3326"/>
                    <a:pt x="54" y="3363"/>
                  </a:cubicBezTo>
                  <a:cubicBezTo>
                    <a:pt x="71" y="3400"/>
                    <a:pt x="91" y="3433"/>
                    <a:pt x="114" y="3467"/>
                  </a:cubicBezTo>
                  <a:cubicBezTo>
                    <a:pt x="151" y="3521"/>
                    <a:pt x="205" y="3567"/>
                    <a:pt x="255" y="3610"/>
                  </a:cubicBezTo>
                  <a:cubicBezTo>
                    <a:pt x="319" y="3664"/>
                    <a:pt x="392" y="3708"/>
                    <a:pt x="462" y="3751"/>
                  </a:cubicBezTo>
                  <a:cubicBezTo>
                    <a:pt x="552" y="3811"/>
                    <a:pt x="646" y="3868"/>
                    <a:pt x="736" y="3928"/>
                  </a:cubicBezTo>
                  <a:cubicBezTo>
                    <a:pt x="760" y="3942"/>
                    <a:pt x="786" y="3950"/>
                    <a:pt x="814" y="3950"/>
                  </a:cubicBezTo>
                  <a:cubicBezTo>
                    <a:pt x="821" y="3950"/>
                    <a:pt x="829" y="3950"/>
                    <a:pt x="836" y="3948"/>
                  </a:cubicBezTo>
                  <a:cubicBezTo>
                    <a:pt x="870" y="3945"/>
                    <a:pt x="901" y="3925"/>
                    <a:pt x="921" y="3895"/>
                  </a:cubicBezTo>
                  <a:cubicBezTo>
                    <a:pt x="961" y="3838"/>
                    <a:pt x="950" y="3748"/>
                    <a:pt x="890" y="3711"/>
                  </a:cubicBezTo>
                  <a:cubicBezTo>
                    <a:pt x="793" y="3651"/>
                    <a:pt x="696" y="3590"/>
                    <a:pt x="603" y="3527"/>
                  </a:cubicBezTo>
                  <a:cubicBezTo>
                    <a:pt x="529" y="3480"/>
                    <a:pt x="459" y="3430"/>
                    <a:pt x="392" y="3377"/>
                  </a:cubicBezTo>
                  <a:cubicBezTo>
                    <a:pt x="365" y="3350"/>
                    <a:pt x="342" y="3323"/>
                    <a:pt x="322" y="3293"/>
                  </a:cubicBezTo>
                  <a:cubicBezTo>
                    <a:pt x="308" y="3266"/>
                    <a:pt x="299" y="3240"/>
                    <a:pt x="288" y="3212"/>
                  </a:cubicBezTo>
                  <a:cubicBezTo>
                    <a:pt x="279" y="3176"/>
                    <a:pt x="271" y="3143"/>
                    <a:pt x="268" y="3109"/>
                  </a:cubicBezTo>
                  <a:cubicBezTo>
                    <a:pt x="268" y="3082"/>
                    <a:pt x="271" y="3052"/>
                    <a:pt x="275" y="3025"/>
                  </a:cubicBezTo>
                  <a:cubicBezTo>
                    <a:pt x="279" y="3012"/>
                    <a:pt x="282" y="2999"/>
                    <a:pt x="288" y="2985"/>
                  </a:cubicBezTo>
                  <a:cubicBezTo>
                    <a:pt x="295" y="2976"/>
                    <a:pt x="302" y="2965"/>
                    <a:pt x="308" y="2955"/>
                  </a:cubicBezTo>
                  <a:lnTo>
                    <a:pt x="328" y="2939"/>
                  </a:lnTo>
                  <a:lnTo>
                    <a:pt x="352" y="2928"/>
                  </a:lnTo>
                  <a:cubicBezTo>
                    <a:pt x="369" y="2925"/>
                    <a:pt x="385" y="2922"/>
                    <a:pt x="402" y="2922"/>
                  </a:cubicBezTo>
                  <a:cubicBezTo>
                    <a:pt x="449" y="2922"/>
                    <a:pt x="495" y="2925"/>
                    <a:pt x="543" y="2931"/>
                  </a:cubicBezTo>
                  <a:cubicBezTo>
                    <a:pt x="596" y="2935"/>
                    <a:pt x="649" y="2942"/>
                    <a:pt x="706" y="2948"/>
                  </a:cubicBezTo>
                  <a:cubicBezTo>
                    <a:pt x="760" y="2959"/>
                    <a:pt x="813" y="2965"/>
                    <a:pt x="870" y="2965"/>
                  </a:cubicBezTo>
                  <a:cubicBezTo>
                    <a:pt x="934" y="2965"/>
                    <a:pt x="1001" y="2955"/>
                    <a:pt x="1068" y="2948"/>
                  </a:cubicBezTo>
                  <a:cubicBezTo>
                    <a:pt x="1094" y="2945"/>
                    <a:pt x="1121" y="2942"/>
                    <a:pt x="1148" y="2935"/>
                  </a:cubicBezTo>
                  <a:cubicBezTo>
                    <a:pt x="1198" y="2925"/>
                    <a:pt x="1245" y="2905"/>
                    <a:pt x="1295" y="2878"/>
                  </a:cubicBezTo>
                  <a:cubicBezTo>
                    <a:pt x="1355" y="2845"/>
                    <a:pt x="1412" y="2805"/>
                    <a:pt x="1466" y="2758"/>
                  </a:cubicBezTo>
                  <a:cubicBezTo>
                    <a:pt x="1492" y="2731"/>
                    <a:pt x="1519" y="2701"/>
                    <a:pt x="1536" y="2671"/>
                  </a:cubicBezTo>
                  <a:cubicBezTo>
                    <a:pt x="1549" y="2650"/>
                    <a:pt x="1559" y="2627"/>
                    <a:pt x="1569" y="2607"/>
                  </a:cubicBezTo>
                  <a:cubicBezTo>
                    <a:pt x="1576" y="2587"/>
                    <a:pt x="1579" y="2564"/>
                    <a:pt x="1583" y="2541"/>
                  </a:cubicBezTo>
                  <a:cubicBezTo>
                    <a:pt x="1586" y="2520"/>
                    <a:pt x="1583" y="2487"/>
                    <a:pt x="1583" y="2474"/>
                  </a:cubicBezTo>
                  <a:cubicBezTo>
                    <a:pt x="1579" y="2450"/>
                    <a:pt x="1573" y="2430"/>
                    <a:pt x="1566" y="2406"/>
                  </a:cubicBezTo>
                  <a:cubicBezTo>
                    <a:pt x="1549" y="2363"/>
                    <a:pt x="1523" y="2323"/>
                    <a:pt x="1495" y="2286"/>
                  </a:cubicBezTo>
                  <a:cubicBezTo>
                    <a:pt x="1452" y="2223"/>
                    <a:pt x="1389" y="2166"/>
                    <a:pt x="1332" y="2113"/>
                  </a:cubicBezTo>
                  <a:cubicBezTo>
                    <a:pt x="1235" y="2022"/>
                    <a:pt x="1125" y="1945"/>
                    <a:pt x="1024" y="1858"/>
                  </a:cubicBezTo>
                  <a:cubicBezTo>
                    <a:pt x="997" y="1828"/>
                    <a:pt x="971" y="1801"/>
                    <a:pt x="947" y="1772"/>
                  </a:cubicBezTo>
                  <a:cubicBezTo>
                    <a:pt x="930" y="1735"/>
                    <a:pt x="914" y="1701"/>
                    <a:pt x="901" y="1664"/>
                  </a:cubicBezTo>
                  <a:cubicBezTo>
                    <a:pt x="897" y="1647"/>
                    <a:pt x="893" y="1631"/>
                    <a:pt x="890" y="1611"/>
                  </a:cubicBezTo>
                  <a:lnTo>
                    <a:pt x="890" y="1591"/>
                  </a:lnTo>
                  <a:lnTo>
                    <a:pt x="897" y="1581"/>
                  </a:lnTo>
                  <a:lnTo>
                    <a:pt x="907" y="1560"/>
                  </a:lnTo>
                  <a:lnTo>
                    <a:pt x="927" y="1547"/>
                  </a:lnTo>
                  <a:cubicBezTo>
                    <a:pt x="937" y="1544"/>
                    <a:pt x="947" y="1544"/>
                    <a:pt x="957" y="1540"/>
                  </a:cubicBezTo>
                  <a:cubicBezTo>
                    <a:pt x="1004" y="1544"/>
                    <a:pt x="1051" y="1547"/>
                    <a:pt x="1097" y="1554"/>
                  </a:cubicBezTo>
                  <a:cubicBezTo>
                    <a:pt x="1148" y="1560"/>
                    <a:pt x="1202" y="1567"/>
                    <a:pt x="1255" y="1574"/>
                  </a:cubicBezTo>
                  <a:cubicBezTo>
                    <a:pt x="1308" y="1581"/>
                    <a:pt x="1362" y="1594"/>
                    <a:pt x="1415" y="1594"/>
                  </a:cubicBezTo>
                  <a:cubicBezTo>
                    <a:pt x="1427" y="1595"/>
                    <a:pt x="1438" y="1595"/>
                    <a:pt x="1450" y="1595"/>
                  </a:cubicBezTo>
                  <a:cubicBezTo>
                    <a:pt x="1506" y="1595"/>
                    <a:pt x="1564" y="1589"/>
                    <a:pt x="1619" y="1577"/>
                  </a:cubicBezTo>
                  <a:cubicBezTo>
                    <a:pt x="1656" y="1571"/>
                    <a:pt x="1690" y="1557"/>
                    <a:pt x="1727" y="1544"/>
                  </a:cubicBezTo>
                  <a:cubicBezTo>
                    <a:pt x="1767" y="1531"/>
                    <a:pt x="1800" y="1511"/>
                    <a:pt x="1837" y="1487"/>
                  </a:cubicBezTo>
                  <a:cubicBezTo>
                    <a:pt x="1857" y="1474"/>
                    <a:pt x="1877" y="1460"/>
                    <a:pt x="1897" y="1443"/>
                  </a:cubicBezTo>
                  <a:cubicBezTo>
                    <a:pt x="1937" y="1410"/>
                    <a:pt x="1967" y="1366"/>
                    <a:pt x="1988" y="1316"/>
                  </a:cubicBezTo>
                  <a:cubicBezTo>
                    <a:pt x="1994" y="1296"/>
                    <a:pt x="1997" y="1263"/>
                    <a:pt x="2000" y="1243"/>
                  </a:cubicBezTo>
                  <a:cubicBezTo>
                    <a:pt x="2004" y="1210"/>
                    <a:pt x="2000" y="1176"/>
                    <a:pt x="1991" y="1145"/>
                  </a:cubicBezTo>
                  <a:cubicBezTo>
                    <a:pt x="1984" y="1122"/>
                    <a:pt x="1980" y="1105"/>
                    <a:pt x="1971" y="1085"/>
                  </a:cubicBezTo>
                  <a:cubicBezTo>
                    <a:pt x="1960" y="1065"/>
                    <a:pt x="1944" y="1045"/>
                    <a:pt x="1931" y="1025"/>
                  </a:cubicBezTo>
                  <a:cubicBezTo>
                    <a:pt x="1917" y="1009"/>
                    <a:pt x="1900" y="992"/>
                    <a:pt x="1887" y="975"/>
                  </a:cubicBezTo>
                  <a:cubicBezTo>
                    <a:pt x="1857" y="942"/>
                    <a:pt x="1827" y="912"/>
                    <a:pt x="1793" y="881"/>
                  </a:cubicBezTo>
                  <a:cubicBezTo>
                    <a:pt x="1750" y="841"/>
                    <a:pt x="1703" y="801"/>
                    <a:pt x="1656" y="761"/>
                  </a:cubicBezTo>
                  <a:cubicBezTo>
                    <a:pt x="1643" y="748"/>
                    <a:pt x="1626" y="735"/>
                    <a:pt x="1613" y="721"/>
                  </a:cubicBezTo>
                  <a:cubicBezTo>
                    <a:pt x="1556" y="668"/>
                    <a:pt x="1506" y="614"/>
                    <a:pt x="1463" y="554"/>
                  </a:cubicBezTo>
                  <a:cubicBezTo>
                    <a:pt x="1452" y="534"/>
                    <a:pt x="1443" y="517"/>
                    <a:pt x="1435" y="497"/>
                  </a:cubicBezTo>
                  <a:lnTo>
                    <a:pt x="1432" y="477"/>
                  </a:lnTo>
                  <a:lnTo>
                    <a:pt x="1435" y="477"/>
                  </a:lnTo>
                  <a:lnTo>
                    <a:pt x="1455" y="467"/>
                  </a:lnTo>
                  <a:lnTo>
                    <a:pt x="1459" y="467"/>
                  </a:lnTo>
                  <a:cubicBezTo>
                    <a:pt x="1486" y="467"/>
                    <a:pt x="1516" y="470"/>
                    <a:pt x="1543" y="474"/>
                  </a:cubicBezTo>
                  <a:cubicBezTo>
                    <a:pt x="1576" y="477"/>
                    <a:pt x="1613" y="477"/>
                    <a:pt x="1646" y="480"/>
                  </a:cubicBezTo>
                  <a:cubicBezTo>
                    <a:pt x="1719" y="487"/>
                    <a:pt x="1790" y="507"/>
                    <a:pt x="1860" y="514"/>
                  </a:cubicBezTo>
                  <a:cubicBezTo>
                    <a:pt x="1871" y="515"/>
                    <a:pt x="1883" y="515"/>
                    <a:pt x="1894" y="515"/>
                  </a:cubicBezTo>
                  <a:cubicBezTo>
                    <a:pt x="1982" y="515"/>
                    <a:pt x="2068" y="494"/>
                    <a:pt x="2151" y="467"/>
                  </a:cubicBezTo>
                  <a:cubicBezTo>
                    <a:pt x="2185" y="454"/>
                    <a:pt x="2221" y="440"/>
                    <a:pt x="2255" y="423"/>
                  </a:cubicBezTo>
                  <a:cubicBezTo>
                    <a:pt x="2289" y="410"/>
                    <a:pt x="2318" y="387"/>
                    <a:pt x="2349" y="367"/>
                  </a:cubicBezTo>
                  <a:cubicBezTo>
                    <a:pt x="2358" y="360"/>
                    <a:pt x="2366" y="353"/>
                    <a:pt x="2372" y="343"/>
                  </a:cubicBezTo>
                  <a:cubicBezTo>
                    <a:pt x="2398" y="323"/>
                    <a:pt x="2415" y="296"/>
                    <a:pt x="2429" y="263"/>
                  </a:cubicBezTo>
                  <a:cubicBezTo>
                    <a:pt x="2449" y="222"/>
                    <a:pt x="2449" y="179"/>
                    <a:pt x="2446" y="136"/>
                  </a:cubicBezTo>
                  <a:cubicBezTo>
                    <a:pt x="2439" y="79"/>
                    <a:pt x="2392" y="29"/>
                    <a:pt x="2338" y="9"/>
                  </a:cubicBezTo>
                  <a:cubicBezTo>
                    <a:pt x="2322" y="3"/>
                    <a:pt x="2305" y="1"/>
                    <a:pt x="2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 rot="2700000">
              <a:off x="436313" y="4695036"/>
              <a:ext cx="339524" cy="175102"/>
            </a:xfrm>
            <a:custGeom>
              <a:avLst/>
              <a:gdLst/>
              <a:ahLst/>
              <a:cxnLst/>
              <a:rect l="l" t="t" r="r" b="b"/>
              <a:pathLst>
                <a:path w="3763" h="1328" extrusionOk="0">
                  <a:moveTo>
                    <a:pt x="3592" y="1032"/>
                  </a:moveTo>
                  <a:cubicBezTo>
                    <a:pt x="3597" y="1039"/>
                    <a:pt x="3603" y="1046"/>
                    <a:pt x="3608" y="1053"/>
                  </a:cubicBezTo>
                  <a:cubicBezTo>
                    <a:pt x="3604" y="1047"/>
                    <a:pt x="3598" y="1039"/>
                    <a:pt x="3592" y="1032"/>
                  </a:cubicBezTo>
                  <a:close/>
                  <a:moveTo>
                    <a:pt x="729" y="0"/>
                  </a:moveTo>
                  <a:cubicBezTo>
                    <a:pt x="695" y="0"/>
                    <a:pt x="663" y="3"/>
                    <a:pt x="629" y="10"/>
                  </a:cubicBezTo>
                  <a:cubicBezTo>
                    <a:pt x="575" y="24"/>
                    <a:pt x="525" y="50"/>
                    <a:pt x="482" y="84"/>
                  </a:cubicBezTo>
                  <a:cubicBezTo>
                    <a:pt x="458" y="101"/>
                    <a:pt x="442" y="117"/>
                    <a:pt x="425" y="138"/>
                  </a:cubicBezTo>
                  <a:cubicBezTo>
                    <a:pt x="398" y="167"/>
                    <a:pt x="374" y="204"/>
                    <a:pt x="354" y="238"/>
                  </a:cubicBezTo>
                  <a:cubicBezTo>
                    <a:pt x="328" y="291"/>
                    <a:pt x="301" y="348"/>
                    <a:pt x="277" y="405"/>
                  </a:cubicBezTo>
                  <a:cubicBezTo>
                    <a:pt x="251" y="462"/>
                    <a:pt x="228" y="519"/>
                    <a:pt x="201" y="576"/>
                  </a:cubicBezTo>
                  <a:cubicBezTo>
                    <a:pt x="167" y="652"/>
                    <a:pt x="134" y="732"/>
                    <a:pt x="101" y="809"/>
                  </a:cubicBezTo>
                  <a:cubicBezTo>
                    <a:pt x="67" y="893"/>
                    <a:pt x="36" y="980"/>
                    <a:pt x="10" y="1064"/>
                  </a:cubicBezTo>
                  <a:cubicBezTo>
                    <a:pt x="0" y="1093"/>
                    <a:pt x="10" y="1130"/>
                    <a:pt x="27" y="1158"/>
                  </a:cubicBezTo>
                  <a:cubicBezTo>
                    <a:pt x="44" y="1184"/>
                    <a:pt x="73" y="1204"/>
                    <a:pt x="104" y="1214"/>
                  </a:cubicBezTo>
                  <a:cubicBezTo>
                    <a:pt x="113" y="1216"/>
                    <a:pt x="121" y="1217"/>
                    <a:pt x="130" y="1217"/>
                  </a:cubicBezTo>
                  <a:cubicBezTo>
                    <a:pt x="154" y="1217"/>
                    <a:pt x="178" y="1210"/>
                    <a:pt x="197" y="1198"/>
                  </a:cubicBezTo>
                  <a:cubicBezTo>
                    <a:pt x="228" y="1178"/>
                    <a:pt x="241" y="1150"/>
                    <a:pt x="254" y="1118"/>
                  </a:cubicBezTo>
                  <a:cubicBezTo>
                    <a:pt x="271" y="1061"/>
                    <a:pt x="291" y="1004"/>
                    <a:pt x="311" y="947"/>
                  </a:cubicBezTo>
                  <a:cubicBezTo>
                    <a:pt x="354" y="843"/>
                    <a:pt x="402" y="740"/>
                    <a:pt x="448" y="636"/>
                  </a:cubicBezTo>
                  <a:cubicBezTo>
                    <a:pt x="468" y="592"/>
                    <a:pt x="488" y="545"/>
                    <a:pt x="508" y="502"/>
                  </a:cubicBezTo>
                  <a:cubicBezTo>
                    <a:pt x="535" y="451"/>
                    <a:pt x="558" y="398"/>
                    <a:pt x="589" y="351"/>
                  </a:cubicBezTo>
                  <a:cubicBezTo>
                    <a:pt x="598" y="338"/>
                    <a:pt x="609" y="331"/>
                    <a:pt x="615" y="321"/>
                  </a:cubicBezTo>
                  <a:cubicBezTo>
                    <a:pt x="635" y="308"/>
                    <a:pt x="652" y="298"/>
                    <a:pt x="669" y="288"/>
                  </a:cubicBezTo>
                  <a:lnTo>
                    <a:pt x="692" y="281"/>
                  </a:lnTo>
                  <a:cubicBezTo>
                    <a:pt x="703" y="281"/>
                    <a:pt x="709" y="278"/>
                    <a:pt x="719" y="278"/>
                  </a:cubicBezTo>
                  <a:lnTo>
                    <a:pt x="736" y="281"/>
                  </a:lnTo>
                  <a:lnTo>
                    <a:pt x="746" y="288"/>
                  </a:lnTo>
                  <a:cubicBezTo>
                    <a:pt x="749" y="298"/>
                    <a:pt x="756" y="304"/>
                    <a:pt x="763" y="315"/>
                  </a:cubicBezTo>
                  <a:cubicBezTo>
                    <a:pt x="779" y="358"/>
                    <a:pt x="793" y="405"/>
                    <a:pt x="806" y="451"/>
                  </a:cubicBezTo>
                  <a:cubicBezTo>
                    <a:pt x="823" y="505"/>
                    <a:pt x="836" y="559"/>
                    <a:pt x="846" y="612"/>
                  </a:cubicBezTo>
                  <a:cubicBezTo>
                    <a:pt x="856" y="666"/>
                    <a:pt x="866" y="716"/>
                    <a:pt x="876" y="766"/>
                  </a:cubicBezTo>
                  <a:cubicBezTo>
                    <a:pt x="879" y="789"/>
                    <a:pt x="887" y="809"/>
                    <a:pt x="893" y="833"/>
                  </a:cubicBezTo>
                  <a:cubicBezTo>
                    <a:pt x="903" y="863"/>
                    <a:pt x="916" y="893"/>
                    <a:pt x="930" y="920"/>
                  </a:cubicBezTo>
                  <a:cubicBezTo>
                    <a:pt x="956" y="977"/>
                    <a:pt x="993" y="1030"/>
                    <a:pt x="1040" y="1073"/>
                  </a:cubicBezTo>
                  <a:cubicBezTo>
                    <a:pt x="1070" y="1101"/>
                    <a:pt x="1104" y="1121"/>
                    <a:pt x="1137" y="1141"/>
                  </a:cubicBezTo>
                  <a:cubicBezTo>
                    <a:pt x="1180" y="1161"/>
                    <a:pt x="1224" y="1181"/>
                    <a:pt x="1271" y="1187"/>
                  </a:cubicBezTo>
                  <a:cubicBezTo>
                    <a:pt x="1290" y="1191"/>
                    <a:pt x="1310" y="1194"/>
                    <a:pt x="1330" y="1194"/>
                  </a:cubicBezTo>
                  <a:cubicBezTo>
                    <a:pt x="1391" y="1194"/>
                    <a:pt x="1452" y="1173"/>
                    <a:pt x="1495" y="1127"/>
                  </a:cubicBezTo>
                  <a:cubicBezTo>
                    <a:pt x="1525" y="1101"/>
                    <a:pt x="1549" y="1067"/>
                    <a:pt x="1569" y="1030"/>
                  </a:cubicBezTo>
                  <a:cubicBezTo>
                    <a:pt x="1598" y="984"/>
                    <a:pt x="1619" y="930"/>
                    <a:pt x="1635" y="877"/>
                  </a:cubicBezTo>
                  <a:cubicBezTo>
                    <a:pt x="1669" y="789"/>
                    <a:pt x="1692" y="703"/>
                    <a:pt x="1722" y="616"/>
                  </a:cubicBezTo>
                  <a:cubicBezTo>
                    <a:pt x="1749" y="542"/>
                    <a:pt x="1782" y="471"/>
                    <a:pt x="1826" y="405"/>
                  </a:cubicBezTo>
                  <a:cubicBezTo>
                    <a:pt x="1839" y="385"/>
                    <a:pt x="1853" y="368"/>
                    <a:pt x="1870" y="351"/>
                  </a:cubicBezTo>
                  <a:cubicBezTo>
                    <a:pt x="1879" y="345"/>
                    <a:pt x="1893" y="338"/>
                    <a:pt x="1903" y="331"/>
                  </a:cubicBezTo>
                  <a:cubicBezTo>
                    <a:pt x="1913" y="328"/>
                    <a:pt x="1923" y="325"/>
                    <a:pt x="1933" y="321"/>
                  </a:cubicBezTo>
                  <a:lnTo>
                    <a:pt x="1940" y="321"/>
                  </a:lnTo>
                  <a:lnTo>
                    <a:pt x="1947" y="325"/>
                  </a:lnTo>
                  <a:lnTo>
                    <a:pt x="1950" y="325"/>
                  </a:lnTo>
                  <a:cubicBezTo>
                    <a:pt x="1960" y="351"/>
                    <a:pt x="1963" y="378"/>
                    <a:pt x="1970" y="405"/>
                  </a:cubicBezTo>
                  <a:cubicBezTo>
                    <a:pt x="1977" y="435"/>
                    <a:pt x="1980" y="462"/>
                    <a:pt x="1987" y="491"/>
                  </a:cubicBezTo>
                  <a:cubicBezTo>
                    <a:pt x="2000" y="545"/>
                    <a:pt x="2013" y="599"/>
                    <a:pt x="2027" y="649"/>
                  </a:cubicBezTo>
                  <a:cubicBezTo>
                    <a:pt x="2043" y="706"/>
                    <a:pt x="2067" y="756"/>
                    <a:pt x="2083" y="813"/>
                  </a:cubicBezTo>
                  <a:cubicBezTo>
                    <a:pt x="2107" y="873"/>
                    <a:pt x="2134" y="937"/>
                    <a:pt x="2168" y="993"/>
                  </a:cubicBezTo>
                  <a:cubicBezTo>
                    <a:pt x="2188" y="1024"/>
                    <a:pt x="2211" y="1053"/>
                    <a:pt x="2234" y="1077"/>
                  </a:cubicBezTo>
                  <a:cubicBezTo>
                    <a:pt x="2261" y="1107"/>
                    <a:pt x="2291" y="1127"/>
                    <a:pt x="2321" y="1150"/>
                  </a:cubicBezTo>
                  <a:cubicBezTo>
                    <a:pt x="2368" y="1184"/>
                    <a:pt x="2424" y="1201"/>
                    <a:pt x="2481" y="1204"/>
                  </a:cubicBezTo>
                  <a:cubicBezTo>
                    <a:pt x="2486" y="1205"/>
                    <a:pt x="2490" y="1205"/>
                    <a:pt x="2494" y="1205"/>
                  </a:cubicBezTo>
                  <a:cubicBezTo>
                    <a:pt x="2539" y="1205"/>
                    <a:pt x="2576" y="1189"/>
                    <a:pt x="2615" y="1167"/>
                  </a:cubicBezTo>
                  <a:cubicBezTo>
                    <a:pt x="2632" y="1158"/>
                    <a:pt x="2656" y="1134"/>
                    <a:pt x="2669" y="1118"/>
                  </a:cubicBezTo>
                  <a:cubicBezTo>
                    <a:pt x="2685" y="1093"/>
                    <a:pt x="2699" y="1070"/>
                    <a:pt x="2713" y="1044"/>
                  </a:cubicBezTo>
                  <a:cubicBezTo>
                    <a:pt x="2745" y="977"/>
                    <a:pt x="2770" y="906"/>
                    <a:pt x="2793" y="833"/>
                  </a:cubicBezTo>
                  <a:cubicBezTo>
                    <a:pt x="2810" y="776"/>
                    <a:pt x="2830" y="723"/>
                    <a:pt x="2850" y="666"/>
                  </a:cubicBezTo>
                  <a:lnTo>
                    <a:pt x="2853" y="652"/>
                  </a:lnTo>
                  <a:cubicBezTo>
                    <a:pt x="2876" y="592"/>
                    <a:pt x="2903" y="536"/>
                    <a:pt x="2937" y="482"/>
                  </a:cubicBezTo>
                  <a:cubicBezTo>
                    <a:pt x="2950" y="468"/>
                    <a:pt x="2960" y="451"/>
                    <a:pt x="2977" y="439"/>
                  </a:cubicBezTo>
                  <a:lnTo>
                    <a:pt x="2990" y="428"/>
                  </a:lnTo>
                  <a:lnTo>
                    <a:pt x="2994" y="435"/>
                  </a:lnTo>
                  <a:cubicBezTo>
                    <a:pt x="3026" y="516"/>
                    <a:pt x="3040" y="599"/>
                    <a:pt x="3063" y="679"/>
                  </a:cubicBezTo>
                  <a:cubicBezTo>
                    <a:pt x="3074" y="723"/>
                    <a:pt x="3083" y="763"/>
                    <a:pt x="3097" y="806"/>
                  </a:cubicBezTo>
                  <a:cubicBezTo>
                    <a:pt x="3114" y="857"/>
                    <a:pt x="3140" y="903"/>
                    <a:pt x="3164" y="950"/>
                  </a:cubicBezTo>
                  <a:cubicBezTo>
                    <a:pt x="3187" y="1000"/>
                    <a:pt x="3214" y="1047"/>
                    <a:pt x="3244" y="1090"/>
                  </a:cubicBezTo>
                  <a:cubicBezTo>
                    <a:pt x="3264" y="1121"/>
                    <a:pt x="3287" y="1150"/>
                    <a:pt x="3311" y="1178"/>
                  </a:cubicBezTo>
                  <a:cubicBezTo>
                    <a:pt x="3327" y="1194"/>
                    <a:pt x="3341" y="1214"/>
                    <a:pt x="3355" y="1228"/>
                  </a:cubicBezTo>
                  <a:cubicBezTo>
                    <a:pt x="3404" y="1271"/>
                    <a:pt x="3461" y="1305"/>
                    <a:pt x="3528" y="1318"/>
                  </a:cubicBezTo>
                  <a:cubicBezTo>
                    <a:pt x="3555" y="1321"/>
                    <a:pt x="3585" y="1325"/>
                    <a:pt x="3616" y="1328"/>
                  </a:cubicBezTo>
                  <a:cubicBezTo>
                    <a:pt x="3639" y="1328"/>
                    <a:pt x="3662" y="1325"/>
                    <a:pt x="3685" y="1321"/>
                  </a:cubicBezTo>
                  <a:cubicBezTo>
                    <a:pt x="3702" y="1314"/>
                    <a:pt x="3719" y="1305"/>
                    <a:pt x="3729" y="1291"/>
                  </a:cubicBezTo>
                  <a:cubicBezTo>
                    <a:pt x="3742" y="1278"/>
                    <a:pt x="3753" y="1261"/>
                    <a:pt x="3756" y="1244"/>
                  </a:cubicBezTo>
                  <a:cubicBezTo>
                    <a:pt x="3762" y="1207"/>
                    <a:pt x="3753" y="1167"/>
                    <a:pt x="3726" y="1144"/>
                  </a:cubicBezTo>
                  <a:cubicBezTo>
                    <a:pt x="3699" y="1121"/>
                    <a:pt x="3669" y="1104"/>
                    <a:pt x="3639" y="1087"/>
                  </a:cubicBezTo>
                  <a:cubicBezTo>
                    <a:pt x="3619" y="1067"/>
                    <a:pt x="3602" y="1047"/>
                    <a:pt x="3585" y="1024"/>
                  </a:cubicBezTo>
                  <a:lnTo>
                    <a:pt x="3585" y="1024"/>
                  </a:lnTo>
                  <a:cubicBezTo>
                    <a:pt x="3587" y="1026"/>
                    <a:pt x="3589" y="1029"/>
                    <a:pt x="3592" y="1032"/>
                  </a:cubicBezTo>
                  <a:lnTo>
                    <a:pt x="3592" y="1032"/>
                  </a:lnTo>
                  <a:cubicBezTo>
                    <a:pt x="3558" y="988"/>
                    <a:pt x="3527" y="939"/>
                    <a:pt x="3495" y="890"/>
                  </a:cubicBezTo>
                  <a:cubicBezTo>
                    <a:pt x="3461" y="837"/>
                    <a:pt x="3432" y="783"/>
                    <a:pt x="3404" y="729"/>
                  </a:cubicBezTo>
                  <a:cubicBezTo>
                    <a:pt x="3388" y="686"/>
                    <a:pt x="3375" y="646"/>
                    <a:pt x="3361" y="605"/>
                  </a:cubicBezTo>
                  <a:cubicBezTo>
                    <a:pt x="3344" y="556"/>
                    <a:pt x="3327" y="505"/>
                    <a:pt x="3311" y="455"/>
                  </a:cubicBezTo>
                  <a:cubicBezTo>
                    <a:pt x="3291" y="398"/>
                    <a:pt x="3271" y="345"/>
                    <a:pt x="3244" y="291"/>
                  </a:cubicBezTo>
                  <a:cubicBezTo>
                    <a:pt x="3214" y="235"/>
                    <a:pt x="3171" y="187"/>
                    <a:pt x="3114" y="158"/>
                  </a:cubicBezTo>
                  <a:cubicBezTo>
                    <a:pt x="3076" y="137"/>
                    <a:pt x="3035" y="128"/>
                    <a:pt x="2993" y="128"/>
                  </a:cubicBezTo>
                  <a:cubicBezTo>
                    <a:pt x="2953" y="128"/>
                    <a:pt x="2914" y="136"/>
                    <a:pt x="2876" y="150"/>
                  </a:cubicBezTo>
                  <a:cubicBezTo>
                    <a:pt x="2856" y="158"/>
                    <a:pt x="2833" y="170"/>
                    <a:pt x="2813" y="181"/>
                  </a:cubicBezTo>
                  <a:cubicBezTo>
                    <a:pt x="2786" y="195"/>
                    <a:pt x="2762" y="218"/>
                    <a:pt x="2739" y="238"/>
                  </a:cubicBezTo>
                  <a:cubicBezTo>
                    <a:pt x="2716" y="258"/>
                    <a:pt x="2696" y="281"/>
                    <a:pt x="2676" y="304"/>
                  </a:cubicBezTo>
                  <a:cubicBezTo>
                    <a:pt x="2636" y="358"/>
                    <a:pt x="2602" y="418"/>
                    <a:pt x="2575" y="479"/>
                  </a:cubicBezTo>
                  <a:cubicBezTo>
                    <a:pt x="2545" y="542"/>
                    <a:pt x="2525" y="609"/>
                    <a:pt x="2505" y="676"/>
                  </a:cubicBezTo>
                  <a:cubicBezTo>
                    <a:pt x="2485" y="736"/>
                    <a:pt x="2472" y="792"/>
                    <a:pt x="2455" y="853"/>
                  </a:cubicBezTo>
                  <a:lnTo>
                    <a:pt x="2452" y="857"/>
                  </a:lnTo>
                  <a:lnTo>
                    <a:pt x="2448" y="849"/>
                  </a:lnTo>
                  <a:cubicBezTo>
                    <a:pt x="2421" y="817"/>
                    <a:pt x="2404" y="780"/>
                    <a:pt x="2384" y="743"/>
                  </a:cubicBezTo>
                  <a:cubicBezTo>
                    <a:pt x="2364" y="696"/>
                    <a:pt x="2344" y="652"/>
                    <a:pt x="2328" y="605"/>
                  </a:cubicBezTo>
                  <a:cubicBezTo>
                    <a:pt x="2308" y="552"/>
                    <a:pt x="2291" y="496"/>
                    <a:pt x="2274" y="439"/>
                  </a:cubicBezTo>
                  <a:cubicBezTo>
                    <a:pt x="2257" y="385"/>
                    <a:pt x="2244" y="331"/>
                    <a:pt x="2231" y="278"/>
                  </a:cubicBezTo>
                  <a:cubicBezTo>
                    <a:pt x="2214" y="218"/>
                    <a:pt x="2180" y="161"/>
                    <a:pt x="2134" y="117"/>
                  </a:cubicBezTo>
                  <a:cubicBezTo>
                    <a:pt x="2079" y="67"/>
                    <a:pt x="2004" y="44"/>
                    <a:pt x="1929" y="44"/>
                  </a:cubicBezTo>
                  <a:cubicBezTo>
                    <a:pt x="1900" y="44"/>
                    <a:pt x="1871" y="47"/>
                    <a:pt x="1842" y="54"/>
                  </a:cubicBezTo>
                  <a:cubicBezTo>
                    <a:pt x="1672" y="94"/>
                    <a:pt x="1558" y="241"/>
                    <a:pt x="1492" y="395"/>
                  </a:cubicBezTo>
                  <a:cubicBezTo>
                    <a:pt x="1461" y="462"/>
                    <a:pt x="1438" y="528"/>
                    <a:pt x="1418" y="596"/>
                  </a:cubicBezTo>
                  <a:cubicBezTo>
                    <a:pt x="1401" y="652"/>
                    <a:pt x="1385" y="706"/>
                    <a:pt x="1371" y="763"/>
                  </a:cubicBezTo>
                  <a:cubicBezTo>
                    <a:pt x="1361" y="792"/>
                    <a:pt x="1351" y="826"/>
                    <a:pt x="1341" y="857"/>
                  </a:cubicBezTo>
                  <a:cubicBezTo>
                    <a:pt x="1334" y="873"/>
                    <a:pt x="1328" y="886"/>
                    <a:pt x="1321" y="900"/>
                  </a:cubicBezTo>
                  <a:lnTo>
                    <a:pt x="1308" y="893"/>
                  </a:lnTo>
                  <a:cubicBezTo>
                    <a:pt x="1291" y="880"/>
                    <a:pt x="1277" y="866"/>
                    <a:pt x="1261" y="853"/>
                  </a:cubicBezTo>
                  <a:cubicBezTo>
                    <a:pt x="1251" y="837"/>
                    <a:pt x="1240" y="817"/>
                    <a:pt x="1234" y="800"/>
                  </a:cubicBezTo>
                  <a:cubicBezTo>
                    <a:pt x="1214" y="756"/>
                    <a:pt x="1200" y="712"/>
                    <a:pt x="1191" y="666"/>
                  </a:cubicBezTo>
                  <a:cubicBezTo>
                    <a:pt x="1174" y="602"/>
                    <a:pt x="1164" y="542"/>
                    <a:pt x="1147" y="479"/>
                  </a:cubicBezTo>
                  <a:cubicBezTo>
                    <a:pt x="1117" y="365"/>
                    <a:pt x="1074" y="251"/>
                    <a:pt x="1013" y="150"/>
                  </a:cubicBezTo>
                  <a:cubicBezTo>
                    <a:pt x="970" y="84"/>
                    <a:pt x="907" y="37"/>
                    <a:pt x="830" y="14"/>
                  </a:cubicBezTo>
                  <a:cubicBezTo>
                    <a:pt x="796" y="3"/>
                    <a:pt x="763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4"/>
          <p:cNvSpPr txBox="1">
            <a:spLocks noGrp="1"/>
          </p:cNvSpPr>
          <p:nvPr>
            <p:ph type="subTitle" idx="1"/>
          </p:nvPr>
        </p:nvSpPr>
        <p:spPr>
          <a:xfrm>
            <a:off x="661305" y="1711700"/>
            <a:ext cx="23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subTitle" idx="2"/>
          </p:nvPr>
        </p:nvSpPr>
        <p:spPr>
          <a:xfrm>
            <a:off x="6041742" y="1711700"/>
            <a:ext cx="23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subTitle" idx="3"/>
          </p:nvPr>
        </p:nvSpPr>
        <p:spPr>
          <a:xfrm>
            <a:off x="3373200" y="3198425"/>
            <a:ext cx="23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4"/>
          </p:nvPr>
        </p:nvSpPr>
        <p:spPr>
          <a:xfrm>
            <a:off x="3373263" y="1711700"/>
            <a:ext cx="23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5"/>
          </p:nvPr>
        </p:nvSpPr>
        <p:spPr>
          <a:xfrm>
            <a:off x="660925" y="3198423"/>
            <a:ext cx="23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6"/>
          </p:nvPr>
        </p:nvSpPr>
        <p:spPr>
          <a:xfrm>
            <a:off x="6041687" y="3198423"/>
            <a:ext cx="23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/>
          </p:nvPr>
        </p:nvSpPr>
        <p:spPr>
          <a:xfrm>
            <a:off x="1126500" y="572125"/>
            <a:ext cx="68901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None/>
              <a:defRPr sz="28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F3EA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>
            <a:spLocks noGrp="1"/>
          </p:cNvSpPr>
          <p:nvPr>
            <p:ph type="ctrTitle"/>
          </p:nvPr>
        </p:nvSpPr>
        <p:spPr>
          <a:xfrm>
            <a:off x="1938350" y="1312750"/>
            <a:ext cx="52674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SISTEM INFORMASI MANEJEMEN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480" name="Google Shape;480;p23"/>
          <p:cNvSpPr txBox="1">
            <a:spLocks noGrp="1"/>
          </p:cNvSpPr>
          <p:nvPr>
            <p:ph type="subTitle" idx="1"/>
          </p:nvPr>
        </p:nvSpPr>
        <p:spPr>
          <a:xfrm>
            <a:off x="1938300" y="3571000"/>
            <a:ext cx="52674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PEMASARAN/MARKETING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81" name="Google Shape;481;p23"/>
          <p:cNvGrpSpPr/>
          <p:nvPr/>
        </p:nvGrpSpPr>
        <p:grpSpPr>
          <a:xfrm>
            <a:off x="1129800" y="3883539"/>
            <a:ext cx="998861" cy="1077651"/>
            <a:chOff x="1129800" y="3883539"/>
            <a:chExt cx="998861" cy="1077651"/>
          </a:xfrm>
        </p:grpSpPr>
        <p:sp>
          <p:nvSpPr>
            <p:cNvPr id="482" name="Google Shape;482;p23"/>
            <p:cNvSpPr/>
            <p:nvPr/>
          </p:nvSpPr>
          <p:spPr>
            <a:xfrm>
              <a:off x="1144040" y="3902654"/>
              <a:ext cx="905317" cy="1039627"/>
            </a:xfrm>
            <a:custGeom>
              <a:avLst/>
              <a:gdLst/>
              <a:ahLst/>
              <a:cxnLst/>
              <a:rect l="l" t="t" r="r" b="b"/>
              <a:pathLst>
                <a:path w="8710" h="10007" extrusionOk="0">
                  <a:moveTo>
                    <a:pt x="1673" y="687"/>
                  </a:moveTo>
                  <a:cubicBezTo>
                    <a:pt x="1727" y="687"/>
                    <a:pt x="1783" y="687"/>
                    <a:pt x="1840" y="697"/>
                  </a:cubicBezTo>
                  <a:cubicBezTo>
                    <a:pt x="1883" y="707"/>
                    <a:pt x="1927" y="720"/>
                    <a:pt x="1971" y="737"/>
                  </a:cubicBezTo>
                  <a:cubicBezTo>
                    <a:pt x="1991" y="747"/>
                    <a:pt x="2011" y="760"/>
                    <a:pt x="2034" y="777"/>
                  </a:cubicBezTo>
                  <a:cubicBezTo>
                    <a:pt x="2064" y="807"/>
                    <a:pt x="2094" y="840"/>
                    <a:pt x="2124" y="871"/>
                  </a:cubicBezTo>
                  <a:lnTo>
                    <a:pt x="2131" y="877"/>
                  </a:lnTo>
                  <a:cubicBezTo>
                    <a:pt x="2148" y="894"/>
                    <a:pt x="2161" y="908"/>
                    <a:pt x="2178" y="925"/>
                  </a:cubicBezTo>
                  <a:cubicBezTo>
                    <a:pt x="2201" y="948"/>
                    <a:pt x="2224" y="971"/>
                    <a:pt x="2244" y="998"/>
                  </a:cubicBezTo>
                  <a:cubicBezTo>
                    <a:pt x="2264" y="1018"/>
                    <a:pt x="2285" y="1041"/>
                    <a:pt x="2309" y="1061"/>
                  </a:cubicBezTo>
                  <a:cubicBezTo>
                    <a:pt x="2325" y="1081"/>
                    <a:pt x="2338" y="1098"/>
                    <a:pt x="2355" y="1115"/>
                  </a:cubicBezTo>
                  <a:cubicBezTo>
                    <a:pt x="2369" y="1128"/>
                    <a:pt x="2382" y="1141"/>
                    <a:pt x="2392" y="1155"/>
                  </a:cubicBezTo>
                  <a:lnTo>
                    <a:pt x="2382" y="1165"/>
                  </a:lnTo>
                  <a:cubicBezTo>
                    <a:pt x="2352" y="1181"/>
                    <a:pt x="2321" y="1201"/>
                    <a:pt x="2292" y="1222"/>
                  </a:cubicBezTo>
                  <a:cubicBezTo>
                    <a:pt x="2248" y="1252"/>
                    <a:pt x="2204" y="1286"/>
                    <a:pt x="2158" y="1322"/>
                  </a:cubicBezTo>
                  <a:cubicBezTo>
                    <a:pt x="2141" y="1332"/>
                    <a:pt x="2124" y="1346"/>
                    <a:pt x="2108" y="1359"/>
                  </a:cubicBezTo>
                  <a:cubicBezTo>
                    <a:pt x="2101" y="1366"/>
                    <a:pt x="2091" y="1372"/>
                    <a:pt x="2081" y="1379"/>
                  </a:cubicBezTo>
                  <a:cubicBezTo>
                    <a:pt x="2057" y="1393"/>
                    <a:pt x="2037" y="1409"/>
                    <a:pt x="2014" y="1426"/>
                  </a:cubicBezTo>
                  <a:cubicBezTo>
                    <a:pt x="1957" y="1466"/>
                    <a:pt x="1890" y="1513"/>
                    <a:pt x="1827" y="1563"/>
                  </a:cubicBezTo>
                  <a:cubicBezTo>
                    <a:pt x="1783" y="1600"/>
                    <a:pt x="1736" y="1637"/>
                    <a:pt x="1693" y="1677"/>
                  </a:cubicBezTo>
                  <a:cubicBezTo>
                    <a:pt x="1662" y="1703"/>
                    <a:pt x="1630" y="1734"/>
                    <a:pt x="1596" y="1760"/>
                  </a:cubicBezTo>
                  <a:lnTo>
                    <a:pt x="1593" y="1763"/>
                  </a:lnTo>
                  <a:lnTo>
                    <a:pt x="1589" y="1763"/>
                  </a:lnTo>
                  <a:cubicBezTo>
                    <a:pt x="1579" y="1750"/>
                    <a:pt x="1566" y="1740"/>
                    <a:pt x="1556" y="1727"/>
                  </a:cubicBezTo>
                  <a:cubicBezTo>
                    <a:pt x="1539" y="1710"/>
                    <a:pt x="1522" y="1694"/>
                    <a:pt x="1509" y="1673"/>
                  </a:cubicBezTo>
                  <a:cubicBezTo>
                    <a:pt x="1482" y="1633"/>
                    <a:pt x="1462" y="1593"/>
                    <a:pt x="1442" y="1553"/>
                  </a:cubicBezTo>
                  <a:lnTo>
                    <a:pt x="1432" y="1536"/>
                  </a:lnTo>
                  <a:cubicBezTo>
                    <a:pt x="1415" y="1506"/>
                    <a:pt x="1398" y="1473"/>
                    <a:pt x="1386" y="1436"/>
                  </a:cubicBezTo>
                  <a:cubicBezTo>
                    <a:pt x="1361" y="1359"/>
                    <a:pt x="1352" y="1279"/>
                    <a:pt x="1345" y="1205"/>
                  </a:cubicBezTo>
                  <a:cubicBezTo>
                    <a:pt x="1341" y="1175"/>
                    <a:pt x="1345" y="1145"/>
                    <a:pt x="1349" y="1115"/>
                  </a:cubicBezTo>
                  <a:cubicBezTo>
                    <a:pt x="1358" y="1058"/>
                    <a:pt x="1375" y="1008"/>
                    <a:pt x="1395" y="954"/>
                  </a:cubicBezTo>
                  <a:cubicBezTo>
                    <a:pt x="1426" y="897"/>
                    <a:pt x="1462" y="840"/>
                    <a:pt x="1509" y="780"/>
                  </a:cubicBezTo>
                  <a:cubicBezTo>
                    <a:pt x="1526" y="760"/>
                    <a:pt x="1546" y="740"/>
                    <a:pt x="1566" y="720"/>
                  </a:cubicBezTo>
                  <a:cubicBezTo>
                    <a:pt x="1576" y="713"/>
                    <a:pt x="1589" y="707"/>
                    <a:pt x="1599" y="704"/>
                  </a:cubicBezTo>
                  <a:cubicBezTo>
                    <a:pt x="1622" y="697"/>
                    <a:pt x="1646" y="690"/>
                    <a:pt x="1673" y="687"/>
                  </a:cubicBezTo>
                  <a:close/>
                  <a:moveTo>
                    <a:pt x="4449" y="1"/>
                  </a:moveTo>
                  <a:cubicBezTo>
                    <a:pt x="4420" y="1"/>
                    <a:pt x="4390" y="4"/>
                    <a:pt x="4362" y="11"/>
                  </a:cubicBezTo>
                  <a:cubicBezTo>
                    <a:pt x="4311" y="22"/>
                    <a:pt x="4265" y="42"/>
                    <a:pt x="4225" y="71"/>
                  </a:cubicBezTo>
                  <a:cubicBezTo>
                    <a:pt x="4208" y="82"/>
                    <a:pt x="4195" y="95"/>
                    <a:pt x="4178" y="108"/>
                  </a:cubicBezTo>
                  <a:cubicBezTo>
                    <a:pt x="4158" y="128"/>
                    <a:pt x="4141" y="148"/>
                    <a:pt x="4124" y="172"/>
                  </a:cubicBezTo>
                  <a:cubicBezTo>
                    <a:pt x="4084" y="175"/>
                    <a:pt x="4050" y="178"/>
                    <a:pt x="4014" y="189"/>
                  </a:cubicBezTo>
                  <a:cubicBezTo>
                    <a:pt x="3954" y="205"/>
                    <a:pt x="3890" y="229"/>
                    <a:pt x="3826" y="266"/>
                  </a:cubicBezTo>
                  <a:cubicBezTo>
                    <a:pt x="3777" y="295"/>
                    <a:pt x="3723" y="326"/>
                    <a:pt x="3669" y="359"/>
                  </a:cubicBezTo>
                  <a:cubicBezTo>
                    <a:pt x="3646" y="372"/>
                    <a:pt x="3623" y="389"/>
                    <a:pt x="3596" y="406"/>
                  </a:cubicBezTo>
                  <a:cubicBezTo>
                    <a:pt x="3553" y="439"/>
                    <a:pt x="3505" y="473"/>
                    <a:pt x="3462" y="506"/>
                  </a:cubicBezTo>
                  <a:lnTo>
                    <a:pt x="3425" y="536"/>
                  </a:lnTo>
                  <a:cubicBezTo>
                    <a:pt x="3335" y="596"/>
                    <a:pt x="3241" y="653"/>
                    <a:pt x="3158" y="707"/>
                  </a:cubicBezTo>
                  <a:cubicBezTo>
                    <a:pt x="3098" y="744"/>
                    <a:pt x="3034" y="777"/>
                    <a:pt x="2974" y="811"/>
                  </a:cubicBezTo>
                  <a:cubicBezTo>
                    <a:pt x="2931" y="834"/>
                    <a:pt x="2887" y="857"/>
                    <a:pt x="2843" y="880"/>
                  </a:cubicBezTo>
                  <a:cubicBezTo>
                    <a:pt x="2793" y="911"/>
                    <a:pt x="2743" y="945"/>
                    <a:pt x="2693" y="974"/>
                  </a:cubicBezTo>
                  <a:cubicBezTo>
                    <a:pt x="2676" y="951"/>
                    <a:pt x="2656" y="931"/>
                    <a:pt x="2636" y="908"/>
                  </a:cubicBezTo>
                  <a:lnTo>
                    <a:pt x="2610" y="874"/>
                  </a:lnTo>
                  <a:cubicBezTo>
                    <a:pt x="2596" y="860"/>
                    <a:pt x="2582" y="844"/>
                    <a:pt x="2569" y="831"/>
                  </a:cubicBezTo>
                  <a:cubicBezTo>
                    <a:pt x="2545" y="804"/>
                    <a:pt x="2522" y="777"/>
                    <a:pt x="2502" y="747"/>
                  </a:cubicBezTo>
                  <a:cubicBezTo>
                    <a:pt x="2489" y="730"/>
                    <a:pt x="2472" y="710"/>
                    <a:pt x="2459" y="693"/>
                  </a:cubicBezTo>
                  <a:cubicBezTo>
                    <a:pt x="2439" y="664"/>
                    <a:pt x="2419" y="636"/>
                    <a:pt x="2399" y="610"/>
                  </a:cubicBezTo>
                  <a:cubicBezTo>
                    <a:pt x="2358" y="553"/>
                    <a:pt x="2325" y="513"/>
                    <a:pt x="2292" y="476"/>
                  </a:cubicBezTo>
                  <a:cubicBezTo>
                    <a:pt x="2188" y="363"/>
                    <a:pt x="2074" y="289"/>
                    <a:pt x="1957" y="255"/>
                  </a:cubicBezTo>
                  <a:cubicBezTo>
                    <a:pt x="1859" y="230"/>
                    <a:pt x="1759" y="217"/>
                    <a:pt x="1656" y="217"/>
                  </a:cubicBezTo>
                  <a:cubicBezTo>
                    <a:pt x="1636" y="217"/>
                    <a:pt x="1616" y="217"/>
                    <a:pt x="1596" y="218"/>
                  </a:cubicBezTo>
                  <a:cubicBezTo>
                    <a:pt x="1552" y="222"/>
                    <a:pt x="1509" y="222"/>
                    <a:pt x="1469" y="232"/>
                  </a:cubicBezTo>
                  <a:cubicBezTo>
                    <a:pt x="1429" y="242"/>
                    <a:pt x="1386" y="262"/>
                    <a:pt x="1345" y="282"/>
                  </a:cubicBezTo>
                  <a:cubicBezTo>
                    <a:pt x="1332" y="292"/>
                    <a:pt x="1318" y="298"/>
                    <a:pt x="1305" y="309"/>
                  </a:cubicBezTo>
                  <a:cubicBezTo>
                    <a:pt x="1285" y="323"/>
                    <a:pt x="1265" y="339"/>
                    <a:pt x="1245" y="359"/>
                  </a:cubicBezTo>
                  <a:cubicBezTo>
                    <a:pt x="1211" y="389"/>
                    <a:pt x="1181" y="426"/>
                    <a:pt x="1154" y="459"/>
                  </a:cubicBezTo>
                  <a:lnTo>
                    <a:pt x="1138" y="483"/>
                  </a:lnTo>
                  <a:lnTo>
                    <a:pt x="1125" y="503"/>
                  </a:lnTo>
                  <a:cubicBezTo>
                    <a:pt x="1091" y="539"/>
                    <a:pt x="1060" y="579"/>
                    <a:pt x="1034" y="624"/>
                  </a:cubicBezTo>
                  <a:cubicBezTo>
                    <a:pt x="1000" y="673"/>
                    <a:pt x="971" y="734"/>
                    <a:pt x="934" y="814"/>
                  </a:cubicBezTo>
                  <a:cubicBezTo>
                    <a:pt x="880" y="941"/>
                    <a:pt x="853" y="1058"/>
                    <a:pt x="850" y="1169"/>
                  </a:cubicBezTo>
                  <a:cubicBezTo>
                    <a:pt x="850" y="1229"/>
                    <a:pt x="857" y="1286"/>
                    <a:pt x="864" y="1342"/>
                  </a:cubicBezTo>
                  <a:lnTo>
                    <a:pt x="867" y="1376"/>
                  </a:lnTo>
                  <a:cubicBezTo>
                    <a:pt x="873" y="1429"/>
                    <a:pt x="877" y="1476"/>
                    <a:pt x="890" y="1519"/>
                  </a:cubicBezTo>
                  <a:cubicBezTo>
                    <a:pt x="914" y="1623"/>
                    <a:pt x="967" y="1723"/>
                    <a:pt x="1017" y="1817"/>
                  </a:cubicBezTo>
                  <a:lnTo>
                    <a:pt x="1034" y="1851"/>
                  </a:lnTo>
                  <a:cubicBezTo>
                    <a:pt x="1068" y="1917"/>
                    <a:pt x="1114" y="1978"/>
                    <a:pt x="1148" y="2024"/>
                  </a:cubicBezTo>
                  <a:lnTo>
                    <a:pt x="1138" y="2038"/>
                  </a:lnTo>
                  <a:cubicBezTo>
                    <a:pt x="1125" y="2051"/>
                    <a:pt x="1111" y="2068"/>
                    <a:pt x="1101" y="2084"/>
                  </a:cubicBezTo>
                  <a:cubicBezTo>
                    <a:pt x="1081" y="2108"/>
                    <a:pt x="1064" y="2129"/>
                    <a:pt x="1048" y="2152"/>
                  </a:cubicBezTo>
                  <a:lnTo>
                    <a:pt x="1031" y="2175"/>
                  </a:lnTo>
                  <a:lnTo>
                    <a:pt x="1020" y="2185"/>
                  </a:lnTo>
                  <a:cubicBezTo>
                    <a:pt x="1000" y="2209"/>
                    <a:pt x="980" y="2232"/>
                    <a:pt x="964" y="2252"/>
                  </a:cubicBezTo>
                  <a:cubicBezTo>
                    <a:pt x="920" y="2302"/>
                    <a:pt x="877" y="2356"/>
                    <a:pt x="837" y="2405"/>
                  </a:cubicBezTo>
                  <a:cubicBezTo>
                    <a:pt x="816" y="2433"/>
                    <a:pt x="796" y="2459"/>
                    <a:pt x="776" y="2486"/>
                  </a:cubicBezTo>
                  <a:cubicBezTo>
                    <a:pt x="747" y="2523"/>
                    <a:pt x="719" y="2560"/>
                    <a:pt x="693" y="2593"/>
                  </a:cubicBezTo>
                  <a:cubicBezTo>
                    <a:pt x="659" y="2633"/>
                    <a:pt x="626" y="2670"/>
                    <a:pt x="596" y="2703"/>
                  </a:cubicBezTo>
                  <a:cubicBezTo>
                    <a:pt x="549" y="2754"/>
                    <a:pt x="499" y="2814"/>
                    <a:pt x="442" y="2887"/>
                  </a:cubicBezTo>
                  <a:cubicBezTo>
                    <a:pt x="415" y="2921"/>
                    <a:pt x="389" y="2961"/>
                    <a:pt x="362" y="2998"/>
                  </a:cubicBezTo>
                  <a:lnTo>
                    <a:pt x="345" y="3024"/>
                  </a:lnTo>
                  <a:cubicBezTo>
                    <a:pt x="318" y="3064"/>
                    <a:pt x="288" y="3105"/>
                    <a:pt x="258" y="3142"/>
                  </a:cubicBezTo>
                  <a:lnTo>
                    <a:pt x="255" y="3148"/>
                  </a:lnTo>
                  <a:cubicBezTo>
                    <a:pt x="228" y="3182"/>
                    <a:pt x="202" y="3222"/>
                    <a:pt x="174" y="3262"/>
                  </a:cubicBezTo>
                  <a:cubicBezTo>
                    <a:pt x="151" y="3296"/>
                    <a:pt x="134" y="3336"/>
                    <a:pt x="117" y="3376"/>
                  </a:cubicBezTo>
                  <a:lnTo>
                    <a:pt x="111" y="3389"/>
                  </a:lnTo>
                  <a:cubicBezTo>
                    <a:pt x="91" y="3433"/>
                    <a:pt x="71" y="3476"/>
                    <a:pt x="48" y="3529"/>
                  </a:cubicBezTo>
                  <a:cubicBezTo>
                    <a:pt x="37" y="3556"/>
                    <a:pt x="27" y="3577"/>
                    <a:pt x="24" y="3600"/>
                  </a:cubicBezTo>
                  <a:cubicBezTo>
                    <a:pt x="7" y="3674"/>
                    <a:pt x="1" y="3737"/>
                    <a:pt x="1" y="3794"/>
                  </a:cubicBezTo>
                  <a:cubicBezTo>
                    <a:pt x="4" y="3824"/>
                    <a:pt x="7" y="3854"/>
                    <a:pt x="11" y="3884"/>
                  </a:cubicBezTo>
                  <a:lnTo>
                    <a:pt x="11" y="3881"/>
                  </a:lnTo>
                  <a:cubicBezTo>
                    <a:pt x="14" y="3921"/>
                    <a:pt x="21" y="3958"/>
                    <a:pt x="31" y="3995"/>
                  </a:cubicBezTo>
                  <a:cubicBezTo>
                    <a:pt x="44" y="4045"/>
                    <a:pt x="57" y="4095"/>
                    <a:pt x="71" y="4138"/>
                  </a:cubicBezTo>
                  <a:cubicBezTo>
                    <a:pt x="88" y="4195"/>
                    <a:pt x="104" y="4248"/>
                    <a:pt x="125" y="4302"/>
                  </a:cubicBezTo>
                  <a:cubicBezTo>
                    <a:pt x="137" y="4342"/>
                    <a:pt x="151" y="4382"/>
                    <a:pt x="161" y="4423"/>
                  </a:cubicBezTo>
                  <a:cubicBezTo>
                    <a:pt x="194" y="4533"/>
                    <a:pt x="238" y="4657"/>
                    <a:pt x="298" y="4770"/>
                  </a:cubicBezTo>
                  <a:cubicBezTo>
                    <a:pt x="358" y="4887"/>
                    <a:pt x="429" y="4998"/>
                    <a:pt x="512" y="5108"/>
                  </a:cubicBezTo>
                  <a:cubicBezTo>
                    <a:pt x="569" y="5182"/>
                    <a:pt x="616" y="5245"/>
                    <a:pt x="659" y="5305"/>
                  </a:cubicBezTo>
                  <a:cubicBezTo>
                    <a:pt x="710" y="5379"/>
                    <a:pt x="759" y="5446"/>
                    <a:pt x="807" y="5509"/>
                  </a:cubicBezTo>
                  <a:cubicBezTo>
                    <a:pt x="880" y="5616"/>
                    <a:pt x="944" y="5720"/>
                    <a:pt x="991" y="5801"/>
                  </a:cubicBezTo>
                  <a:cubicBezTo>
                    <a:pt x="1007" y="5827"/>
                    <a:pt x="1020" y="5854"/>
                    <a:pt x="1037" y="5877"/>
                  </a:cubicBezTo>
                  <a:cubicBezTo>
                    <a:pt x="1081" y="5954"/>
                    <a:pt x="1128" y="6031"/>
                    <a:pt x="1171" y="6108"/>
                  </a:cubicBezTo>
                  <a:cubicBezTo>
                    <a:pt x="1241" y="6235"/>
                    <a:pt x="1308" y="6369"/>
                    <a:pt x="1375" y="6496"/>
                  </a:cubicBezTo>
                  <a:cubicBezTo>
                    <a:pt x="1418" y="6583"/>
                    <a:pt x="1466" y="6670"/>
                    <a:pt x="1512" y="6757"/>
                  </a:cubicBezTo>
                  <a:cubicBezTo>
                    <a:pt x="1549" y="6831"/>
                    <a:pt x="1593" y="6904"/>
                    <a:pt x="1633" y="6974"/>
                  </a:cubicBezTo>
                  <a:cubicBezTo>
                    <a:pt x="1650" y="7005"/>
                    <a:pt x="1670" y="7034"/>
                    <a:pt x="1687" y="7068"/>
                  </a:cubicBezTo>
                  <a:cubicBezTo>
                    <a:pt x="1710" y="7108"/>
                    <a:pt x="1733" y="7148"/>
                    <a:pt x="1756" y="7189"/>
                  </a:cubicBezTo>
                  <a:cubicBezTo>
                    <a:pt x="1790" y="7246"/>
                    <a:pt x="1823" y="7302"/>
                    <a:pt x="1857" y="7362"/>
                  </a:cubicBezTo>
                  <a:cubicBezTo>
                    <a:pt x="1880" y="7402"/>
                    <a:pt x="1900" y="7446"/>
                    <a:pt x="1923" y="7486"/>
                  </a:cubicBezTo>
                  <a:cubicBezTo>
                    <a:pt x="1954" y="7550"/>
                    <a:pt x="1988" y="7613"/>
                    <a:pt x="2020" y="7673"/>
                  </a:cubicBezTo>
                  <a:cubicBezTo>
                    <a:pt x="2081" y="7777"/>
                    <a:pt x="2138" y="7880"/>
                    <a:pt x="2191" y="7984"/>
                  </a:cubicBezTo>
                  <a:lnTo>
                    <a:pt x="2201" y="8001"/>
                  </a:lnTo>
                  <a:cubicBezTo>
                    <a:pt x="2228" y="8055"/>
                    <a:pt x="2258" y="8104"/>
                    <a:pt x="2285" y="8155"/>
                  </a:cubicBezTo>
                  <a:cubicBezTo>
                    <a:pt x="2315" y="8209"/>
                    <a:pt x="2345" y="8265"/>
                    <a:pt x="2375" y="8319"/>
                  </a:cubicBezTo>
                  <a:cubicBezTo>
                    <a:pt x="2429" y="8422"/>
                    <a:pt x="2492" y="8523"/>
                    <a:pt x="2556" y="8626"/>
                  </a:cubicBezTo>
                  <a:cubicBezTo>
                    <a:pt x="2630" y="8747"/>
                    <a:pt x="2706" y="8871"/>
                    <a:pt x="2780" y="8991"/>
                  </a:cubicBezTo>
                  <a:cubicBezTo>
                    <a:pt x="2826" y="9072"/>
                    <a:pt x="2877" y="9152"/>
                    <a:pt x="2923" y="9232"/>
                  </a:cubicBezTo>
                  <a:cubicBezTo>
                    <a:pt x="2980" y="9319"/>
                    <a:pt x="3041" y="9413"/>
                    <a:pt x="3118" y="9533"/>
                  </a:cubicBezTo>
                  <a:cubicBezTo>
                    <a:pt x="3167" y="9603"/>
                    <a:pt x="3215" y="9674"/>
                    <a:pt x="3265" y="9737"/>
                  </a:cubicBezTo>
                  <a:cubicBezTo>
                    <a:pt x="3278" y="9754"/>
                    <a:pt x="3292" y="9774"/>
                    <a:pt x="3312" y="9797"/>
                  </a:cubicBezTo>
                  <a:cubicBezTo>
                    <a:pt x="3372" y="9864"/>
                    <a:pt x="3448" y="9914"/>
                    <a:pt x="3549" y="9955"/>
                  </a:cubicBezTo>
                  <a:cubicBezTo>
                    <a:pt x="3623" y="9981"/>
                    <a:pt x="3706" y="9995"/>
                    <a:pt x="3780" y="10004"/>
                  </a:cubicBezTo>
                  <a:cubicBezTo>
                    <a:pt x="3792" y="10006"/>
                    <a:pt x="3804" y="10007"/>
                    <a:pt x="3817" y="10007"/>
                  </a:cubicBezTo>
                  <a:cubicBezTo>
                    <a:pt x="3831" y="10007"/>
                    <a:pt x="3845" y="10006"/>
                    <a:pt x="3860" y="10004"/>
                  </a:cubicBezTo>
                  <a:cubicBezTo>
                    <a:pt x="3920" y="10001"/>
                    <a:pt x="3974" y="9998"/>
                    <a:pt x="4027" y="9984"/>
                  </a:cubicBezTo>
                  <a:cubicBezTo>
                    <a:pt x="4171" y="9951"/>
                    <a:pt x="4305" y="9884"/>
                    <a:pt x="4422" y="9820"/>
                  </a:cubicBezTo>
                  <a:cubicBezTo>
                    <a:pt x="4439" y="9810"/>
                    <a:pt x="4456" y="9800"/>
                    <a:pt x="4476" y="9790"/>
                  </a:cubicBezTo>
                  <a:cubicBezTo>
                    <a:pt x="4505" y="9774"/>
                    <a:pt x="4539" y="9757"/>
                    <a:pt x="4572" y="9740"/>
                  </a:cubicBezTo>
                  <a:cubicBezTo>
                    <a:pt x="4626" y="9714"/>
                    <a:pt x="4680" y="9686"/>
                    <a:pt x="4733" y="9660"/>
                  </a:cubicBezTo>
                  <a:cubicBezTo>
                    <a:pt x="4793" y="9629"/>
                    <a:pt x="4857" y="9603"/>
                    <a:pt x="4920" y="9576"/>
                  </a:cubicBezTo>
                  <a:cubicBezTo>
                    <a:pt x="4964" y="9556"/>
                    <a:pt x="5004" y="9536"/>
                    <a:pt x="5047" y="9516"/>
                  </a:cubicBezTo>
                  <a:cubicBezTo>
                    <a:pt x="5144" y="9473"/>
                    <a:pt x="5248" y="9422"/>
                    <a:pt x="5342" y="9362"/>
                  </a:cubicBezTo>
                  <a:lnTo>
                    <a:pt x="5385" y="9332"/>
                  </a:lnTo>
                  <a:cubicBezTo>
                    <a:pt x="5465" y="9279"/>
                    <a:pt x="5552" y="9222"/>
                    <a:pt x="5636" y="9168"/>
                  </a:cubicBezTo>
                  <a:lnTo>
                    <a:pt x="5723" y="9115"/>
                  </a:lnTo>
                  <a:cubicBezTo>
                    <a:pt x="5766" y="9088"/>
                    <a:pt x="5810" y="9061"/>
                    <a:pt x="5853" y="9035"/>
                  </a:cubicBezTo>
                  <a:cubicBezTo>
                    <a:pt x="5907" y="9004"/>
                    <a:pt x="5957" y="8967"/>
                    <a:pt x="6004" y="8934"/>
                  </a:cubicBezTo>
                  <a:cubicBezTo>
                    <a:pt x="6021" y="8924"/>
                    <a:pt x="6037" y="8911"/>
                    <a:pt x="6051" y="8901"/>
                  </a:cubicBezTo>
                  <a:cubicBezTo>
                    <a:pt x="6088" y="8877"/>
                    <a:pt x="6121" y="8854"/>
                    <a:pt x="6157" y="8834"/>
                  </a:cubicBezTo>
                  <a:cubicBezTo>
                    <a:pt x="6191" y="8814"/>
                    <a:pt x="6228" y="8791"/>
                    <a:pt x="6262" y="8771"/>
                  </a:cubicBezTo>
                  <a:cubicBezTo>
                    <a:pt x="6275" y="8757"/>
                    <a:pt x="6291" y="8747"/>
                    <a:pt x="6305" y="8737"/>
                  </a:cubicBezTo>
                  <a:cubicBezTo>
                    <a:pt x="6372" y="8694"/>
                    <a:pt x="6435" y="8646"/>
                    <a:pt x="6495" y="8600"/>
                  </a:cubicBezTo>
                  <a:cubicBezTo>
                    <a:pt x="6566" y="8553"/>
                    <a:pt x="6643" y="8499"/>
                    <a:pt x="6713" y="8439"/>
                  </a:cubicBezTo>
                  <a:cubicBezTo>
                    <a:pt x="6770" y="8393"/>
                    <a:pt x="6833" y="8342"/>
                    <a:pt x="6900" y="8292"/>
                  </a:cubicBezTo>
                  <a:lnTo>
                    <a:pt x="6900" y="8295"/>
                  </a:lnTo>
                  <a:lnTo>
                    <a:pt x="6907" y="8289"/>
                  </a:lnTo>
                  <a:lnTo>
                    <a:pt x="6944" y="8262"/>
                  </a:lnTo>
                  <a:cubicBezTo>
                    <a:pt x="7024" y="8205"/>
                    <a:pt x="7111" y="8145"/>
                    <a:pt x="7228" y="8071"/>
                  </a:cubicBezTo>
                  <a:cubicBezTo>
                    <a:pt x="7261" y="8048"/>
                    <a:pt x="7308" y="8014"/>
                    <a:pt x="7352" y="7984"/>
                  </a:cubicBezTo>
                  <a:cubicBezTo>
                    <a:pt x="7438" y="7924"/>
                    <a:pt x="7506" y="7874"/>
                    <a:pt x="7566" y="7820"/>
                  </a:cubicBezTo>
                  <a:cubicBezTo>
                    <a:pt x="7589" y="7800"/>
                    <a:pt x="7613" y="7780"/>
                    <a:pt x="7636" y="7760"/>
                  </a:cubicBezTo>
                  <a:cubicBezTo>
                    <a:pt x="7653" y="7743"/>
                    <a:pt x="7670" y="7727"/>
                    <a:pt x="7690" y="7710"/>
                  </a:cubicBezTo>
                  <a:cubicBezTo>
                    <a:pt x="7723" y="7680"/>
                    <a:pt x="7759" y="7650"/>
                    <a:pt x="7796" y="7620"/>
                  </a:cubicBezTo>
                  <a:lnTo>
                    <a:pt x="7816" y="7603"/>
                  </a:lnTo>
                  <a:cubicBezTo>
                    <a:pt x="7907" y="7530"/>
                    <a:pt x="7997" y="7453"/>
                    <a:pt x="8074" y="7386"/>
                  </a:cubicBezTo>
                  <a:cubicBezTo>
                    <a:pt x="8114" y="7349"/>
                    <a:pt x="8158" y="7309"/>
                    <a:pt x="8198" y="7269"/>
                  </a:cubicBezTo>
                  <a:cubicBezTo>
                    <a:pt x="8244" y="7225"/>
                    <a:pt x="8284" y="7172"/>
                    <a:pt x="8325" y="7121"/>
                  </a:cubicBezTo>
                  <a:lnTo>
                    <a:pt x="8349" y="7091"/>
                  </a:lnTo>
                  <a:cubicBezTo>
                    <a:pt x="8425" y="7001"/>
                    <a:pt x="8492" y="6900"/>
                    <a:pt x="8542" y="6827"/>
                  </a:cubicBezTo>
                  <a:cubicBezTo>
                    <a:pt x="8593" y="6753"/>
                    <a:pt x="8626" y="6693"/>
                    <a:pt x="8653" y="6627"/>
                  </a:cubicBezTo>
                  <a:cubicBezTo>
                    <a:pt x="8666" y="6596"/>
                    <a:pt x="8673" y="6570"/>
                    <a:pt x="8676" y="6546"/>
                  </a:cubicBezTo>
                  <a:cubicBezTo>
                    <a:pt x="8686" y="6499"/>
                    <a:pt x="8696" y="6449"/>
                    <a:pt x="8703" y="6392"/>
                  </a:cubicBezTo>
                  <a:lnTo>
                    <a:pt x="8703" y="6383"/>
                  </a:lnTo>
                  <a:cubicBezTo>
                    <a:pt x="8703" y="6372"/>
                    <a:pt x="8706" y="6363"/>
                    <a:pt x="8706" y="6352"/>
                  </a:cubicBezTo>
                  <a:cubicBezTo>
                    <a:pt x="8710" y="6312"/>
                    <a:pt x="8706" y="6272"/>
                    <a:pt x="8699" y="6222"/>
                  </a:cubicBezTo>
                  <a:cubicBezTo>
                    <a:pt x="8696" y="6192"/>
                    <a:pt x="8686" y="6158"/>
                    <a:pt x="8673" y="6128"/>
                  </a:cubicBezTo>
                  <a:cubicBezTo>
                    <a:pt x="8673" y="6122"/>
                    <a:pt x="8670" y="6111"/>
                    <a:pt x="8666" y="6105"/>
                  </a:cubicBezTo>
                  <a:cubicBezTo>
                    <a:pt x="8642" y="6031"/>
                    <a:pt x="8616" y="5954"/>
                    <a:pt x="8585" y="5877"/>
                  </a:cubicBezTo>
                  <a:cubicBezTo>
                    <a:pt x="8502" y="5680"/>
                    <a:pt x="8395" y="5469"/>
                    <a:pt x="8272" y="5255"/>
                  </a:cubicBezTo>
                  <a:cubicBezTo>
                    <a:pt x="8158" y="5054"/>
                    <a:pt x="8020" y="4864"/>
                    <a:pt x="7887" y="4680"/>
                  </a:cubicBezTo>
                  <a:lnTo>
                    <a:pt x="7863" y="4643"/>
                  </a:lnTo>
                  <a:cubicBezTo>
                    <a:pt x="7810" y="4569"/>
                    <a:pt x="7756" y="4492"/>
                    <a:pt x="7696" y="4419"/>
                  </a:cubicBezTo>
                  <a:cubicBezTo>
                    <a:pt x="7656" y="4366"/>
                    <a:pt x="7613" y="4309"/>
                    <a:pt x="7562" y="4239"/>
                  </a:cubicBezTo>
                  <a:lnTo>
                    <a:pt x="7556" y="4228"/>
                  </a:lnTo>
                  <a:cubicBezTo>
                    <a:pt x="7566" y="4191"/>
                    <a:pt x="7576" y="4151"/>
                    <a:pt x="7576" y="4111"/>
                  </a:cubicBezTo>
                  <a:cubicBezTo>
                    <a:pt x="7579" y="4031"/>
                    <a:pt x="7562" y="3955"/>
                    <a:pt x="7526" y="3884"/>
                  </a:cubicBezTo>
                  <a:cubicBezTo>
                    <a:pt x="7509" y="3844"/>
                    <a:pt x="7486" y="3807"/>
                    <a:pt x="7462" y="3770"/>
                  </a:cubicBezTo>
                  <a:cubicBezTo>
                    <a:pt x="7452" y="3757"/>
                    <a:pt x="7442" y="3744"/>
                    <a:pt x="7435" y="3730"/>
                  </a:cubicBezTo>
                  <a:lnTo>
                    <a:pt x="7432" y="3720"/>
                  </a:lnTo>
                  <a:cubicBezTo>
                    <a:pt x="7401" y="3674"/>
                    <a:pt x="7372" y="3626"/>
                    <a:pt x="7341" y="3580"/>
                  </a:cubicBezTo>
                  <a:cubicBezTo>
                    <a:pt x="7261" y="3456"/>
                    <a:pt x="7171" y="3336"/>
                    <a:pt x="7084" y="3219"/>
                  </a:cubicBezTo>
                  <a:lnTo>
                    <a:pt x="7068" y="3198"/>
                  </a:lnTo>
                  <a:cubicBezTo>
                    <a:pt x="6967" y="3068"/>
                    <a:pt x="6867" y="2934"/>
                    <a:pt x="6770" y="2807"/>
                  </a:cubicBezTo>
                  <a:cubicBezTo>
                    <a:pt x="6719" y="2747"/>
                    <a:pt x="6673" y="2683"/>
                    <a:pt x="6623" y="2620"/>
                  </a:cubicBezTo>
                  <a:cubicBezTo>
                    <a:pt x="6549" y="2523"/>
                    <a:pt x="6466" y="2413"/>
                    <a:pt x="6382" y="2299"/>
                  </a:cubicBezTo>
                  <a:lnTo>
                    <a:pt x="6375" y="2292"/>
                  </a:lnTo>
                  <a:cubicBezTo>
                    <a:pt x="6325" y="2215"/>
                    <a:pt x="6271" y="2141"/>
                    <a:pt x="6218" y="2064"/>
                  </a:cubicBezTo>
                  <a:cubicBezTo>
                    <a:pt x="6134" y="1938"/>
                    <a:pt x="6044" y="1800"/>
                    <a:pt x="5947" y="1673"/>
                  </a:cubicBezTo>
                  <a:cubicBezTo>
                    <a:pt x="5823" y="1502"/>
                    <a:pt x="5660" y="1282"/>
                    <a:pt x="5472" y="1075"/>
                  </a:cubicBezTo>
                  <a:cubicBezTo>
                    <a:pt x="5365" y="954"/>
                    <a:pt x="5268" y="840"/>
                    <a:pt x="5174" y="730"/>
                  </a:cubicBezTo>
                  <a:cubicBezTo>
                    <a:pt x="5094" y="630"/>
                    <a:pt x="5021" y="530"/>
                    <a:pt x="4944" y="429"/>
                  </a:cubicBezTo>
                  <a:cubicBezTo>
                    <a:pt x="4930" y="409"/>
                    <a:pt x="4917" y="392"/>
                    <a:pt x="4907" y="372"/>
                  </a:cubicBezTo>
                  <a:lnTo>
                    <a:pt x="4857" y="298"/>
                  </a:lnTo>
                  <a:cubicBezTo>
                    <a:pt x="4847" y="286"/>
                    <a:pt x="4840" y="272"/>
                    <a:pt x="4830" y="262"/>
                  </a:cubicBezTo>
                  <a:cubicBezTo>
                    <a:pt x="4783" y="185"/>
                    <a:pt x="4729" y="108"/>
                    <a:pt x="4649" y="58"/>
                  </a:cubicBezTo>
                  <a:cubicBezTo>
                    <a:pt x="4588" y="20"/>
                    <a:pt x="4518" y="1"/>
                    <a:pt x="4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166283" y="4252653"/>
              <a:ext cx="126703" cy="147835"/>
            </a:xfrm>
            <a:custGeom>
              <a:avLst/>
              <a:gdLst/>
              <a:ahLst/>
              <a:cxnLst/>
              <a:rect l="l" t="t" r="r" b="b"/>
              <a:pathLst>
                <a:path w="1219" h="1423" extrusionOk="0">
                  <a:moveTo>
                    <a:pt x="122" y="0"/>
                  </a:moveTo>
                  <a:cubicBezTo>
                    <a:pt x="112" y="0"/>
                    <a:pt x="103" y="1"/>
                    <a:pt x="94" y="4"/>
                  </a:cubicBezTo>
                  <a:cubicBezTo>
                    <a:pt x="81" y="7"/>
                    <a:pt x="68" y="10"/>
                    <a:pt x="54" y="20"/>
                  </a:cubicBezTo>
                  <a:cubicBezTo>
                    <a:pt x="41" y="30"/>
                    <a:pt x="31" y="40"/>
                    <a:pt x="24" y="53"/>
                  </a:cubicBezTo>
                  <a:cubicBezTo>
                    <a:pt x="11" y="77"/>
                    <a:pt x="0" y="110"/>
                    <a:pt x="11" y="137"/>
                  </a:cubicBezTo>
                  <a:cubicBezTo>
                    <a:pt x="48" y="265"/>
                    <a:pt x="88" y="391"/>
                    <a:pt x="135" y="518"/>
                  </a:cubicBezTo>
                  <a:lnTo>
                    <a:pt x="128" y="501"/>
                  </a:lnTo>
                  <a:lnTo>
                    <a:pt x="128" y="501"/>
                  </a:lnTo>
                  <a:cubicBezTo>
                    <a:pt x="131" y="514"/>
                    <a:pt x="134" y="525"/>
                    <a:pt x="140" y="534"/>
                  </a:cubicBezTo>
                  <a:lnTo>
                    <a:pt x="140" y="534"/>
                  </a:lnTo>
                  <a:cubicBezTo>
                    <a:pt x="155" y="575"/>
                    <a:pt x="171" y="614"/>
                    <a:pt x="191" y="655"/>
                  </a:cubicBezTo>
                  <a:cubicBezTo>
                    <a:pt x="212" y="699"/>
                    <a:pt x="235" y="742"/>
                    <a:pt x="258" y="786"/>
                  </a:cubicBezTo>
                  <a:cubicBezTo>
                    <a:pt x="312" y="879"/>
                    <a:pt x="375" y="970"/>
                    <a:pt x="449" y="1050"/>
                  </a:cubicBezTo>
                  <a:cubicBezTo>
                    <a:pt x="519" y="1131"/>
                    <a:pt x="602" y="1191"/>
                    <a:pt x="693" y="1244"/>
                  </a:cubicBezTo>
                  <a:cubicBezTo>
                    <a:pt x="733" y="1271"/>
                    <a:pt x="773" y="1294"/>
                    <a:pt x="814" y="1318"/>
                  </a:cubicBezTo>
                  <a:cubicBezTo>
                    <a:pt x="863" y="1344"/>
                    <a:pt x="911" y="1371"/>
                    <a:pt x="960" y="1395"/>
                  </a:cubicBezTo>
                  <a:lnTo>
                    <a:pt x="967" y="1398"/>
                  </a:lnTo>
                  <a:cubicBezTo>
                    <a:pt x="981" y="1404"/>
                    <a:pt x="994" y="1412"/>
                    <a:pt x="1004" y="1415"/>
                  </a:cubicBezTo>
                  <a:cubicBezTo>
                    <a:pt x="1019" y="1420"/>
                    <a:pt x="1035" y="1422"/>
                    <a:pt x="1050" y="1422"/>
                  </a:cubicBezTo>
                  <a:cubicBezTo>
                    <a:pt x="1063" y="1422"/>
                    <a:pt x="1075" y="1421"/>
                    <a:pt x="1087" y="1418"/>
                  </a:cubicBezTo>
                  <a:cubicBezTo>
                    <a:pt x="1127" y="1412"/>
                    <a:pt x="1168" y="1384"/>
                    <a:pt x="1188" y="1348"/>
                  </a:cubicBezTo>
                  <a:cubicBezTo>
                    <a:pt x="1212" y="1311"/>
                    <a:pt x="1218" y="1268"/>
                    <a:pt x="1208" y="1228"/>
                  </a:cubicBezTo>
                  <a:cubicBezTo>
                    <a:pt x="1201" y="1188"/>
                    <a:pt x="1175" y="1140"/>
                    <a:pt x="1138" y="1123"/>
                  </a:cubicBezTo>
                  <a:cubicBezTo>
                    <a:pt x="1121" y="1117"/>
                    <a:pt x="1104" y="1111"/>
                    <a:pt x="1087" y="1100"/>
                  </a:cubicBezTo>
                  <a:cubicBezTo>
                    <a:pt x="1024" y="1070"/>
                    <a:pt x="964" y="1037"/>
                    <a:pt x="900" y="1003"/>
                  </a:cubicBezTo>
                  <a:cubicBezTo>
                    <a:pt x="850" y="973"/>
                    <a:pt x="797" y="943"/>
                    <a:pt x="750" y="910"/>
                  </a:cubicBezTo>
                  <a:cubicBezTo>
                    <a:pt x="696" y="863"/>
                    <a:pt x="650" y="810"/>
                    <a:pt x="602" y="753"/>
                  </a:cubicBezTo>
                  <a:cubicBezTo>
                    <a:pt x="553" y="696"/>
                    <a:pt x="505" y="632"/>
                    <a:pt x="459" y="572"/>
                  </a:cubicBezTo>
                  <a:cubicBezTo>
                    <a:pt x="425" y="525"/>
                    <a:pt x="395" y="475"/>
                    <a:pt x="365" y="425"/>
                  </a:cubicBezTo>
                  <a:cubicBezTo>
                    <a:pt x="332" y="368"/>
                    <a:pt x="305" y="305"/>
                    <a:pt x="278" y="244"/>
                  </a:cubicBezTo>
                  <a:cubicBezTo>
                    <a:pt x="261" y="191"/>
                    <a:pt x="244" y="140"/>
                    <a:pt x="228" y="87"/>
                  </a:cubicBezTo>
                  <a:cubicBezTo>
                    <a:pt x="218" y="57"/>
                    <a:pt x="204" y="33"/>
                    <a:pt x="178" y="17"/>
                  </a:cubicBezTo>
                  <a:cubicBezTo>
                    <a:pt x="160" y="5"/>
                    <a:pt x="141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70223" y="4242887"/>
              <a:ext cx="299035" cy="163315"/>
            </a:xfrm>
            <a:custGeom>
              <a:avLst/>
              <a:gdLst/>
              <a:ahLst/>
              <a:cxnLst/>
              <a:rect l="l" t="t" r="r" b="b"/>
              <a:pathLst>
                <a:path w="2877" h="1572" extrusionOk="0">
                  <a:moveTo>
                    <a:pt x="2245" y="833"/>
                  </a:moveTo>
                  <a:lnTo>
                    <a:pt x="2245" y="833"/>
                  </a:lnTo>
                  <a:cubicBezTo>
                    <a:pt x="2248" y="842"/>
                    <a:pt x="2250" y="848"/>
                    <a:pt x="2253" y="856"/>
                  </a:cubicBezTo>
                  <a:lnTo>
                    <a:pt x="2253" y="856"/>
                  </a:lnTo>
                  <a:cubicBezTo>
                    <a:pt x="2251" y="848"/>
                    <a:pt x="2248" y="841"/>
                    <a:pt x="2245" y="833"/>
                  </a:cubicBezTo>
                  <a:close/>
                  <a:moveTo>
                    <a:pt x="2696" y="1"/>
                  </a:moveTo>
                  <a:cubicBezTo>
                    <a:pt x="2663" y="1"/>
                    <a:pt x="2629" y="7"/>
                    <a:pt x="2600" y="24"/>
                  </a:cubicBezTo>
                  <a:cubicBezTo>
                    <a:pt x="2572" y="41"/>
                    <a:pt x="2546" y="61"/>
                    <a:pt x="2529" y="90"/>
                  </a:cubicBezTo>
                  <a:lnTo>
                    <a:pt x="2523" y="98"/>
                  </a:lnTo>
                  <a:cubicBezTo>
                    <a:pt x="2489" y="134"/>
                    <a:pt x="2452" y="171"/>
                    <a:pt x="2415" y="204"/>
                  </a:cubicBezTo>
                  <a:cubicBezTo>
                    <a:pt x="2368" y="241"/>
                    <a:pt x="2325" y="281"/>
                    <a:pt x="2282" y="322"/>
                  </a:cubicBezTo>
                  <a:cubicBezTo>
                    <a:pt x="2234" y="365"/>
                    <a:pt x="2188" y="415"/>
                    <a:pt x="2171" y="479"/>
                  </a:cubicBezTo>
                  <a:cubicBezTo>
                    <a:pt x="2154" y="535"/>
                    <a:pt x="2168" y="595"/>
                    <a:pt x="2185" y="652"/>
                  </a:cubicBezTo>
                  <a:cubicBezTo>
                    <a:pt x="2198" y="703"/>
                    <a:pt x="2214" y="749"/>
                    <a:pt x="2234" y="800"/>
                  </a:cubicBezTo>
                  <a:cubicBezTo>
                    <a:pt x="2241" y="819"/>
                    <a:pt x="2247" y="838"/>
                    <a:pt x="2253" y="857"/>
                  </a:cubicBezTo>
                  <a:lnTo>
                    <a:pt x="2253" y="857"/>
                  </a:lnTo>
                  <a:cubicBezTo>
                    <a:pt x="2253" y="857"/>
                    <a:pt x="2253" y="856"/>
                    <a:pt x="2253" y="856"/>
                  </a:cubicBezTo>
                  <a:lnTo>
                    <a:pt x="2253" y="856"/>
                  </a:lnTo>
                  <a:cubicBezTo>
                    <a:pt x="2261" y="882"/>
                    <a:pt x="2266" y="908"/>
                    <a:pt x="2268" y="933"/>
                  </a:cubicBezTo>
                  <a:cubicBezTo>
                    <a:pt x="2268" y="950"/>
                    <a:pt x="2268" y="967"/>
                    <a:pt x="2265" y="984"/>
                  </a:cubicBezTo>
                  <a:cubicBezTo>
                    <a:pt x="2262" y="1004"/>
                    <a:pt x="2254" y="1027"/>
                    <a:pt x="2248" y="1047"/>
                  </a:cubicBezTo>
                  <a:cubicBezTo>
                    <a:pt x="2245" y="1054"/>
                    <a:pt x="2238" y="1064"/>
                    <a:pt x="2234" y="1071"/>
                  </a:cubicBezTo>
                  <a:cubicBezTo>
                    <a:pt x="2222" y="1084"/>
                    <a:pt x="2208" y="1094"/>
                    <a:pt x="2194" y="1107"/>
                  </a:cubicBezTo>
                  <a:cubicBezTo>
                    <a:pt x="2178" y="1117"/>
                    <a:pt x="2161" y="1127"/>
                    <a:pt x="2141" y="1134"/>
                  </a:cubicBezTo>
                  <a:cubicBezTo>
                    <a:pt x="2111" y="1144"/>
                    <a:pt x="2078" y="1148"/>
                    <a:pt x="2047" y="1151"/>
                  </a:cubicBezTo>
                  <a:cubicBezTo>
                    <a:pt x="2021" y="1154"/>
                    <a:pt x="1998" y="1154"/>
                    <a:pt x="1970" y="1154"/>
                  </a:cubicBezTo>
                  <a:lnTo>
                    <a:pt x="1964" y="1151"/>
                  </a:lnTo>
                  <a:lnTo>
                    <a:pt x="1941" y="1137"/>
                  </a:lnTo>
                  <a:cubicBezTo>
                    <a:pt x="1913" y="1111"/>
                    <a:pt x="1890" y="1077"/>
                    <a:pt x="1864" y="1047"/>
                  </a:cubicBezTo>
                  <a:cubicBezTo>
                    <a:pt x="1820" y="997"/>
                    <a:pt x="1766" y="950"/>
                    <a:pt x="1713" y="910"/>
                  </a:cubicBezTo>
                  <a:cubicBezTo>
                    <a:pt x="1669" y="876"/>
                    <a:pt x="1616" y="853"/>
                    <a:pt x="1563" y="840"/>
                  </a:cubicBezTo>
                  <a:cubicBezTo>
                    <a:pt x="1533" y="830"/>
                    <a:pt x="1502" y="825"/>
                    <a:pt x="1471" y="825"/>
                  </a:cubicBezTo>
                  <a:cubicBezTo>
                    <a:pt x="1449" y="825"/>
                    <a:pt x="1427" y="828"/>
                    <a:pt x="1405" y="833"/>
                  </a:cubicBezTo>
                  <a:cubicBezTo>
                    <a:pt x="1368" y="843"/>
                    <a:pt x="1331" y="860"/>
                    <a:pt x="1295" y="880"/>
                  </a:cubicBezTo>
                  <a:cubicBezTo>
                    <a:pt x="1248" y="907"/>
                    <a:pt x="1205" y="933"/>
                    <a:pt x="1158" y="964"/>
                  </a:cubicBezTo>
                  <a:cubicBezTo>
                    <a:pt x="1115" y="997"/>
                    <a:pt x="1067" y="1027"/>
                    <a:pt x="1021" y="1054"/>
                  </a:cubicBezTo>
                  <a:cubicBezTo>
                    <a:pt x="974" y="1077"/>
                    <a:pt x="927" y="1104"/>
                    <a:pt x="877" y="1124"/>
                  </a:cubicBezTo>
                  <a:cubicBezTo>
                    <a:pt x="834" y="1144"/>
                    <a:pt x="790" y="1161"/>
                    <a:pt x="746" y="1177"/>
                  </a:cubicBezTo>
                  <a:cubicBezTo>
                    <a:pt x="669" y="1205"/>
                    <a:pt x="593" y="1228"/>
                    <a:pt x="513" y="1237"/>
                  </a:cubicBezTo>
                  <a:cubicBezTo>
                    <a:pt x="465" y="1241"/>
                    <a:pt x="416" y="1241"/>
                    <a:pt x="368" y="1241"/>
                  </a:cubicBezTo>
                  <a:cubicBezTo>
                    <a:pt x="305" y="1237"/>
                    <a:pt x="238" y="1225"/>
                    <a:pt x="175" y="1214"/>
                  </a:cubicBezTo>
                  <a:cubicBezTo>
                    <a:pt x="170" y="1213"/>
                    <a:pt x="165" y="1213"/>
                    <a:pt x="160" y="1213"/>
                  </a:cubicBezTo>
                  <a:cubicBezTo>
                    <a:pt x="130" y="1213"/>
                    <a:pt x="100" y="1228"/>
                    <a:pt x="74" y="1245"/>
                  </a:cubicBezTo>
                  <a:lnTo>
                    <a:pt x="54" y="1258"/>
                  </a:lnTo>
                  <a:cubicBezTo>
                    <a:pt x="24" y="1288"/>
                    <a:pt x="7" y="1331"/>
                    <a:pt x="4" y="1372"/>
                  </a:cubicBezTo>
                  <a:cubicBezTo>
                    <a:pt x="1" y="1418"/>
                    <a:pt x="17" y="1462"/>
                    <a:pt x="47" y="1492"/>
                  </a:cubicBezTo>
                  <a:cubicBezTo>
                    <a:pt x="61" y="1502"/>
                    <a:pt x="71" y="1512"/>
                    <a:pt x="81" y="1518"/>
                  </a:cubicBezTo>
                  <a:cubicBezTo>
                    <a:pt x="107" y="1535"/>
                    <a:pt x="135" y="1542"/>
                    <a:pt x="161" y="1546"/>
                  </a:cubicBezTo>
                  <a:cubicBezTo>
                    <a:pt x="221" y="1555"/>
                    <a:pt x="278" y="1566"/>
                    <a:pt x="338" y="1569"/>
                  </a:cubicBezTo>
                  <a:cubicBezTo>
                    <a:pt x="365" y="1571"/>
                    <a:pt x="392" y="1571"/>
                    <a:pt x="419" y="1571"/>
                  </a:cubicBezTo>
                  <a:cubicBezTo>
                    <a:pt x="445" y="1571"/>
                    <a:pt x="472" y="1571"/>
                    <a:pt x="499" y="1569"/>
                  </a:cubicBezTo>
                  <a:cubicBezTo>
                    <a:pt x="566" y="1566"/>
                    <a:pt x="626" y="1555"/>
                    <a:pt x="689" y="1538"/>
                  </a:cubicBezTo>
                  <a:cubicBezTo>
                    <a:pt x="757" y="1522"/>
                    <a:pt x="820" y="1498"/>
                    <a:pt x="884" y="1475"/>
                  </a:cubicBezTo>
                  <a:cubicBezTo>
                    <a:pt x="937" y="1455"/>
                    <a:pt x="990" y="1435"/>
                    <a:pt x="1044" y="1412"/>
                  </a:cubicBezTo>
                  <a:cubicBezTo>
                    <a:pt x="1095" y="1388"/>
                    <a:pt x="1144" y="1362"/>
                    <a:pt x="1191" y="1335"/>
                  </a:cubicBezTo>
                  <a:cubicBezTo>
                    <a:pt x="1245" y="1302"/>
                    <a:pt x="1298" y="1265"/>
                    <a:pt x="1351" y="1228"/>
                  </a:cubicBezTo>
                  <a:cubicBezTo>
                    <a:pt x="1385" y="1205"/>
                    <a:pt x="1422" y="1177"/>
                    <a:pt x="1459" y="1154"/>
                  </a:cubicBezTo>
                  <a:lnTo>
                    <a:pt x="1469" y="1161"/>
                  </a:lnTo>
                  <a:cubicBezTo>
                    <a:pt x="1502" y="1194"/>
                    <a:pt x="1532" y="1231"/>
                    <a:pt x="1563" y="1265"/>
                  </a:cubicBezTo>
                  <a:cubicBezTo>
                    <a:pt x="1592" y="1294"/>
                    <a:pt x="1623" y="1318"/>
                    <a:pt x="1652" y="1345"/>
                  </a:cubicBezTo>
                  <a:cubicBezTo>
                    <a:pt x="1673" y="1358"/>
                    <a:pt x="1693" y="1375"/>
                    <a:pt x="1717" y="1388"/>
                  </a:cubicBezTo>
                  <a:cubicBezTo>
                    <a:pt x="1780" y="1425"/>
                    <a:pt x="1853" y="1449"/>
                    <a:pt x="1924" y="1458"/>
                  </a:cubicBezTo>
                  <a:cubicBezTo>
                    <a:pt x="1934" y="1459"/>
                    <a:pt x="1944" y="1460"/>
                    <a:pt x="1955" y="1460"/>
                  </a:cubicBezTo>
                  <a:cubicBezTo>
                    <a:pt x="1982" y="1460"/>
                    <a:pt x="2010" y="1456"/>
                    <a:pt x="2034" y="1452"/>
                  </a:cubicBezTo>
                  <a:cubicBezTo>
                    <a:pt x="2064" y="1449"/>
                    <a:pt x="2091" y="1449"/>
                    <a:pt x="2118" y="1445"/>
                  </a:cubicBezTo>
                  <a:cubicBezTo>
                    <a:pt x="2181" y="1438"/>
                    <a:pt x="2242" y="1418"/>
                    <a:pt x="2302" y="1392"/>
                  </a:cubicBezTo>
                  <a:cubicBezTo>
                    <a:pt x="2335" y="1372"/>
                    <a:pt x="2368" y="1351"/>
                    <a:pt x="2399" y="1328"/>
                  </a:cubicBezTo>
                  <a:cubicBezTo>
                    <a:pt x="2419" y="1311"/>
                    <a:pt x="2439" y="1294"/>
                    <a:pt x="2455" y="1274"/>
                  </a:cubicBezTo>
                  <a:cubicBezTo>
                    <a:pt x="2479" y="1248"/>
                    <a:pt x="2502" y="1217"/>
                    <a:pt x="2519" y="1184"/>
                  </a:cubicBezTo>
                  <a:cubicBezTo>
                    <a:pt x="2539" y="1151"/>
                    <a:pt x="2549" y="1114"/>
                    <a:pt x="2559" y="1077"/>
                  </a:cubicBezTo>
                  <a:cubicBezTo>
                    <a:pt x="2566" y="1044"/>
                    <a:pt x="2569" y="1007"/>
                    <a:pt x="2572" y="973"/>
                  </a:cubicBezTo>
                  <a:cubicBezTo>
                    <a:pt x="2576" y="961"/>
                    <a:pt x="2580" y="947"/>
                    <a:pt x="2580" y="930"/>
                  </a:cubicBezTo>
                  <a:cubicBezTo>
                    <a:pt x="2580" y="907"/>
                    <a:pt x="2576" y="880"/>
                    <a:pt x="2572" y="856"/>
                  </a:cubicBezTo>
                  <a:cubicBezTo>
                    <a:pt x="2569" y="800"/>
                    <a:pt x="2555" y="743"/>
                    <a:pt x="2543" y="686"/>
                  </a:cubicBezTo>
                  <a:cubicBezTo>
                    <a:pt x="2532" y="656"/>
                    <a:pt x="2523" y="623"/>
                    <a:pt x="2515" y="592"/>
                  </a:cubicBezTo>
                  <a:cubicBezTo>
                    <a:pt x="2529" y="579"/>
                    <a:pt x="2546" y="566"/>
                    <a:pt x="2563" y="555"/>
                  </a:cubicBezTo>
                  <a:cubicBezTo>
                    <a:pt x="2592" y="532"/>
                    <a:pt x="2620" y="509"/>
                    <a:pt x="2649" y="489"/>
                  </a:cubicBezTo>
                  <a:cubicBezTo>
                    <a:pt x="2676" y="465"/>
                    <a:pt x="2703" y="445"/>
                    <a:pt x="2730" y="422"/>
                  </a:cubicBezTo>
                  <a:cubicBezTo>
                    <a:pt x="2758" y="394"/>
                    <a:pt x="2783" y="366"/>
                    <a:pt x="2808" y="337"/>
                  </a:cubicBezTo>
                  <a:lnTo>
                    <a:pt x="2808" y="337"/>
                  </a:lnTo>
                  <a:lnTo>
                    <a:pt x="2807" y="338"/>
                  </a:lnTo>
                  <a:lnTo>
                    <a:pt x="2824" y="318"/>
                  </a:lnTo>
                  <a:lnTo>
                    <a:pt x="2824" y="318"/>
                  </a:lnTo>
                  <a:cubicBezTo>
                    <a:pt x="2818" y="325"/>
                    <a:pt x="2813" y="331"/>
                    <a:pt x="2808" y="337"/>
                  </a:cubicBezTo>
                  <a:lnTo>
                    <a:pt x="2808" y="337"/>
                  </a:lnTo>
                  <a:lnTo>
                    <a:pt x="2816" y="325"/>
                  </a:lnTo>
                  <a:cubicBezTo>
                    <a:pt x="2827" y="314"/>
                    <a:pt x="2836" y="302"/>
                    <a:pt x="2847" y="288"/>
                  </a:cubicBezTo>
                  <a:cubicBezTo>
                    <a:pt x="2864" y="261"/>
                    <a:pt x="2873" y="231"/>
                    <a:pt x="2877" y="198"/>
                  </a:cubicBezTo>
                  <a:cubicBezTo>
                    <a:pt x="2877" y="147"/>
                    <a:pt x="2860" y="98"/>
                    <a:pt x="2824" y="61"/>
                  </a:cubicBezTo>
                  <a:cubicBezTo>
                    <a:pt x="2790" y="24"/>
                    <a:pt x="2743" y="4"/>
                    <a:pt x="2696" y="1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522277" y="3943794"/>
              <a:ext cx="135642" cy="328396"/>
            </a:xfrm>
            <a:custGeom>
              <a:avLst/>
              <a:gdLst/>
              <a:ahLst/>
              <a:cxnLst/>
              <a:rect l="l" t="t" r="r" b="b"/>
              <a:pathLst>
                <a:path w="1305" h="3161" extrusionOk="0">
                  <a:moveTo>
                    <a:pt x="153" y="1"/>
                  </a:moveTo>
                  <a:cubicBezTo>
                    <a:pt x="142" y="1"/>
                    <a:pt x="131" y="2"/>
                    <a:pt x="121" y="3"/>
                  </a:cubicBezTo>
                  <a:cubicBezTo>
                    <a:pt x="104" y="7"/>
                    <a:pt x="81" y="16"/>
                    <a:pt x="64" y="30"/>
                  </a:cubicBezTo>
                  <a:cubicBezTo>
                    <a:pt x="47" y="40"/>
                    <a:pt x="34" y="53"/>
                    <a:pt x="27" y="70"/>
                  </a:cubicBezTo>
                  <a:cubicBezTo>
                    <a:pt x="14" y="100"/>
                    <a:pt x="4" y="114"/>
                    <a:pt x="4" y="147"/>
                  </a:cubicBezTo>
                  <a:cubicBezTo>
                    <a:pt x="0" y="177"/>
                    <a:pt x="10" y="203"/>
                    <a:pt x="20" y="231"/>
                  </a:cubicBezTo>
                  <a:cubicBezTo>
                    <a:pt x="27" y="240"/>
                    <a:pt x="30" y="251"/>
                    <a:pt x="37" y="260"/>
                  </a:cubicBezTo>
                  <a:cubicBezTo>
                    <a:pt x="54" y="284"/>
                    <a:pt x="67" y="308"/>
                    <a:pt x="84" y="331"/>
                  </a:cubicBezTo>
                  <a:cubicBezTo>
                    <a:pt x="114" y="381"/>
                    <a:pt x="147" y="428"/>
                    <a:pt x="178" y="475"/>
                  </a:cubicBezTo>
                  <a:cubicBezTo>
                    <a:pt x="208" y="529"/>
                    <a:pt x="235" y="582"/>
                    <a:pt x="264" y="632"/>
                  </a:cubicBezTo>
                  <a:cubicBezTo>
                    <a:pt x="288" y="682"/>
                    <a:pt x="318" y="729"/>
                    <a:pt x="345" y="779"/>
                  </a:cubicBezTo>
                  <a:cubicBezTo>
                    <a:pt x="375" y="833"/>
                    <a:pt x="402" y="886"/>
                    <a:pt x="431" y="936"/>
                  </a:cubicBezTo>
                  <a:cubicBezTo>
                    <a:pt x="459" y="983"/>
                    <a:pt x="492" y="1026"/>
                    <a:pt x="519" y="1074"/>
                  </a:cubicBezTo>
                  <a:cubicBezTo>
                    <a:pt x="529" y="1090"/>
                    <a:pt x="542" y="1110"/>
                    <a:pt x="552" y="1127"/>
                  </a:cubicBezTo>
                  <a:cubicBezTo>
                    <a:pt x="565" y="1157"/>
                    <a:pt x="582" y="1187"/>
                    <a:pt x="596" y="1217"/>
                  </a:cubicBezTo>
                  <a:cubicBezTo>
                    <a:pt x="636" y="1298"/>
                    <a:pt x="669" y="1378"/>
                    <a:pt x="700" y="1458"/>
                  </a:cubicBezTo>
                  <a:cubicBezTo>
                    <a:pt x="716" y="1501"/>
                    <a:pt x="729" y="1545"/>
                    <a:pt x="743" y="1585"/>
                  </a:cubicBezTo>
                  <a:cubicBezTo>
                    <a:pt x="760" y="1635"/>
                    <a:pt x="780" y="1685"/>
                    <a:pt x="797" y="1739"/>
                  </a:cubicBezTo>
                  <a:cubicBezTo>
                    <a:pt x="810" y="1782"/>
                    <a:pt x="813" y="1829"/>
                    <a:pt x="820" y="1873"/>
                  </a:cubicBezTo>
                  <a:cubicBezTo>
                    <a:pt x="826" y="1906"/>
                    <a:pt x="833" y="1940"/>
                    <a:pt x="837" y="1973"/>
                  </a:cubicBezTo>
                  <a:cubicBezTo>
                    <a:pt x="840" y="2034"/>
                    <a:pt x="840" y="2094"/>
                    <a:pt x="830" y="2154"/>
                  </a:cubicBezTo>
                  <a:cubicBezTo>
                    <a:pt x="826" y="2170"/>
                    <a:pt x="823" y="2187"/>
                    <a:pt x="817" y="2204"/>
                  </a:cubicBezTo>
                  <a:cubicBezTo>
                    <a:pt x="803" y="2224"/>
                    <a:pt x="793" y="2247"/>
                    <a:pt x="777" y="2267"/>
                  </a:cubicBezTo>
                  <a:cubicBezTo>
                    <a:pt x="757" y="2298"/>
                    <a:pt x="736" y="2327"/>
                    <a:pt x="716" y="2355"/>
                  </a:cubicBezTo>
                  <a:cubicBezTo>
                    <a:pt x="696" y="2384"/>
                    <a:pt x="679" y="2415"/>
                    <a:pt x="666" y="2445"/>
                  </a:cubicBezTo>
                  <a:cubicBezTo>
                    <a:pt x="652" y="2471"/>
                    <a:pt x="639" y="2495"/>
                    <a:pt x="622" y="2518"/>
                  </a:cubicBezTo>
                  <a:cubicBezTo>
                    <a:pt x="599" y="2542"/>
                    <a:pt x="576" y="2565"/>
                    <a:pt x="549" y="2585"/>
                  </a:cubicBezTo>
                  <a:cubicBezTo>
                    <a:pt x="512" y="2615"/>
                    <a:pt x="476" y="2648"/>
                    <a:pt x="439" y="2679"/>
                  </a:cubicBezTo>
                  <a:cubicBezTo>
                    <a:pt x="405" y="2705"/>
                    <a:pt x="371" y="2736"/>
                    <a:pt x="342" y="2766"/>
                  </a:cubicBezTo>
                  <a:cubicBezTo>
                    <a:pt x="305" y="2796"/>
                    <a:pt x="268" y="2826"/>
                    <a:pt x="228" y="2852"/>
                  </a:cubicBezTo>
                  <a:cubicBezTo>
                    <a:pt x="195" y="2880"/>
                    <a:pt x="175" y="2933"/>
                    <a:pt x="175" y="2977"/>
                  </a:cubicBezTo>
                  <a:cubicBezTo>
                    <a:pt x="171" y="3023"/>
                    <a:pt x="187" y="3070"/>
                    <a:pt x="221" y="3107"/>
                  </a:cubicBezTo>
                  <a:cubicBezTo>
                    <a:pt x="251" y="3140"/>
                    <a:pt x="298" y="3160"/>
                    <a:pt x="342" y="3160"/>
                  </a:cubicBezTo>
                  <a:cubicBezTo>
                    <a:pt x="358" y="3160"/>
                    <a:pt x="375" y="3157"/>
                    <a:pt x="388" y="3157"/>
                  </a:cubicBezTo>
                  <a:cubicBezTo>
                    <a:pt x="422" y="3150"/>
                    <a:pt x="448" y="3133"/>
                    <a:pt x="472" y="3113"/>
                  </a:cubicBezTo>
                  <a:cubicBezTo>
                    <a:pt x="516" y="3080"/>
                    <a:pt x="559" y="3047"/>
                    <a:pt x="599" y="3010"/>
                  </a:cubicBezTo>
                  <a:cubicBezTo>
                    <a:pt x="636" y="2977"/>
                    <a:pt x="676" y="2940"/>
                    <a:pt x="712" y="2906"/>
                  </a:cubicBezTo>
                  <a:cubicBezTo>
                    <a:pt x="793" y="2826"/>
                    <a:pt x="880" y="2746"/>
                    <a:pt x="930" y="2642"/>
                  </a:cubicBezTo>
                  <a:cubicBezTo>
                    <a:pt x="953" y="2591"/>
                    <a:pt x="977" y="2545"/>
                    <a:pt x="1007" y="2498"/>
                  </a:cubicBezTo>
                  <a:cubicBezTo>
                    <a:pt x="1033" y="2458"/>
                    <a:pt x="1061" y="2421"/>
                    <a:pt x="1084" y="2381"/>
                  </a:cubicBezTo>
                  <a:cubicBezTo>
                    <a:pt x="1090" y="2364"/>
                    <a:pt x="1098" y="2351"/>
                    <a:pt x="1104" y="2335"/>
                  </a:cubicBezTo>
                  <a:cubicBezTo>
                    <a:pt x="1121" y="2324"/>
                    <a:pt x="1134" y="2310"/>
                    <a:pt x="1144" y="2298"/>
                  </a:cubicBezTo>
                  <a:cubicBezTo>
                    <a:pt x="1178" y="2264"/>
                    <a:pt x="1201" y="2227"/>
                    <a:pt x="1221" y="2187"/>
                  </a:cubicBezTo>
                  <a:cubicBezTo>
                    <a:pt x="1241" y="2150"/>
                    <a:pt x="1261" y="2114"/>
                    <a:pt x="1274" y="2074"/>
                  </a:cubicBezTo>
                  <a:cubicBezTo>
                    <a:pt x="1288" y="2034"/>
                    <a:pt x="1294" y="1989"/>
                    <a:pt x="1298" y="1946"/>
                  </a:cubicBezTo>
                  <a:cubicBezTo>
                    <a:pt x="1305" y="1883"/>
                    <a:pt x="1294" y="1816"/>
                    <a:pt x="1281" y="1756"/>
                  </a:cubicBezTo>
                  <a:cubicBezTo>
                    <a:pt x="1254" y="1632"/>
                    <a:pt x="1201" y="1515"/>
                    <a:pt x="1151" y="1398"/>
                  </a:cubicBezTo>
                  <a:cubicBezTo>
                    <a:pt x="1104" y="1291"/>
                    <a:pt x="1044" y="1194"/>
                    <a:pt x="984" y="1094"/>
                  </a:cubicBezTo>
                  <a:cubicBezTo>
                    <a:pt x="953" y="1043"/>
                    <a:pt x="917" y="993"/>
                    <a:pt x="883" y="946"/>
                  </a:cubicBezTo>
                  <a:lnTo>
                    <a:pt x="883" y="946"/>
                  </a:lnTo>
                  <a:lnTo>
                    <a:pt x="887" y="950"/>
                  </a:lnTo>
                  <a:cubicBezTo>
                    <a:pt x="840" y="886"/>
                    <a:pt x="797" y="822"/>
                    <a:pt x="749" y="759"/>
                  </a:cubicBezTo>
                  <a:cubicBezTo>
                    <a:pt x="716" y="709"/>
                    <a:pt x="683" y="655"/>
                    <a:pt x="649" y="605"/>
                  </a:cubicBezTo>
                  <a:cubicBezTo>
                    <a:pt x="626" y="569"/>
                    <a:pt x="602" y="532"/>
                    <a:pt x="579" y="492"/>
                  </a:cubicBezTo>
                  <a:cubicBezTo>
                    <a:pt x="556" y="444"/>
                    <a:pt x="529" y="395"/>
                    <a:pt x="502" y="344"/>
                  </a:cubicBezTo>
                  <a:cubicBezTo>
                    <a:pt x="468" y="284"/>
                    <a:pt x="425" y="231"/>
                    <a:pt x="378" y="177"/>
                  </a:cubicBezTo>
                  <a:cubicBezTo>
                    <a:pt x="368" y="163"/>
                    <a:pt x="355" y="154"/>
                    <a:pt x="345" y="140"/>
                  </a:cubicBezTo>
                  <a:cubicBezTo>
                    <a:pt x="335" y="130"/>
                    <a:pt x="325" y="117"/>
                    <a:pt x="315" y="107"/>
                  </a:cubicBezTo>
                  <a:cubicBezTo>
                    <a:pt x="295" y="77"/>
                    <a:pt x="268" y="47"/>
                    <a:pt x="238" y="27"/>
                  </a:cubicBezTo>
                  <a:lnTo>
                    <a:pt x="231" y="23"/>
                  </a:lnTo>
                  <a:lnTo>
                    <a:pt x="218" y="13"/>
                  </a:lnTo>
                  <a:lnTo>
                    <a:pt x="198" y="7"/>
                  </a:lnTo>
                  <a:cubicBezTo>
                    <a:pt x="184" y="2"/>
                    <a:pt x="168" y="1"/>
                    <a:pt x="153" y="1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236547" y="3930912"/>
              <a:ext cx="179504" cy="186275"/>
            </a:xfrm>
            <a:custGeom>
              <a:avLst/>
              <a:gdLst/>
              <a:ahLst/>
              <a:cxnLst/>
              <a:rect l="l" t="t" r="r" b="b"/>
              <a:pathLst>
                <a:path w="1727" h="1793" extrusionOk="0">
                  <a:moveTo>
                    <a:pt x="912" y="0"/>
                  </a:moveTo>
                  <a:cubicBezTo>
                    <a:pt x="850" y="0"/>
                    <a:pt x="789" y="15"/>
                    <a:pt x="732" y="34"/>
                  </a:cubicBezTo>
                  <a:cubicBezTo>
                    <a:pt x="709" y="37"/>
                    <a:pt x="689" y="43"/>
                    <a:pt x="669" y="51"/>
                  </a:cubicBezTo>
                  <a:cubicBezTo>
                    <a:pt x="649" y="57"/>
                    <a:pt x="626" y="63"/>
                    <a:pt x="606" y="71"/>
                  </a:cubicBezTo>
                  <a:cubicBezTo>
                    <a:pt x="559" y="87"/>
                    <a:pt x="512" y="104"/>
                    <a:pt x="468" y="127"/>
                  </a:cubicBezTo>
                  <a:cubicBezTo>
                    <a:pt x="451" y="137"/>
                    <a:pt x="431" y="147"/>
                    <a:pt x="415" y="161"/>
                  </a:cubicBezTo>
                  <a:lnTo>
                    <a:pt x="402" y="171"/>
                  </a:lnTo>
                  <a:cubicBezTo>
                    <a:pt x="395" y="177"/>
                    <a:pt x="385" y="181"/>
                    <a:pt x="375" y="187"/>
                  </a:cubicBezTo>
                  <a:cubicBezTo>
                    <a:pt x="338" y="214"/>
                    <a:pt x="301" y="241"/>
                    <a:pt x="268" y="271"/>
                  </a:cubicBezTo>
                  <a:cubicBezTo>
                    <a:pt x="218" y="318"/>
                    <a:pt x="170" y="375"/>
                    <a:pt x="130" y="432"/>
                  </a:cubicBezTo>
                  <a:cubicBezTo>
                    <a:pt x="87" y="492"/>
                    <a:pt x="60" y="562"/>
                    <a:pt x="44" y="636"/>
                  </a:cubicBezTo>
                  <a:cubicBezTo>
                    <a:pt x="27" y="696"/>
                    <a:pt x="17" y="759"/>
                    <a:pt x="10" y="823"/>
                  </a:cubicBezTo>
                  <a:cubicBezTo>
                    <a:pt x="7" y="843"/>
                    <a:pt x="4" y="866"/>
                    <a:pt x="4" y="889"/>
                  </a:cubicBezTo>
                  <a:cubicBezTo>
                    <a:pt x="0" y="937"/>
                    <a:pt x="4" y="980"/>
                    <a:pt x="10" y="1023"/>
                  </a:cubicBezTo>
                  <a:lnTo>
                    <a:pt x="7" y="1003"/>
                  </a:lnTo>
                  <a:lnTo>
                    <a:pt x="7" y="1003"/>
                  </a:lnTo>
                  <a:cubicBezTo>
                    <a:pt x="14" y="1057"/>
                    <a:pt x="17" y="1114"/>
                    <a:pt x="27" y="1167"/>
                  </a:cubicBezTo>
                  <a:cubicBezTo>
                    <a:pt x="30" y="1190"/>
                    <a:pt x="34" y="1210"/>
                    <a:pt x="40" y="1234"/>
                  </a:cubicBezTo>
                  <a:cubicBezTo>
                    <a:pt x="47" y="1275"/>
                    <a:pt x="64" y="1315"/>
                    <a:pt x="77" y="1355"/>
                  </a:cubicBezTo>
                  <a:cubicBezTo>
                    <a:pt x="97" y="1411"/>
                    <a:pt x="127" y="1462"/>
                    <a:pt x="154" y="1515"/>
                  </a:cubicBezTo>
                  <a:cubicBezTo>
                    <a:pt x="187" y="1576"/>
                    <a:pt x="218" y="1639"/>
                    <a:pt x="248" y="1702"/>
                  </a:cubicBezTo>
                  <a:cubicBezTo>
                    <a:pt x="275" y="1760"/>
                    <a:pt x="337" y="1792"/>
                    <a:pt x="398" y="1792"/>
                  </a:cubicBezTo>
                  <a:cubicBezTo>
                    <a:pt x="426" y="1792"/>
                    <a:pt x="454" y="1786"/>
                    <a:pt x="479" y="1772"/>
                  </a:cubicBezTo>
                  <a:cubicBezTo>
                    <a:pt x="505" y="1759"/>
                    <a:pt x="525" y="1739"/>
                    <a:pt x="542" y="1716"/>
                  </a:cubicBezTo>
                  <a:cubicBezTo>
                    <a:pt x="572" y="1706"/>
                    <a:pt x="599" y="1689"/>
                    <a:pt x="619" y="1669"/>
                  </a:cubicBezTo>
                  <a:cubicBezTo>
                    <a:pt x="686" y="1605"/>
                    <a:pt x="712" y="1495"/>
                    <a:pt x="683" y="1408"/>
                  </a:cubicBezTo>
                  <a:cubicBezTo>
                    <a:pt x="669" y="1371"/>
                    <a:pt x="656" y="1335"/>
                    <a:pt x="639" y="1301"/>
                  </a:cubicBezTo>
                  <a:cubicBezTo>
                    <a:pt x="629" y="1284"/>
                    <a:pt x="619" y="1264"/>
                    <a:pt x="609" y="1244"/>
                  </a:cubicBezTo>
                  <a:cubicBezTo>
                    <a:pt x="596" y="1221"/>
                    <a:pt x="582" y="1198"/>
                    <a:pt x="572" y="1174"/>
                  </a:cubicBezTo>
                  <a:cubicBezTo>
                    <a:pt x="569" y="1161"/>
                    <a:pt x="565" y="1150"/>
                    <a:pt x="562" y="1137"/>
                  </a:cubicBezTo>
                  <a:cubicBezTo>
                    <a:pt x="542" y="1067"/>
                    <a:pt x="522" y="997"/>
                    <a:pt x="512" y="926"/>
                  </a:cubicBezTo>
                  <a:lnTo>
                    <a:pt x="519" y="906"/>
                  </a:lnTo>
                  <a:cubicBezTo>
                    <a:pt x="536" y="873"/>
                    <a:pt x="552" y="843"/>
                    <a:pt x="576" y="809"/>
                  </a:cubicBezTo>
                  <a:cubicBezTo>
                    <a:pt x="596" y="789"/>
                    <a:pt x="619" y="769"/>
                    <a:pt x="646" y="749"/>
                  </a:cubicBezTo>
                  <a:cubicBezTo>
                    <a:pt x="686" y="722"/>
                    <a:pt x="729" y="696"/>
                    <a:pt x="776" y="676"/>
                  </a:cubicBezTo>
                  <a:cubicBezTo>
                    <a:pt x="820" y="659"/>
                    <a:pt x="863" y="645"/>
                    <a:pt x="907" y="632"/>
                  </a:cubicBezTo>
                  <a:cubicBezTo>
                    <a:pt x="953" y="619"/>
                    <a:pt x="997" y="605"/>
                    <a:pt x="1044" y="599"/>
                  </a:cubicBezTo>
                  <a:cubicBezTo>
                    <a:pt x="1067" y="605"/>
                    <a:pt x="1087" y="612"/>
                    <a:pt x="1110" y="622"/>
                  </a:cubicBezTo>
                  <a:cubicBezTo>
                    <a:pt x="1127" y="639"/>
                    <a:pt x="1144" y="659"/>
                    <a:pt x="1161" y="679"/>
                  </a:cubicBezTo>
                  <a:cubicBezTo>
                    <a:pt x="1208" y="736"/>
                    <a:pt x="1251" y="796"/>
                    <a:pt x="1318" y="833"/>
                  </a:cubicBezTo>
                  <a:cubicBezTo>
                    <a:pt x="1334" y="853"/>
                    <a:pt x="1354" y="873"/>
                    <a:pt x="1378" y="886"/>
                  </a:cubicBezTo>
                  <a:cubicBezTo>
                    <a:pt x="1415" y="909"/>
                    <a:pt x="1456" y="919"/>
                    <a:pt x="1497" y="919"/>
                  </a:cubicBezTo>
                  <a:cubicBezTo>
                    <a:pt x="1572" y="919"/>
                    <a:pt x="1645" y="883"/>
                    <a:pt x="1686" y="816"/>
                  </a:cubicBezTo>
                  <a:cubicBezTo>
                    <a:pt x="1706" y="783"/>
                    <a:pt x="1716" y="746"/>
                    <a:pt x="1720" y="706"/>
                  </a:cubicBezTo>
                  <a:lnTo>
                    <a:pt x="1720" y="685"/>
                  </a:lnTo>
                  <a:cubicBezTo>
                    <a:pt x="1723" y="665"/>
                    <a:pt x="1726" y="645"/>
                    <a:pt x="1726" y="628"/>
                  </a:cubicBezTo>
                  <a:cubicBezTo>
                    <a:pt x="1726" y="596"/>
                    <a:pt x="1723" y="562"/>
                    <a:pt x="1720" y="532"/>
                  </a:cubicBezTo>
                  <a:cubicBezTo>
                    <a:pt x="1712" y="498"/>
                    <a:pt x="1696" y="472"/>
                    <a:pt x="1686" y="441"/>
                  </a:cubicBezTo>
                  <a:cubicBezTo>
                    <a:pt x="1679" y="425"/>
                    <a:pt x="1666" y="408"/>
                    <a:pt x="1655" y="392"/>
                  </a:cubicBezTo>
                  <a:cubicBezTo>
                    <a:pt x="1619" y="338"/>
                    <a:pt x="1582" y="287"/>
                    <a:pt x="1535" y="244"/>
                  </a:cubicBezTo>
                  <a:cubicBezTo>
                    <a:pt x="1495" y="204"/>
                    <a:pt x="1448" y="167"/>
                    <a:pt x="1399" y="140"/>
                  </a:cubicBezTo>
                  <a:cubicBezTo>
                    <a:pt x="1345" y="111"/>
                    <a:pt x="1291" y="80"/>
                    <a:pt x="1234" y="63"/>
                  </a:cubicBezTo>
                  <a:cubicBezTo>
                    <a:pt x="1208" y="57"/>
                    <a:pt x="1181" y="54"/>
                    <a:pt x="1154" y="51"/>
                  </a:cubicBezTo>
                  <a:lnTo>
                    <a:pt x="1144" y="47"/>
                  </a:lnTo>
                  <a:cubicBezTo>
                    <a:pt x="1130" y="43"/>
                    <a:pt x="1118" y="40"/>
                    <a:pt x="1104" y="37"/>
                  </a:cubicBezTo>
                  <a:lnTo>
                    <a:pt x="1098" y="37"/>
                  </a:lnTo>
                  <a:cubicBezTo>
                    <a:pt x="1050" y="20"/>
                    <a:pt x="1007" y="10"/>
                    <a:pt x="957" y="3"/>
                  </a:cubicBezTo>
                  <a:cubicBezTo>
                    <a:pt x="942" y="1"/>
                    <a:pt x="927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1460745" y="4007373"/>
              <a:ext cx="103005" cy="139628"/>
            </a:xfrm>
            <a:custGeom>
              <a:avLst/>
              <a:gdLst/>
              <a:ahLst/>
              <a:cxnLst/>
              <a:rect l="l" t="t" r="r" b="b"/>
              <a:pathLst>
                <a:path w="991" h="1344" extrusionOk="0">
                  <a:moveTo>
                    <a:pt x="223" y="1"/>
                  </a:moveTo>
                  <a:cubicBezTo>
                    <a:pt x="187" y="1"/>
                    <a:pt x="153" y="10"/>
                    <a:pt x="120" y="27"/>
                  </a:cubicBezTo>
                  <a:cubicBezTo>
                    <a:pt x="111" y="30"/>
                    <a:pt x="104" y="33"/>
                    <a:pt x="97" y="40"/>
                  </a:cubicBezTo>
                  <a:cubicBezTo>
                    <a:pt x="57" y="67"/>
                    <a:pt x="31" y="107"/>
                    <a:pt x="14" y="153"/>
                  </a:cubicBezTo>
                  <a:cubicBezTo>
                    <a:pt x="0" y="204"/>
                    <a:pt x="0" y="271"/>
                    <a:pt x="31" y="318"/>
                  </a:cubicBezTo>
                  <a:cubicBezTo>
                    <a:pt x="128" y="471"/>
                    <a:pt x="218" y="632"/>
                    <a:pt x="311" y="789"/>
                  </a:cubicBezTo>
                  <a:cubicBezTo>
                    <a:pt x="352" y="860"/>
                    <a:pt x="395" y="933"/>
                    <a:pt x="435" y="1007"/>
                  </a:cubicBezTo>
                  <a:cubicBezTo>
                    <a:pt x="455" y="1040"/>
                    <a:pt x="472" y="1076"/>
                    <a:pt x="492" y="1113"/>
                  </a:cubicBezTo>
                  <a:cubicBezTo>
                    <a:pt x="522" y="1170"/>
                    <a:pt x="555" y="1224"/>
                    <a:pt x="596" y="1274"/>
                  </a:cubicBezTo>
                  <a:cubicBezTo>
                    <a:pt x="622" y="1301"/>
                    <a:pt x="656" y="1321"/>
                    <a:pt x="693" y="1334"/>
                  </a:cubicBezTo>
                  <a:cubicBezTo>
                    <a:pt x="714" y="1340"/>
                    <a:pt x="735" y="1343"/>
                    <a:pt x="756" y="1343"/>
                  </a:cubicBezTo>
                  <a:cubicBezTo>
                    <a:pt x="793" y="1343"/>
                    <a:pt x="828" y="1334"/>
                    <a:pt x="860" y="1317"/>
                  </a:cubicBezTo>
                  <a:cubicBezTo>
                    <a:pt x="897" y="1297"/>
                    <a:pt x="923" y="1271"/>
                    <a:pt x="947" y="1237"/>
                  </a:cubicBezTo>
                  <a:cubicBezTo>
                    <a:pt x="974" y="1194"/>
                    <a:pt x="991" y="1127"/>
                    <a:pt x="974" y="1073"/>
                  </a:cubicBezTo>
                  <a:cubicBezTo>
                    <a:pt x="960" y="1033"/>
                    <a:pt x="947" y="996"/>
                    <a:pt x="930" y="960"/>
                  </a:cubicBezTo>
                  <a:cubicBezTo>
                    <a:pt x="923" y="940"/>
                    <a:pt x="910" y="920"/>
                    <a:pt x="900" y="900"/>
                  </a:cubicBezTo>
                  <a:cubicBezTo>
                    <a:pt x="877" y="863"/>
                    <a:pt x="856" y="829"/>
                    <a:pt x="836" y="792"/>
                  </a:cubicBezTo>
                  <a:cubicBezTo>
                    <a:pt x="793" y="719"/>
                    <a:pt x="747" y="652"/>
                    <a:pt x="702" y="582"/>
                  </a:cubicBezTo>
                  <a:cubicBezTo>
                    <a:pt x="602" y="428"/>
                    <a:pt x="506" y="271"/>
                    <a:pt x="409" y="113"/>
                  </a:cubicBezTo>
                  <a:cubicBezTo>
                    <a:pt x="378" y="63"/>
                    <a:pt x="341" y="27"/>
                    <a:pt x="285" y="10"/>
                  </a:cubicBezTo>
                  <a:cubicBezTo>
                    <a:pt x="264" y="4"/>
                    <a:pt x="244" y="1"/>
                    <a:pt x="223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1598049" y="3964987"/>
              <a:ext cx="376263" cy="552279"/>
            </a:xfrm>
            <a:custGeom>
              <a:avLst/>
              <a:gdLst/>
              <a:ahLst/>
              <a:cxnLst/>
              <a:rect l="l" t="t" r="r" b="b"/>
              <a:pathLst>
                <a:path w="3620" h="5316" extrusionOk="0">
                  <a:moveTo>
                    <a:pt x="126" y="1"/>
                  </a:moveTo>
                  <a:cubicBezTo>
                    <a:pt x="106" y="1"/>
                    <a:pt x="86" y="6"/>
                    <a:pt x="68" y="16"/>
                  </a:cubicBezTo>
                  <a:lnTo>
                    <a:pt x="57" y="24"/>
                  </a:lnTo>
                  <a:cubicBezTo>
                    <a:pt x="34" y="40"/>
                    <a:pt x="17" y="64"/>
                    <a:pt x="11" y="87"/>
                  </a:cubicBezTo>
                  <a:cubicBezTo>
                    <a:pt x="0" y="117"/>
                    <a:pt x="0" y="157"/>
                    <a:pt x="20" y="184"/>
                  </a:cubicBezTo>
                  <a:cubicBezTo>
                    <a:pt x="171" y="391"/>
                    <a:pt x="295" y="615"/>
                    <a:pt x="438" y="829"/>
                  </a:cubicBezTo>
                  <a:cubicBezTo>
                    <a:pt x="505" y="933"/>
                    <a:pt x="573" y="1037"/>
                    <a:pt x="639" y="1143"/>
                  </a:cubicBezTo>
                  <a:cubicBezTo>
                    <a:pt x="706" y="1248"/>
                    <a:pt x="773" y="1351"/>
                    <a:pt x="837" y="1455"/>
                  </a:cubicBezTo>
                  <a:cubicBezTo>
                    <a:pt x="900" y="1565"/>
                    <a:pt x="960" y="1675"/>
                    <a:pt x="1027" y="1785"/>
                  </a:cubicBezTo>
                  <a:cubicBezTo>
                    <a:pt x="1094" y="1899"/>
                    <a:pt x="1164" y="2010"/>
                    <a:pt x="1238" y="2120"/>
                  </a:cubicBezTo>
                  <a:cubicBezTo>
                    <a:pt x="1301" y="2220"/>
                    <a:pt x="1362" y="2321"/>
                    <a:pt x="1428" y="2418"/>
                  </a:cubicBezTo>
                  <a:cubicBezTo>
                    <a:pt x="1505" y="2525"/>
                    <a:pt x="1582" y="2635"/>
                    <a:pt x="1656" y="2742"/>
                  </a:cubicBezTo>
                  <a:cubicBezTo>
                    <a:pt x="1733" y="2849"/>
                    <a:pt x="1803" y="2956"/>
                    <a:pt x="1877" y="3063"/>
                  </a:cubicBezTo>
                  <a:cubicBezTo>
                    <a:pt x="1940" y="3160"/>
                    <a:pt x="2000" y="3261"/>
                    <a:pt x="2067" y="3355"/>
                  </a:cubicBezTo>
                  <a:cubicBezTo>
                    <a:pt x="2141" y="3461"/>
                    <a:pt x="2215" y="3565"/>
                    <a:pt x="2288" y="3672"/>
                  </a:cubicBezTo>
                  <a:cubicBezTo>
                    <a:pt x="2362" y="3776"/>
                    <a:pt x="2428" y="3883"/>
                    <a:pt x="2496" y="3990"/>
                  </a:cubicBezTo>
                  <a:cubicBezTo>
                    <a:pt x="2522" y="4026"/>
                    <a:pt x="2545" y="4060"/>
                    <a:pt x="2572" y="4093"/>
                  </a:cubicBezTo>
                  <a:cubicBezTo>
                    <a:pt x="2596" y="4127"/>
                    <a:pt x="2619" y="4160"/>
                    <a:pt x="2643" y="4193"/>
                  </a:cubicBezTo>
                  <a:cubicBezTo>
                    <a:pt x="2703" y="4278"/>
                    <a:pt x="2760" y="4364"/>
                    <a:pt x="2813" y="4454"/>
                  </a:cubicBezTo>
                  <a:cubicBezTo>
                    <a:pt x="2870" y="4548"/>
                    <a:pt x="2927" y="4642"/>
                    <a:pt x="2987" y="4735"/>
                  </a:cubicBezTo>
                  <a:cubicBezTo>
                    <a:pt x="3044" y="4826"/>
                    <a:pt x="3101" y="4913"/>
                    <a:pt x="3161" y="5003"/>
                  </a:cubicBezTo>
                  <a:cubicBezTo>
                    <a:pt x="3188" y="5047"/>
                    <a:pt x="3218" y="5090"/>
                    <a:pt x="3248" y="5133"/>
                  </a:cubicBezTo>
                  <a:cubicBezTo>
                    <a:pt x="3278" y="5181"/>
                    <a:pt x="3308" y="5234"/>
                    <a:pt x="3351" y="5271"/>
                  </a:cubicBezTo>
                  <a:cubicBezTo>
                    <a:pt x="3371" y="5287"/>
                    <a:pt x="3391" y="5301"/>
                    <a:pt x="3415" y="5307"/>
                  </a:cubicBezTo>
                  <a:cubicBezTo>
                    <a:pt x="3429" y="5313"/>
                    <a:pt x="3445" y="5315"/>
                    <a:pt x="3460" y="5315"/>
                  </a:cubicBezTo>
                  <a:cubicBezTo>
                    <a:pt x="3484" y="5315"/>
                    <a:pt x="3508" y="5309"/>
                    <a:pt x="3529" y="5297"/>
                  </a:cubicBezTo>
                  <a:cubicBezTo>
                    <a:pt x="3586" y="5267"/>
                    <a:pt x="3619" y="5197"/>
                    <a:pt x="3603" y="5133"/>
                  </a:cubicBezTo>
                  <a:cubicBezTo>
                    <a:pt x="3586" y="5076"/>
                    <a:pt x="3559" y="5023"/>
                    <a:pt x="3532" y="4970"/>
                  </a:cubicBezTo>
                  <a:cubicBezTo>
                    <a:pt x="3505" y="4923"/>
                    <a:pt x="3479" y="4876"/>
                    <a:pt x="3448" y="4829"/>
                  </a:cubicBezTo>
                  <a:cubicBezTo>
                    <a:pt x="3382" y="4729"/>
                    <a:pt x="3314" y="4632"/>
                    <a:pt x="3251" y="4531"/>
                  </a:cubicBezTo>
                  <a:cubicBezTo>
                    <a:pt x="3188" y="4434"/>
                    <a:pt x="3131" y="4334"/>
                    <a:pt x="3070" y="4241"/>
                  </a:cubicBezTo>
                  <a:cubicBezTo>
                    <a:pt x="3004" y="4133"/>
                    <a:pt x="2930" y="4033"/>
                    <a:pt x="2857" y="3937"/>
                  </a:cubicBezTo>
                  <a:cubicBezTo>
                    <a:pt x="2823" y="3886"/>
                    <a:pt x="2789" y="3843"/>
                    <a:pt x="2760" y="3792"/>
                  </a:cubicBezTo>
                  <a:cubicBezTo>
                    <a:pt x="2723" y="3736"/>
                    <a:pt x="2686" y="3679"/>
                    <a:pt x="2649" y="3622"/>
                  </a:cubicBezTo>
                  <a:cubicBezTo>
                    <a:pt x="2582" y="3515"/>
                    <a:pt x="2512" y="3411"/>
                    <a:pt x="2442" y="3307"/>
                  </a:cubicBezTo>
                  <a:cubicBezTo>
                    <a:pt x="2379" y="3214"/>
                    <a:pt x="2315" y="3120"/>
                    <a:pt x="2255" y="3020"/>
                  </a:cubicBezTo>
                  <a:cubicBezTo>
                    <a:pt x="2184" y="2906"/>
                    <a:pt x="2110" y="2796"/>
                    <a:pt x="2037" y="2682"/>
                  </a:cubicBezTo>
                  <a:cubicBezTo>
                    <a:pt x="1967" y="2578"/>
                    <a:pt x="1897" y="2475"/>
                    <a:pt x="1823" y="2375"/>
                  </a:cubicBezTo>
                  <a:cubicBezTo>
                    <a:pt x="1753" y="2271"/>
                    <a:pt x="1683" y="2171"/>
                    <a:pt x="1613" y="2070"/>
                  </a:cubicBezTo>
                  <a:cubicBezTo>
                    <a:pt x="1542" y="1963"/>
                    <a:pt x="1465" y="1853"/>
                    <a:pt x="1392" y="1745"/>
                  </a:cubicBezTo>
                  <a:cubicBezTo>
                    <a:pt x="1321" y="1642"/>
                    <a:pt x="1252" y="1538"/>
                    <a:pt x="1181" y="1431"/>
                  </a:cubicBezTo>
                  <a:cubicBezTo>
                    <a:pt x="1114" y="1328"/>
                    <a:pt x="1040" y="1228"/>
                    <a:pt x="967" y="1127"/>
                  </a:cubicBezTo>
                  <a:cubicBezTo>
                    <a:pt x="897" y="1027"/>
                    <a:pt x="823" y="927"/>
                    <a:pt x="753" y="826"/>
                  </a:cubicBezTo>
                  <a:cubicBezTo>
                    <a:pt x="679" y="722"/>
                    <a:pt x="605" y="622"/>
                    <a:pt x="539" y="518"/>
                  </a:cubicBezTo>
                  <a:cubicBezTo>
                    <a:pt x="505" y="468"/>
                    <a:pt x="472" y="418"/>
                    <a:pt x="438" y="365"/>
                  </a:cubicBezTo>
                  <a:cubicBezTo>
                    <a:pt x="405" y="317"/>
                    <a:pt x="375" y="268"/>
                    <a:pt x="341" y="217"/>
                  </a:cubicBezTo>
                  <a:cubicBezTo>
                    <a:pt x="301" y="157"/>
                    <a:pt x="261" y="97"/>
                    <a:pt x="218" y="40"/>
                  </a:cubicBezTo>
                  <a:cubicBezTo>
                    <a:pt x="201" y="24"/>
                    <a:pt x="184" y="13"/>
                    <a:pt x="164" y="7"/>
                  </a:cubicBezTo>
                  <a:cubicBezTo>
                    <a:pt x="151" y="3"/>
                    <a:pt x="139" y="1"/>
                    <a:pt x="126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178756" y="3951378"/>
              <a:ext cx="454530" cy="438727"/>
            </a:xfrm>
            <a:custGeom>
              <a:avLst/>
              <a:gdLst/>
              <a:ahLst/>
              <a:cxnLst/>
              <a:rect l="l" t="t" r="r" b="b"/>
              <a:pathLst>
                <a:path w="4373" h="4223" extrusionOk="0">
                  <a:moveTo>
                    <a:pt x="3182" y="218"/>
                  </a:moveTo>
                  <a:cubicBezTo>
                    <a:pt x="3195" y="218"/>
                    <a:pt x="3205" y="221"/>
                    <a:pt x="3219" y="224"/>
                  </a:cubicBezTo>
                  <a:lnTo>
                    <a:pt x="3239" y="235"/>
                  </a:lnTo>
                  <a:cubicBezTo>
                    <a:pt x="3315" y="291"/>
                    <a:pt x="3389" y="348"/>
                    <a:pt x="3452" y="422"/>
                  </a:cubicBezTo>
                  <a:cubicBezTo>
                    <a:pt x="3529" y="516"/>
                    <a:pt x="3600" y="616"/>
                    <a:pt x="3660" y="720"/>
                  </a:cubicBezTo>
                  <a:cubicBezTo>
                    <a:pt x="3724" y="830"/>
                    <a:pt x="3777" y="944"/>
                    <a:pt x="3834" y="1058"/>
                  </a:cubicBezTo>
                  <a:cubicBezTo>
                    <a:pt x="3857" y="1111"/>
                    <a:pt x="3881" y="1164"/>
                    <a:pt x="3897" y="1218"/>
                  </a:cubicBezTo>
                  <a:cubicBezTo>
                    <a:pt x="3921" y="1278"/>
                    <a:pt x="3937" y="1338"/>
                    <a:pt x="3961" y="1395"/>
                  </a:cubicBezTo>
                  <a:cubicBezTo>
                    <a:pt x="4005" y="1509"/>
                    <a:pt x="4068" y="1615"/>
                    <a:pt x="4094" y="1733"/>
                  </a:cubicBezTo>
                  <a:cubicBezTo>
                    <a:pt x="4098" y="1753"/>
                    <a:pt x="4102" y="1773"/>
                    <a:pt x="4098" y="1793"/>
                  </a:cubicBezTo>
                  <a:cubicBezTo>
                    <a:pt x="4098" y="1820"/>
                    <a:pt x="4091" y="1847"/>
                    <a:pt x="4085" y="1873"/>
                  </a:cubicBezTo>
                  <a:cubicBezTo>
                    <a:pt x="4068" y="1913"/>
                    <a:pt x="4048" y="1950"/>
                    <a:pt x="4025" y="1987"/>
                  </a:cubicBezTo>
                  <a:cubicBezTo>
                    <a:pt x="3974" y="2057"/>
                    <a:pt x="3917" y="2124"/>
                    <a:pt x="3857" y="2188"/>
                  </a:cubicBezTo>
                  <a:cubicBezTo>
                    <a:pt x="3797" y="2251"/>
                    <a:pt x="3733" y="2315"/>
                    <a:pt x="3670" y="2375"/>
                  </a:cubicBezTo>
                  <a:cubicBezTo>
                    <a:pt x="3583" y="2449"/>
                    <a:pt x="3496" y="2522"/>
                    <a:pt x="3406" y="2592"/>
                  </a:cubicBezTo>
                  <a:cubicBezTo>
                    <a:pt x="3312" y="2666"/>
                    <a:pt x="3215" y="2739"/>
                    <a:pt x="3122" y="2816"/>
                  </a:cubicBezTo>
                  <a:cubicBezTo>
                    <a:pt x="3024" y="2890"/>
                    <a:pt x="2931" y="2964"/>
                    <a:pt x="2833" y="3034"/>
                  </a:cubicBezTo>
                  <a:cubicBezTo>
                    <a:pt x="2787" y="3067"/>
                    <a:pt x="2744" y="3104"/>
                    <a:pt x="2697" y="3134"/>
                  </a:cubicBezTo>
                  <a:cubicBezTo>
                    <a:pt x="2646" y="3171"/>
                    <a:pt x="2593" y="3208"/>
                    <a:pt x="2540" y="3241"/>
                  </a:cubicBezTo>
                  <a:cubicBezTo>
                    <a:pt x="2386" y="3338"/>
                    <a:pt x="2231" y="3435"/>
                    <a:pt x="2075" y="3529"/>
                  </a:cubicBezTo>
                  <a:cubicBezTo>
                    <a:pt x="1927" y="3616"/>
                    <a:pt x="1774" y="3696"/>
                    <a:pt x="1623" y="3773"/>
                  </a:cubicBezTo>
                  <a:cubicBezTo>
                    <a:pt x="1569" y="3796"/>
                    <a:pt x="1516" y="3820"/>
                    <a:pt x="1463" y="3843"/>
                  </a:cubicBezTo>
                  <a:cubicBezTo>
                    <a:pt x="1406" y="3863"/>
                    <a:pt x="1353" y="3883"/>
                    <a:pt x="1296" y="3897"/>
                  </a:cubicBezTo>
                  <a:cubicBezTo>
                    <a:pt x="1259" y="3900"/>
                    <a:pt x="1218" y="3903"/>
                    <a:pt x="1182" y="3903"/>
                  </a:cubicBezTo>
                  <a:cubicBezTo>
                    <a:pt x="1155" y="3900"/>
                    <a:pt x="1132" y="3897"/>
                    <a:pt x="1108" y="3890"/>
                  </a:cubicBezTo>
                  <a:cubicBezTo>
                    <a:pt x="1078" y="3877"/>
                    <a:pt x="1052" y="3863"/>
                    <a:pt x="1027" y="3847"/>
                  </a:cubicBezTo>
                  <a:cubicBezTo>
                    <a:pt x="947" y="3787"/>
                    <a:pt x="884" y="3713"/>
                    <a:pt x="817" y="3639"/>
                  </a:cubicBezTo>
                  <a:cubicBezTo>
                    <a:pt x="783" y="3599"/>
                    <a:pt x="754" y="3559"/>
                    <a:pt x="726" y="3512"/>
                  </a:cubicBezTo>
                  <a:cubicBezTo>
                    <a:pt x="690" y="3458"/>
                    <a:pt x="657" y="3405"/>
                    <a:pt x="623" y="3352"/>
                  </a:cubicBezTo>
                  <a:cubicBezTo>
                    <a:pt x="560" y="3245"/>
                    <a:pt x="499" y="3137"/>
                    <a:pt x="442" y="3030"/>
                  </a:cubicBezTo>
                  <a:cubicBezTo>
                    <a:pt x="425" y="2994"/>
                    <a:pt x="413" y="2957"/>
                    <a:pt x="396" y="2924"/>
                  </a:cubicBezTo>
                  <a:cubicBezTo>
                    <a:pt x="376" y="2870"/>
                    <a:pt x="362" y="2816"/>
                    <a:pt x="352" y="2763"/>
                  </a:cubicBezTo>
                  <a:cubicBezTo>
                    <a:pt x="349" y="2729"/>
                    <a:pt x="345" y="2699"/>
                    <a:pt x="345" y="2666"/>
                  </a:cubicBezTo>
                  <a:cubicBezTo>
                    <a:pt x="349" y="2629"/>
                    <a:pt x="359" y="2595"/>
                    <a:pt x="369" y="2563"/>
                  </a:cubicBezTo>
                  <a:cubicBezTo>
                    <a:pt x="399" y="2485"/>
                    <a:pt x="436" y="2415"/>
                    <a:pt x="476" y="2348"/>
                  </a:cubicBezTo>
                  <a:cubicBezTo>
                    <a:pt x="530" y="2271"/>
                    <a:pt x="590" y="2197"/>
                    <a:pt x="653" y="2127"/>
                  </a:cubicBezTo>
                  <a:cubicBezTo>
                    <a:pt x="730" y="2050"/>
                    <a:pt x="811" y="1977"/>
                    <a:pt x="891" y="1904"/>
                  </a:cubicBezTo>
                  <a:cubicBezTo>
                    <a:pt x="967" y="1830"/>
                    <a:pt x="1044" y="1756"/>
                    <a:pt x="1118" y="1683"/>
                  </a:cubicBezTo>
                  <a:cubicBezTo>
                    <a:pt x="1192" y="1612"/>
                    <a:pt x="1268" y="1542"/>
                    <a:pt x="1349" y="1475"/>
                  </a:cubicBezTo>
                  <a:cubicBezTo>
                    <a:pt x="1529" y="1322"/>
                    <a:pt x="1714" y="1164"/>
                    <a:pt x="1904" y="1017"/>
                  </a:cubicBezTo>
                  <a:cubicBezTo>
                    <a:pt x="2008" y="937"/>
                    <a:pt x="2115" y="860"/>
                    <a:pt x="2222" y="786"/>
                  </a:cubicBezTo>
                  <a:cubicBezTo>
                    <a:pt x="2322" y="720"/>
                    <a:pt x="2422" y="649"/>
                    <a:pt x="2520" y="582"/>
                  </a:cubicBezTo>
                  <a:cubicBezTo>
                    <a:pt x="2613" y="519"/>
                    <a:pt x="2703" y="456"/>
                    <a:pt x="2793" y="391"/>
                  </a:cubicBezTo>
                  <a:cubicBezTo>
                    <a:pt x="2833" y="365"/>
                    <a:pt x="2870" y="342"/>
                    <a:pt x="2907" y="315"/>
                  </a:cubicBezTo>
                  <a:cubicBezTo>
                    <a:pt x="2913" y="316"/>
                    <a:pt x="2918" y="317"/>
                    <a:pt x="2923" y="317"/>
                  </a:cubicBezTo>
                  <a:cubicBezTo>
                    <a:pt x="2931" y="317"/>
                    <a:pt x="2939" y="315"/>
                    <a:pt x="2947" y="311"/>
                  </a:cubicBezTo>
                  <a:cubicBezTo>
                    <a:pt x="2981" y="298"/>
                    <a:pt x="3014" y="285"/>
                    <a:pt x="3048" y="268"/>
                  </a:cubicBezTo>
                  <a:cubicBezTo>
                    <a:pt x="3068" y="258"/>
                    <a:pt x="3085" y="248"/>
                    <a:pt x="3105" y="238"/>
                  </a:cubicBezTo>
                  <a:cubicBezTo>
                    <a:pt x="3122" y="231"/>
                    <a:pt x="3142" y="224"/>
                    <a:pt x="3162" y="218"/>
                  </a:cubicBezTo>
                  <a:close/>
                  <a:moveTo>
                    <a:pt x="3173" y="0"/>
                  </a:moveTo>
                  <a:cubicBezTo>
                    <a:pt x="3120" y="0"/>
                    <a:pt x="3067" y="19"/>
                    <a:pt x="3018" y="41"/>
                  </a:cubicBezTo>
                  <a:cubicBezTo>
                    <a:pt x="3008" y="41"/>
                    <a:pt x="2998" y="47"/>
                    <a:pt x="2991" y="50"/>
                  </a:cubicBezTo>
                  <a:cubicBezTo>
                    <a:pt x="2777" y="175"/>
                    <a:pt x="2566" y="301"/>
                    <a:pt x="2356" y="431"/>
                  </a:cubicBezTo>
                  <a:cubicBezTo>
                    <a:pt x="2248" y="499"/>
                    <a:pt x="2138" y="566"/>
                    <a:pt x="2031" y="632"/>
                  </a:cubicBezTo>
                  <a:cubicBezTo>
                    <a:pt x="1947" y="686"/>
                    <a:pt x="1861" y="736"/>
                    <a:pt x="1777" y="793"/>
                  </a:cubicBezTo>
                  <a:cubicBezTo>
                    <a:pt x="1764" y="806"/>
                    <a:pt x="1747" y="817"/>
                    <a:pt x="1730" y="826"/>
                  </a:cubicBezTo>
                  <a:cubicBezTo>
                    <a:pt x="1533" y="973"/>
                    <a:pt x="1332" y="1121"/>
                    <a:pt x="1141" y="1278"/>
                  </a:cubicBezTo>
                  <a:cubicBezTo>
                    <a:pt x="1038" y="1362"/>
                    <a:pt x="941" y="1445"/>
                    <a:pt x="844" y="1535"/>
                  </a:cubicBezTo>
                  <a:cubicBezTo>
                    <a:pt x="754" y="1615"/>
                    <a:pt x="666" y="1700"/>
                    <a:pt x="576" y="1780"/>
                  </a:cubicBezTo>
                  <a:cubicBezTo>
                    <a:pt x="530" y="1823"/>
                    <a:pt x="486" y="1863"/>
                    <a:pt x="442" y="1907"/>
                  </a:cubicBezTo>
                  <a:cubicBezTo>
                    <a:pt x="402" y="1944"/>
                    <a:pt x="369" y="1987"/>
                    <a:pt x="332" y="2027"/>
                  </a:cubicBezTo>
                  <a:cubicBezTo>
                    <a:pt x="295" y="2071"/>
                    <a:pt x="259" y="2121"/>
                    <a:pt x="225" y="2168"/>
                  </a:cubicBezTo>
                  <a:cubicBezTo>
                    <a:pt x="185" y="2225"/>
                    <a:pt x="145" y="2278"/>
                    <a:pt x="115" y="2338"/>
                  </a:cubicBezTo>
                  <a:cubicBezTo>
                    <a:pt x="81" y="2402"/>
                    <a:pt x="51" y="2469"/>
                    <a:pt x="28" y="2535"/>
                  </a:cubicBezTo>
                  <a:cubicBezTo>
                    <a:pt x="18" y="2575"/>
                    <a:pt x="8" y="2612"/>
                    <a:pt x="4" y="2652"/>
                  </a:cubicBezTo>
                  <a:cubicBezTo>
                    <a:pt x="1" y="2699"/>
                    <a:pt x="1" y="2746"/>
                    <a:pt x="4" y="2793"/>
                  </a:cubicBezTo>
                  <a:cubicBezTo>
                    <a:pt x="8" y="2819"/>
                    <a:pt x="11" y="2847"/>
                    <a:pt x="15" y="2873"/>
                  </a:cubicBezTo>
                  <a:cubicBezTo>
                    <a:pt x="21" y="2910"/>
                    <a:pt x="31" y="2950"/>
                    <a:pt x="41" y="2987"/>
                  </a:cubicBezTo>
                  <a:cubicBezTo>
                    <a:pt x="48" y="3014"/>
                    <a:pt x="58" y="3040"/>
                    <a:pt x="68" y="3064"/>
                  </a:cubicBezTo>
                  <a:cubicBezTo>
                    <a:pt x="98" y="3137"/>
                    <a:pt x="132" y="3208"/>
                    <a:pt x="169" y="3278"/>
                  </a:cubicBezTo>
                  <a:cubicBezTo>
                    <a:pt x="225" y="3388"/>
                    <a:pt x="289" y="3492"/>
                    <a:pt x="356" y="3592"/>
                  </a:cubicBezTo>
                  <a:cubicBezTo>
                    <a:pt x="385" y="3642"/>
                    <a:pt x="419" y="3693"/>
                    <a:pt x="453" y="3739"/>
                  </a:cubicBezTo>
                  <a:cubicBezTo>
                    <a:pt x="496" y="3796"/>
                    <a:pt x="543" y="3853"/>
                    <a:pt x="593" y="3903"/>
                  </a:cubicBezTo>
                  <a:cubicBezTo>
                    <a:pt x="630" y="3940"/>
                    <a:pt x="670" y="3980"/>
                    <a:pt x="710" y="4017"/>
                  </a:cubicBezTo>
                  <a:cubicBezTo>
                    <a:pt x="763" y="4064"/>
                    <a:pt x="820" y="4108"/>
                    <a:pt x="881" y="4144"/>
                  </a:cubicBezTo>
                  <a:cubicBezTo>
                    <a:pt x="938" y="4174"/>
                    <a:pt x="1001" y="4198"/>
                    <a:pt x="1061" y="4211"/>
                  </a:cubicBezTo>
                  <a:cubicBezTo>
                    <a:pt x="1098" y="4218"/>
                    <a:pt x="1135" y="4221"/>
                    <a:pt x="1172" y="4221"/>
                  </a:cubicBezTo>
                  <a:cubicBezTo>
                    <a:pt x="1181" y="4222"/>
                    <a:pt x="1189" y="4222"/>
                    <a:pt x="1198" y="4222"/>
                  </a:cubicBezTo>
                  <a:cubicBezTo>
                    <a:pt x="1219" y="4222"/>
                    <a:pt x="1241" y="4220"/>
                    <a:pt x="1262" y="4218"/>
                  </a:cubicBezTo>
                  <a:cubicBezTo>
                    <a:pt x="1332" y="4211"/>
                    <a:pt x="1402" y="4194"/>
                    <a:pt x="1469" y="4171"/>
                  </a:cubicBezTo>
                  <a:cubicBezTo>
                    <a:pt x="1529" y="4151"/>
                    <a:pt x="1586" y="4124"/>
                    <a:pt x="1646" y="4097"/>
                  </a:cubicBezTo>
                  <a:cubicBezTo>
                    <a:pt x="1770" y="4043"/>
                    <a:pt x="1890" y="3977"/>
                    <a:pt x="2011" y="3910"/>
                  </a:cubicBezTo>
                  <a:cubicBezTo>
                    <a:pt x="2225" y="3796"/>
                    <a:pt x="2429" y="3673"/>
                    <a:pt x="2630" y="3542"/>
                  </a:cubicBezTo>
                  <a:cubicBezTo>
                    <a:pt x="2683" y="3506"/>
                    <a:pt x="2740" y="3472"/>
                    <a:pt x="2793" y="3435"/>
                  </a:cubicBezTo>
                  <a:cubicBezTo>
                    <a:pt x="2841" y="3401"/>
                    <a:pt x="2887" y="3368"/>
                    <a:pt x="2934" y="3335"/>
                  </a:cubicBezTo>
                  <a:cubicBezTo>
                    <a:pt x="2984" y="3298"/>
                    <a:pt x="3038" y="3258"/>
                    <a:pt x="3088" y="3221"/>
                  </a:cubicBezTo>
                  <a:cubicBezTo>
                    <a:pt x="3134" y="3185"/>
                    <a:pt x="3182" y="3148"/>
                    <a:pt x="3228" y="3111"/>
                  </a:cubicBezTo>
                  <a:cubicBezTo>
                    <a:pt x="3275" y="3077"/>
                    <a:pt x="3319" y="3037"/>
                    <a:pt x="3366" y="3000"/>
                  </a:cubicBezTo>
                  <a:cubicBezTo>
                    <a:pt x="3412" y="2964"/>
                    <a:pt x="3460" y="2927"/>
                    <a:pt x="3506" y="2890"/>
                  </a:cubicBezTo>
                  <a:cubicBezTo>
                    <a:pt x="3596" y="2813"/>
                    <a:pt x="3690" y="2736"/>
                    <a:pt x="3784" y="2659"/>
                  </a:cubicBezTo>
                  <a:cubicBezTo>
                    <a:pt x="3834" y="2616"/>
                    <a:pt x="3887" y="2572"/>
                    <a:pt x="3934" y="2522"/>
                  </a:cubicBezTo>
                  <a:cubicBezTo>
                    <a:pt x="3977" y="2478"/>
                    <a:pt x="4017" y="2432"/>
                    <a:pt x="4062" y="2388"/>
                  </a:cubicBezTo>
                  <a:cubicBezTo>
                    <a:pt x="4142" y="2298"/>
                    <a:pt x="4218" y="2205"/>
                    <a:pt x="4278" y="2101"/>
                  </a:cubicBezTo>
                  <a:cubicBezTo>
                    <a:pt x="4292" y="2081"/>
                    <a:pt x="4306" y="2057"/>
                    <a:pt x="4315" y="2034"/>
                  </a:cubicBezTo>
                  <a:cubicBezTo>
                    <a:pt x="4332" y="2001"/>
                    <a:pt x="4346" y="1964"/>
                    <a:pt x="4355" y="1927"/>
                  </a:cubicBezTo>
                  <a:cubicBezTo>
                    <a:pt x="4366" y="1893"/>
                    <a:pt x="4369" y="1856"/>
                    <a:pt x="4372" y="1823"/>
                  </a:cubicBezTo>
                  <a:lnTo>
                    <a:pt x="4372" y="1766"/>
                  </a:lnTo>
                  <a:cubicBezTo>
                    <a:pt x="4372" y="1733"/>
                    <a:pt x="4363" y="1696"/>
                    <a:pt x="4355" y="1666"/>
                  </a:cubicBezTo>
                  <a:cubicBezTo>
                    <a:pt x="4349" y="1612"/>
                    <a:pt x="4329" y="1562"/>
                    <a:pt x="4309" y="1515"/>
                  </a:cubicBezTo>
                  <a:cubicBezTo>
                    <a:pt x="4282" y="1462"/>
                    <a:pt x="4255" y="1408"/>
                    <a:pt x="4232" y="1355"/>
                  </a:cubicBezTo>
                  <a:cubicBezTo>
                    <a:pt x="4185" y="1254"/>
                    <a:pt x="4145" y="1147"/>
                    <a:pt x="4098" y="1047"/>
                  </a:cubicBezTo>
                  <a:cubicBezTo>
                    <a:pt x="4068" y="984"/>
                    <a:pt x="4037" y="924"/>
                    <a:pt x="4005" y="863"/>
                  </a:cubicBezTo>
                  <a:cubicBezTo>
                    <a:pt x="3977" y="810"/>
                    <a:pt x="3951" y="757"/>
                    <a:pt x="3924" y="703"/>
                  </a:cubicBezTo>
                  <a:cubicBezTo>
                    <a:pt x="3870" y="596"/>
                    <a:pt x="3810" y="492"/>
                    <a:pt x="3740" y="395"/>
                  </a:cubicBezTo>
                  <a:cubicBezTo>
                    <a:pt x="3667" y="301"/>
                    <a:pt x="3590" y="208"/>
                    <a:pt x="3496" y="134"/>
                  </a:cubicBezTo>
                  <a:cubicBezTo>
                    <a:pt x="3456" y="104"/>
                    <a:pt x="3415" y="77"/>
                    <a:pt x="3372" y="54"/>
                  </a:cubicBezTo>
                  <a:cubicBezTo>
                    <a:pt x="3342" y="34"/>
                    <a:pt x="3312" y="21"/>
                    <a:pt x="3279" y="10"/>
                  </a:cubicBezTo>
                  <a:cubicBezTo>
                    <a:pt x="3268" y="7"/>
                    <a:pt x="3252" y="7"/>
                    <a:pt x="3242" y="7"/>
                  </a:cubicBezTo>
                  <a:cubicBezTo>
                    <a:pt x="3222" y="4"/>
                    <a:pt x="3205" y="4"/>
                    <a:pt x="3185" y="0"/>
                  </a:cubicBezTo>
                  <a:cubicBezTo>
                    <a:pt x="3181" y="0"/>
                    <a:pt x="3177" y="0"/>
                    <a:pt x="3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129800" y="3883539"/>
              <a:ext cx="936292" cy="1077651"/>
            </a:xfrm>
            <a:custGeom>
              <a:avLst/>
              <a:gdLst/>
              <a:ahLst/>
              <a:cxnLst/>
              <a:rect l="l" t="t" r="r" b="b"/>
              <a:pathLst>
                <a:path w="9008" h="10373" extrusionOk="0">
                  <a:moveTo>
                    <a:pt x="194" y="4724"/>
                  </a:moveTo>
                  <a:cubicBezTo>
                    <a:pt x="198" y="4734"/>
                    <a:pt x="203" y="4744"/>
                    <a:pt x="208" y="4753"/>
                  </a:cubicBezTo>
                  <a:cubicBezTo>
                    <a:pt x="203" y="4744"/>
                    <a:pt x="199" y="4734"/>
                    <a:pt x="194" y="4724"/>
                  </a:cubicBezTo>
                  <a:close/>
                  <a:moveTo>
                    <a:pt x="4527" y="0"/>
                  </a:moveTo>
                  <a:cubicBezTo>
                    <a:pt x="4489" y="0"/>
                    <a:pt x="4451" y="10"/>
                    <a:pt x="4415" y="25"/>
                  </a:cubicBezTo>
                  <a:cubicBezTo>
                    <a:pt x="4352" y="51"/>
                    <a:pt x="4295" y="88"/>
                    <a:pt x="4238" y="125"/>
                  </a:cubicBezTo>
                  <a:cubicBezTo>
                    <a:pt x="4198" y="149"/>
                    <a:pt x="4158" y="175"/>
                    <a:pt x="4118" y="202"/>
                  </a:cubicBezTo>
                  <a:cubicBezTo>
                    <a:pt x="4104" y="212"/>
                    <a:pt x="4094" y="218"/>
                    <a:pt x="4081" y="229"/>
                  </a:cubicBezTo>
                  <a:cubicBezTo>
                    <a:pt x="4044" y="259"/>
                    <a:pt x="4007" y="292"/>
                    <a:pt x="3967" y="326"/>
                  </a:cubicBezTo>
                  <a:cubicBezTo>
                    <a:pt x="3900" y="379"/>
                    <a:pt x="3830" y="433"/>
                    <a:pt x="3760" y="482"/>
                  </a:cubicBezTo>
                  <a:cubicBezTo>
                    <a:pt x="3719" y="513"/>
                    <a:pt x="3679" y="543"/>
                    <a:pt x="3639" y="576"/>
                  </a:cubicBezTo>
                  <a:cubicBezTo>
                    <a:pt x="3602" y="610"/>
                    <a:pt x="3576" y="653"/>
                    <a:pt x="3556" y="700"/>
                  </a:cubicBezTo>
                  <a:cubicBezTo>
                    <a:pt x="3539" y="734"/>
                    <a:pt x="3545" y="774"/>
                    <a:pt x="3576" y="800"/>
                  </a:cubicBezTo>
                  <a:cubicBezTo>
                    <a:pt x="3591" y="813"/>
                    <a:pt x="3611" y="820"/>
                    <a:pt x="3631" y="820"/>
                  </a:cubicBezTo>
                  <a:cubicBezTo>
                    <a:pt x="3647" y="820"/>
                    <a:pt x="3663" y="816"/>
                    <a:pt x="3676" y="808"/>
                  </a:cubicBezTo>
                  <a:lnTo>
                    <a:pt x="3683" y="804"/>
                  </a:lnTo>
                  <a:cubicBezTo>
                    <a:pt x="3716" y="791"/>
                    <a:pt x="3750" y="777"/>
                    <a:pt x="3783" y="757"/>
                  </a:cubicBezTo>
                  <a:cubicBezTo>
                    <a:pt x="3817" y="737"/>
                    <a:pt x="3850" y="714"/>
                    <a:pt x="3886" y="694"/>
                  </a:cubicBezTo>
                  <a:cubicBezTo>
                    <a:pt x="3954" y="650"/>
                    <a:pt x="4024" y="607"/>
                    <a:pt x="4091" y="563"/>
                  </a:cubicBezTo>
                  <a:cubicBezTo>
                    <a:pt x="4121" y="543"/>
                    <a:pt x="4147" y="523"/>
                    <a:pt x="4175" y="507"/>
                  </a:cubicBezTo>
                  <a:cubicBezTo>
                    <a:pt x="4207" y="479"/>
                    <a:pt x="4241" y="456"/>
                    <a:pt x="4278" y="433"/>
                  </a:cubicBezTo>
                  <a:cubicBezTo>
                    <a:pt x="4348" y="389"/>
                    <a:pt x="4419" y="342"/>
                    <a:pt x="4492" y="306"/>
                  </a:cubicBezTo>
                  <a:cubicBezTo>
                    <a:pt x="4499" y="299"/>
                    <a:pt x="4508" y="295"/>
                    <a:pt x="4519" y="295"/>
                  </a:cubicBezTo>
                  <a:cubicBezTo>
                    <a:pt x="4549" y="309"/>
                    <a:pt x="4579" y="326"/>
                    <a:pt x="4609" y="346"/>
                  </a:cubicBezTo>
                  <a:cubicBezTo>
                    <a:pt x="4703" y="413"/>
                    <a:pt x="4783" y="493"/>
                    <a:pt x="4860" y="580"/>
                  </a:cubicBezTo>
                  <a:cubicBezTo>
                    <a:pt x="4937" y="667"/>
                    <a:pt x="5017" y="754"/>
                    <a:pt x="5094" y="840"/>
                  </a:cubicBezTo>
                  <a:cubicBezTo>
                    <a:pt x="5164" y="924"/>
                    <a:pt x="5228" y="1011"/>
                    <a:pt x="5288" y="1101"/>
                  </a:cubicBezTo>
                  <a:cubicBezTo>
                    <a:pt x="5355" y="1202"/>
                    <a:pt x="5419" y="1299"/>
                    <a:pt x="5482" y="1396"/>
                  </a:cubicBezTo>
                  <a:cubicBezTo>
                    <a:pt x="5616" y="1600"/>
                    <a:pt x="5746" y="1800"/>
                    <a:pt x="5887" y="2001"/>
                  </a:cubicBezTo>
                  <a:cubicBezTo>
                    <a:pt x="5953" y="2095"/>
                    <a:pt x="6024" y="2188"/>
                    <a:pt x="6090" y="2285"/>
                  </a:cubicBezTo>
                  <a:cubicBezTo>
                    <a:pt x="6124" y="2336"/>
                    <a:pt x="6158" y="2386"/>
                    <a:pt x="6191" y="2439"/>
                  </a:cubicBezTo>
                  <a:cubicBezTo>
                    <a:pt x="6225" y="2486"/>
                    <a:pt x="6258" y="2536"/>
                    <a:pt x="6291" y="2583"/>
                  </a:cubicBezTo>
                  <a:cubicBezTo>
                    <a:pt x="6359" y="2677"/>
                    <a:pt x="6432" y="2770"/>
                    <a:pt x="6502" y="2861"/>
                  </a:cubicBezTo>
                  <a:cubicBezTo>
                    <a:pt x="6575" y="2951"/>
                    <a:pt x="6646" y="3041"/>
                    <a:pt x="6716" y="3135"/>
                  </a:cubicBezTo>
                  <a:cubicBezTo>
                    <a:pt x="6793" y="3228"/>
                    <a:pt x="6863" y="3329"/>
                    <a:pt x="6933" y="3426"/>
                  </a:cubicBezTo>
                  <a:cubicBezTo>
                    <a:pt x="7004" y="3523"/>
                    <a:pt x="7071" y="3627"/>
                    <a:pt x="7141" y="3724"/>
                  </a:cubicBezTo>
                  <a:cubicBezTo>
                    <a:pt x="7177" y="3770"/>
                    <a:pt x="7211" y="3818"/>
                    <a:pt x="7245" y="3867"/>
                  </a:cubicBezTo>
                  <a:cubicBezTo>
                    <a:pt x="7278" y="3914"/>
                    <a:pt x="7311" y="3964"/>
                    <a:pt x="7342" y="4014"/>
                  </a:cubicBezTo>
                  <a:cubicBezTo>
                    <a:pt x="7405" y="4115"/>
                    <a:pt x="7472" y="4215"/>
                    <a:pt x="7535" y="4315"/>
                  </a:cubicBezTo>
                  <a:cubicBezTo>
                    <a:pt x="7669" y="4526"/>
                    <a:pt x="7803" y="4737"/>
                    <a:pt x="7924" y="4957"/>
                  </a:cubicBezTo>
                  <a:cubicBezTo>
                    <a:pt x="7980" y="5062"/>
                    <a:pt x="8044" y="5162"/>
                    <a:pt x="8100" y="5269"/>
                  </a:cubicBezTo>
                  <a:cubicBezTo>
                    <a:pt x="8128" y="5319"/>
                    <a:pt x="8154" y="5369"/>
                    <a:pt x="8185" y="5419"/>
                  </a:cubicBezTo>
                  <a:cubicBezTo>
                    <a:pt x="8214" y="5469"/>
                    <a:pt x="8245" y="5519"/>
                    <a:pt x="8275" y="5573"/>
                  </a:cubicBezTo>
                  <a:cubicBezTo>
                    <a:pt x="8301" y="5624"/>
                    <a:pt x="8332" y="5673"/>
                    <a:pt x="8361" y="5720"/>
                  </a:cubicBezTo>
                  <a:cubicBezTo>
                    <a:pt x="8392" y="5767"/>
                    <a:pt x="8421" y="5814"/>
                    <a:pt x="8452" y="5857"/>
                  </a:cubicBezTo>
                  <a:cubicBezTo>
                    <a:pt x="8509" y="5948"/>
                    <a:pt x="8562" y="6038"/>
                    <a:pt x="8612" y="6128"/>
                  </a:cubicBezTo>
                  <a:cubicBezTo>
                    <a:pt x="8646" y="6205"/>
                    <a:pt x="8669" y="6286"/>
                    <a:pt x="8686" y="6366"/>
                  </a:cubicBezTo>
                  <a:cubicBezTo>
                    <a:pt x="8690" y="6399"/>
                    <a:pt x="8693" y="6436"/>
                    <a:pt x="8696" y="6470"/>
                  </a:cubicBezTo>
                  <a:cubicBezTo>
                    <a:pt x="8696" y="6502"/>
                    <a:pt x="8696" y="6536"/>
                    <a:pt x="8693" y="6570"/>
                  </a:cubicBezTo>
                  <a:cubicBezTo>
                    <a:pt x="8686" y="6627"/>
                    <a:pt x="8679" y="6680"/>
                    <a:pt x="8662" y="6737"/>
                  </a:cubicBezTo>
                  <a:cubicBezTo>
                    <a:pt x="8636" y="6811"/>
                    <a:pt x="8592" y="6874"/>
                    <a:pt x="8549" y="6941"/>
                  </a:cubicBezTo>
                  <a:cubicBezTo>
                    <a:pt x="8489" y="7031"/>
                    <a:pt x="8425" y="7115"/>
                    <a:pt x="8355" y="7198"/>
                  </a:cubicBezTo>
                  <a:cubicBezTo>
                    <a:pt x="8278" y="7289"/>
                    <a:pt x="8191" y="7373"/>
                    <a:pt x="8100" y="7450"/>
                  </a:cubicBezTo>
                  <a:cubicBezTo>
                    <a:pt x="7927" y="7606"/>
                    <a:pt x="7753" y="7763"/>
                    <a:pt x="7575" y="7921"/>
                  </a:cubicBezTo>
                  <a:cubicBezTo>
                    <a:pt x="7569" y="7927"/>
                    <a:pt x="7559" y="7934"/>
                    <a:pt x="7552" y="7941"/>
                  </a:cubicBezTo>
                  <a:cubicBezTo>
                    <a:pt x="7512" y="7978"/>
                    <a:pt x="7472" y="8011"/>
                    <a:pt x="7432" y="8048"/>
                  </a:cubicBezTo>
                  <a:cubicBezTo>
                    <a:pt x="7251" y="8198"/>
                    <a:pt x="7067" y="8345"/>
                    <a:pt x="6873" y="8483"/>
                  </a:cubicBezTo>
                  <a:cubicBezTo>
                    <a:pt x="6776" y="8549"/>
                    <a:pt x="6676" y="8613"/>
                    <a:pt x="6575" y="8677"/>
                  </a:cubicBezTo>
                  <a:cubicBezTo>
                    <a:pt x="6472" y="8743"/>
                    <a:pt x="6368" y="8810"/>
                    <a:pt x="6265" y="8881"/>
                  </a:cubicBezTo>
                  <a:cubicBezTo>
                    <a:pt x="6054" y="9015"/>
                    <a:pt x="5846" y="9151"/>
                    <a:pt x="5632" y="9282"/>
                  </a:cubicBezTo>
                  <a:cubicBezTo>
                    <a:pt x="5532" y="9342"/>
                    <a:pt x="5432" y="9406"/>
                    <a:pt x="5325" y="9456"/>
                  </a:cubicBezTo>
                  <a:cubicBezTo>
                    <a:pt x="5218" y="9512"/>
                    <a:pt x="5110" y="9569"/>
                    <a:pt x="5004" y="9620"/>
                  </a:cubicBezTo>
                  <a:lnTo>
                    <a:pt x="4943" y="9650"/>
                  </a:lnTo>
                  <a:cubicBezTo>
                    <a:pt x="4800" y="9717"/>
                    <a:pt x="4649" y="9764"/>
                    <a:pt x="4499" y="9813"/>
                  </a:cubicBezTo>
                  <a:cubicBezTo>
                    <a:pt x="4419" y="9838"/>
                    <a:pt x="4335" y="9864"/>
                    <a:pt x="4255" y="9891"/>
                  </a:cubicBezTo>
                  <a:cubicBezTo>
                    <a:pt x="4184" y="9911"/>
                    <a:pt x="4111" y="9931"/>
                    <a:pt x="4040" y="9947"/>
                  </a:cubicBezTo>
                  <a:cubicBezTo>
                    <a:pt x="3974" y="9958"/>
                    <a:pt x="3910" y="9958"/>
                    <a:pt x="3843" y="9958"/>
                  </a:cubicBezTo>
                  <a:cubicBezTo>
                    <a:pt x="3823" y="9954"/>
                    <a:pt x="3806" y="9947"/>
                    <a:pt x="3786" y="9944"/>
                  </a:cubicBezTo>
                  <a:cubicBezTo>
                    <a:pt x="3746" y="9927"/>
                    <a:pt x="3710" y="9907"/>
                    <a:pt x="3673" y="9887"/>
                  </a:cubicBezTo>
                  <a:cubicBezTo>
                    <a:pt x="3633" y="9858"/>
                    <a:pt x="3596" y="9824"/>
                    <a:pt x="3562" y="9787"/>
                  </a:cubicBezTo>
                  <a:cubicBezTo>
                    <a:pt x="3532" y="9753"/>
                    <a:pt x="3505" y="9720"/>
                    <a:pt x="3479" y="9683"/>
                  </a:cubicBezTo>
                  <a:cubicBezTo>
                    <a:pt x="3442" y="9637"/>
                    <a:pt x="3405" y="9590"/>
                    <a:pt x="3365" y="9543"/>
                  </a:cubicBezTo>
                  <a:cubicBezTo>
                    <a:pt x="3332" y="9503"/>
                    <a:pt x="3298" y="9459"/>
                    <a:pt x="3268" y="9416"/>
                  </a:cubicBezTo>
                  <a:cubicBezTo>
                    <a:pt x="3235" y="9372"/>
                    <a:pt x="3204" y="9322"/>
                    <a:pt x="3174" y="9272"/>
                  </a:cubicBezTo>
                  <a:cubicBezTo>
                    <a:pt x="3111" y="9171"/>
                    <a:pt x="3051" y="9068"/>
                    <a:pt x="2991" y="8964"/>
                  </a:cubicBezTo>
                  <a:cubicBezTo>
                    <a:pt x="2930" y="8867"/>
                    <a:pt x="2860" y="8770"/>
                    <a:pt x="2793" y="8677"/>
                  </a:cubicBezTo>
                  <a:cubicBezTo>
                    <a:pt x="2727" y="8586"/>
                    <a:pt x="2666" y="8496"/>
                    <a:pt x="2613" y="8402"/>
                  </a:cubicBezTo>
                  <a:cubicBezTo>
                    <a:pt x="2552" y="8296"/>
                    <a:pt x="2499" y="8188"/>
                    <a:pt x="2446" y="8081"/>
                  </a:cubicBezTo>
                  <a:cubicBezTo>
                    <a:pt x="2389" y="7975"/>
                    <a:pt x="2332" y="7867"/>
                    <a:pt x="2271" y="7760"/>
                  </a:cubicBezTo>
                  <a:cubicBezTo>
                    <a:pt x="2245" y="7710"/>
                    <a:pt x="2211" y="7660"/>
                    <a:pt x="2185" y="7610"/>
                  </a:cubicBezTo>
                  <a:cubicBezTo>
                    <a:pt x="2151" y="7556"/>
                    <a:pt x="2117" y="7503"/>
                    <a:pt x="2084" y="7450"/>
                  </a:cubicBezTo>
                  <a:cubicBezTo>
                    <a:pt x="2017" y="7345"/>
                    <a:pt x="1954" y="7238"/>
                    <a:pt x="1890" y="7132"/>
                  </a:cubicBezTo>
                  <a:cubicBezTo>
                    <a:pt x="1830" y="7031"/>
                    <a:pt x="1779" y="6924"/>
                    <a:pt x="1723" y="6820"/>
                  </a:cubicBezTo>
                  <a:cubicBezTo>
                    <a:pt x="1663" y="6710"/>
                    <a:pt x="1599" y="6596"/>
                    <a:pt x="1539" y="6482"/>
                  </a:cubicBezTo>
                  <a:cubicBezTo>
                    <a:pt x="1482" y="6379"/>
                    <a:pt x="1422" y="6275"/>
                    <a:pt x="1368" y="6172"/>
                  </a:cubicBezTo>
                  <a:cubicBezTo>
                    <a:pt x="1318" y="6065"/>
                    <a:pt x="1262" y="5961"/>
                    <a:pt x="1205" y="5860"/>
                  </a:cubicBezTo>
                  <a:cubicBezTo>
                    <a:pt x="1171" y="5804"/>
                    <a:pt x="1141" y="5747"/>
                    <a:pt x="1108" y="5690"/>
                  </a:cubicBezTo>
                  <a:cubicBezTo>
                    <a:pt x="1077" y="5640"/>
                    <a:pt x="1044" y="5590"/>
                    <a:pt x="1014" y="5539"/>
                  </a:cubicBezTo>
                  <a:cubicBezTo>
                    <a:pt x="953" y="5436"/>
                    <a:pt x="900" y="5332"/>
                    <a:pt x="847" y="5229"/>
                  </a:cubicBezTo>
                  <a:cubicBezTo>
                    <a:pt x="793" y="5125"/>
                    <a:pt x="730" y="5028"/>
                    <a:pt x="669" y="4928"/>
                  </a:cubicBezTo>
                  <a:cubicBezTo>
                    <a:pt x="632" y="4861"/>
                    <a:pt x="599" y="4794"/>
                    <a:pt x="559" y="4727"/>
                  </a:cubicBezTo>
                  <a:cubicBezTo>
                    <a:pt x="526" y="4670"/>
                    <a:pt x="495" y="4610"/>
                    <a:pt x="465" y="4550"/>
                  </a:cubicBezTo>
                  <a:cubicBezTo>
                    <a:pt x="455" y="4526"/>
                    <a:pt x="445" y="4503"/>
                    <a:pt x="435" y="4480"/>
                  </a:cubicBezTo>
                  <a:cubicBezTo>
                    <a:pt x="422" y="4446"/>
                    <a:pt x="408" y="4420"/>
                    <a:pt x="392" y="4389"/>
                  </a:cubicBezTo>
                  <a:cubicBezTo>
                    <a:pt x="379" y="4352"/>
                    <a:pt x="362" y="4315"/>
                    <a:pt x="348" y="4279"/>
                  </a:cubicBezTo>
                  <a:cubicBezTo>
                    <a:pt x="331" y="4242"/>
                    <a:pt x="319" y="4205"/>
                    <a:pt x="308" y="4165"/>
                  </a:cubicBezTo>
                  <a:cubicBezTo>
                    <a:pt x="302" y="4108"/>
                    <a:pt x="294" y="4051"/>
                    <a:pt x="298" y="3994"/>
                  </a:cubicBezTo>
                  <a:cubicBezTo>
                    <a:pt x="302" y="3968"/>
                    <a:pt x="305" y="3944"/>
                    <a:pt x="311" y="3918"/>
                  </a:cubicBezTo>
                  <a:cubicBezTo>
                    <a:pt x="322" y="3891"/>
                    <a:pt x="328" y="3864"/>
                    <a:pt x="339" y="3838"/>
                  </a:cubicBezTo>
                  <a:cubicBezTo>
                    <a:pt x="351" y="3807"/>
                    <a:pt x="362" y="3777"/>
                    <a:pt x="379" y="3747"/>
                  </a:cubicBezTo>
                  <a:cubicBezTo>
                    <a:pt x="392" y="3713"/>
                    <a:pt x="412" y="3683"/>
                    <a:pt x="429" y="3653"/>
                  </a:cubicBezTo>
                  <a:cubicBezTo>
                    <a:pt x="462" y="3593"/>
                    <a:pt x="499" y="3537"/>
                    <a:pt x="535" y="3483"/>
                  </a:cubicBezTo>
                  <a:cubicBezTo>
                    <a:pt x="592" y="3399"/>
                    <a:pt x="660" y="3326"/>
                    <a:pt x="726" y="3252"/>
                  </a:cubicBezTo>
                  <a:cubicBezTo>
                    <a:pt x="763" y="3208"/>
                    <a:pt x="760" y="3142"/>
                    <a:pt x="716" y="3105"/>
                  </a:cubicBezTo>
                  <a:cubicBezTo>
                    <a:pt x="696" y="3087"/>
                    <a:pt x="670" y="3079"/>
                    <a:pt x="645" y="3079"/>
                  </a:cubicBezTo>
                  <a:cubicBezTo>
                    <a:pt x="617" y="3079"/>
                    <a:pt x="589" y="3090"/>
                    <a:pt x="569" y="3111"/>
                  </a:cubicBezTo>
                  <a:cubicBezTo>
                    <a:pt x="529" y="3162"/>
                    <a:pt x="486" y="3208"/>
                    <a:pt x="445" y="3256"/>
                  </a:cubicBezTo>
                  <a:cubicBezTo>
                    <a:pt x="408" y="3299"/>
                    <a:pt x="365" y="3339"/>
                    <a:pt x="331" y="3386"/>
                  </a:cubicBezTo>
                  <a:cubicBezTo>
                    <a:pt x="294" y="3429"/>
                    <a:pt x="262" y="3476"/>
                    <a:pt x="228" y="3520"/>
                  </a:cubicBezTo>
                  <a:cubicBezTo>
                    <a:pt x="191" y="3577"/>
                    <a:pt x="154" y="3630"/>
                    <a:pt x="121" y="3687"/>
                  </a:cubicBezTo>
                  <a:cubicBezTo>
                    <a:pt x="94" y="3730"/>
                    <a:pt x="74" y="3781"/>
                    <a:pt x="54" y="3830"/>
                  </a:cubicBezTo>
                  <a:cubicBezTo>
                    <a:pt x="27" y="3891"/>
                    <a:pt x="14" y="3954"/>
                    <a:pt x="7" y="4018"/>
                  </a:cubicBezTo>
                  <a:cubicBezTo>
                    <a:pt x="1" y="4088"/>
                    <a:pt x="1" y="4155"/>
                    <a:pt x="10" y="4225"/>
                  </a:cubicBezTo>
                  <a:cubicBezTo>
                    <a:pt x="14" y="4262"/>
                    <a:pt x="24" y="4299"/>
                    <a:pt x="34" y="4332"/>
                  </a:cubicBezTo>
                  <a:cubicBezTo>
                    <a:pt x="44" y="4359"/>
                    <a:pt x="54" y="4386"/>
                    <a:pt x="64" y="4409"/>
                  </a:cubicBezTo>
                  <a:cubicBezTo>
                    <a:pt x="81" y="4460"/>
                    <a:pt x="104" y="4509"/>
                    <a:pt x="124" y="4560"/>
                  </a:cubicBezTo>
                  <a:cubicBezTo>
                    <a:pt x="147" y="4616"/>
                    <a:pt x="170" y="4670"/>
                    <a:pt x="194" y="4724"/>
                  </a:cubicBezTo>
                  <a:lnTo>
                    <a:pt x="194" y="4724"/>
                  </a:lnTo>
                  <a:cubicBezTo>
                    <a:pt x="193" y="4721"/>
                    <a:pt x="192" y="4717"/>
                    <a:pt x="191" y="4713"/>
                  </a:cubicBezTo>
                  <a:lnTo>
                    <a:pt x="191" y="4713"/>
                  </a:lnTo>
                  <a:cubicBezTo>
                    <a:pt x="214" y="4767"/>
                    <a:pt x="238" y="4821"/>
                    <a:pt x="262" y="4874"/>
                  </a:cubicBezTo>
                  <a:cubicBezTo>
                    <a:pt x="282" y="4911"/>
                    <a:pt x="302" y="4951"/>
                    <a:pt x="319" y="4988"/>
                  </a:cubicBezTo>
                  <a:cubicBezTo>
                    <a:pt x="345" y="5042"/>
                    <a:pt x="368" y="5095"/>
                    <a:pt x="399" y="5148"/>
                  </a:cubicBezTo>
                  <a:cubicBezTo>
                    <a:pt x="429" y="5202"/>
                    <a:pt x="459" y="5255"/>
                    <a:pt x="489" y="5309"/>
                  </a:cubicBezTo>
                  <a:cubicBezTo>
                    <a:pt x="542" y="5409"/>
                    <a:pt x="589" y="5516"/>
                    <a:pt x="643" y="5616"/>
                  </a:cubicBezTo>
                  <a:cubicBezTo>
                    <a:pt x="700" y="5727"/>
                    <a:pt x="766" y="5834"/>
                    <a:pt x="830" y="5941"/>
                  </a:cubicBezTo>
                  <a:cubicBezTo>
                    <a:pt x="890" y="6041"/>
                    <a:pt x="944" y="6145"/>
                    <a:pt x="1001" y="6249"/>
                  </a:cubicBezTo>
                  <a:cubicBezTo>
                    <a:pt x="1027" y="6302"/>
                    <a:pt x="1054" y="6356"/>
                    <a:pt x="1081" y="6409"/>
                  </a:cubicBezTo>
                  <a:cubicBezTo>
                    <a:pt x="1108" y="6462"/>
                    <a:pt x="1137" y="6513"/>
                    <a:pt x="1165" y="6567"/>
                  </a:cubicBezTo>
                  <a:cubicBezTo>
                    <a:pt x="1222" y="6677"/>
                    <a:pt x="1282" y="6783"/>
                    <a:pt x="1338" y="6891"/>
                  </a:cubicBezTo>
                  <a:cubicBezTo>
                    <a:pt x="1398" y="7004"/>
                    <a:pt x="1455" y="7118"/>
                    <a:pt x="1515" y="7232"/>
                  </a:cubicBezTo>
                  <a:cubicBezTo>
                    <a:pt x="1572" y="7342"/>
                    <a:pt x="1633" y="7446"/>
                    <a:pt x="1696" y="7550"/>
                  </a:cubicBezTo>
                  <a:cubicBezTo>
                    <a:pt x="1756" y="7650"/>
                    <a:pt x="1820" y="7751"/>
                    <a:pt x="1877" y="7854"/>
                  </a:cubicBezTo>
                  <a:cubicBezTo>
                    <a:pt x="1937" y="7961"/>
                    <a:pt x="1997" y="8068"/>
                    <a:pt x="2051" y="8178"/>
                  </a:cubicBezTo>
                  <a:cubicBezTo>
                    <a:pt x="2108" y="8285"/>
                    <a:pt x="2161" y="8396"/>
                    <a:pt x="2214" y="8506"/>
                  </a:cubicBezTo>
                  <a:cubicBezTo>
                    <a:pt x="2265" y="8606"/>
                    <a:pt x="2318" y="8707"/>
                    <a:pt x="2378" y="8797"/>
                  </a:cubicBezTo>
                  <a:cubicBezTo>
                    <a:pt x="2442" y="8890"/>
                    <a:pt x="2509" y="8981"/>
                    <a:pt x="2569" y="9075"/>
                  </a:cubicBezTo>
                  <a:cubicBezTo>
                    <a:pt x="2636" y="9175"/>
                    <a:pt x="2696" y="9282"/>
                    <a:pt x="2756" y="9386"/>
                  </a:cubicBezTo>
                  <a:cubicBezTo>
                    <a:pt x="2816" y="9486"/>
                    <a:pt x="2873" y="9586"/>
                    <a:pt x="2940" y="9680"/>
                  </a:cubicBezTo>
                  <a:cubicBezTo>
                    <a:pt x="3011" y="9770"/>
                    <a:pt x="3084" y="9858"/>
                    <a:pt x="3154" y="9951"/>
                  </a:cubicBezTo>
                  <a:cubicBezTo>
                    <a:pt x="3198" y="10008"/>
                    <a:pt x="3241" y="10065"/>
                    <a:pt x="3292" y="10114"/>
                  </a:cubicBezTo>
                  <a:cubicBezTo>
                    <a:pt x="3345" y="10168"/>
                    <a:pt x="3402" y="10212"/>
                    <a:pt x="3462" y="10252"/>
                  </a:cubicBezTo>
                  <a:cubicBezTo>
                    <a:pt x="3525" y="10292"/>
                    <a:pt x="3589" y="10315"/>
                    <a:pt x="3659" y="10339"/>
                  </a:cubicBezTo>
                  <a:cubicBezTo>
                    <a:pt x="3723" y="10362"/>
                    <a:pt x="3790" y="10369"/>
                    <a:pt x="3857" y="10372"/>
                  </a:cubicBezTo>
                  <a:cubicBezTo>
                    <a:pt x="3917" y="10372"/>
                    <a:pt x="3974" y="10372"/>
                    <a:pt x="4034" y="10362"/>
                  </a:cubicBezTo>
                  <a:cubicBezTo>
                    <a:pt x="4104" y="10352"/>
                    <a:pt x="4175" y="10339"/>
                    <a:pt x="4244" y="10319"/>
                  </a:cubicBezTo>
                  <a:cubicBezTo>
                    <a:pt x="4301" y="10302"/>
                    <a:pt x="4358" y="10282"/>
                    <a:pt x="4415" y="10262"/>
                  </a:cubicBezTo>
                  <a:cubicBezTo>
                    <a:pt x="4472" y="10242"/>
                    <a:pt x="4529" y="10222"/>
                    <a:pt x="4586" y="10202"/>
                  </a:cubicBezTo>
                  <a:cubicBezTo>
                    <a:pt x="4693" y="10162"/>
                    <a:pt x="4800" y="10122"/>
                    <a:pt x="4907" y="10078"/>
                  </a:cubicBezTo>
                  <a:cubicBezTo>
                    <a:pt x="5024" y="10028"/>
                    <a:pt x="5141" y="9971"/>
                    <a:pt x="5255" y="9911"/>
                  </a:cubicBezTo>
                  <a:cubicBezTo>
                    <a:pt x="5308" y="9884"/>
                    <a:pt x="5358" y="9854"/>
                    <a:pt x="5411" y="9827"/>
                  </a:cubicBezTo>
                  <a:cubicBezTo>
                    <a:pt x="5465" y="9801"/>
                    <a:pt x="5519" y="9773"/>
                    <a:pt x="5569" y="9744"/>
                  </a:cubicBezTo>
                  <a:cubicBezTo>
                    <a:pt x="5676" y="9683"/>
                    <a:pt x="5777" y="9623"/>
                    <a:pt x="5877" y="9557"/>
                  </a:cubicBezTo>
                  <a:cubicBezTo>
                    <a:pt x="6087" y="9426"/>
                    <a:pt x="6291" y="9289"/>
                    <a:pt x="6499" y="9155"/>
                  </a:cubicBezTo>
                  <a:cubicBezTo>
                    <a:pt x="6599" y="9088"/>
                    <a:pt x="6703" y="9018"/>
                    <a:pt x="6803" y="8951"/>
                  </a:cubicBezTo>
                  <a:cubicBezTo>
                    <a:pt x="6907" y="8884"/>
                    <a:pt x="7010" y="8817"/>
                    <a:pt x="7111" y="8743"/>
                  </a:cubicBezTo>
                  <a:cubicBezTo>
                    <a:pt x="7318" y="8589"/>
                    <a:pt x="7518" y="8426"/>
                    <a:pt x="7709" y="8252"/>
                  </a:cubicBezTo>
                  <a:cubicBezTo>
                    <a:pt x="7799" y="8175"/>
                    <a:pt x="7887" y="8095"/>
                    <a:pt x="7974" y="8015"/>
                  </a:cubicBezTo>
                  <a:cubicBezTo>
                    <a:pt x="8057" y="7934"/>
                    <a:pt x="8140" y="7857"/>
                    <a:pt x="8228" y="7780"/>
                  </a:cubicBezTo>
                  <a:cubicBezTo>
                    <a:pt x="8315" y="7700"/>
                    <a:pt x="8401" y="7620"/>
                    <a:pt x="8486" y="7536"/>
                  </a:cubicBezTo>
                  <a:cubicBezTo>
                    <a:pt x="8569" y="7453"/>
                    <a:pt x="8642" y="7365"/>
                    <a:pt x="8710" y="7269"/>
                  </a:cubicBezTo>
                  <a:cubicBezTo>
                    <a:pt x="8783" y="7169"/>
                    <a:pt x="8853" y="7061"/>
                    <a:pt x="8913" y="6951"/>
                  </a:cubicBezTo>
                  <a:cubicBezTo>
                    <a:pt x="8927" y="6928"/>
                    <a:pt x="8934" y="6904"/>
                    <a:pt x="8943" y="6881"/>
                  </a:cubicBezTo>
                  <a:cubicBezTo>
                    <a:pt x="8960" y="6840"/>
                    <a:pt x="8974" y="6800"/>
                    <a:pt x="8980" y="6760"/>
                  </a:cubicBezTo>
                  <a:cubicBezTo>
                    <a:pt x="8997" y="6700"/>
                    <a:pt x="9000" y="6636"/>
                    <a:pt x="9003" y="6573"/>
                  </a:cubicBezTo>
                  <a:cubicBezTo>
                    <a:pt x="9007" y="6519"/>
                    <a:pt x="9007" y="6466"/>
                    <a:pt x="9007" y="6413"/>
                  </a:cubicBezTo>
                  <a:cubicBezTo>
                    <a:pt x="9003" y="6386"/>
                    <a:pt x="9000" y="6359"/>
                    <a:pt x="8994" y="6332"/>
                  </a:cubicBezTo>
                  <a:cubicBezTo>
                    <a:pt x="8987" y="6289"/>
                    <a:pt x="8980" y="6249"/>
                    <a:pt x="8970" y="6209"/>
                  </a:cubicBezTo>
                  <a:cubicBezTo>
                    <a:pt x="8957" y="6158"/>
                    <a:pt x="8940" y="6108"/>
                    <a:pt x="8923" y="6058"/>
                  </a:cubicBezTo>
                  <a:cubicBezTo>
                    <a:pt x="8897" y="5994"/>
                    <a:pt x="8863" y="5934"/>
                    <a:pt x="8830" y="5874"/>
                  </a:cubicBezTo>
                  <a:cubicBezTo>
                    <a:pt x="8776" y="5774"/>
                    <a:pt x="8716" y="5673"/>
                    <a:pt x="8656" y="5576"/>
                  </a:cubicBezTo>
                  <a:cubicBezTo>
                    <a:pt x="8592" y="5476"/>
                    <a:pt x="8539" y="5372"/>
                    <a:pt x="8478" y="5269"/>
                  </a:cubicBezTo>
                  <a:cubicBezTo>
                    <a:pt x="8418" y="5168"/>
                    <a:pt x="8365" y="5062"/>
                    <a:pt x="8305" y="4957"/>
                  </a:cubicBezTo>
                  <a:cubicBezTo>
                    <a:pt x="8278" y="4908"/>
                    <a:pt x="8245" y="4857"/>
                    <a:pt x="8218" y="4807"/>
                  </a:cubicBezTo>
                  <a:cubicBezTo>
                    <a:pt x="8188" y="4753"/>
                    <a:pt x="8157" y="4700"/>
                    <a:pt x="8124" y="4647"/>
                  </a:cubicBezTo>
                  <a:cubicBezTo>
                    <a:pt x="8004" y="4429"/>
                    <a:pt x="7864" y="4222"/>
                    <a:pt x="7730" y="4014"/>
                  </a:cubicBezTo>
                  <a:cubicBezTo>
                    <a:pt x="7663" y="3914"/>
                    <a:pt x="7599" y="3814"/>
                    <a:pt x="7535" y="3713"/>
                  </a:cubicBezTo>
                  <a:cubicBezTo>
                    <a:pt x="7469" y="3617"/>
                    <a:pt x="7392" y="3523"/>
                    <a:pt x="7325" y="3429"/>
                  </a:cubicBezTo>
                  <a:cubicBezTo>
                    <a:pt x="7288" y="3376"/>
                    <a:pt x="7254" y="3326"/>
                    <a:pt x="7217" y="3276"/>
                  </a:cubicBezTo>
                  <a:cubicBezTo>
                    <a:pt x="7185" y="3228"/>
                    <a:pt x="7148" y="3182"/>
                    <a:pt x="7111" y="3135"/>
                  </a:cubicBezTo>
                  <a:cubicBezTo>
                    <a:pt x="7041" y="3041"/>
                    <a:pt x="6970" y="2947"/>
                    <a:pt x="6896" y="2861"/>
                  </a:cubicBezTo>
                  <a:cubicBezTo>
                    <a:pt x="6820" y="2767"/>
                    <a:pt x="6743" y="2677"/>
                    <a:pt x="6666" y="2583"/>
                  </a:cubicBezTo>
                  <a:cubicBezTo>
                    <a:pt x="6592" y="2493"/>
                    <a:pt x="6526" y="2396"/>
                    <a:pt x="6455" y="2299"/>
                  </a:cubicBezTo>
                  <a:cubicBezTo>
                    <a:pt x="6422" y="2252"/>
                    <a:pt x="6391" y="2205"/>
                    <a:pt x="6359" y="2158"/>
                  </a:cubicBezTo>
                  <a:cubicBezTo>
                    <a:pt x="6325" y="2112"/>
                    <a:pt x="6291" y="2065"/>
                    <a:pt x="6254" y="2018"/>
                  </a:cubicBezTo>
                  <a:cubicBezTo>
                    <a:pt x="6184" y="1921"/>
                    <a:pt x="6111" y="1821"/>
                    <a:pt x="6044" y="1720"/>
                  </a:cubicBezTo>
                  <a:cubicBezTo>
                    <a:pt x="5910" y="1520"/>
                    <a:pt x="5780" y="1319"/>
                    <a:pt x="5649" y="1115"/>
                  </a:cubicBezTo>
                  <a:cubicBezTo>
                    <a:pt x="5586" y="1015"/>
                    <a:pt x="5522" y="918"/>
                    <a:pt x="5456" y="820"/>
                  </a:cubicBezTo>
                  <a:cubicBezTo>
                    <a:pt x="5382" y="720"/>
                    <a:pt x="5298" y="630"/>
                    <a:pt x="5215" y="536"/>
                  </a:cubicBezTo>
                  <a:cubicBezTo>
                    <a:pt x="5135" y="450"/>
                    <a:pt x="5057" y="359"/>
                    <a:pt x="4974" y="272"/>
                  </a:cubicBezTo>
                  <a:cubicBezTo>
                    <a:pt x="4937" y="232"/>
                    <a:pt x="4897" y="195"/>
                    <a:pt x="4854" y="161"/>
                  </a:cubicBezTo>
                  <a:cubicBezTo>
                    <a:pt x="4803" y="121"/>
                    <a:pt x="4749" y="85"/>
                    <a:pt x="4693" y="55"/>
                  </a:cubicBezTo>
                  <a:cubicBezTo>
                    <a:pt x="4659" y="38"/>
                    <a:pt x="4626" y="25"/>
                    <a:pt x="4593" y="11"/>
                  </a:cubicBezTo>
                  <a:cubicBezTo>
                    <a:pt x="4571" y="4"/>
                    <a:pt x="4549" y="0"/>
                    <a:pt x="4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225009" y="3909511"/>
              <a:ext cx="213909" cy="211832"/>
            </a:xfrm>
            <a:custGeom>
              <a:avLst/>
              <a:gdLst/>
              <a:ahLst/>
              <a:cxnLst/>
              <a:rect l="l" t="t" r="r" b="b"/>
              <a:pathLst>
                <a:path w="2058" h="2039" extrusionOk="0">
                  <a:moveTo>
                    <a:pt x="992" y="1"/>
                  </a:moveTo>
                  <a:cubicBezTo>
                    <a:pt x="956" y="1"/>
                    <a:pt x="921" y="3"/>
                    <a:pt x="883" y="9"/>
                  </a:cubicBezTo>
                  <a:cubicBezTo>
                    <a:pt x="847" y="12"/>
                    <a:pt x="810" y="19"/>
                    <a:pt x="773" y="25"/>
                  </a:cubicBezTo>
                  <a:cubicBezTo>
                    <a:pt x="733" y="32"/>
                    <a:pt x="693" y="52"/>
                    <a:pt x="653" y="72"/>
                  </a:cubicBezTo>
                  <a:cubicBezTo>
                    <a:pt x="630" y="86"/>
                    <a:pt x="607" y="99"/>
                    <a:pt x="586" y="116"/>
                  </a:cubicBezTo>
                  <a:cubicBezTo>
                    <a:pt x="559" y="132"/>
                    <a:pt x="533" y="152"/>
                    <a:pt x="509" y="172"/>
                  </a:cubicBezTo>
                  <a:cubicBezTo>
                    <a:pt x="456" y="216"/>
                    <a:pt x="406" y="260"/>
                    <a:pt x="359" y="306"/>
                  </a:cubicBezTo>
                  <a:cubicBezTo>
                    <a:pt x="315" y="346"/>
                    <a:pt x="278" y="400"/>
                    <a:pt x="241" y="447"/>
                  </a:cubicBezTo>
                  <a:cubicBezTo>
                    <a:pt x="205" y="501"/>
                    <a:pt x="171" y="554"/>
                    <a:pt x="145" y="611"/>
                  </a:cubicBezTo>
                  <a:cubicBezTo>
                    <a:pt x="115" y="668"/>
                    <a:pt x="94" y="725"/>
                    <a:pt x="74" y="785"/>
                  </a:cubicBezTo>
                  <a:cubicBezTo>
                    <a:pt x="58" y="838"/>
                    <a:pt x="45" y="891"/>
                    <a:pt x="31" y="945"/>
                  </a:cubicBezTo>
                  <a:cubicBezTo>
                    <a:pt x="25" y="972"/>
                    <a:pt x="17" y="1002"/>
                    <a:pt x="14" y="1029"/>
                  </a:cubicBezTo>
                  <a:cubicBezTo>
                    <a:pt x="8" y="1066"/>
                    <a:pt x="8" y="1103"/>
                    <a:pt x="5" y="1139"/>
                  </a:cubicBezTo>
                  <a:cubicBezTo>
                    <a:pt x="1" y="1229"/>
                    <a:pt x="14" y="1323"/>
                    <a:pt x="48" y="1407"/>
                  </a:cubicBezTo>
                  <a:cubicBezTo>
                    <a:pt x="71" y="1467"/>
                    <a:pt x="98" y="1527"/>
                    <a:pt x="121" y="1587"/>
                  </a:cubicBezTo>
                  <a:cubicBezTo>
                    <a:pt x="185" y="1721"/>
                    <a:pt x="252" y="1855"/>
                    <a:pt x="318" y="1985"/>
                  </a:cubicBezTo>
                  <a:cubicBezTo>
                    <a:pt x="332" y="2012"/>
                    <a:pt x="366" y="2029"/>
                    <a:pt x="392" y="2035"/>
                  </a:cubicBezTo>
                  <a:cubicBezTo>
                    <a:pt x="400" y="2037"/>
                    <a:pt x="408" y="2038"/>
                    <a:pt x="416" y="2038"/>
                  </a:cubicBezTo>
                  <a:cubicBezTo>
                    <a:pt x="437" y="2038"/>
                    <a:pt x="459" y="2031"/>
                    <a:pt x="476" y="2018"/>
                  </a:cubicBezTo>
                  <a:cubicBezTo>
                    <a:pt x="502" y="2002"/>
                    <a:pt x="519" y="1978"/>
                    <a:pt x="526" y="1949"/>
                  </a:cubicBezTo>
                  <a:cubicBezTo>
                    <a:pt x="533" y="1915"/>
                    <a:pt x="522" y="1888"/>
                    <a:pt x="509" y="1862"/>
                  </a:cubicBezTo>
                  <a:cubicBezTo>
                    <a:pt x="469" y="1788"/>
                    <a:pt x="432" y="1711"/>
                    <a:pt x="395" y="1634"/>
                  </a:cubicBezTo>
                  <a:cubicBezTo>
                    <a:pt x="369" y="1581"/>
                    <a:pt x="342" y="1524"/>
                    <a:pt x="318" y="1467"/>
                  </a:cubicBezTo>
                  <a:cubicBezTo>
                    <a:pt x="289" y="1404"/>
                    <a:pt x="258" y="1336"/>
                    <a:pt x="241" y="1266"/>
                  </a:cubicBezTo>
                  <a:cubicBezTo>
                    <a:pt x="235" y="1213"/>
                    <a:pt x="235" y="1160"/>
                    <a:pt x="238" y="1103"/>
                  </a:cubicBezTo>
                  <a:cubicBezTo>
                    <a:pt x="249" y="1002"/>
                    <a:pt x="278" y="905"/>
                    <a:pt x="312" y="808"/>
                  </a:cubicBezTo>
                  <a:cubicBezTo>
                    <a:pt x="335" y="741"/>
                    <a:pt x="369" y="674"/>
                    <a:pt x="409" y="614"/>
                  </a:cubicBezTo>
                  <a:cubicBezTo>
                    <a:pt x="432" y="578"/>
                    <a:pt x="459" y="541"/>
                    <a:pt x="489" y="507"/>
                  </a:cubicBezTo>
                  <a:cubicBezTo>
                    <a:pt x="522" y="467"/>
                    <a:pt x="562" y="430"/>
                    <a:pt x="603" y="393"/>
                  </a:cubicBezTo>
                  <a:cubicBezTo>
                    <a:pt x="656" y="346"/>
                    <a:pt x="713" y="303"/>
                    <a:pt x="773" y="269"/>
                  </a:cubicBezTo>
                  <a:cubicBezTo>
                    <a:pt x="794" y="263"/>
                    <a:pt x="810" y="257"/>
                    <a:pt x="827" y="249"/>
                  </a:cubicBezTo>
                  <a:cubicBezTo>
                    <a:pt x="874" y="245"/>
                    <a:pt x="920" y="242"/>
                    <a:pt x="967" y="242"/>
                  </a:cubicBezTo>
                  <a:cubicBezTo>
                    <a:pt x="984" y="242"/>
                    <a:pt x="1001" y="242"/>
                    <a:pt x="1018" y="243"/>
                  </a:cubicBezTo>
                  <a:cubicBezTo>
                    <a:pt x="1048" y="246"/>
                    <a:pt x="1078" y="253"/>
                    <a:pt x="1108" y="263"/>
                  </a:cubicBezTo>
                  <a:cubicBezTo>
                    <a:pt x="1152" y="280"/>
                    <a:pt x="1188" y="300"/>
                    <a:pt x="1229" y="320"/>
                  </a:cubicBezTo>
                  <a:cubicBezTo>
                    <a:pt x="1265" y="340"/>
                    <a:pt x="1302" y="357"/>
                    <a:pt x="1335" y="380"/>
                  </a:cubicBezTo>
                  <a:cubicBezTo>
                    <a:pt x="1382" y="417"/>
                    <a:pt x="1425" y="457"/>
                    <a:pt x="1469" y="497"/>
                  </a:cubicBezTo>
                  <a:cubicBezTo>
                    <a:pt x="1493" y="524"/>
                    <a:pt x="1516" y="550"/>
                    <a:pt x="1539" y="574"/>
                  </a:cubicBezTo>
                  <a:cubicBezTo>
                    <a:pt x="1556" y="594"/>
                    <a:pt x="1573" y="611"/>
                    <a:pt x="1590" y="627"/>
                  </a:cubicBezTo>
                  <a:cubicBezTo>
                    <a:pt x="1623" y="671"/>
                    <a:pt x="1653" y="711"/>
                    <a:pt x="1683" y="758"/>
                  </a:cubicBezTo>
                  <a:cubicBezTo>
                    <a:pt x="1706" y="791"/>
                    <a:pt x="1726" y="831"/>
                    <a:pt x="1746" y="871"/>
                  </a:cubicBezTo>
                  <a:cubicBezTo>
                    <a:pt x="1754" y="885"/>
                    <a:pt x="1757" y="899"/>
                    <a:pt x="1763" y="912"/>
                  </a:cubicBezTo>
                  <a:cubicBezTo>
                    <a:pt x="1774" y="939"/>
                    <a:pt x="1786" y="959"/>
                    <a:pt x="1807" y="979"/>
                  </a:cubicBezTo>
                  <a:cubicBezTo>
                    <a:pt x="1834" y="1002"/>
                    <a:pt x="1874" y="1015"/>
                    <a:pt x="1911" y="1015"/>
                  </a:cubicBezTo>
                  <a:cubicBezTo>
                    <a:pt x="1951" y="1012"/>
                    <a:pt x="1987" y="995"/>
                    <a:pt x="2014" y="965"/>
                  </a:cubicBezTo>
                  <a:cubicBezTo>
                    <a:pt x="2038" y="939"/>
                    <a:pt x="2058" y="895"/>
                    <a:pt x="2051" y="859"/>
                  </a:cubicBezTo>
                  <a:cubicBezTo>
                    <a:pt x="2047" y="834"/>
                    <a:pt x="2044" y="811"/>
                    <a:pt x="2034" y="788"/>
                  </a:cubicBezTo>
                  <a:cubicBezTo>
                    <a:pt x="2027" y="765"/>
                    <a:pt x="2014" y="745"/>
                    <a:pt x="2004" y="721"/>
                  </a:cubicBezTo>
                  <a:cubicBezTo>
                    <a:pt x="1991" y="698"/>
                    <a:pt x="1977" y="671"/>
                    <a:pt x="1964" y="647"/>
                  </a:cubicBezTo>
                  <a:cubicBezTo>
                    <a:pt x="1931" y="594"/>
                    <a:pt x="1887" y="544"/>
                    <a:pt x="1847" y="497"/>
                  </a:cubicBezTo>
                  <a:cubicBezTo>
                    <a:pt x="1811" y="453"/>
                    <a:pt x="1770" y="413"/>
                    <a:pt x="1730" y="373"/>
                  </a:cubicBezTo>
                  <a:cubicBezTo>
                    <a:pt x="1686" y="330"/>
                    <a:pt x="1646" y="283"/>
                    <a:pt x="1596" y="246"/>
                  </a:cubicBezTo>
                  <a:cubicBezTo>
                    <a:pt x="1546" y="203"/>
                    <a:pt x="1496" y="163"/>
                    <a:pt x="1436" y="132"/>
                  </a:cubicBezTo>
                  <a:cubicBezTo>
                    <a:pt x="1382" y="102"/>
                    <a:pt x="1325" y="79"/>
                    <a:pt x="1269" y="56"/>
                  </a:cubicBezTo>
                  <a:cubicBezTo>
                    <a:pt x="1209" y="29"/>
                    <a:pt x="1144" y="12"/>
                    <a:pt x="1081" y="5"/>
                  </a:cubicBezTo>
                  <a:cubicBezTo>
                    <a:pt x="1051" y="2"/>
                    <a:pt x="1022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1276771" y="3970182"/>
              <a:ext cx="115581" cy="127577"/>
            </a:xfrm>
            <a:custGeom>
              <a:avLst/>
              <a:gdLst/>
              <a:ahLst/>
              <a:cxnLst/>
              <a:rect l="l" t="t" r="r" b="b"/>
              <a:pathLst>
                <a:path w="1112" h="1228" extrusionOk="0">
                  <a:moveTo>
                    <a:pt x="553" y="0"/>
                  </a:moveTo>
                  <a:cubicBezTo>
                    <a:pt x="543" y="0"/>
                    <a:pt x="536" y="0"/>
                    <a:pt x="526" y="3"/>
                  </a:cubicBezTo>
                  <a:lnTo>
                    <a:pt x="490" y="3"/>
                  </a:lnTo>
                  <a:cubicBezTo>
                    <a:pt x="456" y="10"/>
                    <a:pt x="422" y="17"/>
                    <a:pt x="389" y="27"/>
                  </a:cubicBezTo>
                  <a:cubicBezTo>
                    <a:pt x="365" y="37"/>
                    <a:pt x="339" y="47"/>
                    <a:pt x="316" y="60"/>
                  </a:cubicBezTo>
                  <a:cubicBezTo>
                    <a:pt x="282" y="74"/>
                    <a:pt x="245" y="90"/>
                    <a:pt x="215" y="114"/>
                  </a:cubicBezTo>
                  <a:lnTo>
                    <a:pt x="212" y="117"/>
                  </a:lnTo>
                  <a:cubicBezTo>
                    <a:pt x="145" y="164"/>
                    <a:pt x="88" y="227"/>
                    <a:pt x="58" y="301"/>
                  </a:cubicBezTo>
                  <a:cubicBezTo>
                    <a:pt x="35" y="355"/>
                    <a:pt x="11" y="411"/>
                    <a:pt x="8" y="468"/>
                  </a:cubicBezTo>
                  <a:cubicBezTo>
                    <a:pt x="4" y="505"/>
                    <a:pt x="1" y="539"/>
                    <a:pt x="1" y="572"/>
                  </a:cubicBezTo>
                  <a:cubicBezTo>
                    <a:pt x="4" y="599"/>
                    <a:pt x="8" y="629"/>
                    <a:pt x="11" y="656"/>
                  </a:cubicBezTo>
                  <a:cubicBezTo>
                    <a:pt x="21" y="706"/>
                    <a:pt x="28" y="752"/>
                    <a:pt x="44" y="799"/>
                  </a:cubicBezTo>
                  <a:cubicBezTo>
                    <a:pt x="55" y="836"/>
                    <a:pt x="68" y="873"/>
                    <a:pt x="84" y="909"/>
                  </a:cubicBezTo>
                  <a:cubicBezTo>
                    <a:pt x="118" y="993"/>
                    <a:pt x="149" y="1084"/>
                    <a:pt x="198" y="1161"/>
                  </a:cubicBezTo>
                  <a:cubicBezTo>
                    <a:pt x="227" y="1204"/>
                    <a:pt x="274" y="1228"/>
                    <a:pt x="323" y="1228"/>
                  </a:cubicBezTo>
                  <a:cubicBezTo>
                    <a:pt x="339" y="1228"/>
                    <a:pt x="354" y="1226"/>
                    <a:pt x="369" y="1221"/>
                  </a:cubicBezTo>
                  <a:cubicBezTo>
                    <a:pt x="406" y="1210"/>
                    <a:pt x="436" y="1184"/>
                    <a:pt x="456" y="1147"/>
                  </a:cubicBezTo>
                  <a:cubicBezTo>
                    <a:pt x="470" y="1113"/>
                    <a:pt x="479" y="1070"/>
                    <a:pt x="463" y="1037"/>
                  </a:cubicBezTo>
                  <a:cubicBezTo>
                    <a:pt x="436" y="973"/>
                    <a:pt x="406" y="917"/>
                    <a:pt x="379" y="856"/>
                  </a:cubicBezTo>
                  <a:cubicBezTo>
                    <a:pt x="356" y="809"/>
                    <a:pt x="329" y="763"/>
                    <a:pt x="305" y="719"/>
                  </a:cubicBezTo>
                  <a:cubicBezTo>
                    <a:pt x="296" y="696"/>
                    <a:pt x="285" y="669"/>
                    <a:pt x="279" y="645"/>
                  </a:cubicBezTo>
                  <a:cubicBezTo>
                    <a:pt x="272" y="619"/>
                    <a:pt x="265" y="592"/>
                    <a:pt x="259" y="562"/>
                  </a:cubicBezTo>
                  <a:cubicBezTo>
                    <a:pt x="255" y="542"/>
                    <a:pt x="255" y="519"/>
                    <a:pt x="255" y="498"/>
                  </a:cubicBezTo>
                  <a:cubicBezTo>
                    <a:pt x="259" y="475"/>
                    <a:pt x="262" y="455"/>
                    <a:pt x="269" y="435"/>
                  </a:cubicBezTo>
                  <a:cubicBezTo>
                    <a:pt x="279" y="408"/>
                    <a:pt x="289" y="385"/>
                    <a:pt x="302" y="361"/>
                  </a:cubicBezTo>
                  <a:cubicBezTo>
                    <a:pt x="312" y="348"/>
                    <a:pt x="322" y="335"/>
                    <a:pt x="336" y="324"/>
                  </a:cubicBezTo>
                  <a:cubicBezTo>
                    <a:pt x="353" y="311"/>
                    <a:pt x="365" y="301"/>
                    <a:pt x="382" y="291"/>
                  </a:cubicBezTo>
                  <a:cubicBezTo>
                    <a:pt x="399" y="281"/>
                    <a:pt x="419" y="271"/>
                    <a:pt x="436" y="261"/>
                  </a:cubicBezTo>
                  <a:cubicBezTo>
                    <a:pt x="463" y="250"/>
                    <a:pt x="490" y="241"/>
                    <a:pt x="516" y="234"/>
                  </a:cubicBezTo>
                  <a:cubicBezTo>
                    <a:pt x="533" y="230"/>
                    <a:pt x="553" y="230"/>
                    <a:pt x="570" y="230"/>
                  </a:cubicBezTo>
                  <a:cubicBezTo>
                    <a:pt x="580" y="230"/>
                    <a:pt x="590" y="234"/>
                    <a:pt x="597" y="234"/>
                  </a:cubicBezTo>
                  <a:cubicBezTo>
                    <a:pt x="633" y="250"/>
                    <a:pt x="666" y="267"/>
                    <a:pt x="700" y="287"/>
                  </a:cubicBezTo>
                  <a:cubicBezTo>
                    <a:pt x="734" y="315"/>
                    <a:pt x="760" y="341"/>
                    <a:pt x="787" y="368"/>
                  </a:cubicBezTo>
                  <a:cubicBezTo>
                    <a:pt x="827" y="421"/>
                    <a:pt x="867" y="471"/>
                    <a:pt x="904" y="525"/>
                  </a:cubicBezTo>
                  <a:cubicBezTo>
                    <a:pt x="926" y="555"/>
                    <a:pt x="958" y="573"/>
                    <a:pt x="992" y="573"/>
                  </a:cubicBezTo>
                  <a:cubicBezTo>
                    <a:pt x="1011" y="573"/>
                    <a:pt x="1030" y="567"/>
                    <a:pt x="1048" y="555"/>
                  </a:cubicBezTo>
                  <a:cubicBezTo>
                    <a:pt x="1092" y="525"/>
                    <a:pt x="1112" y="458"/>
                    <a:pt x="1078" y="411"/>
                  </a:cubicBezTo>
                  <a:cubicBezTo>
                    <a:pt x="1038" y="358"/>
                    <a:pt x="998" y="304"/>
                    <a:pt x="958" y="250"/>
                  </a:cubicBezTo>
                  <a:cubicBezTo>
                    <a:pt x="921" y="204"/>
                    <a:pt x="881" y="161"/>
                    <a:pt x="831" y="124"/>
                  </a:cubicBezTo>
                  <a:cubicBezTo>
                    <a:pt x="767" y="74"/>
                    <a:pt x="697" y="30"/>
                    <a:pt x="620" y="10"/>
                  </a:cubicBezTo>
                  <a:cubicBezTo>
                    <a:pt x="600" y="3"/>
                    <a:pt x="573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25831" y="4177749"/>
              <a:ext cx="37314" cy="33764"/>
            </a:xfrm>
            <a:custGeom>
              <a:avLst/>
              <a:gdLst/>
              <a:ahLst/>
              <a:cxnLst/>
              <a:rect l="l" t="t" r="r" b="b"/>
              <a:pathLst>
                <a:path w="359" h="325" extrusionOk="0">
                  <a:moveTo>
                    <a:pt x="179" y="0"/>
                  </a:moveTo>
                  <a:cubicBezTo>
                    <a:pt x="144" y="0"/>
                    <a:pt x="112" y="13"/>
                    <a:pt x="81" y="35"/>
                  </a:cubicBezTo>
                  <a:cubicBezTo>
                    <a:pt x="11" y="86"/>
                    <a:pt x="1" y="193"/>
                    <a:pt x="54" y="259"/>
                  </a:cubicBezTo>
                  <a:cubicBezTo>
                    <a:pt x="78" y="293"/>
                    <a:pt x="114" y="316"/>
                    <a:pt x="158" y="323"/>
                  </a:cubicBezTo>
                  <a:cubicBezTo>
                    <a:pt x="165" y="324"/>
                    <a:pt x="172" y="325"/>
                    <a:pt x="179" y="325"/>
                  </a:cubicBezTo>
                  <a:cubicBezTo>
                    <a:pt x="215" y="325"/>
                    <a:pt x="248" y="312"/>
                    <a:pt x="279" y="290"/>
                  </a:cubicBezTo>
                  <a:cubicBezTo>
                    <a:pt x="349" y="239"/>
                    <a:pt x="359" y="132"/>
                    <a:pt x="308" y="66"/>
                  </a:cubicBezTo>
                  <a:cubicBezTo>
                    <a:pt x="282" y="32"/>
                    <a:pt x="245" y="9"/>
                    <a:pt x="202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421040" y="4103677"/>
              <a:ext cx="38042" cy="34180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85" y="1"/>
                  </a:moveTo>
                  <a:cubicBezTo>
                    <a:pt x="148" y="1"/>
                    <a:pt x="115" y="14"/>
                    <a:pt x="85" y="36"/>
                  </a:cubicBezTo>
                  <a:cubicBezTo>
                    <a:pt x="11" y="86"/>
                    <a:pt x="1" y="197"/>
                    <a:pt x="55" y="267"/>
                  </a:cubicBezTo>
                  <a:cubicBezTo>
                    <a:pt x="78" y="300"/>
                    <a:pt x="118" y="324"/>
                    <a:pt x="161" y="327"/>
                  </a:cubicBezTo>
                  <a:cubicBezTo>
                    <a:pt x="169" y="328"/>
                    <a:pt x="177" y="329"/>
                    <a:pt x="185" y="329"/>
                  </a:cubicBezTo>
                  <a:cubicBezTo>
                    <a:pt x="220" y="329"/>
                    <a:pt x="252" y="316"/>
                    <a:pt x="282" y="297"/>
                  </a:cubicBezTo>
                  <a:cubicBezTo>
                    <a:pt x="356" y="243"/>
                    <a:pt x="366" y="133"/>
                    <a:pt x="312" y="66"/>
                  </a:cubicBezTo>
                  <a:cubicBezTo>
                    <a:pt x="289" y="33"/>
                    <a:pt x="249" y="9"/>
                    <a:pt x="209" y="3"/>
                  </a:cubicBezTo>
                  <a:cubicBezTo>
                    <a:pt x="201" y="1"/>
                    <a:pt x="193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1368550" y="4136506"/>
              <a:ext cx="39393" cy="42387"/>
            </a:xfrm>
            <a:custGeom>
              <a:avLst/>
              <a:gdLst/>
              <a:ahLst/>
              <a:cxnLst/>
              <a:rect l="l" t="t" r="r" b="b"/>
              <a:pathLst>
                <a:path w="379" h="408" extrusionOk="0">
                  <a:moveTo>
                    <a:pt x="305" y="1"/>
                  </a:moveTo>
                  <a:cubicBezTo>
                    <a:pt x="303" y="1"/>
                    <a:pt x="301" y="1"/>
                    <a:pt x="299" y="1"/>
                  </a:cubicBezTo>
                  <a:cubicBezTo>
                    <a:pt x="289" y="4"/>
                    <a:pt x="275" y="8"/>
                    <a:pt x="269" y="14"/>
                  </a:cubicBezTo>
                  <a:lnTo>
                    <a:pt x="252" y="28"/>
                  </a:lnTo>
                  <a:cubicBezTo>
                    <a:pt x="242" y="44"/>
                    <a:pt x="239" y="61"/>
                    <a:pt x="239" y="78"/>
                  </a:cubicBezTo>
                  <a:lnTo>
                    <a:pt x="239" y="88"/>
                  </a:lnTo>
                  <a:cubicBezTo>
                    <a:pt x="239" y="118"/>
                    <a:pt x="235" y="148"/>
                    <a:pt x="235" y="182"/>
                  </a:cubicBezTo>
                  <a:lnTo>
                    <a:pt x="235" y="171"/>
                  </a:lnTo>
                  <a:cubicBezTo>
                    <a:pt x="235" y="199"/>
                    <a:pt x="235" y="228"/>
                    <a:pt x="229" y="255"/>
                  </a:cubicBezTo>
                  <a:lnTo>
                    <a:pt x="225" y="255"/>
                  </a:lnTo>
                  <a:cubicBezTo>
                    <a:pt x="182" y="252"/>
                    <a:pt x="135" y="239"/>
                    <a:pt x="92" y="228"/>
                  </a:cubicBezTo>
                  <a:cubicBezTo>
                    <a:pt x="88" y="228"/>
                    <a:pt x="84" y="227"/>
                    <a:pt x="81" y="227"/>
                  </a:cubicBezTo>
                  <a:cubicBezTo>
                    <a:pt x="64" y="227"/>
                    <a:pt x="46" y="233"/>
                    <a:pt x="35" y="242"/>
                  </a:cubicBezTo>
                  <a:cubicBezTo>
                    <a:pt x="18" y="255"/>
                    <a:pt x="8" y="272"/>
                    <a:pt x="4" y="292"/>
                  </a:cubicBezTo>
                  <a:cubicBezTo>
                    <a:pt x="1" y="312"/>
                    <a:pt x="8" y="332"/>
                    <a:pt x="18" y="349"/>
                  </a:cubicBezTo>
                  <a:cubicBezTo>
                    <a:pt x="31" y="366"/>
                    <a:pt x="48" y="372"/>
                    <a:pt x="68" y="379"/>
                  </a:cubicBezTo>
                  <a:cubicBezTo>
                    <a:pt x="101" y="386"/>
                    <a:pt x="135" y="395"/>
                    <a:pt x="169" y="402"/>
                  </a:cubicBezTo>
                  <a:cubicBezTo>
                    <a:pt x="190" y="405"/>
                    <a:pt x="211" y="407"/>
                    <a:pt x="232" y="407"/>
                  </a:cubicBezTo>
                  <a:cubicBezTo>
                    <a:pt x="241" y="407"/>
                    <a:pt x="250" y="407"/>
                    <a:pt x="259" y="406"/>
                  </a:cubicBezTo>
                  <a:cubicBezTo>
                    <a:pt x="269" y="402"/>
                    <a:pt x="275" y="399"/>
                    <a:pt x="285" y="399"/>
                  </a:cubicBezTo>
                  <a:lnTo>
                    <a:pt x="292" y="395"/>
                  </a:lnTo>
                  <a:cubicBezTo>
                    <a:pt x="302" y="389"/>
                    <a:pt x="312" y="386"/>
                    <a:pt x="322" y="379"/>
                  </a:cubicBezTo>
                  <a:cubicBezTo>
                    <a:pt x="332" y="369"/>
                    <a:pt x="342" y="362"/>
                    <a:pt x="349" y="349"/>
                  </a:cubicBezTo>
                  <a:cubicBezTo>
                    <a:pt x="356" y="342"/>
                    <a:pt x="359" y="329"/>
                    <a:pt x="365" y="319"/>
                  </a:cubicBezTo>
                  <a:cubicBezTo>
                    <a:pt x="376" y="292"/>
                    <a:pt x="379" y="262"/>
                    <a:pt x="379" y="232"/>
                  </a:cubicBezTo>
                  <a:cubicBezTo>
                    <a:pt x="379" y="208"/>
                    <a:pt x="379" y="188"/>
                    <a:pt x="376" y="165"/>
                  </a:cubicBezTo>
                  <a:lnTo>
                    <a:pt x="376" y="65"/>
                  </a:lnTo>
                  <a:cubicBezTo>
                    <a:pt x="376" y="27"/>
                    <a:pt x="340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048212" y="3994076"/>
              <a:ext cx="80450" cy="79684"/>
            </a:xfrm>
            <a:custGeom>
              <a:avLst/>
              <a:gdLst/>
              <a:ahLst/>
              <a:cxnLst/>
              <a:rect l="l" t="t" r="r" b="b"/>
              <a:pathLst>
                <a:path w="774" h="767" extrusionOk="0">
                  <a:moveTo>
                    <a:pt x="368" y="0"/>
                  </a:moveTo>
                  <a:cubicBezTo>
                    <a:pt x="272" y="0"/>
                    <a:pt x="175" y="54"/>
                    <a:pt x="107" y="121"/>
                  </a:cubicBezTo>
                  <a:cubicBezTo>
                    <a:pt x="37" y="198"/>
                    <a:pt x="0" y="298"/>
                    <a:pt x="4" y="402"/>
                  </a:cubicBezTo>
                  <a:cubicBezTo>
                    <a:pt x="11" y="502"/>
                    <a:pt x="54" y="596"/>
                    <a:pt x="127" y="667"/>
                  </a:cubicBezTo>
                  <a:cubicBezTo>
                    <a:pt x="204" y="736"/>
                    <a:pt x="301" y="767"/>
                    <a:pt x="405" y="767"/>
                  </a:cubicBezTo>
                  <a:cubicBezTo>
                    <a:pt x="502" y="767"/>
                    <a:pt x="602" y="716"/>
                    <a:pt x="666" y="647"/>
                  </a:cubicBezTo>
                  <a:cubicBezTo>
                    <a:pt x="736" y="573"/>
                    <a:pt x="773" y="469"/>
                    <a:pt x="769" y="369"/>
                  </a:cubicBezTo>
                  <a:cubicBezTo>
                    <a:pt x="766" y="268"/>
                    <a:pt x="720" y="171"/>
                    <a:pt x="649" y="105"/>
                  </a:cubicBezTo>
                  <a:cubicBezTo>
                    <a:pt x="573" y="31"/>
                    <a:pt x="476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240281" y="831293"/>
            <a:ext cx="623101" cy="503533"/>
            <a:chOff x="2977700" y="3322575"/>
            <a:chExt cx="833803" cy="777898"/>
          </a:xfrm>
        </p:grpSpPr>
        <p:sp>
          <p:nvSpPr>
            <p:cNvPr id="498" name="Google Shape;498;p23"/>
            <p:cNvSpPr/>
            <p:nvPr/>
          </p:nvSpPr>
          <p:spPr>
            <a:xfrm>
              <a:off x="3418111" y="3348301"/>
              <a:ext cx="162024" cy="183486"/>
            </a:xfrm>
            <a:custGeom>
              <a:avLst/>
              <a:gdLst/>
              <a:ahLst/>
              <a:cxnLst/>
              <a:rect l="l" t="t" r="r" b="b"/>
              <a:pathLst>
                <a:path w="951" h="1077" extrusionOk="0">
                  <a:moveTo>
                    <a:pt x="773" y="1"/>
                  </a:moveTo>
                  <a:cubicBezTo>
                    <a:pt x="743" y="1"/>
                    <a:pt x="713" y="7"/>
                    <a:pt x="683" y="21"/>
                  </a:cubicBezTo>
                  <a:cubicBezTo>
                    <a:pt x="660" y="30"/>
                    <a:pt x="636" y="41"/>
                    <a:pt x="613" y="54"/>
                  </a:cubicBezTo>
                  <a:cubicBezTo>
                    <a:pt x="583" y="70"/>
                    <a:pt x="552" y="97"/>
                    <a:pt x="523" y="121"/>
                  </a:cubicBezTo>
                  <a:cubicBezTo>
                    <a:pt x="503" y="141"/>
                    <a:pt x="479" y="157"/>
                    <a:pt x="459" y="177"/>
                  </a:cubicBezTo>
                  <a:cubicBezTo>
                    <a:pt x="412" y="217"/>
                    <a:pt x="372" y="257"/>
                    <a:pt x="332" y="305"/>
                  </a:cubicBezTo>
                  <a:cubicBezTo>
                    <a:pt x="292" y="351"/>
                    <a:pt x="251" y="398"/>
                    <a:pt x="225" y="452"/>
                  </a:cubicBezTo>
                  <a:cubicBezTo>
                    <a:pt x="208" y="485"/>
                    <a:pt x="191" y="518"/>
                    <a:pt x="178" y="549"/>
                  </a:cubicBezTo>
                  <a:cubicBezTo>
                    <a:pt x="125" y="652"/>
                    <a:pt x="71" y="756"/>
                    <a:pt x="24" y="859"/>
                  </a:cubicBezTo>
                  <a:cubicBezTo>
                    <a:pt x="7" y="896"/>
                    <a:pt x="1" y="930"/>
                    <a:pt x="11" y="967"/>
                  </a:cubicBezTo>
                  <a:cubicBezTo>
                    <a:pt x="21" y="1000"/>
                    <a:pt x="44" y="1030"/>
                    <a:pt x="74" y="1050"/>
                  </a:cubicBezTo>
                  <a:cubicBezTo>
                    <a:pt x="95" y="1062"/>
                    <a:pt x="120" y="1069"/>
                    <a:pt x="146" y="1069"/>
                  </a:cubicBezTo>
                  <a:cubicBezTo>
                    <a:pt x="158" y="1069"/>
                    <a:pt x="170" y="1067"/>
                    <a:pt x="182" y="1064"/>
                  </a:cubicBezTo>
                  <a:lnTo>
                    <a:pt x="191" y="1060"/>
                  </a:lnTo>
                  <a:cubicBezTo>
                    <a:pt x="214" y="1074"/>
                    <a:pt x="239" y="1077"/>
                    <a:pt x="265" y="1077"/>
                  </a:cubicBezTo>
                  <a:cubicBezTo>
                    <a:pt x="302" y="1074"/>
                    <a:pt x="332" y="1070"/>
                    <a:pt x="365" y="1050"/>
                  </a:cubicBezTo>
                  <a:cubicBezTo>
                    <a:pt x="395" y="1030"/>
                    <a:pt x="419" y="1004"/>
                    <a:pt x="442" y="973"/>
                  </a:cubicBezTo>
                  <a:cubicBezTo>
                    <a:pt x="449" y="960"/>
                    <a:pt x="455" y="950"/>
                    <a:pt x="466" y="936"/>
                  </a:cubicBezTo>
                  <a:cubicBezTo>
                    <a:pt x="475" y="920"/>
                    <a:pt x="489" y="904"/>
                    <a:pt x="503" y="887"/>
                  </a:cubicBezTo>
                  <a:cubicBezTo>
                    <a:pt x="572" y="796"/>
                    <a:pt x="646" y="703"/>
                    <a:pt x="713" y="609"/>
                  </a:cubicBezTo>
                  <a:cubicBezTo>
                    <a:pt x="747" y="558"/>
                    <a:pt x="784" y="509"/>
                    <a:pt x="820" y="462"/>
                  </a:cubicBezTo>
                  <a:cubicBezTo>
                    <a:pt x="833" y="438"/>
                    <a:pt x="850" y="418"/>
                    <a:pt x="867" y="395"/>
                  </a:cubicBezTo>
                  <a:cubicBezTo>
                    <a:pt x="873" y="382"/>
                    <a:pt x="884" y="371"/>
                    <a:pt x="890" y="358"/>
                  </a:cubicBezTo>
                  <a:cubicBezTo>
                    <a:pt x="914" y="325"/>
                    <a:pt x="927" y="288"/>
                    <a:pt x="941" y="251"/>
                  </a:cubicBezTo>
                  <a:cubicBezTo>
                    <a:pt x="947" y="234"/>
                    <a:pt x="950" y="197"/>
                    <a:pt x="950" y="184"/>
                  </a:cubicBezTo>
                  <a:cubicBezTo>
                    <a:pt x="950" y="164"/>
                    <a:pt x="947" y="144"/>
                    <a:pt x="944" y="124"/>
                  </a:cubicBezTo>
                  <a:cubicBezTo>
                    <a:pt x="930" y="64"/>
                    <a:pt x="877" y="24"/>
                    <a:pt x="820" y="7"/>
                  </a:cubicBezTo>
                  <a:cubicBezTo>
                    <a:pt x="807" y="4"/>
                    <a:pt x="790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012967" y="3494136"/>
              <a:ext cx="789336" cy="585212"/>
            </a:xfrm>
            <a:custGeom>
              <a:avLst/>
              <a:gdLst/>
              <a:ahLst/>
              <a:cxnLst/>
              <a:rect l="l" t="t" r="r" b="b"/>
              <a:pathLst>
                <a:path w="4633" h="3435" extrusionOk="0">
                  <a:moveTo>
                    <a:pt x="1365" y="0"/>
                  </a:moveTo>
                  <a:cubicBezTo>
                    <a:pt x="1288" y="3"/>
                    <a:pt x="1215" y="11"/>
                    <a:pt x="1141" y="23"/>
                  </a:cubicBezTo>
                  <a:cubicBezTo>
                    <a:pt x="1071" y="37"/>
                    <a:pt x="1004" y="64"/>
                    <a:pt x="937" y="94"/>
                  </a:cubicBezTo>
                  <a:lnTo>
                    <a:pt x="931" y="97"/>
                  </a:lnTo>
                  <a:cubicBezTo>
                    <a:pt x="877" y="121"/>
                    <a:pt x="834" y="137"/>
                    <a:pt x="794" y="157"/>
                  </a:cubicBezTo>
                  <a:cubicBezTo>
                    <a:pt x="686" y="214"/>
                    <a:pt x="596" y="298"/>
                    <a:pt x="526" y="375"/>
                  </a:cubicBezTo>
                  <a:cubicBezTo>
                    <a:pt x="436" y="465"/>
                    <a:pt x="369" y="552"/>
                    <a:pt x="315" y="642"/>
                  </a:cubicBezTo>
                  <a:cubicBezTo>
                    <a:pt x="309" y="656"/>
                    <a:pt x="302" y="670"/>
                    <a:pt x="292" y="682"/>
                  </a:cubicBezTo>
                  <a:lnTo>
                    <a:pt x="292" y="686"/>
                  </a:lnTo>
                  <a:cubicBezTo>
                    <a:pt x="275" y="710"/>
                    <a:pt x="258" y="736"/>
                    <a:pt x="245" y="766"/>
                  </a:cubicBezTo>
                  <a:cubicBezTo>
                    <a:pt x="238" y="780"/>
                    <a:pt x="232" y="793"/>
                    <a:pt x="225" y="806"/>
                  </a:cubicBezTo>
                  <a:cubicBezTo>
                    <a:pt x="209" y="846"/>
                    <a:pt x="195" y="873"/>
                    <a:pt x="178" y="903"/>
                  </a:cubicBezTo>
                  <a:cubicBezTo>
                    <a:pt x="144" y="971"/>
                    <a:pt x="118" y="1044"/>
                    <a:pt x="95" y="1114"/>
                  </a:cubicBezTo>
                  <a:cubicBezTo>
                    <a:pt x="88" y="1131"/>
                    <a:pt x="81" y="1147"/>
                    <a:pt x="75" y="1164"/>
                  </a:cubicBezTo>
                  <a:cubicBezTo>
                    <a:pt x="61" y="1201"/>
                    <a:pt x="48" y="1238"/>
                    <a:pt x="41" y="1275"/>
                  </a:cubicBezTo>
                  <a:cubicBezTo>
                    <a:pt x="21" y="1352"/>
                    <a:pt x="11" y="1439"/>
                    <a:pt x="8" y="1516"/>
                  </a:cubicBezTo>
                  <a:cubicBezTo>
                    <a:pt x="1" y="1565"/>
                    <a:pt x="4" y="1619"/>
                    <a:pt x="11" y="1683"/>
                  </a:cubicBezTo>
                  <a:cubicBezTo>
                    <a:pt x="18" y="1736"/>
                    <a:pt x="24" y="1786"/>
                    <a:pt x="38" y="1840"/>
                  </a:cubicBezTo>
                  <a:cubicBezTo>
                    <a:pt x="44" y="1863"/>
                    <a:pt x="51" y="1886"/>
                    <a:pt x="61" y="1910"/>
                  </a:cubicBezTo>
                  <a:lnTo>
                    <a:pt x="68" y="1923"/>
                  </a:lnTo>
                  <a:cubicBezTo>
                    <a:pt x="98" y="2007"/>
                    <a:pt x="131" y="2081"/>
                    <a:pt x="164" y="2147"/>
                  </a:cubicBezTo>
                  <a:cubicBezTo>
                    <a:pt x="181" y="2178"/>
                    <a:pt x="198" y="2211"/>
                    <a:pt x="215" y="2241"/>
                  </a:cubicBezTo>
                  <a:cubicBezTo>
                    <a:pt x="225" y="2258"/>
                    <a:pt x="235" y="2275"/>
                    <a:pt x="241" y="2288"/>
                  </a:cubicBezTo>
                  <a:cubicBezTo>
                    <a:pt x="258" y="2315"/>
                    <a:pt x="272" y="2345"/>
                    <a:pt x="285" y="2368"/>
                  </a:cubicBezTo>
                  <a:cubicBezTo>
                    <a:pt x="295" y="2388"/>
                    <a:pt x="305" y="2411"/>
                    <a:pt x="319" y="2431"/>
                  </a:cubicBezTo>
                  <a:cubicBezTo>
                    <a:pt x="376" y="2539"/>
                    <a:pt x="453" y="2643"/>
                    <a:pt x="546" y="2736"/>
                  </a:cubicBezTo>
                  <a:cubicBezTo>
                    <a:pt x="576" y="2769"/>
                    <a:pt x="610" y="2800"/>
                    <a:pt x="640" y="2823"/>
                  </a:cubicBezTo>
                  <a:lnTo>
                    <a:pt x="656" y="2840"/>
                  </a:lnTo>
                  <a:cubicBezTo>
                    <a:pt x="723" y="2897"/>
                    <a:pt x="786" y="2944"/>
                    <a:pt x="851" y="2984"/>
                  </a:cubicBezTo>
                  <a:cubicBezTo>
                    <a:pt x="921" y="3024"/>
                    <a:pt x="998" y="3061"/>
                    <a:pt x="1064" y="3094"/>
                  </a:cubicBezTo>
                  <a:lnTo>
                    <a:pt x="1084" y="3104"/>
                  </a:lnTo>
                  <a:lnTo>
                    <a:pt x="1098" y="3110"/>
                  </a:lnTo>
                  <a:cubicBezTo>
                    <a:pt x="1118" y="3121"/>
                    <a:pt x="1138" y="3131"/>
                    <a:pt x="1155" y="3141"/>
                  </a:cubicBezTo>
                  <a:cubicBezTo>
                    <a:pt x="1282" y="3204"/>
                    <a:pt x="1413" y="3254"/>
                    <a:pt x="1539" y="3298"/>
                  </a:cubicBezTo>
                  <a:lnTo>
                    <a:pt x="1566" y="3308"/>
                  </a:lnTo>
                  <a:cubicBezTo>
                    <a:pt x="1606" y="3325"/>
                    <a:pt x="1649" y="3342"/>
                    <a:pt x="1697" y="3351"/>
                  </a:cubicBezTo>
                  <a:cubicBezTo>
                    <a:pt x="1763" y="3365"/>
                    <a:pt x="1830" y="3379"/>
                    <a:pt x="1877" y="3385"/>
                  </a:cubicBezTo>
                  <a:cubicBezTo>
                    <a:pt x="1974" y="3402"/>
                    <a:pt x="2047" y="3415"/>
                    <a:pt x="2121" y="3422"/>
                  </a:cubicBezTo>
                  <a:cubicBezTo>
                    <a:pt x="2178" y="3428"/>
                    <a:pt x="2238" y="3432"/>
                    <a:pt x="2285" y="3432"/>
                  </a:cubicBezTo>
                  <a:lnTo>
                    <a:pt x="2295" y="3432"/>
                  </a:lnTo>
                  <a:cubicBezTo>
                    <a:pt x="2352" y="3435"/>
                    <a:pt x="2396" y="3435"/>
                    <a:pt x="2439" y="3435"/>
                  </a:cubicBezTo>
                  <a:cubicBezTo>
                    <a:pt x="2516" y="3435"/>
                    <a:pt x="2586" y="3432"/>
                    <a:pt x="2653" y="3425"/>
                  </a:cubicBezTo>
                  <a:cubicBezTo>
                    <a:pt x="2747" y="3419"/>
                    <a:pt x="2820" y="3405"/>
                    <a:pt x="2887" y="3388"/>
                  </a:cubicBezTo>
                  <a:cubicBezTo>
                    <a:pt x="2944" y="3371"/>
                    <a:pt x="2998" y="3355"/>
                    <a:pt x="3048" y="3345"/>
                  </a:cubicBezTo>
                  <a:cubicBezTo>
                    <a:pt x="3148" y="3322"/>
                    <a:pt x="3248" y="3294"/>
                    <a:pt x="3372" y="3261"/>
                  </a:cubicBezTo>
                  <a:cubicBezTo>
                    <a:pt x="3520" y="3221"/>
                    <a:pt x="3626" y="3178"/>
                    <a:pt x="3727" y="3127"/>
                  </a:cubicBezTo>
                  <a:cubicBezTo>
                    <a:pt x="3787" y="3094"/>
                    <a:pt x="3841" y="3047"/>
                    <a:pt x="3890" y="3001"/>
                  </a:cubicBezTo>
                  <a:lnTo>
                    <a:pt x="3897" y="2993"/>
                  </a:lnTo>
                  <a:lnTo>
                    <a:pt x="3917" y="2977"/>
                  </a:lnTo>
                  <a:cubicBezTo>
                    <a:pt x="3944" y="2953"/>
                    <a:pt x="3974" y="2927"/>
                    <a:pt x="4001" y="2897"/>
                  </a:cubicBezTo>
                  <a:cubicBezTo>
                    <a:pt x="4041" y="2850"/>
                    <a:pt x="4077" y="2800"/>
                    <a:pt x="4111" y="2749"/>
                  </a:cubicBezTo>
                  <a:lnTo>
                    <a:pt x="4134" y="2716"/>
                  </a:lnTo>
                  <a:cubicBezTo>
                    <a:pt x="4165" y="2679"/>
                    <a:pt x="4195" y="2632"/>
                    <a:pt x="4228" y="2589"/>
                  </a:cubicBezTo>
                  <a:cubicBezTo>
                    <a:pt x="4245" y="2562"/>
                    <a:pt x="4262" y="2536"/>
                    <a:pt x="4278" y="2512"/>
                  </a:cubicBezTo>
                  <a:lnTo>
                    <a:pt x="4278" y="2508"/>
                  </a:lnTo>
                  <a:lnTo>
                    <a:pt x="4282" y="2502"/>
                  </a:lnTo>
                  <a:cubicBezTo>
                    <a:pt x="4295" y="2485"/>
                    <a:pt x="4305" y="2465"/>
                    <a:pt x="4318" y="2448"/>
                  </a:cubicBezTo>
                  <a:cubicBezTo>
                    <a:pt x="4329" y="2428"/>
                    <a:pt x="4342" y="2411"/>
                    <a:pt x="4352" y="2395"/>
                  </a:cubicBezTo>
                  <a:lnTo>
                    <a:pt x="4355" y="2391"/>
                  </a:lnTo>
                  <a:cubicBezTo>
                    <a:pt x="4372" y="2365"/>
                    <a:pt x="4389" y="2338"/>
                    <a:pt x="4406" y="2311"/>
                  </a:cubicBezTo>
                  <a:cubicBezTo>
                    <a:pt x="4435" y="2261"/>
                    <a:pt x="4466" y="2211"/>
                    <a:pt x="4486" y="2158"/>
                  </a:cubicBezTo>
                  <a:lnTo>
                    <a:pt x="4496" y="2134"/>
                  </a:lnTo>
                  <a:cubicBezTo>
                    <a:pt x="4523" y="2074"/>
                    <a:pt x="4549" y="2014"/>
                    <a:pt x="4566" y="1954"/>
                  </a:cubicBezTo>
                  <a:cubicBezTo>
                    <a:pt x="4583" y="1900"/>
                    <a:pt x="4596" y="1840"/>
                    <a:pt x="4603" y="1780"/>
                  </a:cubicBezTo>
                  <a:cubicBezTo>
                    <a:pt x="4616" y="1696"/>
                    <a:pt x="4623" y="1616"/>
                    <a:pt x="4630" y="1532"/>
                  </a:cubicBezTo>
                  <a:cubicBezTo>
                    <a:pt x="4630" y="1508"/>
                    <a:pt x="4630" y="1482"/>
                    <a:pt x="4633" y="1452"/>
                  </a:cubicBezTo>
                  <a:cubicBezTo>
                    <a:pt x="4633" y="1405"/>
                    <a:pt x="4626" y="1361"/>
                    <a:pt x="4619" y="1315"/>
                  </a:cubicBezTo>
                  <a:lnTo>
                    <a:pt x="4619" y="1304"/>
                  </a:lnTo>
                  <a:cubicBezTo>
                    <a:pt x="4610" y="1252"/>
                    <a:pt x="4593" y="1198"/>
                    <a:pt x="4576" y="1141"/>
                  </a:cubicBezTo>
                  <a:cubicBezTo>
                    <a:pt x="4573" y="1127"/>
                    <a:pt x="4566" y="1111"/>
                    <a:pt x="4563" y="1097"/>
                  </a:cubicBezTo>
                  <a:lnTo>
                    <a:pt x="4559" y="1084"/>
                  </a:lnTo>
                  <a:cubicBezTo>
                    <a:pt x="4549" y="1054"/>
                    <a:pt x="4539" y="1017"/>
                    <a:pt x="4526" y="980"/>
                  </a:cubicBezTo>
                  <a:cubicBezTo>
                    <a:pt x="4496" y="894"/>
                    <a:pt x="4459" y="823"/>
                    <a:pt x="4406" y="753"/>
                  </a:cubicBezTo>
                  <a:cubicBezTo>
                    <a:pt x="4366" y="699"/>
                    <a:pt x="4325" y="650"/>
                    <a:pt x="4282" y="596"/>
                  </a:cubicBezTo>
                  <a:lnTo>
                    <a:pt x="4278" y="593"/>
                  </a:lnTo>
                  <a:lnTo>
                    <a:pt x="4262" y="569"/>
                  </a:lnTo>
                  <a:cubicBezTo>
                    <a:pt x="4218" y="519"/>
                    <a:pt x="4171" y="475"/>
                    <a:pt x="4105" y="432"/>
                  </a:cubicBezTo>
                  <a:cubicBezTo>
                    <a:pt x="4057" y="398"/>
                    <a:pt x="4008" y="375"/>
                    <a:pt x="3954" y="352"/>
                  </a:cubicBezTo>
                  <a:cubicBezTo>
                    <a:pt x="3941" y="345"/>
                    <a:pt x="3927" y="338"/>
                    <a:pt x="3914" y="335"/>
                  </a:cubicBezTo>
                  <a:cubicBezTo>
                    <a:pt x="3821" y="292"/>
                    <a:pt x="3743" y="264"/>
                    <a:pt x="3666" y="248"/>
                  </a:cubicBezTo>
                  <a:cubicBezTo>
                    <a:pt x="3613" y="238"/>
                    <a:pt x="3560" y="231"/>
                    <a:pt x="3489" y="224"/>
                  </a:cubicBezTo>
                  <a:lnTo>
                    <a:pt x="3475" y="224"/>
                  </a:lnTo>
                  <a:cubicBezTo>
                    <a:pt x="3442" y="221"/>
                    <a:pt x="3409" y="218"/>
                    <a:pt x="3375" y="218"/>
                  </a:cubicBezTo>
                  <a:lnTo>
                    <a:pt x="3365" y="214"/>
                  </a:lnTo>
                  <a:cubicBezTo>
                    <a:pt x="3295" y="214"/>
                    <a:pt x="3222" y="224"/>
                    <a:pt x="3168" y="231"/>
                  </a:cubicBezTo>
                  <a:cubicBezTo>
                    <a:pt x="3145" y="231"/>
                    <a:pt x="3121" y="235"/>
                    <a:pt x="3105" y="235"/>
                  </a:cubicBezTo>
                  <a:cubicBezTo>
                    <a:pt x="3071" y="238"/>
                    <a:pt x="3038" y="244"/>
                    <a:pt x="3007" y="248"/>
                  </a:cubicBezTo>
                  <a:cubicBezTo>
                    <a:pt x="2991" y="251"/>
                    <a:pt x="2978" y="251"/>
                    <a:pt x="2964" y="255"/>
                  </a:cubicBezTo>
                  <a:lnTo>
                    <a:pt x="2978" y="255"/>
                  </a:lnTo>
                  <a:cubicBezTo>
                    <a:pt x="2930" y="261"/>
                    <a:pt x="2890" y="268"/>
                    <a:pt x="2853" y="278"/>
                  </a:cubicBezTo>
                  <a:cubicBezTo>
                    <a:pt x="2830" y="284"/>
                    <a:pt x="2804" y="288"/>
                    <a:pt x="2783" y="295"/>
                  </a:cubicBezTo>
                  <a:cubicBezTo>
                    <a:pt x="2763" y="298"/>
                    <a:pt x="2747" y="301"/>
                    <a:pt x="2727" y="304"/>
                  </a:cubicBezTo>
                  <a:cubicBezTo>
                    <a:pt x="2703" y="312"/>
                    <a:pt x="2683" y="318"/>
                    <a:pt x="2660" y="321"/>
                  </a:cubicBezTo>
                  <a:lnTo>
                    <a:pt x="2649" y="324"/>
                  </a:lnTo>
                  <a:cubicBezTo>
                    <a:pt x="2603" y="338"/>
                    <a:pt x="2552" y="352"/>
                    <a:pt x="2499" y="361"/>
                  </a:cubicBezTo>
                  <a:cubicBezTo>
                    <a:pt x="2486" y="361"/>
                    <a:pt x="2469" y="361"/>
                    <a:pt x="2456" y="365"/>
                  </a:cubicBezTo>
                  <a:lnTo>
                    <a:pt x="2412" y="365"/>
                  </a:lnTo>
                  <a:cubicBezTo>
                    <a:pt x="2385" y="369"/>
                    <a:pt x="2359" y="372"/>
                    <a:pt x="2336" y="375"/>
                  </a:cubicBezTo>
                  <a:lnTo>
                    <a:pt x="2316" y="361"/>
                  </a:lnTo>
                  <a:lnTo>
                    <a:pt x="2312" y="358"/>
                  </a:lnTo>
                  <a:lnTo>
                    <a:pt x="2305" y="355"/>
                  </a:lnTo>
                  <a:cubicBezTo>
                    <a:pt x="2265" y="324"/>
                    <a:pt x="2222" y="295"/>
                    <a:pt x="2178" y="268"/>
                  </a:cubicBezTo>
                  <a:cubicBezTo>
                    <a:pt x="2145" y="244"/>
                    <a:pt x="2108" y="228"/>
                    <a:pt x="2075" y="214"/>
                  </a:cubicBezTo>
                  <a:lnTo>
                    <a:pt x="2071" y="211"/>
                  </a:lnTo>
                  <a:lnTo>
                    <a:pt x="2068" y="211"/>
                  </a:lnTo>
                  <a:cubicBezTo>
                    <a:pt x="2024" y="191"/>
                    <a:pt x="1978" y="171"/>
                    <a:pt x="1941" y="157"/>
                  </a:cubicBezTo>
                  <a:cubicBezTo>
                    <a:pt x="1917" y="144"/>
                    <a:pt x="1894" y="134"/>
                    <a:pt x="1874" y="124"/>
                  </a:cubicBezTo>
                  <a:cubicBezTo>
                    <a:pt x="1847" y="114"/>
                    <a:pt x="1824" y="101"/>
                    <a:pt x="1797" y="91"/>
                  </a:cubicBezTo>
                  <a:lnTo>
                    <a:pt x="1780" y="84"/>
                  </a:lnTo>
                  <a:cubicBezTo>
                    <a:pt x="1754" y="71"/>
                    <a:pt x="1717" y="54"/>
                    <a:pt x="1683" y="44"/>
                  </a:cubicBezTo>
                  <a:cubicBezTo>
                    <a:pt x="1653" y="34"/>
                    <a:pt x="1626" y="27"/>
                    <a:pt x="1593" y="20"/>
                  </a:cubicBezTo>
                  <a:cubicBezTo>
                    <a:pt x="1523" y="7"/>
                    <a:pt x="1456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005130" y="3491921"/>
              <a:ext cx="763610" cy="586405"/>
            </a:xfrm>
            <a:custGeom>
              <a:avLst/>
              <a:gdLst/>
              <a:ahLst/>
              <a:cxnLst/>
              <a:rect l="l" t="t" r="r" b="b"/>
              <a:pathLst>
                <a:path w="4482" h="3442" extrusionOk="0">
                  <a:moveTo>
                    <a:pt x="886" y="0"/>
                  </a:moveTo>
                  <a:cubicBezTo>
                    <a:pt x="857" y="7"/>
                    <a:pt x="816" y="24"/>
                    <a:pt x="800" y="53"/>
                  </a:cubicBezTo>
                  <a:cubicBezTo>
                    <a:pt x="736" y="164"/>
                    <a:pt x="676" y="274"/>
                    <a:pt x="619" y="388"/>
                  </a:cubicBezTo>
                  <a:lnTo>
                    <a:pt x="609" y="374"/>
                  </a:lnTo>
                  <a:cubicBezTo>
                    <a:pt x="568" y="325"/>
                    <a:pt x="505" y="288"/>
                    <a:pt x="438" y="281"/>
                  </a:cubicBezTo>
                  <a:cubicBezTo>
                    <a:pt x="430" y="280"/>
                    <a:pt x="421" y="280"/>
                    <a:pt x="413" y="280"/>
                  </a:cubicBezTo>
                  <a:cubicBezTo>
                    <a:pt x="325" y="280"/>
                    <a:pt x="242" y="328"/>
                    <a:pt x="190" y="398"/>
                  </a:cubicBezTo>
                  <a:cubicBezTo>
                    <a:pt x="147" y="458"/>
                    <a:pt x="134" y="522"/>
                    <a:pt x="117" y="592"/>
                  </a:cubicBezTo>
                  <a:cubicBezTo>
                    <a:pt x="107" y="646"/>
                    <a:pt x="97" y="699"/>
                    <a:pt x="87" y="752"/>
                  </a:cubicBezTo>
                  <a:cubicBezTo>
                    <a:pt x="70" y="859"/>
                    <a:pt x="50" y="967"/>
                    <a:pt x="30" y="1073"/>
                  </a:cubicBezTo>
                  <a:cubicBezTo>
                    <a:pt x="0" y="1204"/>
                    <a:pt x="14" y="1338"/>
                    <a:pt x="23" y="1472"/>
                  </a:cubicBezTo>
                  <a:cubicBezTo>
                    <a:pt x="27" y="1521"/>
                    <a:pt x="40" y="1572"/>
                    <a:pt x="50" y="1622"/>
                  </a:cubicBezTo>
                  <a:cubicBezTo>
                    <a:pt x="64" y="1675"/>
                    <a:pt x="77" y="1726"/>
                    <a:pt x="94" y="1776"/>
                  </a:cubicBezTo>
                  <a:cubicBezTo>
                    <a:pt x="117" y="1833"/>
                    <a:pt x="137" y="1893"/>
                    <a:pt x="161" y="1953"/>
                  </a:cubicBezTo>
                  <a:cubicBezTo>
                    <a:pt x="210" y="2087"/>
                    <a:pt x="278" y="2214"/>
                    <a:pt x="355" y="2338"/>
                  </a:cubicBezTo>
                  <a:cubicBezTo>
                    <a:pt x="388" y="2388"/>
                    <a:pt x="422" y="2441"/>
                    <a:pt x="462" y="2489"/>
                  </a:cubicBezTo>
                  <a:cubicBezTo>
                    <a:pt x="499" y="2532"/>
                    <a:pt x="539" y="2572"/>
                    <a:pt x="579" y="2615"/>
                  </a:cubicBezTo>
                  <a:cubicBezTo>
                    <a:pt x="639" y="2676"/>
                    <a:pt x="702" y="2736"/>
                    <a:pt x="766" y="2796"/>
                  </a:cubicBezTo>
                  <a:cubicBezTo>
                    <a:pt x="809" y="2836"/>
                    <a:pt x="860" y="2866"/>
                    <a:pt x="910" y="2896"/>
                  </a:cubicBezTo>
                  <a:cubicBezTo>
                    <a:pt x="1030" y="2966"/>
                    <a:pt x="1154" y="3030"/>
                    <a:pt x="1274" y="3094"/>
                  </a:cubicBezTo>
                  <a:cubicBezTo>
                    <a:pt x="1331" y="3123"/>
                    <a:pt x="1385" y="3154"/>
                    <a:pt x="1442" y="3174"/>
                  </a:cubicBezTo>
                  <a:cubicBezTo>
                    <a:pt x="1502" y="3201"/>
                    <a:pt x="1559" y="3224"/>
                    <a:pt x="1619" y="3247"/>
                  </a:cubicBezTo>
                  <a:cubicBezTo>
                    <a:pt x="1675" y="3267"/>
                    <a:pt x="1729" y="3291"/>
                    <a:pt x="1783" y="3311"/>
                  </a:cubicBezTo>
                  <a:cubicBezTo>
                    <a:pt x="1843" y="3331"/>
                    <a:pt x="1903" y="3347"/>
                    <a:pt x="1967" y="3364"/>
                  </a:cubicBezTo>
                  <a:cubicBezTo>
                    <a:pt x="2101" y="3398"/>
                    <a:pt x="2237" y="3424"/>
                    <a:pt x="2374" y="3438"/>
                  </a:cubicBezTo>
                  <a:cubicBezTo>
                    <a:pt x="2398" y="3441"/>
                    <a:pt x="2422" y="3442"/>
                    <a:pt x="2445" y="3442"/>
                  </a:cubicBezTo>
                  <a:cubicBezTo>
                    <a:pt x="2550" y="3442"/>
                    <a:pt x="2652" y="3421"/>
                    <a:pt x="2759" y="3418"/>
                  </a:cubicBezTo>
                  <a:cubicBezTo>
                    <a:pt x="2813" y="3415"/>
                    <a:pt x="2870" y="3415"/>
                    <a:pt x="2923" y="3408"/>
                  </a:cubicBezTo>
                  <a:cubicBezTo>
                    <a:pt x="2976" y="3401"/>
                    <a:pt x="3027" y="3384"/>
                    <a:pt x="3080" y="3372"/>
                  </a:cubicBezTo>
                  <a:cubicBezTo>
                    <a:pt x="3194" y="3341"/>
                    <a:pt x="3308" y="3307"/>
                    <a:pt x="3418" y="3264"/>
                  </a:cubicBezTo>
                  <a:cubicBezTo>
                    <a:pt x="3441" y="3258"/>
                    <a:pt x="3461" y="3247"/>
                    <a:pt x="3481" y="3234"/>
                  </a:cubicBezTo>
                  <a:cubicBezTo>
                    <a:pt x="3518" y="3214"/>
                    <a:pt x="3555" y="3191"/>
                    <a:pt x="3592" y="3167"/>
                  </a:cubicBezTo>
                  <a:cubicBezTo>
                    <a:pt x="3639" y="3140"/>
                    <a:pt x="3686" y="3111"/>
                    <a:pt x="3732" y="3083"/>
                  </a:cubicBezTo>
                  <a:cubicBezTo>
                    <a:pt x="3769" y="3060"/>
                    <a:pt x="3806" y="3037"/>
                    <a:pt x="3839" y="3010"/>
                  </a:cubicBezTo>
                  <a:cubicBezTo>
                    <a:pt x="3876" y="2983"/>
                    <a:pt x="3910" y="2953"/>
                    <a:pt x="3943" y="2923"/>
                  </a:cubicBezTo>
                  <a:cubicBezTo>
                    <a:pt x="3980" y="2890"/>
                    <a:pt x="4017" y="2859"/>
                    <a:pt x="4050" y="2830"/>
                  </a:cubicBezTo>
                  <a:cubicBezTo>
                    <a:pt x="4087" y="2799"/>
                    <a:pt x="4120" y="2770"/>
                    <a:pt x="4154" y="2739"/>
                  </a:cubicBezTo>
                  <a:cubicBezTo>
                    <a:pt x="4191" y="2705"/>
                    <a:pt x="4224" y="2665"/>
                    <a:pt x="4257" y="2629"/>
                  </a:cubicBezTo>
                  <a:cubicBezTo>
                    <a:pt x="4291" y="2592"/>
                    <a:pt x="4324" y="2558"/>
                    <a:pt x="4355" y="2518"/>
                  </a:cubicBezTo>
                  <a:cubicBezTo>
                    <a:pt x="4381" y="2481"/>
                    <a:pt x="4404" y="2444"/>
                    <a:pt x="4424" y="2408"/>
                  </a:cubicBezTo>
                  <a:cubicBezTo>
                    <a:pt x="4435" y="2384"/>
                    <a:pt x="4448" y="2364"/>
                    <a:pt x="4458" y="2341"/>
                  </a:cubicBezTo>
                  <a:cubicBezTo>
                    <a:pt x="4472" y="2318"/>
                    <a:pt x="4481" y="2294"/>
                    <a:pt x="4481" y="2268"/>
                  </a:cubicBezTo>
                  <a:cubicBezTo>
                    <a:pt x="4478" y="2244"/>
                    <a:pt x="4461" y="2224"/>
                    <a:pt x="4438" y="2217"/>
                  </a:cubicBezTo>
                  <a:cubicBezTo>
                    <a:pt x="4430" y="2214"/>
                    <a:pt x="4422" y="2213"/>
                    <a:pt x="4415" y="2213"/>
                  </a:cubicBezTo>
                  <a:cubicBezTo>
                    <a:pt x="4401" y="2213"/>
                    <a:pt x="4388" y="2217"/>
                    <a:pt x="4375" y="2224"/>
                  </a:cubicBezTo>
                  <a:cubicBezTo>
                    <a:pt x="4364" y="2231"/>
                    <a:pt x="4355" y="2248"/>
                    <a:pt x="4344" y="2257"/>
                  </a:cubicBezTo>
                  <a:cubicBezTo>
                    <a:pt x="4334" y="2271"/>
                    <a:pt x="4328" y="2281"/>
                    <a:pt x="4318" y="2294"/>
                  </a:cubicBezTo>
                  <a:cubicBezTo>
                    <a:pt x="4288" y="2321"/>
                    <a:pt x="4257" y="2344"/>
                    <a:pt x="4224" y="2364"/>
                  </a:cubicBezTo>
                  <a:cubicBezTo>
                    <a:pt x="4188" y="2384"/>
                    <a:pt x="4151" y="2398"/>
                    <a:pt x="4117" y="2415"/>
                  </a:cubicBezTo>
                  <a:cubicBezTo>
                    <a:pt x="4097" y="2421"/>
                    <a:pt x="4080" y="2428"/>
                    <a:pt x="4063" y="2438"/>
                  </a:cubicBezTo>
                  <a:cubicBezTo>
                    <a:pt x="4040" y="2448"/>
                    <a:pt x="4017" y="2461"/>
                    <a:pt x="3997" y="2475"/>
                  </a:cubicBezTo>
                  <a:cubicBezTo>
                    <a:pt x="3973" y="2485"/>
                    <a:pt x="3950" y="2495"/>
                    <a:pt x="3927" y="2505"/>
                  </a:cubicBezTo>
                  <a:cubicBezTo>
                    <a:pt x="3903" y="2515"/>
                    <a:pt x="3879" y="2525"/>
                    <a:pt x="3856" y="2532"/>
                  </a:cubicBezTo>
                  <a:cubicBezTo>
                    <a:pt x="3830" y="2538"/>
                    <a:pt x="3799" y="2545"/>
                    <a:pt x="3773" y="2549"/>
                  </a:cubicBezTo>
                  <a:cubicBezTo>
                    <a:pt x="3736" y="2558"/>
                    <a:pt x="3702" y="2565"/>
                    <a:pt x="3669" y="2575"/>
                  </a:cubicBezTo>
                  <a:cubicBezTo>
                    <a:pt x="3612" y="2592"/>
                    <a:pt x="3555" y="2595"/>
                    <a:pt x="3495" y="2599"/>
                  </a:cubicBezTo>
                  <a:cubicBezTo>
                    <a:pt x="3354" y="2599"/>
                    <a:pt x="3214" y="2582"/>
                    <a:pt x="3074" y="2569"/>
                  </a:cubicBezTo>
                  <a:cubicBezTo>
                    <a:pt x="2993" y="2565"/>
                    <a:pt x="2910" y="2555"/>
                    <a:pt x="2829" y="2545"/>
                  </a:cubicBezTo>
                  <a:cubicBezTo>
                    <a:pt x="2756" y="2535"/>
                    <a:pt x="2686" y="2521"/>
                    <a:pt x="2615" y="2505"/>
                  </a:cubicBezTo>
                  <a:cubicBezTo>
                    <a:pt x="2462" y="2461"/>
                    <a:pt x="2308" y="2415"/>
                    <a:pt x="2161" y="2351"/>
                  </a:cubicBezTo>
                  <a:cubicBezTo>
                    <a:pt x="2013" y="2284"/>
                    <a:pt x="1870" y="2214"/>
                    <a:pt x="1726" y="2140"/>
                  </a:cubicBezTo>
                  <a:cubicBezTo>
                    <a:pt x="1635" y="2083"/>
                    <a:pt x="1542" y="2027"/>
                    <a:pt x="1459" y="1963"/>
                  </a:cubicBezTo>
                  <a:cubicBezTo>
                    <a:pt x="1371" y="1896"/>
                    <a:pt x="1288" y="1826"/>
                    <a:pt x="1207" y="1753"/>
                  </a:cubicBezTo>
                  <a:cubicBezTo>
                    <a:pt x="1158" y="1699"/>
                    <a:pt x="1110" y="1649"/>
                    <a:pt x="1067" y="1592"/>
                  </a:cubicBezTo>
                  <a:cubicBezTo>
                    <a:pt x="1027" y="1541"/>
                    <a:pt x="993" y="1488"/>
                    <a:pt x="960" y="1438"/>
                  </a:cubicBezTo>
                  <a:cubicBezTo>
                    <a:pt x="930" y="1381"/>
                    <a:pt x="903" y="1328"/>
                    <a:pt x="883" y="1268"/>
                  </a:cubicBezTo>
                  <a:cubicBezTo>
                    <a:pt x="853" y="1164"/>
                    <a:pt x="832" y="1057"/>
                    <a:pt x="829" y="947"/>
                  </a:cubicBezTo>
                  <a:lnTo>
                    <a:pt x="829" y="779"/>
                  </a:lnTo>
                  <a:cubicBezTo>
                    <a:pt x="832" y="723"/>
                    <a:pt x="843" y="663"/>
                    <a:pt x="857" y="606"/>
                  </a:cubicBezTo>
                  <a:cubicBezTo>
                    <a:pt x="886" y="492"/>
                    <a:pt x="930" y="385"/>
                    <a:pt x="983" y="277"/>
                  </a:cubicBezTo>
                  <a:cubicBezTo>
                    <a:pt x="993" y="257"/>
                    <a:pt x="1007" y="237"/>
                    <a:pt x="1017" y="217"/>
                  </a:cubicBezTo>
                  <a:cubicBezTo>
                    <a:pt x="1037" y="184"/>
                    <a:pt x="1050" y="154"/>
                    <a:pt x="1044" y="114"/>
                  </a:cubicBezTo>
                  <a:cubicBezTo>
                    <a:pt x="1037" y="81"/>
                    <a:pt x="1017" y="47"/>
                    <a:pt x="990" y="27"/>
                  </a:cubicBezTo>
                  <a:cubicBezTo>
                    <a:pt x="967" y="7"/>
                    <a:pt x="937" y="0"/>
                    <a:pt x="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565824" y="3597208"/>
              <a:ext cx="96431" cy="94724"/>
            </a:xfrm>
            <a:custGeom>
              <a:avLst/>
              <a:gdLst/>
              <a:ahLst/>
              <a:cxnLst/>
              <a:rect l="l" t="t" r="r" b="b"/>
              <a:pathLst>
                <a:path w="566" h="556" extrusionOk="0">
                  <a:moveTo>
                    <a:pt x="311" y="0"/>
                  </a:moveTo>
                  <a:cubicBezTo>
                    <a:pt x="287" y="0"/>
                    <a:pt x="264" y="4"/>
                    <a:pt x="241" y="4"/>
                  </a:cubicBezTo>
                  <a:cubicBezTo>
                    <a:pt x="194" y="11"/>
                    <a:pt x="150" y="31"/>
                    <a:pt x="110" y="61"/>
                  </a:cubicBezTo>
                  <a:cubicBezTo>
                    <a:pt x="54" y="105"/>
                    <a:pt x="14" y="175"/>
                    <a:pt x="6" y="248"/>
                  </a:cubicBezTo>
                  <a:cubicBezTo>
                    <a:pt x="0" y="321"/>
                    <a:pt x="20" y="395"/>
                    <a:pt x="63" y="452"/>
                  </a:cubicBezTo>
                  <a:cubicBezTo>
                    <a:pt x="107" y="506"/>
                    <a:pt x="184" y="556"/>
                    <a:pt x="254" y="556"/>
                  </a:cubicBezTo>
                  <a:cubicBezTo>
                    <a:pt x="278" y="556"/>
                    <a:pt x="301" y="553"/>
                    <a:pt x="324" y="553"/>
                  </a:cubicBezTo>
                  <a:cubicBezTo>
                    <a:pt x="375" y="546"/>
                    <a:pt x="418" y="526"/>
                    <a:pt x="455" y="496"/>
                  </a:cubicBezTo>
                  <a:cubicBezTo>
                    <a:pt x="511" y="452"/>
                    <a:pt x="551" y="382"/>
                    <a:pt x="559" y="309"/>
                  </a:cubicBezTo>
                  <a:cubicBezTo>
                    <a:pt x="565" y="235"/>
                    <a:pt x="545" y="161"/>
                    <a:pt x="502" y="105"/>
                  </a:cubicBezTo>
                  <a:cubicBezTo>
                    <a:pt x="458" y="51"/>
                    <a:pt x="381" y="0"/>
                    <a:pt x="311" y="0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537372" y="3715273"/>
              <a:ext cx="170372" cy="270714"/>
            </a:xfrm>
            <a:custGeom>
              <a:avLst/>
              <a:gdLst/>
              <a:ahLst/>
              <a:cxnLst/>
              <a:rect l="l" t="t" r="r" b="b"/>
              <a:pathLst>
                <a:path w="1000" h="1589" extrusionOk="0">
                  <a:moveTo>
                    <a:pt x="799" y="0"/>
                  </a:moveTo>
                  <a:cubicBezTo>
                    <a:pt x="779" y="0"/>
                    <a:pt x="759" y="3"/>
                    <a:pt x="739" y="10"/>
                  </a:cubicBezTo>
                  <a:cubicBezTo>
                    <a:pt x="702" y="27"/>
                    <a:pt x="672" y="57"/>
                    <a:pt x="658" y="94"/>
                  </a:cubicBezTo>
                  <a:cubicBezTo>
                    <a:pt x="642" y="134"/>
                    <a:pt x="645" y="174"/>
                    <a:pt x="662" y="210"/>
                  </a:cubicBezTo>
                  <a:cubicBezTo>
                    <a:pt x="669" y="230"/>
                    <a:pt x="675" y="247"/>
                    <a:pt x="682" y="267"/>
                  </a:cubicBezTo>
                  <a:cubicBezTo>
                    <a:pt x="686" y="284"/>
                    <a:pt x="686" y="298"/>
                    <a:pt x="689" y="315"/>
                  </a:cubicBezTo>
                  <a:cubicBezTo>
                    <a:pt x="686" y="385"/>
                    <a:pt x="675" y="458"/>
                    <a:pt x="662" y="528"/>
                  </a:cubicBezTo>
                  <a:cubicBezTo>
                    <a:pt x="642" y="596"/>
                    <a:pt x="622" y="659"/>
                    <a:pt x="598" y="726"/>
                  </a:cubicBezTo>
                  <a:cubicBezTo>
                    <a:pt x="575" y="789"/>
                    <a:pt x="548" y="849"/>
                    <a:pt x="515" y="906"/>
                  </a:cubicBezTo>
                  <a:cubicBezTo>
                    <a:pt x="485" y="960"/>
                    <a:pt x="451" y="1013"/>
                    <a:pt x="411" y="1060"/>
                  </a:cubicBezTo>
                  <a:cubicBezTo>
                    <a:pt x="368" y="1104"/>
                    <a:pt x="328" y="1144"/>
                    <a:pt x="284" y="1187"/>
                  </a:cubicBezTo>
                  <a:cubicBezTo>
                    <a:pt x="247" y="1224"/>
                    <a:pt x="207" y="1261"/>
                    <a:pt x="164" y="1291"/>
                  </a:cubicBezTo>
                  <a:cubicBezTo>
                    <a:pt x="147" y="1304"/>
                    <a:pt x="127" y="1318"/>
                    <a:pt x="110" y="1331"/>
                  </a:cubicBezTo>
                  <a:cubicBezTo>
                    <a:pt x="87" y="1345"/>
                    <a:pt x="67" y="1365"/>
                    <a:pt x="50" y="1385"/>
                  </a:cubicBezTo>
                  <a:cubicBezTo>
                    <a:pt x="20" y="1411"/>
                    <a:pt x="0" y="1448"/>
                    <a:pt x="6" y="1491"/>
                  </a:cubicBezTo>
                  <a:cubicBezTo>
                    <a:pt x="16" y="1542"/>
                    <a:pt x="56" y="1582"/>
                    <a:pt x="110" y="1589"/>
                  </a:cubicBezTo>
                  <a:cubicBezTo>
                    <a:pt x="141" y="1589"/>
                    <a:pt x="170" y="1589"/>
                    <a:pt x="204" y="1575"/>
                  </a:cubicBezTo>
                  <a:cubicBezTo>
                    <a:pt x="214" y="1572"/>
                    <a:pt x="224" y="1568"/>
                    <a:pt x="234" y="1562"/>
                  </a:cubicBezTo>
                  <a:cubicBezTo>
                    <a:pt x="257" y="1552"/>
                    <a:pt x="281" y="1542"/>
                    <a:pt x="304" y="1528"/>
                  </a:cubicBezTo>
                  <a:cubicBezTo>
                    <a:pt x="364" y="1495"/>
                    <a:pt x="417" y="1455"/>
                    <a:pt x="471" y="1414"/>
                  </a:cubicBezTo>
                  <a:cubicBezTo>
                    <a:pt x="511" y="1385"/>
                    <a:pt x="548" y="1354"/>
                    <a:pt x="588" y="1324"/>
                  </a:cubicBezTo>
                  <a:cubicBezTo>
                    <a:pt x="638" y="1284"/>
                    <a:pt x="682" y="1241"/>
                    <a:pt x="722" y="1190"/>
                  </a:cubicBezTo>
                  <a:cubicBezTo>
                    <a:pt x="759" y="1147"/>
                    <a:pt x="789" y="1104"/>
                    <a:pt x="816" y="1057"/>
                  </a:cubicBezTo>
                  <a:cubicBezTo>
                    <a:pt x="852" y="993"/>
                    <a:pt x="883" y="933"/>
                    <a:pt x="906" y="863"/>
                  </a:cubicBezTo>
                  <a:cubicBezTo>
                    <a:pt x="946" y="743"/>
                    <a:pt x="983" y="616"/>
                    <a:pt x="993" y="488"/>
                  </a:cubicBezTo>
                  <a:cubicBezTo>
                    <a:pt x="999" y="425"/>
                    <a:pt x="996" y="361"/>
                    <a:pt x="993" y="301"/>
                  </a:cubicBezTo>
                  <a:cubicBezTo>
                    <a:pt x="993" y="281"/>
                    <a:pt x="990" y="264"/>
                    <a:pt x="990" y="247"/>
                  </a:cubicBezTo>
                  <a:cubicBezTo>
                    <a:pt x="983" y="221"/>
                    <a:pt x="973" y="194"/>
                    <a:pt x="966" y="167"/>
                  </a:cubicBezTo>
                  <a:cubicBezTo>
                    <a:pt x="956" y="141"/>
                    <a:pt x="946" y="114"/>
                    <a:pt x="936" y="90"/>
                  </a:cubicBezTo>
                  <a:cubicBezTo>
                    <a:pt x="916" y="34"/>
                    <a:pt x="856" y="0"/>
                    <a:pt x="799" y="0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77700" y="3322575"/>
              <a:ext cx="833803" cy="777898"/>
            </a:xfrm>
            <a:custGeom>
              <a:avLst/>
              <a:gdLst/>
              <a:ahLst/>
              <a:cxnLst/>
              <a:rect l="l" t="t" r="r" b="b"/>
              <a:pathLst>
                <a:path w="4894" h="4566" extrusionOk="0">
                  <a:moveTo>
                    <a:pt x="3385" y="245"/>
                  </a:moveTo>
                  <a:cubicBezTo>
                    <a:pt x="3385" y="252"/>
                    <a:pt x="3381" y="261"/>
                    <a:pt x="3381" y="268"/>
                  </a:cubicBezTo>
                  <a:cubicBezTo>
                    <a:pt x="3372" y="305"/>
                    <a:pt x="3361" y="342"/>
                    <a:pt x="3348" y="375"/>
                  </a:cubicBezTo>
                  <a:cubicBezTo>
                    <a:pt x="3337" y="409"/>
                    <a:pt x="3324" y="442"/>
                    <a:pt x="3308" y="473"/>
                  </a:cubicBezTo>
                  <a:lnTo>
                    <a:pt x="3308" y="473"/>
                  </a:lnTo>
                  <a:cubicBezTo>
                    <a:pt x="3308" y="473"/>
                    <a:pt x="3308" y="473"/>
                    <a:pt x="3308" y="473"/>
                  </a:cubicBezTo>
                  <a:lnTo>
                    <a:pt x="3308" y="473"/>
                  </a:lnTo>
                  <a:lnTo>
                    <a:pt x="3298" y="493"/>
                  </a:lnTo>
                  <a:cubicBezTo>
                    <a:pt x="3301" y="486"/>
                    <a:pt x="3305" y="479"/>
                    <a:pt x="3308" y="473"/>
                  </a:cubicBezTo>
                  <a:lnTo>
                    <a:pt x="3308" y="473"/>
                  </a:lnTo>
                  <a:cubicBezTo>
                    <a:pt x="3295" y="502"/>
                    <a:pt x="3279" y="534"/>
                    <a:pt x="3266" y="563"/>
                  </a:cubicBezTo>
                  <a:lnTo>
                    <a:pt x="3266" y="563"/>
                  </a:lnTo>
                  <a:cubicBezTo>
                    <a:pt x="3260" y="575"/>
                    <a:pt x="3254" y="584"/>
                    <a:pt x="3251" y="593"/>
                  </a:cubicBezTo>
                  <a:cubicBezTo>
                    <a:pt x="3205" y="689"/>
                    <a:pt x="3145" y="777"/>
                    <a:pt x="3077" y="860"/>
                  </a:cubicBezTo>
                  <a:cubicBezTo>
                    <a:pt x="3027" y="917"/>
                    <a:pt x="2977" y="977"/>
                    <a:pt x="2920" y="1027"/>
                  </a:cubicBezTo>
                  <a:cubicBezTo>
                    <a:pt x="2887" y="1058"/>
                    <a:pt x="2853" y="1084"/>
                    <a:pt x="2820" y="1111"/>
                  </a:cubicBezTo>
                  <a:cubicBezTo>
                    <a:pt x="2790" y="1135"/>
                    <a:pt x="2763" y="1155"/>
                    <a:pt x="2733" y="1178"/>
                  </a:cubicBezTo>
                  <a:cubicBezTo>
                    <a:pt x="2716" y="1185"/>
                    <a:pt x="2703" y="1195"/>
                    <a:pt x="2686" y="1205"/>
                  </a:cubicBezTo>
                  <a:cubicBezTo>
                    <a:pt x="2689" y="1191"/>
                    <a:pt x="2689" y="1178"/>
                    <a:pt x="2693" y="1164"/>
                  </a:cubicBezTo>
                  <a:cubicBezTo>
                    <a:pt x="2706" y="1101"/>
                    <a:pt x="2723" y="1038"/>
                    <a:pt x="2739" y="970"/>
                  </a:cubicBezTo>
                  <a:cubicBezTo>
                    <a:pt x="2756" y="904"/>
                    <a:pt x="2773" y="837"/>
                    <a:pt x="2799" y="774"/>
                  </a:cubicBezTo>
                  <a:cubicBezTo>
                    <a:pt x="2820" y="737"/>
                    <a:pt x="2840" y="700"/>
                    <a:pt x="2864" y="666"/>
                  </a:cubicBezTo>
                  <a:cubicBezTo>
                    <a:pt x="2890" y="629"/>
                    <a:pt x="2920" y="596"/>
                    <a:pt x="2947" y="562"/>
                  </a:cubicBezTo>
                  <a:cubicBezTo>
                    <a:pt x="2960" y="546"/>
                    <a:pt x="2977" y="529"/>
                    <a:pt x="2990" y="513"/>
                  </a:cubicBezTo>
                  <a:cubicBezTo>
                    <a:pt x="3011" y="493"/>
                    <a:pt x="3031" y="473"/>
                    <a:pt x="3051" y="456"/>
                  </a:cubicBezTo>
                  <a:cubicBezTo>
                    <a:pt x="3088" y="422"/>
                    <a:pt x="3128" y="392"/>
                    <a:pt x="3168" y="359"/>
                  </a:cubicBezTo>
                  <a:cubicBezTo>
                    <a:pt x="3231" y="318"/>
                    <a:pt x="3295" y="278"/>
                    <a:pt x="3365" y="248"/>
                  </a:cubicBezTo>
                  <a:lnTo>
                    <a:pt x="3385" y="245"/>
                  </a:lnTo>
                  <a:close/>
                  <a:moveTo>
                    <a:pt x="1583" y="1102"/>
                  </a:moveTo>
                  <a:cubicBezTo>
                    <a:pt x="1679" y="1102"/>
                    <a:pt x="1774" y="1109"/>
                    <a:pt x="1867" y="1124"/>
                  </a:cubicBezTo>
                  <a:cubicBezTo>
                    <a:pt x="1947" y="1141"/>
                    <a:pt x="2024" y="1161"/>
                    <a:pt x="2097" y="1185"/>
                  </a:cubicBezTo>
                  <a:cubicBezTo>
                    <a:pt x="2177" y="1211"/>
                    <a:pt x="2254" y="1242"/>
                    <a:pt x="2328" y="1275"/>
                  </a:cubicBezTo>
                  <a:cubicBezTo>
                    <a:pt x="2365" y="1295"/>
                    <a:pt x="2402" y="1315"/>
                    <a:pt x="2438" y="1339"/>
                  </a:cubicBezTo>
                  <a:cubicBezTo>
                    <a:pt x="2442" y="1376"/>
                    <a:pt x="2445" y="1412"/>
                    <a:pt x="2466" y="1445"/>
                  </a:cubicBezTo>
                  <a:cubicBezTo>
                    <a:pt x="2492" y="1492"/>
                    <a:pt x="2535" y="1522"/>
                    <a:pt x="2589" y="1529"/>
                  </a:cubicBezTo>
                  <a:cubicBezTo>
                    <a:pt x="2592" y="1529"/>
                    <a:pt x="2595" y="1530"/>
                    <a:pt x="2598" y="1530"/>
                  </a:cubicBezTo>
                  <a:cubicBezTo>
                    <a:pt x="2616" y="1530"/>
                    <a:pt x="2635" y="1522"/>
                    <a:pt x="2653" y="1522"/>
                  </a:cubicBezTo>
                  <a:cubicBezTo>
                    <a:pt x="2693" y="1516"/>
                    <a:pt x="2730" y="1502"/>
                    <a:pt x="2767" y="1489"/>
                  </a:cubicBezTo>
                  <a:cubicBezTo>
                    <a:pt x="2803" y="1476"/>
                    <a:pt x="2844" y="1462"/>
                    <a:pt x="2884" y="1452"/>
                  </a:cubicBezTo>
                  <a:cubicBezTo>
                    <a:pt x="2900" y="1449"/>
                    <a:pt x="2917" y="1442"/>
                    <a:pt x="2937" y="1439"/>
                  </a:cubicBezTo>
                  <a:cubicBezTo>
                    <a:pt x="2957" y="1432"/>
                    <a:pt x="2977" y="1425"/>
                    <a:pt x="2997" y="1416"/>
                  </a:cubicBezTo>
                  <a:lnTo>
                    <a:pt x="3011" y="1412"/>
                  </a:lnTo>
                  <a:cubicBezTo>
                    <a:pt x="3054" y="1396"/>
                    <a:pt x="3100" y="1385"/>
                    <a:pt x="3148" y="1379"/>
                  </a:cubicBezTo>
                  <a:cubicBezTo>
                    <a:pt x="3171" y="1376"/>
                    <a:pt x="3194" y="1368"/>
                    <a:pt x="3214" y="1365"/>
                  </a:cubicBezTo>
                  <a:cubicBezTo>
                    <a:pt x="3238" y="1362"/>
                    <a:pt x="3258" y="1362"/>
                    <a:pt x="3281" y="1359"/>
                  </a:cubicBezTo>
                  <a:cubicBezTo>
                    <a:pt x="3295" y="1358"/>
                    <a:pt x="3309" y="1358"/>
                    <a:pt x="3323" y="1358"/>
                  </a:cubicBezTo>
                  <a:cubicBezTo>
                    <a:pt x="3382" y="1358"/>
                    <a:pt x="3439" y="1363"/>
                    <a:pt x="3499" y="1365"/>
                  </a:cubicBezTo>
                  <a:cubicBezTo>
                    <a:pt x="3566" y="1368"/>
                    <a:pt x="3636" y="1372"/>
                    <a:pt x="3702" y="1385"/>
                  </a:cubicBezTo>
                  <a:cubicBezTo>
                    <a:pt x="3780" y="1399"/>
                    <a:pt x="3853" y="1422"/>
                    <a:pt x="3923" y="1445"/>
                  </a:cubicBezTo>
                  <a:cubicBezTo>
                    <a:pt x="3994" y="1472"/>
                    <a:pt x="4060" y="1502"/>
                    <a:pt x="4128" y="1532"/>
                  </a:cubicBezTo>
                  <a:cubicBezTo>
                    <a:pt x="4181" y="1559"/>
                    <a:pt x="4235" y="1589"/>
                    <a:pt x="4281" y="1626"/>
                  </a:cubicBezTo>
                  <a:cubicBezTo>
                    <a:pt x="4329" y="1669"/>
                    <a:pt x="4369" y="1720"/>
                    <a:pt x="4409" y="1770"/>
                  </a:cubicBezTo>
                  <a:cubicBezTo>
                    <a:pt x="4432" y="1797"/>
                    <a:pt x="4455" y="1827"/>
                    <a:pt x="4479" y="1857"/>
                  </a:cubicBezTo>
                  <a:cubicBezTo>
                    <a:pt x="4495" y="1877"/>
                    <a:pt x="4512" y="1901"/>
                    <a:pt x="4529" y="1921"/>
                  </a:cubicBezTo>
                  <a:cubicBezTo>
                    <a:pt x="4545" y="1950"/>
                    <a:pt x="4562" y="1978"/>
                    <a:pt x="4576" y="2007"/>
                  </a:cubicBezTo>
                  <a:cubicBezTo>
                    <a:pt x="4605" y="2111"/>
                    <a:pt x="4626" y="2218"/>
                    <a:pt x="4639" y="2325"/>
                  </a:cubicBezTo>
                  <a:cubicBezTo>
                    <a:pt x="4646" y="2395"/>
                    <a:pt x="4650" y="2462"/>
                    <a:pt x="4656" y="2529"/>
                  </a:cubicBezTo>
                  <a:cubicBezTo>
                    <a:pt x="4659" y="2616"/>
                    <a:pt x="4670" y="2703"/>
                    <a:pt x="4656" y="2790"/>
                  </a:cubicBezTo>
                  <a:cubicBezTo>
                    <a:pt x="4650" y="2833"/>
                    <a:pt x="4639" y="2873"/>
                    <a:pt x="4630" y="2917"/>
                  </a:cubicBezTo>
                  <a:cubicBezTo>
                    <a:pt x="4616" y="2970"/>
                    <a:pt x="4602" y="3027"/>
                    <a:pt x="4585" y="3084"/>
                  </a:cubicBezTo>
                  <a:cubicBezTo>
                    <a:pt x="4569" y="3134"/>
                    <a:pt x="4552" y="3188"/>
                    <a:pt x="4532" y="3242"/>
                  </a:cubicBezTo>
                  <a:cubicBezTo>
                    <a:pt x="4519" y="3271"/>
                    <a:pt x="4509" y="3302"/>
                    <a:pt x="4495" y="3332"/>
                  </a:cubicBezTo>
                  <a:cubicBezTo>
                    <a:pt x="4489" y="3345"/>
                    <a:pt x="4482" y="3362"/>
                    <a:pt x="4475" y="3375"/>
                  </a:cubicBezTo>
                  <a:cubicBezTo>
                    <a:pt x="4449" y="3426"/>
                    <a:pt x="4418" y="3472"/>
                    <a:pt x="4389" y="3519"/>
                  </a:cubicBezTo>
                  <a:cubicBezTo>
                    <a:pt x="4372" y="3546"/>
                    <a:pt x="4355" y="3569"/>
                    <a:pt x="4338" y="3593"/>
                  </a:cubicBezTo>
                  <a:cubicBezTo>
                    <a:pt x="4321" y="3613"/>
                    <a:pt x="4308" y="3633"/>
                    <a:pt x="4292" y="3650"/>
                  </a:cubicBezTo>
                  <a:cubicBezTo>
                    <a:pt x="4248" y="3699"/>
                    <a:pt x="4201" y="3747"/>
                    <a:pt x="4151" y="3790"/>
                  </a:cubicBezTo>
                  <a:cubicBezTo>
                    <a:pt x="4097" y="3837"/>
                    <a:pt x="4040" y="3880"/>
                    <a:pt x="3983" y="3924"/>
                  </a:cubicBezTo>
                  <a:cubicBezTo>
                    <a:pt x="3827" y="4028"/>
                    <a:pt x="3662" y="4111"/>
                    <a:pt x="3489" y="4178"/>
                  </a:cubicBezTo>
                  <a:cubicBezTo>
                    <a:pt x="3389" y="4208"/>
                    <a:pt x="3281" y="4221"/>
                    <a:pt x="3178" y="4241"/>
                  </a:cubicBezTo>
                  <a:cubicBezTo>
                    <a:pt x="3121" y="4252"/>
                    <a:pt x="3064" y="4261"/>
                    <a:pt x="3007" y="4272"/>
                  </a:cubicBezTo>
                  <a:cubicBezTo>
                    <a:pt x="2944" y="4281"/>
                    <a:pt x="2880" y="4295"/>
                    <a:pt x="2816" y="4301"/>
                  </a:cubicBezTo>
                  <a:cubicBezTo>
                    <a:pt x="2801" y="4303"/>
                    <a:pt x="2786" y="4303"/>
                    <a:pt x="2772" y="4303"/>
                  </a:cubicBezTo>
                  <a:cubicBezTo>
                    <a:pt x="2737" y="4303"/>
                    <a:pt x="2702" y="4300"/>
                    <a:pt x="2669" y="4298"/>
                  </a:cubicBezTo>
                  <a:cubicBezTo>
                    <a:pt x="2629" y="4298"/>
                    <a:pt x="2589" y="4298"/>
                    <a:pt x="2549" y="4295"/>
                  </a:cubicBezTo>
                  <a:cubicBezTo>
                    <a:pt x="2509" y="4292"/>
                    <a:pt x="2466" y="4288"/>
                    <a:pt x="2422" y="4281"/>
                  </a:cubicBezTo>
                  <a:cubicBezTo>
                    <a:pt x="2385" y="4275"/>
                    <a:pt x="2345" y="4272"/>
                    <a:pt x="2308" y="4265"/>
                  </a:cubicBezTo>
                  <a:cubicBezTo>
                    <a:pt x="2282" y="4258"/>
                    <a:pt x="2258" y="4255"/>
                    <a:pt x="2234" y="4248"/>
                  </a:cubicBezTo>
                  <a:cubicBezTo>
                    <a:pt x="2201" y="4245"/>
                    <a:pt x="2171" y="4235"/>
                    <a:pt x="2141" y="4225"/>
                  </a:cubicBezTo>
                  <a:cubicBezTo>
                    <a:pt x="2081" y="4211"/>
                    <a:pt x="2021" y="4188"/>
                    <a:pt x="1961" y="4168"/>
                  </a:cubicBezTo>
                  <a:cubicBezTo>
                    <a:pt x="1904" y="4145"/>
                    <a:pt x="1847" y="4125"/>
                    <a:pt x="1790" y="4101"/>
                  </a:cubicBezTo>
                  <a:cubicBezTo>
                    <a:pt x="1723" y="4077"/>
                    <a:pt x="1656" y="4051"/>
                    <a:pt x="1592" y="4020"/>
                  </a:cubicBezTo>
                  <a:cubicBezTo>
                    <a:pt x="1566" y="4011"/>
                    <a:pt x="1542" y="3997"/>
                    <a:pt x="1519" y="3984"/>
                  </a:cubicBezTo>
                  <a:cubicBezTo>
                    <a:pt x="1482" y="3964"/>
                    <a:pt x="1449" y="3944"/>
                    <a:pt x="1415" y="3927"/>
                  </a:cubicBezTo>
                  <a:cubicBezTo>
                    <a:pt x="1351" y="3890"/>
                    <a:pt x="1288" y="3853"/>
                    <a:pt x="1228" y="3813"/>
                  </a:cubicBezTo>
                  <a:cubicBezTo>
                    <a:pt x="1158" y="3770"/>
                    <a:pt x="1087" y="3723"/>
                    <a:pt x="1021" y="3676"/>
                  </a:cubicBezTo>
                  <a:cubicBezTo>
                    <a:pt x="987" y="3653"/>
                    <a:pt x="953" y="3629"/>
                    <a:pt x="920" y="3606"/>
                  </a:cubicBezTo>
                  <a:cubicBezTo>
                    <a:pt x="900" y="3589"/>
                    <a:pt x="880" y="3572"/>
                    <a:pt x="860" y="3552"/>
                  </a:cubicBezTo>
                  <a:cubicBezTo>
                    <a:pt x="820" y="3519"/>
                    <a:pt x="783" y="3483"/>
                    <a:pt x="746" y="3446"/>
                  </a:cubicBezTo>
                  <a:cubicBezTo>
                    <a:pt x="726" y="3422"/>
                    <a:pt x="706" y="3398"/>
                    <a:pt x="686" y="3375"/>
                  </a:cubicBezTo>
                  <a:cubicBezTo>
                    <a:pt x="672" y="3358"/>
                    <a:pt x="663" y="3342"/>
                    <a:pt x="649" y="3328"/>
                  </a:cubicBezTo>
                  <a:cubicBezTo>
                    <a:pt x="626" y="3292"/>
                    <a:pt x="606" y="3255"/>
                    <a:pt x="583" y="3218"/>
                  </a:cubicBezTo>
                  <a:cubicBezTo>
                    <a:pt x="559" y="3178"/>
                    <a:pt x="536" y="3134"/>
                    <a:pt x="512" y="3091"/>
                  </a:cubicBezTo>
                  <a:cubicBezTo>
                    <a:pt x="492" y="3048"/>
                    <a:pt x="469" y="3004"/>
                    <a:pt x="448" y="2957"/>
                  </a:cubicBezTo>
                  <a:cubicBezTo>
                    <a:pt x="432" y="2921"/>
                    <a:pt x="419" y="2887"/>
                    <a:pt x="402" y="2850"/>
                  </a:cubicBezTo>
                  <a:cubicBezTo>
                    <a:pt x="391" y="2810"/>
                    <a:pt x="379" y="2770"/>
                    <a:pt x="368" y="2730"/>
                  </a:cubicBezTo>
                  <a:cubicBezTo>
                    <a:pt x="359" y="2690"/>
                    <a:pt x="348" y="2649"/>
                    <a:pt x="342" y="2609"/>
                  </a:cubicBezTo>
                  <a:cubicBezTo>
                    <a:pt x="342" y="2532"/>
                    <a:pt x="348" y="2455"/>
                    <a:pt x="355" y="2375"/>
                  </a:cubicBezTo>
                  <a:cubicBezTo>
                    <a:pt x="365" y="2291"/>
                    <a:pt x="375" y="2208"/>
                    <a:pt x="388" y="2121"/>
                  </a:cubicBezTo>
                  <a:cubicBezTo>
                    <a:pt x="402" y="2058"/>
                    <a:pt x="419" y="1994"/>
                    <a:pt x="442" y="1930"/>
                  </a:cubicBezTo>
                  <a:cubicBezTo>
                    <a:pt x="465" y="1864"/>
                    <a:pt x="492" y="1800"/>
                    <a:pt x="519" y="1737"/>
                  </a:cubicBezTo>
                  <a:cubicBezTo>
                    <a:pt x="539" y="1700"/>
                    <a:pt x="559" y="1663"/>
                    <a:pt x="583" y="1626"/>
                  </a:cubicBezTo>
                  <a:cubicBezTo>
                    <a:pt x="606" y="1589"/>
                    <a:pt x="632" y="1556"/>
                    <a:pt x="660" y="1526"/>
                  </a:cubicBezTo>
                  <a:cubicBezTo>
                    <a:pt x="692" y="1489"/>
                    <a:pt x="726" y="1452"/>
                    <a:pt x="760" y="1419"/>
                  </a:cubicBezTo>
                  <a:cubicBezTo>
                    <a:pt x="797" y="1385"/>
                    <a:pt x="833" y="1352"/>
                    <a:pt x="873" y="1322"/>
                  </a:cubicBezTo>
                  <a:cubicBezTo>
                    <a:pt x="957" y="1271"/>
                    <a:pt x="1044" y="1228"/>
                    <a:pt x="1138" y="1191"/>
                  </a:cubicBezTo>
                  <a:cubicBezTo>
                    <a:pt x="1188" y="1175"/>
                    <a:pt x="1241" y="1155"/>
                    <a:pt x="1298" y="1141"/>
                  </a:cubicBezTo>
                  <a:cubicBezTo>
                    <a:pt x="1362" y="1124"/>
                    <a:pt x="1422" y="1111"/>
                    <a:pt x="1489" y="1104"/>
                  </a:cubicBezTo>
                  <a:cubicBezTo>
                    <a:pt x="1520" y="1103"/>
                    <a:pt x="1552" y="1102"/>
                    <a:pt x="1583" y="1102"/>
                  </a:cubicBezTo>
                  <a:close/>
                  <a:moveTo>
                    <a:pt x="3412" y="1"/>
                  </a:moveTo>
                  <a:cubicBezTo>
                    <a:pt x="3398" y="1"/>
                    <a:pt x="3381" y="1"/>
                    <a:pt x="3369" y="4"/>
                  </a:cubicBezTo>
                  <a:cubicBezTo>
                    <a:pt x="3328" y="11"/>
                    <a:pt x="3288" y="24"/>
                    <a:pt x="3251" y="41"/>
                  </a:cubicBezTo>
                  <a:cubicBezTo>
                    <a:pt x="3201" y="61"/>
                    <a:pt x="3154" y="87"/>
                    <a:pt x="3108" y="115"/>
                  </a:cubicBezTo>
                  <a:cubicBezTo>
                    <a:pt x="3054" y="148"/>
                    <a:pt x="2997" y="184"/>
                    <a:pt x="2947" y="225"/>
                  </a:cubicBezTo>
                  <a:cubicBezTo>
                    <a:pt x="2907" y="261"/>
                    <a:pt x="2864" y="295"/>
                    <a:pt x="2827" y="332"/>
                  </a:cubicBezTo>
                  <a:cubicBezTo>
                    <a:pt x="2783" y="379"/>
                    <a:pt x="2743" y="425"/>
                    <a:pt x="2703" y="473"/>
                  </a:cubicBezTo>
                  <a:cubicBezTo>
                    <a:pt x="2669" y="513"/>
                    <a:pt x="2636" y="556"/>
                    <a:pt x="2609" y="599"/>
                  </a:cubicBezTo>
                  <a:cubicBezTo>
                    <a:pt x="2579" y="656"/>
                    <a:pt x="2552" y="713"/>
                    <a:pt x="2532" y="774"/>
                  </a:cubicBezTo>
                  <a:cubicBezTo>
                    <a:pt x="2515" y="827"/>
                    <a:pt x="2502" y="880"/>
                    <a:pt x="2489" y="934"/>
                  </a:cubicBezTo>
                  <a:cubicBezTo>
                    <a:pt x="2478" y="984"/>
                    <a:pt x="2466" y="1038"/>
                    <a:pt x="2452" y="1087"/>
                  </a:cubicBezTo>
                  <a:cubicBezTo>
                    <a:pt x="2445" y="1121"/>
                    <a:pt x="2442" y="1155"/>
                    <a:pt x="2438" y="1188"/>
                  </a:cubicBezTo>
                  <a:cubicBezTo>
                    <a:pt x="2435" y="1198"/>
                    <a:pt x="2435" y="1208"/>
                    <a:pt x="2435" y="1218"/>
                  </a:cubicBezTo>
                  <a:lnTo>
                    <a:pt x="2435" y="1215"/>
                  </a:lnTo>
                  <a:cubicBezTo>
                    <a:pt x="2392" y="1185"/>
                    <a:pt x="2345" y="1158"/>
                    <a:pt x="2298" y="1135"/>
                  </a:cubicBezTo>
                  <a:cubicBezTo>
                    <a:pt x="2197" y="1081"/>
                    <a:pt x="2094" y="1027"/>
                    <a:pt x="1987" y="987"/>
                  </a:cubicBezTo>
                  <a:cubicBezTo>
                    <a:pt x="1876" y="944"/>
                    <a:pt x="1760" y="917"/>
                    <a:pt x="1643" y="897"/>
                  </a:cubicBezTo>
                  <a:cubicBezTo>
                    <a:pt x="1586" y="887"/>
                    <a:pt x="1529" y="880"/>
                    <a:pt x="1472" y="877"/>
                  </a:cubicBezTo>
                  <a:cubicBezTo>
                    <a:pt x="1460" y="877"/>
                    <a:pt x="1447" y="876"/>
                    <a:pt x="1435" y="876"/>
                  </a:cubicBezTo>
                  <a:cubicBezTo>
                    <a:pt x="1381" y="876"/>
                    <a:pt x="1326" y="882"/>
                    <a:pt x="1271" y="887"/>
                  </a:cubicBezTo>
                  <a:cubicBezTo>
                    <a:pt x="1161" y="900"/>
                    <a:pt x="1054" y="924"/>
                    <a:pt x="947" y="957"/>
                  </a:cubicBezTo>
                  <a:cubicBezTo>
                    <a:pt x="884" y="977"/>
                    <a:pt x="820" y="1004"/>
                    <a:pt x="760" y="1034"/>
                  </a:cubicBezTo>
                  <a:cubicBezTo>
                    <a:pt x="700" y="1061"/>
                    <a:pt x="646" y="1101"/>
                    <a:pt x="592" y="1138"/>
                  </a:cubicBezTo>
                  <a:cubicBezTo>
                    <a:pt x="549" y="1171"/>
                    <a:pt x="509" y="1208"/>
                    <a:pt x="469" y="1245"/>
                  </a:cubicBezTo>
                  <a:cubicBezTo>
                    <a:pt x="422" y="1291"/>
                    <a:pt x="379" y="1342"/>
                    <a:pt x="335" y="1396"/>
                  </a:cubicBezTo>
                  <a:cubicBezTo>
                    <a:pt x="298" y="1442"/>
                    <a:pt x="271" y="1492"/>
                    <a:pt x="241" y="1543"/>
                  </a:cubicBezTo>
                  <a:cubicBezTo>
                    <a:pt x="208" y="1606"/>
                    <a:pt x="178" y="1669"/>
                    <a:pt x="151" y="1737"/>
                  </a:cubicBezTo>
                  <a:cubicBezTo>
                    <a:pt x="127" y="1790"/>
                    <a:pt x="107" y="1844"/>
                    <a:pt x="90" y="1897"/>
                  </a:cubicBezTo>
                  <a:cubicBezTo>
                    <a:pt x="84" y="1921"/>
                    <a:pt x="81" y="1944"/>
                    <a:pt x="74" y="1967"/>
                  </a:cubicBezTo>
                  <a:cubicBezTo>
                    <a:pt x="67" y="2007"/>
                    <a:pt x="58" y="2051"/>
                    <a:pt x="50" y="2091"/>
                  </a:cubicBezTo>
                  <a:cubicBezTo>
                    <a:pt x="30" y="2211"/>
                    <a:pt x="14" y="2332"/>
                    <a:pt x="4" y="2455"/>
                  </a:cubicBezTo>
                  <a:cubicBezTo>
                    <a:pt x="4" y="2482"/>
                    <a:pt x="1" y="2506"/>
                    <a:pt x="1" y="2532"/>
                  </a:cubicBezTo>
                  <a:cubicBezTo>
                    <a:pt x="1" y="2576"/>
                    <a:pt x="4" y="2620"/>
                    <a:pt x="7" y="2663"/>
                  </a:cubicBezTo>
                  <a:cubicBezTo>
                    <a:pt x="10" y="2713"/>
                    <a:pt x="27" y="2760"/>
                    <a:pt x="41" y="2807"/>
                  </a:cubicBezTo>
                  <a:cubicBezTo>
                    <a:pt x="61" y="2870"/>
                    <a:pt x="78" y="2934"/>
                    <a:pt x="104" y="2997"/>
                  </a:cubicBezTo>
                  <a:cubicBezTo>
                    <a:pt x="127" y="3048"/>
                    <a:pt x="147" y="3101"/>
                    <a:pt x="175" y="3148"/>
                  </a:cubicBezTo>
                  <a:cubicBezTo>
                    <a:pt x="204" y="3202"/>
                    <a:pt x="235" y="3255"/>
                    <a:pt x="265" y="3308"/>
                  </a:cubicBezTo>
                  <a:cubicBezTo>
                    <a:pt x="295" y="3365"/>
                    <a:pt x="335" y="3422"/>
                    <a:pt x="371" y="3475"/>
                  </a:cubicBezTo>
                  <a:cubicBezTo>
                    <a:pt x="391" y="3503"/>
                    <a:pt x="408" y="3526"/>
                    <a:pt x="428" y="3552"/>
                  </a:cubicBezTo>
                  <a:cubicBezTo>
                    <a:pt x="448" y="3576"/>
                    <a:pt x="469" y="3596"/>
                    <a:pt x="489" y="3619"/>
                  </a:cubicBezTo>
                  <a:cubicBezTo>
                    <a:pt x="529" y="3663"/>
                    <a:pt x="572" y="3703"/>
                    <a:pt x="616" y="3739"/>
                  </a:cubicBezTo>
                  <a:cubicBezTo>
                    <a:pt x="663" y="3784"/>
                    <a:pt x="713" y="3827"/>
                    <a:pt x="763" y="3864"/>
                  </a:cubicBezTo>
                  <a:cubicBezTo>
                    <a:pt x="813" y="3897"/>
                    <a:pt x="867" y="3934"/>
                    <a:pt x="917" y="3967"/>
                  </a:cubicBezTo>
                  <a:cubicBezTo>
                    <a:pt x="1010" y="4028"/>
                    <a:pt x="1101" y="4081"/>
                    <a:pt x="1198" y="4134"/>
                  </a:cubicBezTo>
                  <a:cubicBezTo>
                    <a:pt x="1245" y="4158"/>
                    <a:pt x="1294" y="4185"/>
                    <a:pt x="1342" y="4211"/>
                  </a:cubicBezTo>
                  <a:cubicBezTo>
                    <a:pt x="1365" y="4225"/>
                    <a:pt x="1388" y="4238"/>
                    <a:pt x="1412" y="4248"/>
                  </a:cubicBezTo>
                  <a:cubicBezTo>
                    <a:pt x="1445" y="4265"/>
                    <a:pt x="1475" y="4281"/>
                    <a:pt x="1509" y="4295"/>
                  </a:cubicBezTo>
                  <a:cubicBezTo>
                    <a:pt x="1626" y="4345"/>
                    <a:pt x="1740" y="4389"/>
                    <a:pt x="1860" y="4429"/>
                  </a:cubicBezTo>
                  <a:cubicBezTo>
                    <a:pt x="1974" y="4466"/>
                    <a:pt x="2087" y="4499"/>
                    <a:pt x="2208" y="4522"/>
                  </a:cubicBezTo>
                  <a:cubicBezTo>
                    <a:pt x="2325" y="4542"/>
                    <a:pt x="2442" y="4559"/>
                    <a:pt x="2559" y="4562"/>
                  </a:cubicBezTo>
                  <a:cubicBezTo>
                    <a:pt x="2589" y="4564"/>
                    <a:pt x="2620" y="4565"/>
                    <a:pt x="2651" y="4565"/>
                  </a:cubicBezTo>
                  <a:cubicBezTo>
                    <a:pt x="2682" y="4565"/>
                    <a:pt x="2713" y="4564"/>
                    <a:pt x="2743" y="4562"/>
                  </a:cubicBezTo>
                  <a:cubicBezTo>
                    <a:pt x="2830" y="4562"/>
                    <a:pt x="2917" y="4549"/>
                    <a:pt x="3000" y="4532"/>
                  </a:cubicBezTo>
                  <a:cubicBezTo>
                    <a:pt x="3117" y="4506"/>
                    <a:pt x="3235" y="4482"/>
                    <a:pt x="3352" y="4455"/>
                  </a:cubicBezTo>
                  <a:cubicBezTo>
                    <a:pt x="3405" y="4446"/>
                    <a:pt x="3458" y="4435"/>
                    <a:pt x="3509" y="4418"/>
                  </a:cubicBezTo>
                  <a:cubicBezTo>
                    <a:pt x="3576" y="4395"/>
                    <a:pt x="3636" y="4372"/>
                    <a:pt x="3699" y="4341"/>
                  </a:cubicBezTo>
                  <a:cubicBezTo>
                    <a:pt x="3803" y="4298"/>
                    <a:pt x="3903" y="4245"/>
                    <a:pt x="4000" y="4185"/>
                  </a:cubicBezTo>
                  <a:cubicBezTo>
                    <a:pt x="4108" y="4121"/>
                    <a:pt x="4208" y="4044"/>
                    <a:pt x="4304" y="3960"/>
                  </a:cubicBezTo>
                  <a:cubicBezTo>
                    <a:pt x="4341" y="3924"/>
                    <a:pt x="4382" y="3887"/>
                    <a:pt x="4415" y="3847"/>
                  </a:cubicBezTo>
                  <a:cubicBezTo>
                    <a:pt x="4442" y="3820"/>
                    <a:pt x="4462" y="3793"/>
                    <a:pt x="4485" y="3767"/>
                  </a:cubicBezTo>
                  <a:cubicBezTo>
                    <a:pt x="4502" y="3747"/>
                    <a:pt x="4519" y="3727"/>
                    <a:pt x="4536" y="3703"/>
                  </a:cubicBezTo>
                  <a:cubicBezTo>
                    <a:pt x="4602" y="3603"/>
                    <a:pt x="4666" y="3503"/>
                    <a:pt x="4713" y="3392"/>
                  </a:cubicBezTo>
                  <a:cubicBezTo>
                    <a:pt x="4756" y="3282"/>
                    <a:pt x="4800" y="3168"/>
                    <a:pt x="4830" y="3051"/>
                  </a:cubicBezTo>
                  <a:cubicBezTo>
                    <a:pt x="4843" y="2994"/>
                    <a:pt x="4860" y="2937"/>
                    <a:pt x="4870" y="2877"/>
                  </a:cubicBezTo>
                  <a:cubicBezTo>
                    <a:pt x="4883" y="2827"/>
                    <a:pt x="4894" y="2776"/>
                    <a:pt x="4894" y="2726"/>
                  </a:cubicBezTo>
                  <a:lnTo>
                    <a:pt x="4894" y="2629"/>
                  </a:lnTo>
                  <a:cubicBezTo>
                    <a:pt x="4890" y="2572"/>
                    <a:pt x="4886" y="2519"/>
                    <a:pt x="4883" y="2462"/>
                  </a:cubicBezTo>
                  <a:cubicBezTo>
                    <a:pt x="4880" y="2435"/>
                    <a:pt x="4880" y="2405"/>
                    <a:pt x="4877" y="2379"/>
                  </a:cubicBezTo>
                  <a:cubicBezTo>
                    <a:pt x="4877" y="2342"/>
                    <a:pt x="4874" y="2305"/>
                    <a:pt x="4870" y="2271"/>
                  </a:cubicBezTo>
                  <a:cubicBezTo>
                    <a:pt x="4863" y="2211"/>
                    <a:pt x="4850" y="2151"/>
                    <a:pt x="4837" y="2091"/>
                  </a:cubicBezTo>
                  <a:cubicBezTo>
                    <a:pt x="4823" y="2031"/>
                    <a:pt x="4806" y="1967"/>
                    <a:pt x="4783" y="1907"/>
                  </a:cubicBezTo>
                  <a:cubicBezTo>
                    <a:pt x="4739" y="1803"/>
                    <a:pt x="4662" y="1720"/>
                    <a:pt x="4593" y="1632"/>
                  </a:cubicBezTo>
                  <a:cubicBezTo>
                    <a:pt x="4522" y="1549"/>
                    <a:pt x="4452" y="1469"/>
                    <a:pt x="4361" y="1409"/>
                  </a:cubicBezTo>
                  <a:cubicBezTo>
                    <a:pt x="4315" y="1379"/>
                    <a:pt x="4261" y="1356"/>
                    <a:pt x="4211" y="1331"/>
                  </a:cubicBezTo>
                  <a:cubicBezTo>
                    <a:pt x="4164" y="1308"/>
                    <a:pt x="4114" y="1288"/>
                    <a:pt x="4064" y="1268"/>
                  </a:cubicBezTo>
                  <a:cubicBezTo>
                    <a:pt x="4017" y="1248"/>
                    <a:pt x="3967" y="1228"/>
                    <a:pt x="3914" y="1215"/>
                  </a:cubicBezTo>
                  <a:cubicBezTo>
                    <a:pt x="3863" y="1198"/>
                    <a:pt x="3810" y="1181"/>
                    <a:pt x="3756" y="1171"/>
                  </a:cubicBezTo>
                  <a:cubicBezTo>
                    <a:pt x="3653" y="1151"/>
                    <a:pt x="3546" y="1141"/>
                    <a:pt x="3442" y="1135"/>
                  </a:cubicBezTo>
                  <a:cubicBezTo>
                    <a:pt x="3411" y="1135"/>
                    <a:pt x="3381" y="1133"/>
                    <a:pt x="3351" y="1133"/>
                  </a:cubicBezTo>
                  <a:cubicBezTo>
                    <a:pt x="3336" y="1133"/>
                    <a:pt x="3321" y="1133"/>
                    <a:pt x="3305" y="1135"/>
                  </a:cubicBezTo>
                  <a:cubicBezTo>
                    <a:pt x="3251" y="1135"/>
                    <a:pt x="3198" y="1141"/>
                    <a:pt x="3148" y="1151"/>
                  </a:cubicBezTo>
                  <a:cubicBezTo>
                    <a:pt x="3161" y="1135"/>
                    <a:pt x="3174" y="1121"/>
                    <a:pt x="3191" y="1104"/>
                  </a:cubicBezTo>
                  <a:cubicBezTo>
                    <a:pt x="3231" y="1061"/>
                    <a:pt x="3271" y="1014"/>
                    <a:pt x="3312" y="964"/>
                  </a:cubicBezTo>
                  <a:cubicBezTo>
                    <a:pt x="3341" y="927"/>
                    <a:pt x="3369" y="887"/>
                    <a:pt x="3395" y="847"/>
                  </a:cubicBezTo>
                  <a:cubicBezTo>
                    <a:pt x="3446" y="770"/>
                    <a:pt x="3482" y="683"/>
                    <a:pt x="3522" y="603"/>
                  </a:cubicBezTo>
                  <a:cubicBezTo>
                    <a:pt x="3546" y="553"/>
                    <a:pt x="3572" y="502"/>
                    <a:pt x="3589" y="449"/>
                  </a:cubicBezTo>
                  <a:cubicBezTo>
                    <a:pt x="3599" y="425"/>
                    <a:pt x="3606" y="399"/>
                    <a:pt x="3613" y="375"/>
                  </a:cubicBezTo>
                  <a:cubicBezTo>
                    <a:pt x="3622" y="339"/>
                    <a:pt x="3633" y="298"/>
                    <a:pt x="3633" y="258"/>
                  </a:cubicBezTo>
                  <a:cubicBezTo>
                    <a:pt x="3633" y="228"/>
                    <a:pt x="3629" y="198"/>
                    <a:pt x="3626" y="172"/>
                  </a:cubicBezTo>
                  <a:cubicBezTo>
                    <a:pt x="3622" y="152"/>
                    <a:pt x="3616" y="135"/>
                    <a:pt x="3609" y="118"/>
                  </a:cubicBezTo>
                  <a:cubicBezTo>
                    <a:pt x="3606" y="111"/>
                    <a:pt x="3602" y="104"/>
                    <a:pt x="3596" y="95"/>
                  </a:cubicBezTo>
                  <a:cubicBezTo>
                    <a:pt x="3589" y="84"/>
                    <a:pt x="3582" y="74"/>
                    <a:pt x="3572" y="64"/>
                  </a:cubicBezTo>
                  <a:cubicBezTo>
                    <a:pt x="3562" y="54"/>
                    <a:pt x="3552" y="47"/>
                    <a:pt x="3542" y="38"/>
                  </a:cubicBezTo>
                  <a:cubicBezTo>
                    <a:pt x="3532" y="31"/>
                    <a:pt x="3509" y="17"/>
                    <a:pt x="3499" y="14"/>
                  </a:cubicBezTo>
                  <a:cubicBezTo>
                    <a:pt x="3482" y="11"/>
                    <a:pt x="3469" y="7"/>
                    <a:pt x="3449" y="4"/>
                  </a:cubicBezTo>
                  <a:cubicBezTo>
                    <a:pt x="3438" y="1"/>
                    <a:pt x="3426" y="1"/>
                    <a:pt x="3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224910" y="3655985"/>
              <a:ext cx="48556" cy="47362"/>
            </a:xfrm>
            <a:custGeom>
              <a:avLst/>
              <a:gdLst/>
              <a:ahLst/>
              <a:cxnLst/>
              <a:rect l="l" t="t" r="r" b="b"/>
              <a:pathLst>
                <a:path w="285" h="278" extrusionOk="0">
                  <a:moveTo>
                    <a:pt x="135" y="1"/>
                  </a:moveTo>
                  <a:cubicBezTo>
                    <a:pt x="61" y="1"/>
                    <a:pt x="1" y="70"/>
                    <a:pt x="4" y="144"/>
                  </a:cubicBezTo>
                  <a:cubicBezTo>
                    <a:pt x="4" y="181"/>
                    <a:pt x="21" y="214"/>
                    <a:pt x="48" y="241"/>
                  </a:cubicBezTo>
                  <a:cubicBezTo>
                    <a:pt x="75" y="268"/>
                    <a:pt x="112" y="277"/>
                    <a:pt x="148" y="277"/>
                  </a:cubicBezTo>
                  <a:cubicBezTo>
                    <a:pt x="225" y="277"/>
                    <a:pt x="285" y="204"/>
                    <a:pt x="282" y="131"/>
                  </a:cubicBezTo>
                  <a:cubicBezTo>
                    <a:pt x="279" y="97"/>
                    <a:pt x="265" y="61"/>
                    <a:pt x="238" y="37"/>
                  </a:cubicBezTo>
                  <a:cubicBezTo>
                    <a:pt x="209" y="10"/>
                    <a:pt x="17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485408" y="3702666"/>
              <a:ext cx="50771" cy="49236"/>
            </a:xfrm>
            <a:custGeom>
              <a:avLst/>
              <a:gdLst/>
              <a:ahLst/>
              <a:cxnLst/>
              <a:rect l="l" t="t" r="r" b="b"/>
              <a:pathLst>
                <a:path w="298" h="289" extrusionOk="0">
                  <a:moveTo>
                    <a:pt x="141" y="0"/>
                  </a:moveTo>
                  <a:cubicBezTo>
                    <a:pt x="64" y="0"/>
                    <a:pt x="0" y="74"/>
                    <a:pt x="4" y="151"/>
                  </a:cubicBezTo>
                  <a:cubicBezTo>
                    <a:pt x="7" y="188"/>
                    <a:pt x="24" y="224"/>
                    <a:pt x="51" y="251"/>
                  </a:cubicBezTo>
                  <a:cubicBezTo>
                    <a:pt x="80" y="278"/>
                    <a:pt x="117" y="288"/>
                    <a:pt x="154" y="288"/>
                  </a:cubicBezTo>
                  <a:cubicBezTo>
                    <a:pt x="234" y="288"/>
                    <a:pt x="298" y="215"/>
                    <a:pt x="291" y="137"/>
                  </a:cubicBezTo>
                  <a:cubicBezTo>
                    <a:pt x="291" y="101"/>
                    <a:pt x="275" y="64"/>
                    <a:pt x="248" y="37"/>
                  </a:cubicBezTo>
                  <a:cubicBezTo>
                    <a:pt x="218" y="11"/>
                    <a:pt x="181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333266" y="3668933"/>
              <a:ext cx="77008" cy="45488"/>
            </a:xfrm>
            <a:custGeom>
              <a:avLst/>
              <a:gdLst/>
              <a:ahLst/>
              <a:cxnLst/>
              <a:rect l="l" t="t" r="r" b="b"/>
              <a:pathLst>
                <a:path w="452" h="267" extrusionOk="0">
                  <a:moveTo>
                    <a:pt x="70" y="1"/>
                  </a:moveTo>
                  <a:cubicBezTo>
                    <a:pt x="50" y="1"/>
                    <a:pt x="34" y="11"/>
                    <a:pt x="21" y="25"/>
                  </a:cubicBezTo>
                  <a:cubicBezTo>
                    <a:pt x="7" y="38"/>
                    <a:pt x="0" y="58"/>
                    <a:pt x="0" y="78"/>
                  </a:cubicBezTo>
                  <a:cubicBezTo>
                    <a:pt x="0" y="95"/>
                    <a:pt x="7" y="118"/>
                    <a:pt x="24" y="128"/>
                  </a:cubicBezTo>
                  <a:cubicBezTo>
                    <a:pt x="47" y="148"/>
                    <a:pt x="74" y="169"/>
                    <a:pt x="101" y="185"/>
                  </a:cubicBezTo>
                  <a:cubicBezTo>
                    <a:pt x="138" y="215"/>
                    <a:pt x="175" y="242"/>
                    <a:pt x="218" y="258"/>
                  </a:cubicBezTo>
                  <a:cubicBezTo>
                    <a:pt x="231" y="264"/>
                    <a:pt x="246" y="266"/>
                    <a:pt x="261" y="266"/>
                  </a:cubicBezTo>
                  <a:cubicBezTo>
                    <a:pt x="276" y="266"/>
                    <a:pt x="291" y="264"/>
                    <a:pt x="305" y="258"/>
                  </a:cubicBezTo>
                  <a:cubicBezTo>
                    <a:pt x="328" y="252"/>
                    <a:pt x="348" y="238"/>
                    <a:pt x="365" y="226"/>
                  </a:cubicBezTo>
                  <a:cubicBezTo>
                    <a:pt x="391" y="205"/>
                    <a:pt x="415" y="181"/>
                    <a:pt x="432" y="158"/>
                  </a:cubicBezTo>
                  <a:cubicBezTo>
                    <a:pt x="439" y="152"/>
                    <a:pt x="445" y="141"/>
                    <a:pt x="448" y="132"/>
                  </a:cubicBezTo>
                  <a:cubicBezTo>
                    <a:pt x="452" y="115"/>
                    <a:pt x="448" y="98"/>
                    <a:pt x="439" y="85"/>
                  </a:cubicBezTo>
                  <a:cubicBezTo>
                    <a:pt x="432" y="71"/>
                    <a:pt x="415" y="61"/>
                    <a:pt x="402" y="58"/>
                  </a:cubicBezTo>
                  <a:cubicBezTo>
                    <a:pt x="397" y="57"/>
                    <a:pt x="391" y="56"/>
                    <a:pt x="385" y="56"/>
                  </a:cubicBezTo>
                  <a:cubicBezTo>
                    <a:pt x="373" y="56"/>
                    <a:pt x="361" y="58"/>
                    <a:pt x="355" y="65"/>
                  </a:cubicBezTo>
                  <a:cubicBezTo>
                    <a:pt x="342" y="75"/>
                    <a:pt x="328" y="85"/>
                    <a:pt x="311" y="95"/>
                  </a:cubicBezTo>
                  <a:cubicBezTo>
                    <a:pt x="301" y="105"/>
                    <a:pt x="288" y="115"/>
                    <a:pt x="275" y="121"/>
                  </a:cubicBezTo>
                  <a:lnTo>
                    <a:pt x="268" y="125"/>
                  </a:lnTo>
                  <a:lnTo>
                    <a:pt x="265" y="125"/>
                  </a:lnTo>
                  <a:cubicBezTo>
                    <a:pt x="251" y="118"/>
                    <a:pt x="241" y="108"/>
                    <a:pt x="228" y="101"/>
                  </a:cubicBezTo>
                  <a:cubicBezTo>
                    <a:pt x="195" y="75"/>
                    <a:pt x="158" y="48"/>
                    <a:pt x="124" y="21"/>
                  </a:cubicBezTo>
                  <a:cubicBezTo>
                    <a:pt x="107" y="8"/>
                    <a:pt x="9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7708497" y="3813202"/>
            <a:ext cx="996394" cy="1051649"/>
            <a:chOff x="5432625" y="3900800"/>
            <a:chExt cx="248775" cy="262525"/>
          </a:xfrm>
        </p:grpSpPr>
        <p:sp>
          <p:nvSpPr>
            <p:cNvPr id="508" name="Google Shape;508;p23"/>
            <p:cNvSpPr/>
            <p:nvPr/>
          </p:nvSpPr>
          <p:spPr>
            <a:xfrm>
              <a:off x="5473525" y="3906525"/>
              <a:ext cx="202950" cy="251075"/>
            </a:xfrm>
            <a:custGeom>
              <a:avLst/>
              <a:gdLst/>
              <a:ahLst/>
              <a:cxnLst/>
              <a:rect l="l" t="t" r="r" b="b"/>
              <a:pathLst>
                <a:path w="8118" h="10043" extrusionOk="0">
                  <a:moveTo>
                    <a:pt x="582" y="5827"/>
                  </a:moveTo>
                  <a:cubicBezTo>
                    <a:pt x="582" y="5830"/>
                    <a:pt x="581" y="5832"/>
                    <a:pt x="581" y="5835"/>
                  </a:cubicBezTo>
                  <a:lnTo>
                    <a:pt x="581" y="5835"/>
                  </a:lnTo>
                  <a:cubicBezTo>
                    <a:pt x="582" y="5832"/>
                    <a:pt x="582" y="5830"/>
                    <a:pt x="582" y="5827"/>
                  </a:cubicBezTo>
                  <a:close/>
                  <a:moveTo>
                    <a:pt x="7262" y="1811"/>
                  </a:moveTo>
                  <a:cubicBezTo>
                    <a:pt x="7268" y="1811"/>
                    <a:pt x="7275" y="1812"/>
                    <a:pt x="7281" y="1814"/>
                  </a:cubicBezTo>
                  <a:cubicBezTo>
                    <a:pt x="7331" y="1824"/>
                    <a:pt x="7362" y="1874"/>
                    <a:pt x="7348" y="1924"/>
                  </a:cubicBezTo>
                  <a:cubicBezTo>
                    <a:pt x="7338" y="1974"/>
                    <a:pt x="7325" y="2031"/>
                    <a:pt x="7314" y="2095"/>
                  </a:cubicBezTo>
                  <a:cubicBezTo>
                    <a:pt x="7305" y="2152"/>
                    <a:pt x="7294" y="2202"/>
                    <a:pt x="7285" y="2249"/>
                  </a:cubicBezTo>
                  <a:lnTo>
                    <a:pt x="7281" y="2259"/>
                  </a:lnTo>
                  <a:cubicBezTo>
                    <a:pt x="7271" y="2309"/>
                    <a:pt x="7254" y="2359"/>
                    <a:pt x="7245" y="2405"/>
                  </a:cubicBezTo>
                  <a:lnTo>
                    <a:pt x="7241" y="2413"/>
                  </a:lnTo>
                  <a:cubicBezTo>
                    <a:pt x="7228" y="2459"/>
                    <a:pt x="7214" y="2513"/>
                    <a:pt x="7201" y="2566"/>
                  </a:cubicBezTo>
                  <a:lnTo>
                    <a:pt x="7201" y="2570"/>
                  </a:lnTo>
                  <a:cubicBezTo>
                    <a:pt x="7178" y="2680"/>
                    <a:pt x="7154" y="2791"/>
                    <a:pt x="7131" y="2904"/>
                  </a:cubicBezTo>
                  <a:cubicBezTo>
                    <a:pt x="7127" y="2927"/>
                    <a:pt x="7124" y="2947"/>
                    <a:pt x="7121" y="2971"/>
                  </a:cubicBezTo>
                  <a:lnTo>
                    <a:pt x="7121" y="2975"/>
                  </a:lnTo>
                  <a:cubicBezTo>
                    <a:pt x="7104" y="3052"/>
                    <a:pt x="7090" y="3132"/>
                    <a:pt x="7070" y="3212"/>
                  </a:cubicBezTo>
                  <a:cubicBezTo>
                    <a:pt x="7070" y="3222"/>
                    <a:pt x="7067" y="3232"/>
                    <a:pt x="7064" y="3245"/>
                  </a:cubicBezTo>
                  <a:cubicBezTo>
                    <a:pt x="7047" y="3316"/>
                    <a:pt x="7027" y="3389"/>
                    <a:pt x="7010" y="3459"/>
                  </a:cubicBezTo>
                  <a:lnTo>
                    <a:pt x="7007" y="3463"/>
                  </a:lnTo>
                  <a:lnTo>
                    <a:pt x="7007" y="3473"/>
                  </a:lnTo>
                  <a:lnTo>
                    <a:pt x="7004" y="3476"/>
                  </a:lnTo>
                  <a:cubicBezTo>
                    <a:pt x="6977" y="3583"/>
                    <a:pt x="6950" y="3690"/>
                    <a:pt x="6924" y="3797"/>
                  </a:cubicBezTo>
                  <a:cubicBezTo>
                    <a:pt x="6913" y="3841"/>
                    <a:pt x="6907" y="3884"/>
                    <a:pt x="6897" y="3927"/>
                  </a:cubicBezTo>
                  <a:lnTo>
                    <a:pt x="6880" y="3998"/>
                  </a:lnTo>
                  <a:cubicBezTo>
                    <a:pt x="6870" y="4051"/>
                    <a:pt x="6857" y="4125"/>
                    <a:pt x="6840" y="4195"/>
                  </a:cubicBezTo>
                  <a:cubicBezTo>
                    <a:pt x="6833" y="4219"/>
                    <a:pt x="6826" y="4242"/>
                    <a:pt x="6823" y="4265"/>
                  </a:cubicBezTo>
                  <a:cubicBezTo>
                    <a:pt x="6803" y="4339"/>
                    <a:pt x="6780" y="4419"/>
                    <a:pt x="6763" y="4476"/>
                  </a:cubicBezTo>
                  <a:lnTo>
                    <a:pt x="6763" y="4480"/>
                  </a:lnTo>
                  <a:lnTo>
                    <a:pt x="6760" y="4492"/>
                  </a:lnTo>
                  <a:cubicBezTo>
                    <a:pt x="6746" y="4533"/>
                    <a:pt x="6736" y="4569"/>
                    <a:pt x="6726" y="4610"/>
                  </a:cubicBezTo>
                  <a:cubicBezTo>
                    <a:pt x="6712" y="4657"/>
                    <a:pt x="6700" y="4704"/>
                    <a:pt x="6686" y="4750"/>
                  </a:cubicBezTo>
                  <a:lnTo>
                    <a:pt x="6680" y="4767"/>
                  </a:lnTo>
                  <a:cubicBezTo>
                    <a:pt x="6666" y="4824"/>
                    <a:pt x="6649" y="4884"/>
                    <a:pt x="6632" y="4944"/>
                  </a:cubicBezTo>
                  <a:cubicBezTo>
                    <a:pt x="6606" y="5045"/>
                    <a:pt x="6576" y="5151"/>
                    <a:pt x="6536" y="5285"/>
                  </a:cubicBezTo>
                  <a:cubicBezTo>
                    <a:pt x="6512" y="5366"/>
                    <a:pt x="6485" y="5446"/>
                    <a:pt x="6459" y="5520"/>
                  </a:cubicBezTo>
                  <a:lnTo>
                    <a:pt x="6459" y="5523"/>
                  </a:lnTo>
                  <a:cubicBezTo>
                    <a:pt x="6448" y="5556"/>
                    <a:pt x="6435" y="5586"/>
                    <a:pt x="6425" y="5620"/>
                  </a:cubicBezTo>
                  <a:lnTo>
                    <a:pt x="6415" y="5650"/>
                  </a:lnTo>
                  <a:lnTo>
                    <a:pt x="6411" y="5656"/>
                  </a:lnTo>
                  <a:lnTo>
                    <a:pt x="6411" y="5663"/>
                  </a:lnTo>
                  <a:cubicBezTo>
                    <a:pt x="6382" y="5750"/>
                    <a:pt x="6348" y="5851"/>
                    <a:pt x="6318" y="5948"/>
                  </a:cubicBezTo>
                  <a:cubicBezTo>
                    <a:pt x="6311" y="5971"/>
                    <a:pt x="6301" y="5997"/>
                    <a:pt x="6295" y="6025"/>
                  </a:cubicBezTo>
                  <a:lnTo>
                    <a:pt x="6291" y="6031"/>
                  </a:lnTo>
                  <a:cubicBezTo>
                    <a:pt x="6281" y="6058"/>
                    <a:pt x="6271" y="6088"/>
                    <a:pt x="6265" y="6115"/>
                  </a:cubicBezTo>
                  <a:cubicBezTo>
                    <a:pt x="6248" y="6168"/>
                    <a:pt x="6231" y="6229"/>
                    <a:pt x="6215" y="6295"/>
                  </a:cubicBezTo>
                  <a:cubicBezTo>
                    <a:pt x="6191" y="6379"/>
                    <a:pt x="6164" y="6466"/>
                    <a:pt x="6141" y="6539"/>
                  </a:cubicBezTo>
                  <a:lnTo>
                    <a:pt x="6127" y="6579"/>
                  </a:lnTo>
                  <a:lnTo>
                    <a:pt x="6114" y="6619"/>
                  </a:lnTo>
                  <a:cubicBezTo>
                    <a:pt x="6078" y="6740"/>
                    <a:pt x="6030" y="6867"/>
                    <a:pt x="5994" y="6971"/>
                  </a:cubicBezTo>
                  <a:lnTo>
                    <a:pt x="5994" y="6974"/>
                  </a:lnTo>
                  <a:lnTo>
                    <a:pt x="5990" y="6981"/>
                  </a:lnTo>
                  <a:lnTo>
                    <a:pt x="5987" y="6988"/>
                  </a:lnTo>
                  <a:lnTo>
                    <a:pt x="5987" y="6994"/>
                  </a:lnTo>
                  <a:cubicBezTo>
                    <a:pt x="5957" y="7075"/>
                    <a:pt x="5920" y="7178"/>
                    <a:pt x="5886" y="7278"/>
                  </a:cubicBezTo>
                  <a:cubicBezTo>
                    <a:pt x="5857" y="7362"/>
                    <a:pt x="5820" y="7479"/>
                    <a:pt x="5780" y="7593"/>
                  </a:cubicBezTo>
                  <a:lnTo>
                    <a:pt x="5777" y="7600"/>
                  </a:lnTo>
                  <a:cubicBezTo>
                    <a:pt x="5760" y="7653"/>
                    <a:pt x="5733" y="7723"/>
                    <a:pt x="5706" y="7791"/>
                  </a:cubicBezTo>
                  <a:lnTo>
                    <a:pt x="5689" y="7827"/>
                  </a:lnTo>
                  <a:lnTo>
                    <a:pt x="5686" y="7844"/>
                  </a:lnTo>
                  <a:cubicBezTo>
                    <a:pt x="5676" y="7868"/>
                    <a:pt x="5666" y="7888"/>
                    <a:pt x="5656" y="7911"/>
                  </a:cubicBezTo>
                  <a:lnTo>
                    <a:pt x="5653" y="7928"/>
                  </a:lnTo>
                  <a:cubicBezTo>
                    <a:pt x="5649" y="7941"/>
                    <a:pt x="5642" y="7951"/>
                    <a:pt x="5639" y="7961"/>
                  </a:cubicBezTo>
                  <a:cubicBezTo>
                    <a:pt x="5633" y="7981"/>
                    <a:pt x="5626" y="7998"/>
                    <a:pt x="5619" y="8011"/>
                  </a:cubicBezTo>
                  <a:cubicBezTo>
                    <a:pt x="5613" y="8024"/>
                    <a:pt x="5606" y="8041"/>
                    <a:pt x="5599" y="8055"/>
                  </a:cubicBezTo>
                  <a:cubicBezTo>
                    <a:pt x="5585" y="8081"/>
                    <a:pt x="5565" y="8104"/>
                    <a:pt x="5553" y="8124"/>
                  </a:cubicBezTo>
                  <a:cubicBezTo>
                    <a:pt x="5519" y="8165"/>
                    <a:pt x="5462" y="8185"/>
                    <a:pt x="5415" y="8185"/>
                  </a:cubicBezTo>
                  <a:cubicBezTo>
                    <a:pt x="5410" y="8186"/>
                    <a:pt x="5405" y="8186"/>
                    <a:pt x="5400" y="8186"/>
                  </a:cubicBezTo>
                  <a:cubicBezTo>
                    <a:pt x="5388" y="8186"/>
                    <a:pt x="5377" y="8184"/>
                    <a:pt x="5365" y="8181"/>
                  </a:cubicBezTo>
                  <a:cubicBezTo>
                    <a:pt x="5348" y="8178"/>
                    <a:pt x="5332" y="8172"/>
                    <a:pt x="5315" y="8161"/>
                  </a:cubicBezTo>
                  <a:cubicBezTo>
                    <a:pt x="5284" y="8149"/>
                    <a:pt x="5261" y="8124"/>
                    <a:pt x="5241" y="8095"/>
                  </a:cubicBezTo>
                  <a:cubicBezTo>
                    <a:pt x="5224" y="8064"/>
                    <a:pt x="5215" y="8035"/>
                    <a:pt x="5211" y="7998"/>
                  </a:cubicBezTo>
                  <a:cubicBezTo>
                    <a:pt x="5215" y="7991"/>
                    <a:pt x="5215" y="7984"/>
                    <a:pt x="5215" y="7978"/>
                  </a:cubicBezTo>
                  <a:cubicBezTo>
                    <a:pt x="5215" y="7964"/>
                    <a:pt x="5215" y="7951"/>
                    <a:pt x="5218" y="7937"/>
                  </a:cubicBezTo>
                  <a:lnTo>
                    <a:pt x="5221" y="7928"/>
                  </a:lnTo>
                  <a:cubicBezTo>
                    <a:pt x="5224" y="7921"/>
                    <a:pt x="5224" y="7914"/>
                    <a:pt x="5227" y="7908"/>
                  </a:cubicBezTo>
                  <a:lnTo>
                    <a:pt x="5231" y="7894"/>
                  </a:lnTo>
                  <a:lnTo>
                    <a:pt x="5235" y="7891"/>
                  </a:lnTo>
                  <a:lnTo>
                    <a:pt x="5238" y="7880"/>
                  </a:lnTo>
                  <a:lnTo>
                    <a:pt x="5241" y="7874"/>
                  </a:lnTo>
                  <a:lnTo>
                    <a:pt x="5244" y="7864"/>
                  </a:lnTo>
                  <a:cubicBezTo>
                    <a:pt x="5248" y="7851"/>
                    <a:pt x="5252" y="7840"/>
                    <a:pt x="5255" y="7827"/>
                  </a:cubicBezTo>
                  <a:cubicBezTo>
                    <a:pt x="5258" y="7811"/>
                    <a:pt x="5264" y="7797"/>
                    <a:pt x="5268" y="7783"/>
                  </a:cubicBezTo>
                  <a:cubicBezTo>
                    <a:pt x="5284" y="7730"/>
                    <a:pt x="5308" y="7677"/>
                    <a:pt x="5328" y="7623"/>
                  </a:cubicBezTo>
                  <a:lnTo>
                    <a:pt x="5341" y="7587"/>
                  </a:lnTo>
                  <a:cubicBezTo>
                    <a:pt x="5352" y="7559"/>
                    <a:pt x="5362" y="7533"/>
                    <a:pt x="5372" y="7506"/>
                  </a:cubicBezTo>
                  <a:cubicBezTo>
                    <a:pt x="5415" y="7392"/>
                    <a:pt x="5455" y="7272"/>
                    <a:pt x="5485" y="7185"/>
                  </a:cubicBezTo>
                  <a:lnTo>
                    <a:pt x="5485" y="7181"/>
                  </a:lnTo>
                  <a:lnTo>
                    <a:pt x="5488" y="7178"/>
                  </a:lnTo>
                  <a:lnTo>
                    <a:pt x="5492" y="7172"/>
                  </a:lnTo>
                  <a:lnTo>
                    <a:pt x="5496" y="7158"/>
                  </a:lnTo>
                  <a:cubicBezTo>
                    <a:pt x="5525" y="7071"/>
                    <a:pt x="5556" y="6977"/>
                    <a:pt x="5589" y="6884"/>
                  </a:cubicBezTo>
                  <a:cubicBezTo>
                    <a:pt x="5669" y="6670"/>
                    <a:pt x="5740" y="6459"/>
                    <a:pt x="5800" y="6258"/>
                  </a:cubicBezTo>
                  <a:cubicBezTo>
                    <a:pt x="5809" y="6225"/>
                    <a:pt x="5820" y="6195"/>
                    <a:pt x="5826" y="6162"/>
                  </a:cubicBezTo>
                  <a:lnTo>
                    <a:pt x="5829" y="6152"/>
                  </a:lnTo>
                  <a:cubicBezTo>
                    <a:pt x="5837" y="6128"/>
                    <a:pt x="5843" y="6108"/>
                    <a:pt x="5850" y="6088"/>
                  </a:cubicBezTo>
                  <a:cubicBezTo>
                    <a:pt x="5866" y="6031"/>
                    <a:pt x="5883" y="5974"/>
                    <a:pt x="5900" y="5921"/>
                  </a:cubicBezTo>
                  <a:cubicBezTo>
                    <a:pt x="5930" y="5824"/>
                    <a:pt x="5970" y="5700"/>
                    <a:pt x="6010" y="5576"/>
                  </a:cubicBezTo>
                  <a:cubicBezTo>
                    <a:pt x="6030" y="5523"/>
                    <a:pt x="6047" y="5472"/>
                    <a:pt x="6064" y="5426"/>
                  </a:cubicBezTo>
                  <a:lnTo>
                    <a:pt x="6067" y="5423"/>
                  </a:lnTo>
                  <a:lnTo>
                    <a:pt x="6070" y="5409"/>
                  </a:lnTo>
                  <a:lnTo>
                    <a:pt x="6074" y="5403"/>
                  </a:lnTo>
                  <a:lnTo>
                    <a:pt x="6078" y="5395"/>
                  </a:lnTo>
                  <a:cubicBezTo>
                    <a:pt x="6094" y="5349"/>
                    <a:pt x="6110" y="5299"/>
                    <a:pt x="6124" y="5252"/>
                  </a:cubicBezTo>
                  <a:cubicBezTo>
                    <a:pt x="6147" y="5188"/>
                    <a:pt x="6167" y="5122"/>
                    <a:pt x="6187" y="5058"/>
                  </a:cubicBezTo>
                  <a:lnTo>
                    <a:pt x="6191" y="5048"/>
                  </a:lnTo>
                  <a:lnTo>
                    <a:pt x="6195" y="5038"/>
                  </a:lnTo>
                  <a:lnTo>
                    <a:pt x="6198" y="5028"/>
                  </a:lnTo>
                  <a:cubicBezTo>
                    <a:pt x="6208" y="4988"/>
                    <a:pt x="6221" y="4951"/>
                    <a:pt x="6231" y="4914"/>
                  </a:cubicBezTo>
                  <a:cubicBezTo>
                    <a:pt x="6244" y="4874"/>
                    <a:pt x="6258" y="4834"/>
                    <a:pt x="6271" y="4793"/>
                  </a:cubicBezTo>
                  <a:cubicBezTo>
                    <a:pt x="6291" y="4724"/>
                    <a:pt x="6315" y="4650"/>
                    <a:pt x="6338" y="4577"/>
                  </a:cubicBezTo>
                  <a:cubicBezTo>
                    <a:pt x="6375" y="4463"/>
                    <a:pt x="6411" y="4349"/>
                    <a:pt x="6445" y="4242"/>
                  </a:cubicBezTo>
                  <a:cubicBezTo>
                    <a:pt x="6479" y="4138"/>
                    <a:pt x="6509" y="4035"/>
                    <a:pt x="6529" y="3951"/>
                  </a:cubicBezTo>
                  <a:lnTo>
                    <a:pt x="6532" y="3947"/>
                  </a:lnTo>
                  <a:lnTo>
                    <a:pt x="6542" y="3910"/>
                  </a:lnTo>
                  <a:cubicBezTo>
                    <a:pt x="6569" y="3810"/>
                    <a:pt x="6602" y="3697"/>
                    <a:pt x="6646" y="3566"/>
                  </a:cubicBezTo>
                  <a:cubicBezTo>
                    <a:pt x="6656" y="3533"/>
                    <a:pt x="6666" y="3500"/>
                    <a:pt x="6680" y="3466"/>
                  </a:cubicBezTo>
                  <a:lnTo>
                    <a:pt x="6686" y="3446"/>
                  </a:lnTo>
                  <a:lnTo>
                    <a:pt x="6700" y="3402"/>
                  </a:lnTo>
                  <a:cubicBezTo>
                    <a:pt x="6709" y="3373"/>
                    <a:pt x="6716" y="3345"/>
                    <a:pt x="6726" y="3319"/>
                  </a:cubicBezTo>
                  <a:lnTo>
                    <a:pt x="6729" y="3308"/>
                  </a:lnTo>
                  <a:lnTo>
                    <a:pt x="6729" y="3302"/>
                  </a:lnTo>
                  <a:cubicBezTo>
                    <a:pt x="6736" y="3279"/>
                    <a:pt x="6743" y="3259"/>
                    <a:pt x="6749" y="3235"/>
                  </a:cubicBezTo>
                  <a:lnTo>
                    <a:pt x="6760" y="3215"/>
                  </a:lnTo>
                  <a:lnTo>
                    <a:pt x="6766" y="3192"/>
                  </a:lnTo>
                  <a:lnTo>
                    <a:pt x="6766" y="3188"/>
                  </a:lnTo>
                  <a:lnTo>
                    <a:pt x="6766" y="3185"/>
                  </a:lnTo>
                  <a:cubicBezTo>
                    <a:pt x="6777" y="3152"/>
                    <a:pt x="6789" y="3112"/>
                    <a:pt x="6803" y="3072"/>
                  </a:cubicBezTo>
                  <a:cubicBezTo>
                    <a:pt x="6817" y="3028"/>
                    <a:pt x="6826" y="2981"/>
                    <a:pt x="6840" y="2934"/>
                  </a:cubicBezTo>
                  <a:lnTo>
                    <a:pt x="6846" y="2907"/>
                  </a:lnTo>
                  <a:cubicBezTo>
                    <a:pt x="6873" y="2811"/>
                    <a:pt x="6907" y="2694"/>
                    <a:pt x="6944" y="2576"/>
                  </a:cubicBezTo>
                  <a:cubicBezTo>
                    <a:pt x="6980" y="2459"/>
                    <a:pt x="7024" y="2345"/>
                    <a:pt x="7064" y="2242"/>
                  </a:cubicBezTo>
                  <a:lnTo>
                    <a:pt x="7064" y="2239"/>
                  </a:lnTo>
                  <a:lnTo>
                    <a:pt x="7067" y="2235"/>
                  </a:lnTo>
                  <a:cubicBezTo>
                    <a:pt x="7084" y="2185"/>
                    <a:pt x="7104" y="2132"/>
                    <a:pt x="7121" y="2078"/>
                  </a:cubicBezTo>
                  <a:cubicBezTo>
                    <a:pt x="7138" y="2015"/>
                    <a:pt x="7154" y="1954"/>
                    <a:pt x="7168" y="1894"/>
                  </a:cubicBezTo>
                  <a:lnTo>
                    <a:pt x="7171" y="1881"/>
                  </a:lnTo>
                  <a:cubicBezTo>
                    <a:pt x="7178" y="1857"/>
                    <a:pt x="7191" y="1837"/>
                    <a:pt x="7211" y="1824"/>
                  </a:cubicBezTo>
                  <a:cubicBezTo>
                    <a:pt x="7228" y="1817"/>
                    <a:pt x="7245" y="1811"/>
                    <a:pt x="7262" y="1811"/>
                  </a:cubicBezTo>
                  <a:close/>
                  <a:moveTo>
                    <a:pt x="5183" y="8544"/>
                  </a:moveTo>
                  <a:cubicBezTo>
                    <a:pt x="5201" y="8544"/>
                    <a:pt x="5219" y="8546"/>
                    <a:pt x="5238" y="8550"/>
                  </a:cubicBezTo>
                  <a:lnTo>
                    <a:pt x="5241" y="8550"/>
                  </a:lnTo>
                  <a:cubicBezTo>
                    <a:pt x="5382" y="8583"/>
                    <a:pt x="5472" y="8726"/>
                    <a:pt x="5439" y="8867"/>
                  </a:cubicBezTo>
                  <a:cubicBezTo>
                    <a:pt x="5409" y="8989"/>
                    <a:pt x="5297" y="9074"/>
                    <a:pt x="5176" y="9074"/>
                  </a:cubicBezTo>
                  <a:cubicBezTo>
                    <a:pt x="5158" y="9074"/>
                    <a:pt x="5139" y="9072"/>
                    <a:pt x="5121" y="9068"/>
                  </a:cubicBezTo>
                  <a:cubicBezTo>
                    <a:pt x="4980" y="9035"/>
                    <a:pt x="4890" y="8887"/>
                    <a:pt x="4923" y="8747"/>
                  </a:cubicBezTo>
                  <a:cubicBezTo>
                    <a:pt x="4950" y="8628"/>
                    <a:pt x="5062" y="8544"/>
                    <a:pt x="5183" y="8544"/>
                  </a:cubicBezTo>
                  <a:close/>
                  <a:moveTo>
                    <a:pt x="1255" y="0"/>
                  </a:moveTo>
                  <a:cubicBezTo>
                    <a:pt x="1244" y="0"/>
                    <a:pt x="1232" y="1"/>
                    <a:pt x="1221" y="2"/>
                  </a:cubicBezTo>
                  <a:cubicBezTo>
                    <a:pt x="1241" y="2"/>
                    <a:pt x="1265" y="5"/>
                    <a:pt x="1285" y="5"/>
                  </a:cubicBezTo>
                  <a:cubicBezTo>
                    <a:pt x="1298" y="8"/>
                    <a:pt x="1315" y="8"/>
                    <a:pt x="1328" y="8"/>
                  </a:cubicBezTo>
                  <a:cubicBezTo>
                    <a:pt x="1365" y="11"/>
                    <a:pt x="1402" y="18"/>
                    <a:pt x="1435" y="25"/>
                  </a:cubicBezTo>
                  <a:cubicBezTo>
                    <a:pt x="1452" y="28"/>
                    <a:pt x="1465" y="34"/>
                    <a:pt x="1479" y="38"/>
                  </a:cubicBezTo>
                  <a:lnTo>
                    <a:pt x="1499" y="45"/>
                  </a:lnTo>
                  <a:cubicBezTo>
                    <a:pt x="1512" y="48"/>
                    <a:pt x="1522" y="51"/>
                    <a:pt x="1535" y="54"/>
                  </a:cubicBezTo>
                  <a:lnTo>
                    <a:pt x="1539" y="54"/>
                  </a:lnTo>
                  <a:lnTo>
                    <a:pt x="1546" y="51"/>
                  </a:lnTo>
                  <a:cubicBezTo>
                    <a:pt x="1566" y="48"/>
                    <a:pt x="1586" y="42"/>
                    <a:pt x="1606" y="34"/>
                  </a:cubicBezTo>
                  <a:cubicBezTo>
                    <a:pt x="1620" y="31"/>
                    <a:pt x="1632" y="25"/>
                    <a:pt x="1646" y="25"/>
                  </a:cubicBezTo>
                  <a:cubicBezTo>
                    <a:pt x="1656" y="25"/>
                    <a:pt x="1666" y="25"/>
                    <a:pt x="1672" y="22"/>
                  </a:cubicBezTo>
                  <a:cubicBezTo>
                    <a:pt x="1693" y="22"/>
                    <a:pt x="1716" y="20"/>
                    <a:pt x="1737" y="20"/>
                  </a:cubicBezTo>
                  <a:cubicBezTo>
                    <a:pt x="1748" y="20"/>
                    <a:pt x="1758" y="20"/>
                    <a:pt x="1766" y="22"/>
                  </a:cubicBezTo>
                  <a:cubicBezTo>
                    <a:pt x="1776" y="25"/>
                    <a:pt x="1786" y="25"/>
                    <a:pt x="1793" y="28"/>
                  </a:cubicBezTo>
                  <a:cubicBezTo>
                    <a:pt x="1843" y="38"/>
                    <a:pt x="1880" y="62"/>
                    <a:pt x="1910" y="95"/>
                  </a:cubicBezTo>
                  <a:cubicBezTo>
                    <a:pt x="1933" y="122"/>
                    <a:pt x="1947" y="155"/>
                    <a:pt x="1957" y="192"/>
                  </a:cubicBezTo>
                  <a:cubicBezTo>
                    <a:pt x="1970" y="242"/>
                    <a:pt x="1950" y="306"/>
                    <a:pt x="1924" y="346"/>
                  </a:cubicBezTo>
                  <a:cubicBezTo>
                    <a:pt x="1917" y="352"/>
                    <a:pt x="1910" y="363"/>
                    <a:pt x="1904" y="369"/>
                  </a:cubicBezTo>
                  <a:cubicBezTo>
                    <a:pt x="1893" y="383"/>
                    <a:pt x="1880" y="392"/>
                    <a:pt x="1867" y="403"/>
                  </a:cubicBezTo>
                  <a:cubicBezTo>
                    <a:pt x="1864" y="493"/>
                    <a:pt x="1856" y="596"/>
                    <a:pt x="1843" y="700"/>
                  </a:cubicBezTo>
                  <a:cubicBezTo>
                    <a:pt x="1840" y="717"/>
                    <a:pt x="1836" y="734"/>
                    <a:pt x="1836" y="750"/>
                  </a:cubicBezTo>
                  <a:cubicBezTo>
                    <a:pt x="1843" y="730"/>
                    <a:pt x="1853" y="710"/>
                    <a:pt x="1860" y="690"/>
                  </a:cubicBezTo>
                  <a:lnTo>
                    <a:pt x="1864" y="684"/>
                  </a:lnTo>
                  <a:lnTo>
                    <a:pt x="1867" y="677"/>
                  </a:lnTo>
                  <a:lnTo>
                    <a:pt x="1876" y="656"/>
                  </a:lnTo>
                  <a:cubicBezTo>
                    <a:pt x="1880" y="647"/>
                    <a:pt x="1884" y="640"/>
                    <a:pt x="1887" y="630"/>
                  </a:cubicBezTo>
                  <a:lnTo>
                    <a:pt x="1887" y="630"/>
                  </a:lnTo>
                  <a:lnTo>
                    <a:pt x="1884" y="647"/>
                  </a:lnTo>
                  <a:lnTo>
                    <a:pt x="1880" y="673"/>
                  </a:lnTo>
                  <a:lnTo>
                    <a:pt x="1880" y="677"/>
                  </a:lnTo>
                  <a:cubicBezTo>
                    <a:pt x="1873" y="713"/>
                    <a:pt x="1864" y="760"/>
                    <a:pt x="1853" y="800"/>
                  </a:cubicBezTo>
                  <a:cubicBezTo>
                    <a:pt x="1843" y="844"/>
                    <a:pt x="1827" y="891"/>
                    <a:pt x="1807" y="957"/>
                  </a:cubicBezTo>
                  <a:cubicBezTo>
                    <a:pt x="1800" y="974"/>
                    <a:pt x="1796" y="991"/>
                    <a:pt x="1790" y="1005"/>
                  </a:cubicBezTo>
                  <a:lnTo>
                    <a:pt x="1786" y="1021"/>
                  </a:lnTo>
                  <a:cubicBezTo>
                    <a:pt x="1783" y="1038"/>
                    <a:pt x="1780" y="1051"/>
                    <a:pt x="1773" y="1068"/>
                  </a:cubicBezTo>
                  <a:cubicBezTo>
                    <a:pt x="1753" y="1161"/>
                    <a:pt x="1729" y="1249"/>
                    <a:pt x="1703" y="1332"/>
                  </a:cubicBezTo>
                  <a:cubicBezTo>
                    <a:pt x="1686" y="1416"/>
                    <a:pt x="1663" y="1513"/>
                    <a:pt x="1640" y="1607"/>
                  </a:cubicBezTo>
                  <a:cubicBezTo>
                    <a:pt x="1629" y="1663"/>
                    <a:pt x="1620" y="1714"/>
                    <a:pt x="1609" y="1763"/>
                  </a:cubicBezTo>
                  <a:cubicBezTo>
                    <a:pt x="1606" y="1780"/>
                    <a:pt x="1606" y="1794"/>
                    <a:pt x="1603" y="1807"/>
                  </a:cubicBezTo>
                  <a:lnTo>
                    <a:pt x="1603" y="1817"/>
                  </a:lnTo>
                  <a:cubicBezTo>
                    <a:pt x="1595" y="1848"/>
                    <a:pt x="1592" y="1891"/>
                    <a:pt x="1583" y="1928"/>
                  </a:cubicBezTo>
                  <a:cubicBezTo>
                    <a:pt x="1563" y="2001"/>
                    <a:pt x="1535" y="2078"/>
                    <a:pt x="1515" y="2135"/>
                  </a:cubicBezTo>
                  <a:cubicBezTo>
                    <a:pt x="1502" y="2172"/>
                    <a:pt x="1492" y="2205"/>
                    <a:pt x="1479" y="2239"/>
                  </a:cubicBezTo>
                  <a:cubicBezTo>
                    <a:pt x="1465" y="2285"/>
                    <a:pt x="1455" y="2332"/>
                    <a:pt x="1449" y="2389"/>
                  </a:cubicBezTo>
                  <a:cubicBezTo>
                    <a:pt x="1445" y="2399"/>
                    <a:pt x="1445" y="2413"/>
                    <a:pt x="1442" y="2426"/>
                  </a:cubicBezTo>
                  <a:lnTo>
                    <a:pt x="1442" y="2436"/>
                  </a:lnTo>
                  <a:cubicBezTo>
                    <a:pt x="1439" y="2446"/>
                    <a:pt x="1439" y="2459"/>
                    <a:pt x="1435" y="2470"/>
                  </a:cubicBezTo>
                  <a:cubicBezTo>
                    <a:pt x="1435" y="2493"/>
                    <a:pt x="1428" y="2513"/>
                    <a:pt x="1425" y="2536"/>
                  </a:cubicBezTo>
                  <a:lnTo>
                    <a:pt x="1419" y="2556"/>
                  </a:lnTo>
                  <a:cubicBezTo>
                    <a:pt x="1399" y="2650"/>
                    <a:pt x="1375" y="2757"/>
                    <a:pt x="1359" y="2867"/>
                  </a:cubicBezTo>
                  <a:cubicBezTo>
                    <a:pt x="1342" y="2961"/>
                    <a:pt x="1331" y="3061"/>
                    <a:pt x="1325" y="3148"/>
                  </a:cubicBezTo>
                  <a:lnTo>
                    <a:pt x="1325" y="3152"/>
                  </a:lnTo>
                  <a:lnTo>
                    <a:pt x="1325" y="3158"/>
                  </a:lnTo>
                  <a:cubicBezTo>
                    <a:pt x="1315" y="3242"/>
                    <a:pt x="1298" y="3325"/>
                    <a:pt x="1278" y="3406"/>
                  </a:cubicBezTo>
                  <a:lnTo>
                    <a:pt x="1265" y="3469"/>
                  </a:lnTo>
                  <a:cubicBezTo>
                    <a:pt x="1241" y="3586"/>
                    <a:pt x="1221" y="3697"/>
                    <a:pt x="1201" y="3804"/>
                  </a:cubicBezTo>
                  <a:lnTo>
                    <a:pt x="1198" y="3821"/>
                  </a:lnTo>
                  <a:lnTo>
                    <a:pt x="1194" y="3837"/>
                  </a:lnTo>
                  <a:lnTo>
                    <a:pt x="1191" y="3854"/>
                  </a:lnTo>
                  <a:lnTo>
                    <a:pt x="1188" y="3870"/>
                  </a:lnTo>
                  <a:lnTo>
                    <a:pt x="1188" y="3887"/>
                  </a:lnTo>
                  <a:cubicBezTo>
                    <a:pt x="1181" y="3914"/>
                    <a:pt x="1178" y="3944"/>
                    <a:pt x="1171" y="3975"/>
                  </a:cubicBezTo>
                  <a:cubicBezTo>
                    <a:pt x="1164" y="4018"/>
                    <a:pt x="1154" y="4065"/>
                    <a:pt x="1144" y="4108"/>
                  </a:cubicBezTo>
                  <a:lnTo>
                    <a:pt x="1141" y="4115"/>
                  </a:lnTo>
                  <a:lnTo>
                    <a:pt x="1134" y="4145"/>
                  </a:lnTo>
                  <a:lnTo>
                    <a:pt x="1134" y="4148"/>
                  </a:lnTo>
                  <a:lnTo>
                    <a:pt x="1131" y="4151"/>
                  </a:lnTo>
                  <a:lnTo>
                    <a:pt x="1131" y="4159"/>
                  </a:lnTo>
                  <a:lnTo>
                    <a:pt x="1131" y="4162"/>
                  </a:lnTo>
                  <a:cubicBezTo>
                    <a:pt x="1114" y="4239"/>
                    <a:pt x="1094" y="4319"/>
                    <a:pt x="1078" y="4399"/>
                  </a:cubicBezTo>
                  <a:cubicBezTo>
                    <a:pt x="1074" y="4416"/>
                    <a:pt x="1067" y="4436"/>
                    <a:pt x="1064" y="4456"/>
                  </a:cubicBezTo>
                  <a:lnTo>
                    <a:pt x="1061" y="4469"/>
                  </a:lnTo>
                  <a:lnTo>
                    <a:pt x="1054" y="4486"/>
                  </a:lnTo>
                  <a:lnTo>
                    <a:pt x="1050" y="4500"/>
                  </a:lnTo>
                  <a:lnTo>
                    <a:pt x="1047" y="4512"/>
                  </a:lnTo>
                  <a:lnTo>
                    <a:pt x="1038" y="4557"/>
                  </a:lnTo>
                  <a:cubicBezTo>
                    <a:pt x="1027" y="4600"/>
                    <a:pt x="1014" y="4643"/>
                    <a:pt x="1004" y="4690"/>
                  </a:cubicBezTo>
                  <a:lnTo>
                    <a:pt x="1001" y="4707"/>
                  </a:lnTo>
                  <a:lnTo>
                    <a:pt x="997" y="4724"/>
                  </a:lnTo>
                  <a:lnTo>
                    <a:pt x="990" y="4740"/>
                  </a:lnTo>
                  <a:lnTo>
                    <a:pt x="973" y="4817"/>
                  </a:lnTo>
                  <a:cubicBezTo>
                    <a:pt x="953" y="4901"/>
                    <a:pt x="924" y="4981"/>
                    <a:pt x="900" y="5051"/>
                  </a:cubicBezTo>
                  <a:cubicBezTo>
                    <a:pt x="870" y="5122"/>
                    <a:pt x="843" y="5195"/>
                    <a:pt x="813" y="5265"/>
                  </a:cubicBezTo>
                  <a:lnTo>
                    <a:pt x="813" y="5269"/>
                  </a:lnTo>
                  <a:lnTo>
                    <a:pt x="810" y="5272"/>
                  </a:lnTo>
                  <a:lnTo>
                    <a:pt x="800" y="5295"/>
                  </a:lnTo>
                  <a:cubicBezTo>
                    <a:pt x="773" y="5362"/>
                    <a:pt x="749" y="5432"/>
                    <a:pt x="733" y="5486"/>
                  </a:cubicBezTo>
                  <a:lnTo>
                    <a:pt x="729" y="5489"/>
                  </a:lnTo>
                  <a:lnTo>
                    <a:pt x="729" y="5493"/>
                  </a:lnTo>
                  <a:lnTo>
                    <a:pt x="723" y="5513"/>
                  </a:lnTo>
                  <a:cubicBezTo>
                    <a:pt x="717" y="5533"/>
                    <a:pt x="709" y="5556"/>
                    <a:pt x="700" y="5576"/>
                  </a:cubicBezTo>
                  <a:cubicBezTo>
                    <a:pt x="672" y="5643"/>
                    <a:pt x="643" y="5713"/>
                    <a:pt x="616" y="5777"/>
                  </a:cubicBezTo>
                  <a:lnTo>
                    <a:pt x="606" y="5794"/>
                  </a:lnTo>
                  <a:cubicBezTo>
                    <a:pt x="596" y="5821"/>
                    <a:pt x="586" y="5844"/>
                    <a:pt x="576" y="5871"/>
                  </a:cubicBezTo>
                  <a:cubicBezTo>
                    <a:pt x="579" y="5859"/>
                    <a:pt x="579" y="5846"/>
                    <a:pt x="581" y="5835"/>
                  </a:cubicBezTo>
                  <a:lnTo>
                    <a:pt x="581" y="5835"/>
                  </a:lnTo>
                  <a:cubicBezTo>
                    <a:pt x="575" y="5865"/>
                    <a:pt x="568" y="5893"/>
                    <a:pt x="562" y="5921"/>
                  </a:cubicBezTo>
                  <a:cubicBezTo>
                    <a:pt x="556" y="5957"/>
                    <a:pt x="549" y="5991"/>
                    <a:pt x="542" y="6028"/>
                  </a:cubicBezTo>
                  <a:cubicBezTo>
                    <a:pt x="532" y="6082"/>
                    <a:pt x="522" y="6131"/>
                    <a:pt x="512" y="6185"/>
                  </a:cubicBezTo>
                  <a:cubicBezTo>
                    <a:pt x="496" y="6272"/>
                    <a:pt x="476" y="6355"/>
                    <a:pt x="456" y="6443"/>
                  </a:cubicBezTo>
                  <a:lnTo>
                    <a:pt x="436" y="6523"/>
                  </a:lnTo>
                  <a:cubicBezTo>
                    <a:pt x="419" y="6603"/>
                    <a:pt x="399" y="6684"/>
                    <a:pt x="379" y="6764"/>
                  </a:cubicBezTo>
                  <a:cubicBezTo>
                    <a:pt x="362" y="6837"/>
                    <a:pt x="345" y="6908"/>
                    <a:pt x="328" y="6981"/>
                  </a:cubicBezTo>
                  <a:cubicBezTo>
                    <a:pt x="331" y="7021"/>
                    <a:pt x="335" y="7061"/>
                    <a:pt x="338" y="7095"/>
                  </a:cubicBezTo>
                  <a:cubicBezTo>
                    <a:pt x="345" y="7145"/>
                    <a:pt x="351" y="7195"/>
                    <a:pt x="351" y="7242"/>
                  </a:cubicBezTo>
                  <a:lnTo>
                    <a:pt x="351" y="7399"/>
                  </a:lnTo>
                  <a:cubicBezTo>
                    <a:pt x="348" y="7419"/>
                    <a:pt x="348" y="7439"/>
                    <a:pt x="348" y="7456"/>
                  </a:cubicBezTo>
                  <a:lnTo>
                    <a:pt x="348" y="7462"/>
                  </a:lnTo>
                  <a:lnTo>
                    <a:pt x="348" y="7466"/>
                  </a:lnTo>
                  <a:lnTo>
                    <a:pt x="348" y="7469"/>
                  </a:lnTo>
                  <a:cubicBezTo>
                    <a:pt x="348" y="7490"/>
                    <a:pt x="351" y="7513"/>
                    <a:pt x="348" y="7536"/>
                  </a:cubicBezTo>
                  <a:lnTo>
                    <a:pt x="348" y="7539"/>
                  </a:lnTo>
                  <a:lnTo>
                    <a:pt x="348" y="7543"/>
                  </a:lnTo>
                  <a:lnTo>
                    <a:pt x="348" y="7547"/>
                  </a:lnTo>
                  <a:lnTo>
                    <a:pt x="348" y="7550"/>
                  </a:lnTo>
                  <a:cubicBezTo>
                    <a:pt x="345" y="7567"/>
                    <a:pt x="345" y="7583"/>
                    <a:pt x="342" y="7600"/>
                  </a:cubicBezTo>
                  <a:cubicBezTo>
                    <a:pt x="345" y="7613"/>
                    <a:pt x="345" y="7627"/>
                    <a:pt x="348" y="7640"/>
                  </a:cubicBezTo>
                  <a:cubicBezTo>
                    <a:pt x="288" y="7783"/>
                    <a:pt x="224" y="7911"/>
                    <a:pt x="158" y="8035"/>
                  </a:cubicBezTo>
                  <a:cubicBezTo>
                    <a:pt x="135" y="8081"/>
                    <a:pt x="107" y="8132"/>
                    <a:pt x="87" y="8181"/>
                  </a:cubicBezTo>
                  <a:lnTo>
                    <a:pt x="84" y="8185"/>
                  </a:lnTo>
                  <a:cubicBezTo>
                    <a:pt x="67" y="8249"/>
                    <a:pt x="50" y="8322"/>
                    <a:pt x="30" y="8399"/>
                  </a:cubicBezTo>
                  <a:cubicBezTo>
                    <a:pt x="30" y="8416"/>
                    <a:pt x="27" y="8433"/>
                    <a:pt x="27" y="8446"/>
                  </a:cubicBezTo>
                  <a:cubicBezTo>
                    <a:pt x="24" y="8482"/>
                    <a:pt x="17" y="8526"/>
                    <a:pt x="1" y="8566"/>
                  </a:cubicBezTo>
                  <a:cubicBezTo>
                    <a:pt x="4" y="8600"/>
                    <a:pt x="14" y="8633"/>
                    <a:pt x="34" y="8670"/>
                  </a:cubicBezTo>
                  <a:cubicBezTo>
                    <a:pt x="70" y="8740"/>
                    <a:pt x="144" y="8774"/>
                    <a:pt x="208" y="8794"/>
                  </a:cubicBezTo>
                  <a:cubicBezTo>
                    <a:pt x="218" y="8797"/>
                    <a:pt x="224" y="8800"/>
                    <a:pt x="235" y="8800"/>
                  </a:cubicBezTo>
                  <a:lnTo>
                    <a:pt x="255" y="8807"/>
                  </a:lnTo>
                  <a:lnTo>
                    <a:pt x="271" y="8817"/>
                  </a:lnTo>
                  <a:lnTo>
                    <a:pt x="275" y="8817"/>
                  </a:lnTo>
                  <a:lnTo>
                    <a:pt x="278" y="8820"/>
                  </a:lnTo>
                  <a:cubicBezTo>
                    <a:pt x="295" y="8827"/>
                    <a:pt x="311" y="8837"/>
                    <a:pt x="328" y="8844"/>
                  </a:cubicBezTo>
                  <a:cubicBezTo>
                    <a:pt x="338" y="8847"/>
                    <a:pt x="348" y="8851"/>
                    <a:pt x="359" y="8857"/>
                  </a:cubicBezTo>
                  <a:lnTo>
                    <a:pt x="362" y="8857"/>
                  </a:lnTo>
                  <a:lnTo>
                    <a:pt x="379" y="8864"/>
                  </a:lnTo>
                  <a:cubicBezTo>
                    <a:pt x="408" y="8877"/>
                    <a:pt x="442" y="8891"/>
                    <a:pt x="482" y="8897"/>
                  </a:cubicBezTo>
                  <a:cubicBezTo>
                    <a:pt x="556" y="8917"/>
                    <a:pt x="639" y="8938"/>
                    <a:pt x="720" y="8964"/>
                  </a:cubicBezTo>
                  <a:cubicBezTo>
                    <a:pt x="743" y="8974"/>
                    <a:pt x="769" y="8984"/>
                    <a:pt x="800" y="8995"/>
                  </a:cubicBezTo>
                  <a:lnTo>
                    <a:pt x="817" y="8998"/>
                  </a:lnTo>
                  <a:cubicBezTo>
                    <a:pt x="826" y="9001"/>
                    <a:pt x="840" y="9004"/>
                    <a:pt x="850" y="9004"/>
                  </a:cubicBezTo>
                  <a:lnTo>
                    <a:pt x="870" y="9007"/>
                  </a:lnTo>
                  <a:cubicBezTo>
                    <a:pt x="917" y="9018"/>
                    <a:pt x="967" y="9027"/>
                    <a:pt x="1024" y="9038"/>
                  </a:cubicBezTo>
                  <a:cubicBezTo>
                    <a:pt x="1041" y="9041"/>
                    <a:pt x="1058" y="9041"/>
                    <a:pt x="1070" y="9044"/>
                  </a:cubicBezTo>
                  <a:lnTo>
                    <a:pt x="1074" y="9044"/>
                  </a:lnTo>
                  <a:lnTo>
                    <a:pt x="1078" y="9048"/>
                  </a:lnTo>
                  <a:cubicBezTo>
                    <a:pt x="1111" y="9052"/>
                    <a:pt x="1148" y="9058"/>
                    <a:pt x="1181" y="9064"/>
                  </a:cubicBezTo>
                  <a:lnTo>
                    <a:pt x="1188" y="9068"/>
                  </a:lnTo>
                  <a:lnTo>
                    <a:pt x="1194" y="9068"/>
                  </a:lnTo>
                  <a:cubicBezTo>
                    <a:pt x="1254" y="9084"/>
                    <a:pt x="1315" y="9101"/>
                    <a:pt x="1368" y="9118"/>
                  </a:cubicBezTo>
                  <a:cubicBezTo>
                    <a:pt x="1382" y="9121"/>
                    <a:pt x="1395" y="9125"/>
                    <a:pt x="1412" y="9128"/>
                  </a:cubicBezTo>
                  <a:lnTo>
                    <a:pt x="1415" y="9132"/>
                  </a:lnTo>
                  <a:cubicBezTo>
                    <a:pt x="1452" y="9141"/>
                    <a:pt x="1489" y="9155"/>
                    <a:pt x="1526" y="9162"/>
                  </a:cubicBezTo>
                  <a:lnTo>
                    <a:pt x="1542" y="9165"/>
                  </a:lnTo>
                  <a:cubicBezTo>
                    <a:pt x="1566" y="9172"/>
                    <a:pt x="1589" y="9178"/>
                    <a:pt x="1612" y="9182"/>
                  </a:cubicBezTo>
                  <a:lnTo>
                    <a:pt x="1666" y="9195"/>
                  </a:lnTo>
                  <a:cubicBezTo>
                    <a:pt x="1703" y="9202"/>
                    <a:pt x="1740" y="9212"/>
                    <a:pt x="1776" y="9218"/>
                  </a:cubicBezTo>
                  <a:cubicBezTo>
                    <a:pt x="1847" y="9235"/>
                    <a:pt x="1907" y="9252"/>
                    <a:pt x="1957" y="9265"/>
                  </a:cubicBezTo>
                  <a:cubicBezTo>
                    <a:pt x="1984" y="9272"/>
                    <a:pt x="2014" y="9279"/>
                    <a:pt x="2041" y="9288"/>
                  </a:cubicBezTo>
                  <a:lnTo>
                    <a:pt x="2047" y="9288"/>
                  </a:lnTo>
                  <a:lnTo>
                    <a:pt x="2054" y="9292"/>
                  </a:lnTo>
                  <a:lnTo>
                    <a:pt x="2061" y="9296"/>
                  </a:lnTo>
                  <a:cubicBezTo>
                    <a:pt x="2094" y="9305"/>
                    <a:pt x="2141" y="9319"/>
                    <a:pt x="2188" y="9328"/>
                  </a:cubicBezTo>
                  <a:cubicBezTo>
                    <a:pt x="2201" y="9332"/>
                    <a:pt x="2217" y="9336"/>
                    <a:pt x="2231" y="9339"/>
                  </a:cubicBezTo>
                  <a:cubicBezTo>
                    <a:pt x="2271" y="9345"/>
                    <a:pt x="2311" y="9353"/>
                    <a:pt x="2345" y="9356"/>
                  </a:cubicBezTo>
                  <a:lnTo>
                    <a:pt x="2352" y="9356"/>
                  </a:lnTo>
                  <a:cubicBezTo>
                    <a:pt x="2405" y="9365"/>
                    <a:pt x="2466" y="9373"/>
                    <a:pt x="2523" y="9385"/>
                  </a:cubicBezTo>
                  <a:lnTo>
                    <a:pt x="2535" y="9389"/>
                  </a:lnTo>
                  <a:cubicBezTo>
                    <a:pt x="2589" y="9402"/>
                    <a:pt x="2639" y="9416"/>
                    <a:pt x="2686" y="9429"/>
                  </a:cubicBezTo>
                  <a:cubicBezTo>
                    <a:pt x="2703" y="9436"/>
                    <a:pt x="2719" y="9439"/>
                    <a:pt x="2736" y="9446"/>
                  </a:cubicBezTo>
                  <a:cubicBezTo>
                    <a:pt x="2773" y="9456"/>
                    <a:pt x="2803" y="9463"/>
                    <a:pt x="2833" y="9473"/>
                  </a:cubicBezTo>
                  <a:cubicBezTo>
                    <a:pt x="2873" y="9479"/>
                    <a:pt x="2917" y="9486"/>
                    <a:pt x="2950" y="9493"/>
                  </a:cubicBezTo>
                  <a:lnTo>
                    <a:pt x="2987" y="9496"/>
                  </a:lnTo>
                  <a:lnTo>
                    <a:pt x="2994" y="9499"/>
                  </a:lnTo>
                  <a:lnTo>
                    <a:pt x="2997" y="9499"/>
                  </a:lnTo>
                  <a:cubicBezTo>
                    <a:pt x="3037" y="9506"/>
                    <a:pt x="3094" y="9513"/>
                    <a:pt x="3145" y="9523"/>
                  </a:cubicBezTo>
                  <a:cubicBezTo>
                    <a:pt x="3161" y="9526"/>
                    <a:pt x="3177" y="9529"/>
                    <a:pt x="3194" y="9533"/>
                  </a:cubicBezTo>
                  <a:cubicBezTo>
                    <a:pt x="3218" y="9540"/>
                    <a:pt x="3241" y="9546"/>
                    <a:pt x="3265" y="9553"/>
                  </a:cubicBezTo>
                  <a:lnTo>
                    <a:pt x="3301" y="9560"/>
                  </a:lnTo>
                  <a:cubicBezTo>
                    <a:pt x="3352" y="9573"/>
                    <a:pt x="3405" y="9586"/>
                    <a:pt x="3458" y="9603"/>
                  </a:cubicBezTo>
                  <a:cubicBezTo>
                    <a:pt x="3515" y="9620"/>
                    <a:pt x="3576" y="9640"/>
                    <a:pt x="3626" y="9654"/>
                  </a:cubicBezTo>
                  <a:lnTo>
                    <a:pt x="3633" y="9657"/>
                  </a:lnTo>
                  <a:lnTo>
                    <a:pt x="3636" y="9657"/>
                  </a:lnTo>
                  <a:cubicBezTo>
                    <a:pt x="3676" y="9670"/>
                    <a:pt x="3719" y="9686"/>
                    <a:pt x="3767" y="9700"/>
                  </a:cubicBezTo>
                  <a:cubicBezTo>
                    <a:pt x="3803" y="9710"/>
                    <a:pt x="3840" y="9723"/>
                    <a:pt x="3877" y="9734"/>
                  </a:cubicBezTo>
                  <a:cubicBezTo>
                    <a:pt x="3893" y="9740"/>
                    <a:pt x="3910" y="9743"/>
                    <a:pt x="3923" y="9750"/>
                  </a:cubicBezTo>
                  <a:cubicBezTo>
                    <a:pt x="3960" y="9760"/>
                    <a:pt x="3994" y="9770"/>
                    <a:pt x="4023" y="9780"/>
                  </a:cubicBezTo>
                  <a:cubicBezTo>
                    <a:pt x="4044" y="9784"/>
                    <a:pt x="4064" y="9790"/>
                    <a:pt x="4088" y="9797"/>
                  </a:cubicBezTo>
                  <a:cubicBezTo>
                    <a:pt x="4104" y="9804"/>
                    <a:pt x="4121" y="9807"/>
                    <a:pt x="4137" y="9814"/>
                  </a:cubicBezTo>
                  <a:lnTo>
                    <a:pt x="4144" y="9814"/>
                  </a:lnTo>
                  <a:cubicBezTo>
                    <a:pt x="4178" y="9827"/>
                    <a:pt x="4208" y="9834"/>
                    <a:pt x="4238" y="9844"/>
                  </a:cubicBezTo>
                  <a:cubicBezTo>
                    <a:pt x="4258" y="9850"/>
                    <a:pt x="4281" y="9854"/>
                    <a:pt x="4312" y="9861"/>
                  </a:cubicBezTo>
                  <a:lnTo>
                    <a:pt x="4332" y="9867"/>
                  </a:lnTo>
                  <a:lnTo>
                    <a:pt x="4352" y="9870"/>
                  </a:lnTo>
                  <a:cubicBezTo>
                    <a:pt x="4372" y="9874"/>
                    <a:pt x="4389" y="9881"/>
                    <a:pt x="4405" y="9884"/>
                  </a:cubicBezTo>
                  <a:cubicBezTo>
                    <a:pt x="4445" y="9894"/>
                    <a:pt x="4485" y="9904"/>
                    <a:pt x="4525" y="9910"/>
                  </a:cubicBezTo>
                  <a:cubicBezTo>
                    <a:pt x="4582" y="9927"/>
                    <a:pt x="4636" y="9938"/>
                    <a:pt x="4690" y="9951"/>
                  </a:cubicBezTo>
                  <a:cubicBezTo>
                    <a:pt x="4820" y="9981"/>
                    <a:pt x="4923" y="10001"/>
                    <a:pt x="5017" y="10015"/>
                  </a:cubicBezTo>
                  <a:cubicBezTo>
                    <a:pt x="5040" y="10018"/>
                    <a:pt x="5061" y="10021"/>
                    <a:pt x="5081" y="10024"/>
                  </a:cubicBezTo>
                  <a:cubicBezTo>
                    <a:pt x="5107" y="10031"/>
                    <a:pt x="5138" y="10035"/>
                    <a:pt x="5167" y="10038"/>
                  </a:cubicBezTo>
                  <a:cubicBezTo>
                    <a:pt x="5195" y="10041"/>
                    <a:pt x="5222" y="10043"/>
                    <a:pt x="5247" y="10043"/>
                  </a:cubicBezTo>
                  <a:cubicBezTo>
                    <a:pt x="5354" y="10043"/>
                    <a:pt x="5435" y="10013"/>
                    <a:pt x="5492" y="9951"/>
                  </a:cubicBezTo>
                  <a:cubicBezTo>
                    <a:pt x="5512" y="9927"/>
                    <a:pt x="5528" y="9898"/>
                    <a:pt x="5542" y="9874"/>
                  </a:cubicBezTo>
                  <a:lnTo>
                    <a:pt x="5542" y="9867"/>
                  </a:lnTo>
                  <a:lnTo>
                    <a:pt x="5545" y="9861"/>
                  </a:lnTo>
                  <a:lnTo>
                    <a:pt x="5553" y="9850"/>
                  </a:lnTo>
                  <a:cubicBezTo>
                    <a:pt x="5565" y="9827"/>
                    <a:pt x="5573" y="9807"/>
                    <a:pt x="5582" y="9790"/>
                  </a:cubicBezTo>
                  <a:cubicBezTo>
                    <a:pt x="5596" y="9754"/>
                    <a:pt x="5609" y="9717"/>
                    <a:pt x="5619" y="9683"/>
                  </a:cubicBezTo>
                  <a:cubicBezTo>
                    <a:pt x="5626" y="9666"/>
                    <a:pt x="5633" y="9650"/>
                    <a:pt x="5639" y="9629"/>
                  </a:cubicBezTo>
                  <a:cubicBezTo>
                    <a:pt x="5663" y="9569"/>
                    <a:pt x="5693" y="9506"/>
                    <a:pt x="5713" y="9459"/>
                  </a:cubicBezTo>
                  <a:lnTo>
                    <a:pt x="5713" y="9456"/>
                  </a:lnTo>
                  <a:lnTo>
                    <a:pt x="5716" y="9453"/>
                  </a:lnTo>
                  <a:cubicBezTo>
                    <a:pt x="5729" y="9419"/>
                    <a:pt x="5746" y="9385"/>
                    <a:pt x="5760" y="9356"/>
                  </a:cubicBezTo>
                  <a:cubicBezTo>
                    <a:pt x="5777" y="9319"/>
                    <a:pt x="5789" y="9282"/>
                    <a:pt x="5806" y="9248"/>
                  </a:cubicBezTo>
                  <a:lnTo>
                    <a:pt x="5823" y="9205"/>
                  </a:lnTo>
                  <a:lnTo>
                    <a:pt x="5826" y="9198"/>
                  </a:lnTo>
                  <a:lnTo>
                    <a:pt x="5833" y="9188"/>
                  </a:lnTo>
                  <a:lnTo>
                    <a:pt x="5833" y="9182"/>
                  </a:lnTo>
                  <a:lnTo>
                    <a:pt x="5850" y="9152"/>
                  </a:lnTo>
                  <a:cubicBezTo>
                    <a:pt x="5863" y="9118"/>
                    <a:pt x="5877" y="9084"/>
                    <a:pt x="5890" y="9052"/>
                  </a:cubicBezTo>
                  <a:cubicBezTo>
                    <a:pt x="5930" y="8961"/>
                    <a:pt x="5977" y="8864"/>
                    <a:pt x="6027" y="8763"/>
                  </a:cubicBezTo>
                  <a:lnTo>
                    <a:pt x="6044" y="8723"/>
                  </a:lnTo>
                  <a:lnTo>
                    <a:pt x="6054" y="8706"/>
                  </a:lnTo>
                  <a:cubicBezTo>
                    <a:pt x="6067" y="8680"/>
                    <a:pt x="6081" y="8650"/>
                    <a:pt x="6098" y="8620"/>
                  </a:cubicBezTo>
                  <a:lnTo>
                    <a:pt x="6104" y="8606"/>
                  </a:lnTo>
                  <a:cubicBezTo>
                    <a:pt x="6130" y="8560"/>
                    <a:pt x="6151" y="8516"/>
                    <a:pt x="6171" y="8470"/>
                  </a:cubicBezTo>
                  <a:cubicBezTo>
                    <a:pt x="6221" y="8356"/>
                    <a:pt x="6261" y="8238"/>
                    <a:pt x="6295" y="8124"/>
                  </a:cubicBezTo>
                  <a:cubicBezTo>
                    <a:pt x="6315" y="8061"/>
                    <a:pt x="6331" y="8008"/>
                    <a:pt x="6345" y="7961"/>
                  </a:cubicBezTo>
                  <a:cubicBezTo>
                    <a:pt x="6362" y="7897"/>
                    <a:pt x="6379" y="7834"/>
                    <a:pt x="6382" y="7770"/>
                  </a:cubicBezTo>
                  <a:cubicBezTo>
                    <a:pt x="6382" y="7757"/>
                    <a:pt x="6382" y="7747"/>
                    <a:pt x="6379" y="7737"/>
                  </a:cubicBezTo>
                  <a:cubicBezTo>
                    <a:pt x="6382" y="7730"/>
                    <a:pt x="6385" y="7720"/>
                    <a:pt x="6388" y="7710"/>
                  </a:cubicBezTo>
                  <a:cubicBezTo>
                    <a:pt x="6399" y="7690"/>
                    <a:pt x="6405" y="7670"/>
                    <a:pt x="6415" y="7653"/>
                  </a:cubicBezTo>
                  <a:lnTo>
                    <a:pt x="6419" y="7643"/>
                  </a:lnTo>
                  <a:lnTo>
                    <a:pt x="6422" y="7633"/>
                  </a:lnTo>
                  <a:cubicBezTo>
                    <a:pt x="6435" y="7607"/>
                    <a:pt x="6445" y="7576"/>
                    <a:pt x="6459" y="7550"/>
                  </a:cubicBezTo>
                  <a:cubicBezTo>
                    <a:pt x="6479" y="7493"/>
                    <a:pt x="6502" y="7433"/>
                    <a:pt x="6519" y="7382"/>
                  </a:cubicBezTo>
                  <a:lnTo>
                    <a:pt x="6519" y="7379"/>
                  </a:lnTo>
                  <a:lnTo>
                    <a:pt x="6525" y="7359"/>
                  </a:lnTo>
                  <a:cubicBezTo>
                    <a:pt x="6562" y="7258"/>
                    <a:pt x="6596" y="7152"/>
                    <a:pt x="6626" y="7051"/>
                  </a:cubicBezTo>
                  <a:cubicBezTo>
                    <a:pt x="6639" y="6998"/>
                    <a:pt x="6659" y="6945"/>
                    <a:pt x="6672" y="6897"/>
                  </a:cubicBezTo>
                  <a:lnTo>
                    <a:pt x="6680" y="6884"/>
                  </a:lnTo>
                  <a:lnTo>
                    <a:pt x="6683" y="6874"/>
                  </a:lnTo>
                  <a:cubicBezTo>
                    <a:pt x="6692" y="6837"/>
                    <a:pt x="6709" y="6787"/>
                    <a:pt x="6723" y="6744"/>
                  </a:cubicBezTo>
                  <a:cubicBezTo>
                    <a:pt x="6726" y="6724"/>
                    <a:pt x="6732" y="6704"/>
                    <a:pt x="6740" y="6684"/>
                  </a:cubicBezTo>
                  <a:lnTo>
                    <a:pt x="6743" y="6676"/>
                  </a:lnTo>
                  <a:lnTo>
                    <a:pt x="6746" y="6670"/>
                  </a:lnTo>
                  <a:lnTo>
                    <a:pt x="6746" y="6667"/>
                  </a:lnTo>
                  <a:cubicBezTo>
                    <a:pt x="6753" y="6647"/>
                    <a:pt x="6760" y="6627"/>
                    <a:pt x="6766" y="6607"/>
                  </a:cubicBezTo>
                  <a:cubicBezTo>
                    <a:pt x="6777" y="6573"/>
                    <a:pt x="6783" y="6543"/>
                    <a:pt x="6789" y="6513"/>
                  </a:cubicBezTo>
                  <a:lnTo>
                    <a:pt x="6789" y="6510"/>
                  </a:lnTo>
                  <a:cubicBezTo>
                    <a:pt x="6793" y="6496"/>
                    <a:pt x="6793" y="6486"/>
                    <a:pt x="6797" y="6473"/>
                  </a:cubicBezTo>
                  <a:lnTo>
                    <a:pt x="6803" y="6446"/>
                  </a:lnTo>
                  <a:cubicBezTo>
                    <a:pt x="6820" y="6372"/>
                    <a:pt x="6837" y="6302"/>
                    <a:pt x="6853" y="6232"/>
                  </a:cubicBezTo>
                  <a:cubicBezTo>
                    <a:pt x="6873" y="6145"/>
                    <a:pt x="6897" y="6058"/>
                    <a:pt x="6917" y="5971"/>
                  </a:cubicBezTo>
                  <a:lnTo>
                    <a:pt x="6924" y="5941"/>
                  </a:lnTo>
                  <a:cubicBezTo>
                    <a:pt x="6940" y="5874"/>
                    <a:pt x="6957" y="5807"/>
                    <a:pt x="6977" y="5747"/>
                  </a:cubicBezTo>
                  <a:cubicBezTo>
                    <a:pt x="6984" y="5733"/>
                    <a:pt x="6987" y="5724"/>
                    <a:pt x="6993" y="5710"/>
                  </a:cubicBezTo>
                  <a:lnTo>
                    <a:pt x="6997" y="5700"/>
                  </a:lnTo>
                  <a:lnTo>
                    <a:pt x="7004" y="5687"/>
                  </a:lnTo>
                  <a:cubicBezTo>
                    <a:pt x="7017" y="5656"/>
                    <a:pt x="7027" y="5627"/>
                    <a:pt x="7037" y="5603"/>
                  </a:cubicBezTo>
                  <a:lnTo>
                    <a:pt x="7044" y="5580"/>
                  </a:lnTo>
                  <a:lnTo>
                    <a:pt x="7047" y="5570"/>
                  </a:lnTo>
                  <a:lnTo>
                    <a:pt x="7050" y="5566"/>
                  </a:lnTo>
                  <a:lnTo>
                    <a:pt x="7050" y="5563"/>
                  </a:lnTo>
                  <a:cubicBezTo>
                    <a:pt x="7061" y="5536"/>
                    <a:pt x="7074" y="5506"/>
                    <a:pt x="7081" y="5480"/>
                  </a:cubicBezTo>
                  <a:cubicBezTo>
                    <a:pt x="7087" y="5460"/>
                    <a:pt x="7090" y="5443"/>
                    <a:pt x="7094" y="5423"/>
                  </a:cubicBezTo>
                  <a:cubicBezTo>
                    <a:pt x="7098" y="5415"/>
                    <a:pt x="7101" y="5406"/>
                    <a:pt x="7101" y="5395"/>
                  </a:cubicBezTo>
                  <a:cubicBezTo>
                    <a:pt x="7111" y="5349"/>
                    <a:pt x="7124" y="5302"/>
                    <a:pt x="7134" y="5255"/>
                  </a:cubicBezTo>
                  <a:cubicBezTo>
                    <a:pt x="7144" y="5199"/>
                    <a:pt x="7154" y="5145"/>
                    <a:pt x="7164" y="5094"/>
                  </a:cubicBezTo>
                  <a:cubicBezTo>
                    <a:pt x="7171" y="5038"/>
                    <a:pt x="7174" y="4978"/>
                    <a:pt x="7181" y="4927"/>
                  </a:cubicBezTo>
                  <a:lnTo>
                    <a:pt x="7181" y="4924"/>
                  </a:lnTo>
                  <a:lnTo>
                    <a:pt x="7181" y="4881"/>
                  </a:lnTo>
                  <a:cubicBezTo>
                    <a:pt x="7184" y="4858"/>
                    <a:pt x="7188" y="4830"/>
                    <a:pt x="7194" y="4804"/>
                  </a:cubicBezTo>
                  <a:cubicBezTo>
                    <a:pt x="7201" y="4777"/>
                    <a:pt x="7208" y="4747"/>
                    <a:pt x="7214" y="4720"/>
                  </a:cubicBezTo>
                  <a:lnTo>
                    <a:pt x="7221" y="4690"/>
                  </a:lnTo>
                  <a:cubicBezTo>
                    <a:pt x="7238" y="4626"/>
                    <a:pt x="7254" y="4560"/>
                    <a:pt x="7268" y="4496"/>
                  </a:cubicBezTo>
                  <a:lnTo>
                    <a:pt x="7285" y="4426"/>
                  </a:lnTo>
                  <a:cubicBezTo>
                    <a:pt x="7294" y="4379"/>
                    <a:pt x="7308" y="4329"/>
                    <a:pt x="7318" y="4282"/>
                  </a:cubicBezTo>
                  <a:lnTo>
                    <a:pt x="7325" y="4259"/>
                  </a:lnTo>
                  <a:lnTo>
                    <a:pt x="7328" y="4236"/>
                  </a:lnTo>
                  <a:cubicBezTo>
                    <a:pt x="7351" y="4199"/>
                    <a:pt x="7368" y="4165"/>
                    <a:pt x="7385" y="4128"/>
                  </a:cubicBezTo>
                  <a:cubicBezTo>
                    <a:pt x="7412" y="4068"/>
                    <a:pt x="7432" y="4001"/>
                    <a:pt x="7452" y="3941"/>
                  </a:cubicBezTo>
                  <a:lnTo>
                    <a:pt x="7452" y="3938"/>
                  </a:lnTo>
                  <a:lnTo>
                    <a:pt x="7482" y="3847"/>
                  </a:lnTo>
                  <a:lnTo>
                    <a:pt x="7482" y="3844"/>
                  </a:lnTo>
                  <a:cubicBezTo>
                    <a:pt x="7505" y="3774"/>
                    <a:pt x="7529" y="3697"/>
                    <a:pt x="7555" y="3623"/>
                  </a:cubicBezTo>
                  <a:cubicBezTo>
                    <a:pt x="7575" y="3566"/>
                    <a:pt x="7595" y="3509"/>
                    <a:pt x="7615" y="3453"/>
                  </a:cubicBezTo>
                  <a:cubicBezTo>
                    <a:pt x="7635" y="3402"/>
                    <a:pt x="7656" y="3349"/>
                    <a:pt x="7669" y="3296"/>
                  </a:cubicBezTo>
                  <a:cubicBezTo>
                    <a:pt x="7686" y="3225"/>
                    <a:pt x="7700" y="3155"/>
                    <a:pt x="7713" y="3088"/>
                  </a:cubicBezTo>
                  <a:lnTo>
                    <a:pt x="7716" y="3081"/>
                  </a:lnTo>
                  <a:cubicBezTo>
                    <a:pt x="7723" y="3041"/>
                    <a:pt x="7733" y="3001"/>
                    <a:pt x="7740" y="2961"/>
                  </a:cubicBezTo>
                  <a:cubicBezTo>
                    <a:pt x="7753" y="2904"/>
                    <a:pt x="7766" y="2844"/>
                    <a:pt x="7773" y="2780"/>
                  </a:cubicBezTo>
                  <a:cubicBezTo>
                    <a:pt x="7783" y="2690"/>
                    <a:pt x="7790" y="2613"/>
                    <a:pt x="7796" y="2536"/>
                  </a:cubicBezTo>
                  <a:cubicBezTo>
                    <a:pt x="7796" y="2516"/>
                    <a:pt x="7786" y="2493"/>
                    <a:pt x="7773" y="2473"/>
                  </a:cubicBezTo>
                  <a:lnTo>
                    <a:pt x="7773" y="2470"/>
                  </a:lnTo>
                  <a:lnTo>
                    <a:pt x="7776" y="2459"/>
                  </a:lnTo>
                  <a:lnTo>
                    <a:pt x="7780" y="2439"/>
                  </a:lnTo>
                  <a:cubicBezTo>
                    <a:pt x="7790" y="2396"/>
                    <a:pt x="7796" y="2356"/>
                    <a:pt x="7806" y="2312"/>
                  </a:cubicBezTo>
                  <a:lnTo>
                    <a:pt x="7816" y="2259"/>
                  </a:lnTo>
                  <a:cubicBezTo>
                    <a:pt x="7830" y="2195"/>
                    <a:pt x="7843" y="2141"/>
                    <a:pt x="7863" y="2088"/>
                  </a:cubicBezTo>
                  <a:cubicBezTo>
                    <a:pt x="7883" y="2035"/>
                    <a:pt x="7910" y="1978"/>
                    <a:pt x="7930" y="1931"/>
                  </a:cubicBezTo>
                  <a:cubicBezTo>
                    <a:pt x="7947" y="1897"/>
                    <a:pt x="7964" y="1864"/>
                    <a:pt x="7981" y="1834"/>
                  </a:cubicBezTo>
                  <a:lnTo>
                    <a:pt x="7984" y="1828"/>
                  </a:lnTo>
                  <a:lnTo>
                    <a:pt x="7984" y="1824"/>
                  </a:lnTo>
                  <a:cubicBezTo>
                    <a:pt x="7997" y="1800"/>
                    <a:pt x="8014" y="1774"/>
                    <a:pt x="8024" y="1747"/>
                  </a:cubicBezTo>
                  <a:cubicBezTo>
                    <a:pt x="8061" y="1677"/>
                    <a:pt x="8087" y="1600"/>
                    <a:pt x="8104" y="1523"/>
                  </a:cubicBezTo>
                  <a:cubicBezTo>
                    <a:pt x="8111" y="1502"/>
                    <a:pt x="8111" y="1482"/>
                    <a:pt x="8114" y="1462"/>
                  </a:cubicBezTo>
                  <a:lnTo>
                    <a:pt x="8114" y="1459"/>
                  </a:lnTo>
                  <a:lnTo>
                    <a:pt x="8114" y="1453"/>
                  </a:lnTo>
                  <a:lnTo>
                    <a:pt x="8114" y="1439"/>
                  </a:lnTo>
                  <a:cubicBezTo>
                    <a:pt x="8117" y="1426"/>
                    <a:pt x="8114" y="1416"/>
                    <a:pt x="8114" y="1399"/>
                  </a:cubicBezTo>
                  <a:cubicBezTo>
                    <a:pt x="8111" y="1359"/>
                    <a:pt x="8101" y="1332"/>
                    <a:pt x="8081" y="1292"/>
                  </a:cubicBezTo>
                  <a:cubicBezTo>
                    <a:pt x="8061" y="1255"/>
                    <a:pt x="8017" y="1226"/>
                    <a:pt x="7997" y="1215"/>
                  </a:cubicBezTo>
                  <a:cubicBezTo>
                    <a:pt x="7977" y="1201"/>
                    <a:pt x="7953" y="1192"/>
                    <a:pt x="7927" y="1185"/>
                  </a:cubicBezTo>
                  <a:cubicBezTo>
                    <a:pt x="7900" y="1181"/>
                    <a:pt x="7870" y="1178"/>
                    <a:pt x="7840" y="1175"/>
                  </a:cubicBezTo>
                  <a:cubicBezTo>
                    <a:pt x="7830" y="1175"/>
                    <a:pt x="7823" y="1172"/>
                    <a:pt x="7813" y="1172"/>
                  </a:cubicBezTo>
                  <a:cubicBezTo>
                    <a:pt x="7800" y="1169"/>
                    <a:pt x="7786" y="1165"/>
                    <a:pt x="7773" y="1161"/>
                  </a:cubicBezTo>
                  <a:lnTo>
                    <a:pt x="7766" y="1158"/>
                  </a:lnTo>
                  <a:lnTo>
                    <a:pt x="7763" y="1158"/>
                  </a:lnTo>
                  <a:lnTo>
                    <a:pt x="7749" y="1155"/>
                  </a:lnTo>
                  <a:cubicBezTo>
                    <a:pt x="7726" y="1149"/>
                    <a:pt x="7700" y="1141"/>
                    <a:pt x="7676" y="1132"/>
                  </a:cubicBezTo>
                  <a:cubicBezTo>
                    <a:pt x="7635" y="1118"/>
                    <a:pt x="7606" y="1108"/>
                    <a:pt x="7575" y="1098"/>
                  </a:cubicBezTo>
                  <a:cubicBezTo>
                    <a:pt x="7566" y="1095"/>
                    <a:pt x="7552" y="1092"/>
                    <a:pt x="7542" y="1088"/>
                  </a:cubicBezTo>
                  <a:cubicBezTo>
                    <a:pt x="7512" y="1081"/>
                    <a:pt x="7479" y="1078"/>
                    <a:pt x="7452" y="1071"/>
                  </a:cubicBezTo>
                  <a:lnTo>
                    <a:pt x="7448" y="1071"/>
                  </a:lnTo>
                  <a:lnTo>
                    <a:pt x="7425" y="1068"/>
                  </a:lnTo>
                  <a:lnTo>
                    <a:pt x="7405" y="1065"/>
                  </a:lnTo>
                  <a:lnTo>
                    <a:pt x="7385" y="1061"/>
                  </a:lnTo>
                  <a:cubicBezTo>
                    <a:pt x="7342" y="1055"/>
                    <a:pt x="7298" y="1048"/>
                    <a:pt x="7254" y="1038"/>
                  </a:cubicBezTo>
                  <a:lnTo>
                    <a:pt x="7248" y="1038"/>
                  </a:lnTo>
                  <a:cubicBezTo>
                    <a:pt x="7228" y="1035"/>
                    <a:pt x="7208" y="1028"/>
                    <a:pt x="7188" y="1025"/>
                  </a:cubicBezTo>
                  <a:lnTo>
                    <a:pt x="7161" y="1018"/>
                  </a:lnTo>
                  <a:cubicBezTo>
                    <a:pt x="7138" y="1014"/>
                    <a:pt x="7114" y="1008"/>
                    <a:pt x="7090" y="1001"/>
                  </a:cubicBezTo>
                  <a:cubicBezTo>
                    <a:pt x="6987" y="981"/>
                    <a:pt x="6877" y="957"/>
                    <a:pt x="6753" y="934"/>
                  </a:cubicBezTo>
                  <a:lnTo>
                    <a:pt x="6746" y="934"/>
                  </a:lnTo>
                  <a:lnTo>
                    <a:pt x="6672" y="921"/>
                  </a:lnTo>
                  <a:lnTo>
                    <a:pt x="6643" y="917"/>
                  </a:lnTo>
                  <a:lnTo>
                    <a:pt x="6623" y="914"/>
                  </a:lnTo>
                  <a:lnTo>
                    <a:pt x="6599" y="908"/>
                  </a:lnTo>
                  <a:lnTo>
                    <a:pt x="6579" y="904"/>
                  </a:lnTo>
                  <a:cubicBezTo>
                    <a:pt x="6532" y="897"/>
                    <a:pt x="6479" y="884"/>
                    <a:pt x="6439" y="874"/>
                  </a:cubicBezTo>
                  <a:lnTo>
                    <a:pt x="6405" y="868"/>
                  </a:lnTo>
                  <a:cubicBezTo>
                    <a:pt x="6338" y="854"/>
                    <a:pt x="6271" y="837"/>
                    <a:pt x="6204" y="824"/>
                  </a:cubicBezTo>
                  <a:lnTo>
                    <a:pt x="6167" y="814"/>
                  </a:lnTo>
                  <a:cubicBezTo>
                    <a:pt x="6027" y="780"/>
                    <a:pt x="5890" y="750"/>
                    <a:pt x="5749" y="720"/>
                  </a:cubicBezTo>
                  <a:cubicBezTo>
                    <a:pt x="5656" y="700"/>
                    <a:pt x="5545" y="677"/>
                    <a:pt x="5432" y="660"/>
                  </a:cubicBezTo>
                  <a:cubicBezTo>
                    <a:pt x="5385" y="653"/>
                    <a:pt x="5338" y="647"/>
                    <a:pt x="5295" y="644"/>
                  </a:cubicBezTo>
                  <a:lnTo>
                    <a:pt x="5288" y="640"/>
                  </a:lnTo>
                  <a:cubicBezTo>
                    <a:pt x="5221" y="633"/>
                    <a:pt x="5154" y="627"/>
                    <a:pt x="5091" y="616"/>
                  </a:cubicBezTo>
                  <a:cubicBezTo>
                    <a:pt x="5017" y="604"/>
                    <a:pt x="4947" y="590"/>
                    <a:pt x="4877" y="576"/>
                  </a:cubicBezTo>
                  <a:lnTo>
                    <a:pt x="4870" y="573"/>
                  </a:lnTo>
                  <a:lnTo>
                    <a:pt x="4866" y="573"/>
                  </a:lnTo>
                  <a:cubicBezTo>
                    <a:pt x="4830" y="567"/>
                    <a:pt x="4790" y="556"/>
                    <a:pt x="4753" y="550"/>
                  </a:cubicBezTo>
                  <a:cubicBezTo>
                    <a:pt x="4636" y="530"/>
                    <a:pt x="4519" y="510"/>
                    <a:pt x="4402" y="493"/>
                  </a:cubicBezTo>
                  <a:cubicBezTo>
                    <a:pt x="4345" y="486"/>
                    <a:pt x="4288" y="476"/>
                    <a:pt x="4231" y="469"/>
                  </a:cubicBezTo>
                  <a:cubicBezTo>
                    <a:pt x="4208" y="466"/>
                    <a:pt x="4188" y="463"/>
                    <a:pt x="4168" y="459"/>
                  </a:cubicBezTo>
                  <a:lnTo>
                    <a:pt x="4161" y="459"/>
                  </a:lnTo>
                  <a:lnTo>
                    <a:pt x="4154" y="456"/>
                  </a:lnTo>
                  <a:cubicBezTo>
                    <a:pt x="4124" y="453"/>
                    <a:pt x="4091" y="446"/>
                    <a:pt x="4057" y="443"/>
                  </a:cubicBezTo>
                  <a:lnTo>
                    <a:pt x="3937" y="433"/>
                  </a:lnTo>
                  <a:lnTo>
                    <a:pt x="3883" y="426"/>
                  </a:lnTo>
                  <a:lnTo>
                    <a:pt x="3877" y="426"/>
                  </a:lnTo>
                  <a:cubicBezTo>
                    <a:pt x="3816" y="419"/>
                    <a:pt x="3753" y="412"/>
                    <a:pt x="3693" y="406"/>
                  </a:cubicBezTo>
                  <a:cubicBezTo>
                    <a:pt x="3646" y="399"/>
                    <a:pt x="3596" y="392"/>
                    <a:pt x="3542" y="386"/>
                  </a:cubicBezTo>
                  <a:cubicBezTo>
                    <a:pt x="3532" y="383"/>
                    <a:pt x="3526" y="383"/>
                    <a:pt x="3515" y="383"/>
                  </a:cubicBezTo>
                  <a:cubicBezTo>
                    <a:pt x="3489" y="376"/>
                    <a:pt x="3458" y="372"/>
                    <a:pt x="3429" y="366"/>
                  </a:cubicBezTo>
                  <a:cubicBezTo>
                    <a:pt x="3409" y="363"/>
                    <a:pt x="3392" y="363"/>
                    <a:pt x="3372" y="359"/>
                  </a:cubicBezTo>
                  <a:cubicBezTo>
                    <a:pt x="3285" y="343"/>
                    <a:pt x="3194" y="323"/>
                    <a:pt x="3111" y="303"/>
                  </a:cubicBezTo>
                  <a:lnTo>
                    <a:pt x="3060" y="292"/>
                  </a:lnTo>
                  <a:lnTo>
                    <a:pt x="3047" y="289"/>
                  </a:lnTo>
                  <a:cubicBezTo>
                    <a:pt x="3011" y="278"/>
                    <a:pt x="2967" y="272"/>
                    <a:pt x="2927" y="262"/>
                  </a:cubicBezTo>
                  <a:cubicBezTo>
                    <a:pt x="2897" y="258"/>
                    <a:pt x="2870" y="255"/>
                    <a:pt x="2844" y="249"/>
                  </a:cubicBezTo>
                  <a:lnTo>
                    <a:pt x="2830" y="249"/>
                  </a:lnTo>
                  <a:lnTo>
                    <a:pt x="2796" y="242"/>
                  </a:lnTo>
                  <a:cubicBezTo>
                    <a:pt x="2699" y="229"/>
                    <a:pt x="2609" y="212"/>
                    <a:pt x="2529" y="195"/>
                  </a:cubicBezTo>
                  <a:lnTo>
                    <a:pt x="2472" y="182"/>
                  </a:lnTo>
                  <a:lnTo>
                    <a:pt x="2466" y="182"/>
                  </a:lnTo>
                  <a:lnTo>
                    <a:pt x="2458" y="178"/>
                  </a:lnTo>
                  <a:cubicBezTo>
                    <a:pt x="2412" y="168"/>
                    <a:pt x="2355" y="158"/>
                    <a:pt x="2298" y="145"/>
                  </a:cubicBezTo>
                  <a:cubicBezTo>
                    <a:pt x="2251" y="138"/>
                    <a:pt x="2201" y="132"/>
                    <a:pt x="2157" y="128"/>
                  </a:cubicBezTo>
                  <a:cubicBezTo>
                    <a:pt x="2150" y="128"/>
                    <a:pt x="2144" y="128"/>
                    <a:pt x="2137" y="128"/>
                  </a:cubicBezTo>
                  <a:cubicBezTo>
                    <a:pt x="2088" y="128"/>
                    <a:pt x="2042" y="138"/>
                    <a:pt x="2007" y="162"/>
                  </a:cubicBezTo>
                  <a:cubicBezTo>
                    <a:pt x="1984" y="95"/>
                    <a:pt x="1921" y="42"/>
                    <a:pt x="1843" y="25"/>
                  </a:cubicBezTo>
                  <a:lnTo>
                    <a:pt x="1823" y="22"/>
                  </a:lnTo>
                  <a:cubicBezTo>
                    <a:pt x="1783" y="14"/>
                    <a:pt x="1743" y="11"/>
                    <a:pt x="1706" y="11"/>
                  </a:cubicBezTo>
                  <a:cubicBezTo>
                    <a:pt x="1663" y="11"/>
                    <a:pt x="1623" y="11"/>
                    <a:pt x="1589" y="14"/>
                  </a:cubicBezTo>
                  <a:lnTo>
                    <a:pt x="1546" y="14"/>
                  </a:lnTo>
                  <a:cubicBezTo>
                    <a:pt x="1533" y="15"/>
                    <a:pt x="1520" y="16"/>
                    <a:pt x="1507" y="16"/>
                  </a:cubicBezTo>
                  <a:cubicBezTo>
                    <a:pt x="1471" y="16"/>
                    <a:pt x="1432" y="13"/>
                    <a:pt x="1385" y="8"/>
                  </a:cubicBezTo>
                  <a:cubicBezTo>
                    <a:pt x="1343" y="5"/>
                    <a:pt x="1298" y="0"/>
                    <a:pt x="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438750" y="3907875"/>
              <a:ext cx="43175" cy="190825"/>
            </a:xfrm>
            <a:custGeom>
              <a:avLst/>
              <a:gdLst/>
              <a:ahLst/>
              <a:cxnLst/>
              <a:rect l="l" t="t" r="r" b="b"/>
              <a:pathLst>
                <a:path w="1727" h="7633" extrusionOk="0">
                  <a:moveTo>
                    <a:pt x="1726" y="0"/>
                  </a:moveTo>
                  <a:cubicBezTo>
                    <a:pt x="1722" y="11"/>
                    <a:pt x="1719" y="17"/>
                    <a:pt x="1719" y="28"/>
                  </a:cubicBezTo>
                  <a:cubicBezTo>
                    <a:pt x="1632" y="281"/>
                    <a:pt x="1562" y="513"/>
                    <a:pt x="1506" y="726"/>
                  </a:cubicBezTo>
                  <a:cubicBezTo>
                    <a:pt x="1489" y="790"/>
                    <a:pt x="1465" y="857"/>
                    <a:pt x="1445" y="920"/>
                  </a:cubicBezTo>
                  <a:lnTo>
                    <a:pt x="1441" y="924"/>
                  </a:lnTo>
                  <a:cubicBezTo>
                    <a:pt x="1428" y="960"/>
                    <a:pt x="1418" y="997"/>
                    <a:pt x="1405" y="1034"/>
                  </a:cubicBezTo>
                  <a:cubicBezTo>
                    <a:pt x="1388" y="1095"/>
                    <a:pt x="1375" y="1144"/>
                    <a:pt x="1368" y="1195"/>
                  </a:cubicBezTo>
                  <a:cubicBezTo>
                    <a:pt x="1358" y="1252"/>
                    <a:pt x="1348" y="1308"/>
                    <a:pt x="1338" y="1365"/>
                  </a:cubicBezTo>
                  <a:cubicBezTo>
                    <a:pt x="1331" y="1396"/>
                    <a:pt x="1325" y="1428"/>
                    <a:pt x="1318" y="1459"/>
                  </a:cubicBezTo>
                  <a:lnTo>
                    <a:pt x="1314" y="1469"/>
                  </a:lnTo>
                  <a:lnTo>
                    <a:pt x="1314" y="1482"/>
                  </a:lnTo>
                  <a:lnTo>
                    <a:pt x="1301" y="1536"/>
                  </a:lnTo>
                  <a:cubicBezTo>
                    <a:pt x="1294" y="1566"/>
                    <a:pt x="1291" y="1596"/>
                    <a:pt x="1288" y="1633"/>
                  </a:cubicBezTo>
                  <a:lnTo>
                    <a:pt x="1285" y="1643"/>
                  </a:lnTo>
                  <a:cubicBezTo>
                    <a:pt x="1285" y="1656"/>
                    <a:pt x="1281" y="1673"/>
                    <a:pt x="1281" y="1686"/>
                  </a:cubicBezTo>
                  <a:cubicBezTo>
                    <a:pt x="1265" y="1794"/>
                    <a:pt x="1245" y="1900"/>
                    <a:pt x="1217" y="2010"/>
                  </a:cubicBezTo>
                  <a:lnTo>
                    <a:pt x="1211" y="2044"/>
                  </a:lnTo>
                  <a:cubicBezTo>
                    <a:pt x="1188" y="2135"/>
                    <a:pt x="1164" y="2228"/>
                    <a:pt x="1154" y="2322"/>
                  </a:cubicBezTo>
                  <a:cubicBezTo>
                    <a:pt x="1140" y="2422"/>
                    <a:pt x="1127" y="2536"/>
                    <a:pt x="1104" y="2652"/>
                  </a:cubicBezTo>
                  <a:cubicBezTo>
                    <a:pt x="1084" y="2763"/>
                    <a:pt x="1057" y="2870"/>
                    <a:pt x="1037" y="2961"/>
                  </a:cubicBezTo>
                  <a:lnTo>
                    <a:pt x="1027" y="2990"/>
                  </a:lnTo>
                  <a:cubicBezTo>
                    <a:pt x="1004" y="3088"/>
                    <a:pt x="980" y="3185"/>
                    <a:pt x="967" y="3285"/>
                  </a:cubicBezTo>
                  <a:cubicBezTo>
                    <a:pt x="950" y="3412"/>
                    <a:pt x="930" y="3526"/>
                    <a:pt x="907" y="3629"/>
                  </a:cubicBezTo>
                  <a:cubicBezTo>
                    <a:pt x="887" y="3730"/>
                    <a:pt x="859" y="3836"/>
                    <a:pt x="823" y="3977"/>
                  </a:cubicBezTo>
                  <a:cubicBezTo>
                    <a:pt x="813" y="4014"/>
                    <a:pt x="803" y="4054"/>
                    <a:pt x="790" y="4091"/>
                  </a:cubicBezTo>
                  <a:lnTo>
                    <a:pt x="786" y="4105"/>
                  </a:lnTo>
                  <a:cubicBezTo>
                    <a:pt x="783" y="4117"/>
                    <a:pt x="779" y="4128"/>
                    <a:pt x="776" y="4141"/>
                  </a:cubicBezTo>
                  <a:cubicBezTo>
                    <a:pt x="756" y="4202"/>
                    <a:pt x="739" y="4265"/>
                    <a:pt x="719" y="4325"/>
                  </a:cubicBezTo>
                  <a:cubicBezTo>
                    <a:pt x="692" y="4418"/>
                    <a:pt x="659" y="4529"/>
                    <a:pt x="629" y="4643"/>
                  </a:cubicBezTo>
                  <a:cubicBezTo>
                    <a:pt x="578" y="4844"/>
                    <a:pt x="532" y="5051"/>
                    <a:pt x="485" y="5265"/>
                  </a:cubicBezTo>
                  <a:cubicBezTo>
                    <a:pt x="448" y="5442"/>
                    <a:pt x="408" y="5622"/>
                    <a:pt x="365" y="5797"/>
                  </a:cubicBezTo>
                  <a:lnTo>
                    <a:pt x="365" y="5800"/>
                  </a:lnTo>
                  <a:lnTo>
                    <a:pt x="345" y="5883"/>
                  </a:lnTo>
                  <a:cubicBezTo>
                    <a:pt x="285" y="6131"/>
                    <a:pt x="234" y="6355"/>
                    <a:pt x="184" y="6562"/>
                  </a:cubicBezTo>
                  <a:cubicBezTo>
                    <a:pt x="167" y="6643"/>
                    <a:pt x="154" y="6723"/>
                    <a:pt x="141" y="6797"/>
                  </a:cubicBezTo>
                  <a:lnTo>
                    <a:pt x="137" y="6813"/>
                  </a:lnTo>
                  <a:cubicBezTo>
                    <a:pt x="134" y="6837"/>
                    <a:pt x="131" y="6857"/>
                    <a:pt x="127" y="6880"/>
                  </a:cubicBezTo>
                  <a:cubicBezTo>
                    <a:pt x="121" y="6914"/>
                    <a:pt x="114" y="6951"/>
                    <a:pt x="107" y="6984"/>
                  </a:cubicBezTo>
                  <a:lnTo>
                    <a:pt x="107" y="6991"/>
                  </a:lnTo>
                  <a:cubicBezTo>
                    <a:pt x="94" y="7054"/>
                    <a:pt x="84" y="7118"/>
                    <a:pt x="74" y="7184"/>
                  </a:cubicBezTo>
                  <a:lnTo>
                    <a:pt x="44" y="7365"/>
                  </a:lnTo>
                  <a:lnTo>
                    <a:pt x="44" y="7368"/>
                  </a:lnTo>
                  <a:lnTo>
                    <a:pt x="44" y="7372"/>
                  </a:lnTo>
                  <a:cubicBezTo>
                    <a:pt x="37" y="7412"/>
                    <a:pt x="27" y="7456"/>
                    <a:pt x="21" y="7496"/>
                  </a:cubicBezTo>
                  <a:lnTo>
                    <a:pt x="21" y="7509"/>
                  </a:lnTo>
                  <a:cubicBezTo>
                    <a:pt x="13" y="7549"/>
                    <a:pt x="7" y="7593"/>
                    <a:pt x="1" y="7633"/>
                  </a:cubicBezTo>
                  <a:cubicBezTo>
                    <a:pt x="7" y="7599"/>
                    <a:pt x="17" y="7566"/>
                    <a:pt x="24" y="7536"/>
                  </a:cubicBezTo>
                  <a:cubicBezTo>
                    <a:pt x="27" y="7522"/>
                    <a:pt x="30" y="7513"/>
                    <a:pt x="33" y="7499"/>
                  </a:cubicBezTo>
                  <a:lnTo>
                    <a:pt x="37" y="7479"/>
                  </a:lnTo>
                  <a:cubicBezTo>
                    <a:pt x="41" y="7462"/>
                    <a:pt x="44" y="7445"/>
                    <a:pt x="47" y="7425"/>
                  </a:cubicBezTo>
                  <a:cubicBezTo>
                    <a:pt x="54" y="7399"/>
                    <a:pt x="61" y="7368"/>
                    <a:pt x="64" y="7342"/>
                  </a:cubicBezTo>
                  <a:cubicBezTo>
                    <a:pt x="84" y="7241"/>
                    <a:pt x="104" y="7141"/>
                    <a:pt x="131" y="7044"/>
                  </a:cubicBezTo>
                  <a:cubicBezTo>
                    <a:pt x="157" y="6937"/>
                    <a:pt x="188" y="6817"/>
                    <a:pt x="224" y="6683"/>
                  </a:cubicBezTo>
                  <a:cubicBezTo>
                    <a:pt x="291" y="6439"/>
                    <a:pt x="358" y="6195"/>
                    <a:pt x="418" y="5984"/>
                  </a:cubicBezTo>
                  <a:cubicBezTo>
                    <a:pt x="478" y="5773"/>
                    <a:pt x="529" y="5559"/>
                    <a:pt x="578" y="5352"/>
                  </a:cubicBezTo>
                  <a:lnTo>
                    <a:pt x="589" y="5308"/>
                  </a:lnTo>
                  <a:cubicBezTo>
                    <a:pt x="599" y="5265"/>
                    <a:pt x="612" y="5221"/>
                    <a:pt x="623" y="5178"/>
                  </a:cubicBezTo>
                  <a:cubicBezTo>
                    <a:pt x="643" y="5101"/>
                    <a:pt x="663" y="5020"/>
                    <a:pt x="679" y="4940"/>
                  </a:cubicBezTo>
                  <a:cubicBezTo>
                    <a:pt x="706" y="4827"/>
                    <a:pt x="729" y="4716"/>
                    <a:pt x="746" y="4633"/>
                  </a:cubicBezTo>
                  <a:lnTo>
                    <a:pt x="769" y="4515"/>
                  </a:lnTo>
                  <a:cubicBezTo>
                    <a:pt x="803" y="4342"/>
                    <a:pt x="839" y="4161"/>
                    <a:pt x="873" y="3981"/>
                  </a:cubicBezTo>
                  <a:cubicBezTo>
                    <a:pt x="893" y="3867"/>
                    <a:pt x="910" y="3756"/>
                    <a:pt x="930" y="3646"/>
                  </a:cubicBezTo>
                  <a:cubicBezTo>
                    <a:pt x="957" y="3506"/>
                    <a:pt x="987" y="3368"/>
                    <a:pt x="1013" y="3238"/>
                  </a:cubicBezTo>
                  <a:lnTo>
                    <a:pt x="1027" y="3178"/>
                  </a:lnTo>
                  <a:cubicBezTo>
                    <a:pt x="1047" y="3088"/>
                    <a:pt x="1067" y="2998"/>
                    <a:pt x="1091" y="2907"/>
                  </a:cubicBezTo>
                  <a:cubicBezTo>
                    <a:pt x="1117" y="2810"/>
                    <a:pt x="1148" y="2709"/>
                    <a:pt x="1180" y="2606"/>
                  </a:cubicBezTo>
                  <a:cubicBezTo>
                    <a:pt x="1245" y="2419"/>
                    <a:pt x="1311" y="2215"/>
                    <a:pt x="1355" y="2007"/>
                  </a:cubicBezTo>
                  <a:cubicBezTo>
                    <a:pt x="1365" y="1967"/>
                    <a:pt x="1371" y="1930"/>
                    <a:pt x="1378" y="1894"/>
                  </a:cubicBezTo>
                  <a:cubicBezTo>
                    <a:pt x="1385" y="1857"/>
                    <a:pt x="1388" y="1823"/>
                    <a:pt x="1395" y="1790"/>
                  </a:cubicBezTo>
                  <a:cubicBezTo>
                    <a:pt x="1412" y="1703"/>
                    <a:pt x="1432" y="1616"/>
                    <a:pt x="1452" y="1536"/>
                  </a:cubicBezTo>
                  <a:cubicBezTo>
                    <a:pt x="1472" y="1422"/>
                    <a:pt x="1485" y="1308"/>
                    <a:pt x="1498" y="1198"/>
                  </a:cubicBezTo>
                  <a:lnTo>
                    <a:pt x="1506" y="1158"/>
                  </a:lnTo>
                  <a:cubicBezTo>
                    <a:pt x="1512" y="1084"/>
                    <a:pt x="1522" y="1017"/>
                    <a:pt x="1532" y="951"/>
                  </a:cubicBezTo>
                  <a:cubicBezTo>
                    <a:pt x="1542" y="891"/>
                    <a:pt x="1552" y="830"/>
                    <a:pt x="1569" y="746"/>
                  </a:cubicBezTo>
                  <a:cubicBezTo>
                    <a:pt x="1579" y="703"/>
                    <a:pt x="1586" y="659"/>
                    <a:pt x="1592" y="616"/>
                  </a:cubicBezTo>
                  <a:cubicBezTo>
                    <a:pt x="1602" y="570"/>
                    <a:pt x="1609" y="522"/>
                    <a:pt x="1619" y="476"/>
                  </a:cubicBezTo>
                  <a:lnTo>
                    <a:pt x="1619" y="479"/>
                  </a:lnTo>
                  <a:lnTo>
                    <a:pt x="1622" y="459"/>
                  </a:lnTo>
                  <a:cubicBezTo>
                    <a:pt x="1626" y="452"/>
                    <a:pt x="1626" y="442"/>
                    <a:pt x="1629" y="436"/>
                  </a:cubicBezTo>
                  <a:cubicBezTo>
                    <a:pt x="1639" y="389"/>
                    <a:pt x="1649" y="349"/>
                    <a:pt x="1659" y="305"/>
                  </a:cubicBezTo>
                  <a:cubicBezTo>
                    <a:pt x="1662" y="292"/>
                    <a:pt x="1666" y="281"/>
                    <a:pt x="1669" y="272"/>
                  </a:cubicBezTo>
                  <a:cubicBezTo>
                    <a:pt x="1672" y="249"/>
                    <a:pt x="1679" y="224"/>
                    <a:pt x="1686" y="201"/>
                  </a:cubicBezTo>
                  <a:cubicBezTo>
                    <a:pt x="1693" y="168"/>
                    <a:pt x="1699" y="138"/>
                    <a:pt x="1706" y="108"/>
                  </a:cubicBezTo>
                  <a:cubicBezTo>
                    <a:pt x="1709" y="94"/>
                    <a:pt x="1716" y="81"/>
                    <a:pt x="1719" y="71"/>
                  </a:cubicBezTo>
                  <a:lnTo>
                    <a:pt x="1722" y="54"/>
                  </a:lnTo>
                  <a:cubicBezTo>
                    <a:pt x="1726" y="41"/>
                    <a:pt x="1726" y="31"/>
                    <a:pt x="1726" y="17"/>
                  </a:cubicBezTo>
                  <a:lnTo>
                    <a:pt x="1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491575" y="3944425"/>
              <a:ext cx="23100" cy="92400"/>
            </a:xfrm>
            <a:custGeom>
              <a:avLst/>
              <a:gdLst/>
              <a:ahLst/>
              <a:cxnLst/>
              <a:rect l="l" t="t" r="r" b="b"/>
              <a:pathLst>
                <a:path w="924" h="3696" extrusionOk="0">
                  <a:moveTo>
                    <a:pt x="924" y="0"/>
                  </a:moveTo>
                  <a:lnTo>
                    <a:pt x="918" y="14"/>
                  </a:lnTo>
                  <a:cubicBezTo>
                    <a:pt x="910" y="34"/>
                    <a:pt x="904" y="54"/>
                    <a:pt x="898" y="74"/>
                  </a:cubicBezTo>
                  <a:cubicBezTo>
                    <a:pt x="887" y="100"/>
                    <a:pt x="881" y="127"/>
                    <a:pt x="870" y="157"/>
                  </a:cubicBezTo>
                  <a:cubicBezTo>
                    <a:pt x="864" y="181"/>
                    <a:pt x="853" y="204"/>
                    <a:pt x="847" y="231"/>
                  </a:cubicBezTo>
                  <a:cubicBezTo>
                    <a:pt x="807" y="348"/>
                    <a:pt x="770" y="465"/>
                    <a:pt x="733" y="585"/>
                  </a:cubicBezTo>
                  <a:cubicBezTo>
                    <a:pt x="706" y="679"/>
                    <a:pt x="680" y="776"/>
                    <a:pt x="657" y="869"/>
                  </a:cubicBezTo>
                  <a:lnTo>
                    <a:pt x="640" y="930"/>
                  </a:lnTo>
                  <a:cubicBezTo>
                    <a:pt x="606" y="1050"/>
                    <a:pt x="580" y="1161"/>
                    <a:pt x="556" y="1264"/>
                  </a:cubicBezTo>
                  <a:cubicBezTo>
                    <a:pt x="529" y="1378"/>
                    <a:pt x="499" y="1495"/>
                    <a:pt x="472" y="1616"/>
                  </a:cubicBezTo>
                  <a:cubicBezTo>
                    <a:pt x="462" y="1666"/>
                    <a:pt x="449" y="1712"/>
                    <a:pt x="439" y="1763"/>
                  </a:cubicBezTo>
                  <a:cubicBezTo>
                    <a:pt x="426" y="1820"/>
                    <a:pt x="409" y="1880"/>
                    <a:pt x="399" y="1940"/>
                  </a:cubicBezTo>
                  <a:cubicBezTo>
                    <a:pt x="389" y="1977"/>
                    <a:pt x="382" y="2013"/>
                    <a:pt x="376" y="2047"/>
                  </a:cubicBezTo>
                  <a:cubicBezTo>
                    <a:pt x="369" y="2084"/>
                    <a:pt x="362" y="2121"/>
                    <a:pt x="356" y="2158"/>
                  </a:cubicBezTo>
                  <a:lnTo>
                    <a:pt x="356" y="2150"/>
                  </a:lnTo>
                  <a:cubicBezTo>
                    <a:pt x="345" y="2201"/>
                    <a:pt x="339" y="2251"/>
                    <a:pt x="328" y="2298"/>
                  </a:cubicBezTo>
                  <a:cubicBezTo>
                    <a:pt x="305" y="2405"/>
                    <a:pt x="285" y="2512"/>
                    <a:pt x="262" y="2619"/>
                  </a:cubicBezTo>
                  <a:cubicBezTo>
                    <a:pt x="228" y="2756"/>
                    <a:pt x="195" y="2900"/>
                    <a:pt x="161" y="3041"/>
                  </a:cubicBezTo>
                  <a:cubicBezTo>
                    <a:pt x="138" y="3141"/>
                    <a:pt x="111" y="3241"/>
                    <a:pt x="78" y="3375"/>
                  </a:cubicBezTo>
                  <a:cubicBezTo>
                    <a:pt x="51" y="3468"/>
                    <a:pt x="31" y="3562"/>
                    <a:pt x="11" y="3655"/>
                  </a:cubicBezTo>
                  <a:lnTo>
                    <a:pt x="1" y="3696"/>
                  </a:lnTo>
                  <a:cubicBezTo>
                    <a:pt x="51" y="3498"/>
                    <a:pt x="111" y="3268"/>
                    <a:pt x="178" y="3041"/>
                  </a:cubicBezTo>
                  <a:cubicBezTo>
                    <a:pt x="202" y="2956"/>
                    <a:pt x="218" y="2870"/>
                    <a:pt x="235" y="2793"/>
                  </a:cubicBezTo>
                  <a:lnTo>
                    <a:pt x="235" y="2789"/>
                  </a:lnTo>
                  <a:cubicBezTo>
                    <a:pt x="239" y="2769"/>
                    <a:pt x="245" y="2749"/>
                    <a:pt x="248" y="2726"/>
                  </a:cubicBezTo>
                  <a:cubicBezTo>
                    <a:pt x="271" y="2615"/>
                    <a:pt x="299" y="2505"/>
                    <a:pt x="322" y="2408"/>
                  </a:cubicBezTo>
                  <a:cubicBezTo>
                    <a:pt x="369" y="2218"/>
                    <a:pt x="416" y="2017"/>
                    <a:pt x="466" y="1800"/>
                  </a:cubicBezTo>
                  <a:lnTo>
                    <a:pt x="466" y="1796"/>
                  </a:lnTo>
                  <a:lnTo>
                    <a:pt x="469" y="1789"/>
                  </a:lnTo>
                  <a:cubicBezTo>
                    <a:pt x="479" y="1740"/>
                    <a:pt x="492" y="1686"/>
                    <a:pt x="499" y="1632"/>
                  </a:cubicBezTo>
                  <a:cubicBezTo>
                    <a:pt x="503" y="1609"/>
                    <a:pt x="506" y="1585"/>
                    <a:pt x="509" y="1565"/>
                  </a:cubicBezTo>
                  <a:cubicBezTo>
                    <a:pt x="516" y="1532"/>
                    <a:pt x="523" y="1495"/>
                    <a:pt x="529" y="1459"/>
                  </a:cubicBezTo>
                  <a:cubicBezTo>
                    <a:pt x="549" y="1338"/>
                    <a:pt x="576" y="1227"/>
                    <a:pt x="613" y="1121"/>
                  </a:cubicBezTo>
                  <a:cubicBezTo>
                    <a:pt x="649" y="1007"/>
                    <a:pt x="680" y="903"/>
                    <a:pt x="703" y="806"/>
                  </a:cubicBezTo>
                  <a:cubicBezTo>
                    <a:pt x="713" y="769"/>
                    <a:pt x="720" y="736"/>
                    <a:pt x="730" y="699"/>
                  </a:cubicBezTo>
                  <a:cubicBezTo>
                    <a:pt x="747" y="625"/>
                    <a:pt x="767" y="552"/>
                    <a:pt x="787" y="482"/>
                  </a:cubicBezTo>
                  <a:cubicBezTo>
                    <a:pt x="800" y="435"/>
                    <a:pt x="813" y="388"/>
                    <a:pt x="827" y="344"/>
                  </a:cubicBezTo>
                  <a:lnTo>
                    <a:pt x="830" y="341"/>
                  </a:lnTo>
                  <a:cubicBezTo>
                    <a:pt x="847" y="295"/>
                    <a:pt x="861" y="244"/>
                    <a:pt x="873" y="198"/>
                  </a:cubicBezTo>
                  <a:cubicBezTo>
                    <a:pt x="894" y="134"/>
                    <a:pt x="907" y="67"/>
                    <a:pt x="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603800" y="3951800"/>
              <a:ext cx="53775" cy="159450"/>
            </a:xfrm>
            <a:custGeom>
              <a:avLst/>
              <a:gdLst/>
              <a:ahLst/>
              <a:cxnLst/>
              <a:rect l="l" t="t" r="r" b="b"/>
              <a:pathLst>
                <a:path w="2151" h="6378" extrusionOk="0">
                  <a:moveTo>
                    <a:pt x="2051" y="0"/>
                  </a:moveTo>
                  <a:cubicBezTo>
                    <a:pt x="2034" y="0"/>
                    <a:pt x="2017" y="6"/>
                    <a:pt x="2000" y="13"/>
                  </a:cubicBezTo>
                  <a:cubicBezTo>
                    <a:pt x="1980" y="26"/>
                    <a:pt x="1967" y="46"/>
                    <a:pt x="1960" y="70"/>
                  </a:cubicBezTo>
                  <a:lnTo>
                    <a:pt x="1957" y="83"/>
                  </a:lnTo>
                  <a:cubicBezTo>
                    <a:pt x="1943" y="143"/>
                    <a:pt x="1927" y="204"/>
                    <a:pt x="1910" y="267"/>
                  </a:cubicBezTo>
                  <a:cubicBezTo>
                    <a:pt x="1893" y="321"/>
                    <a:pt x="1873" y="374"/>
                    <a:pt x="1856" y="424"/>
                  </a:cubicBezTo>
                  <a:lnTo>
                    <a:pt x="1853" y="428"/>
                  </a:lnTo>
                  <a:lnTo>
                    <a:pt x="1853" y="431"/>
                  </a:lnTo>
                  <a:cubicBezTo>
                    <a:pt x="1813" y="534"/>
                    <a:pt x="1769" y="648"/>
                    <a:pt x="1733" y="765"/>
                  </a:cubicBezTo>
                  <a:cubicBezTo>
                    <a:pt x="1696" y="883"/>
                    <a:pt x="1662" y="1000"/>
                    <a:pt x="1635" y="1096"/>
                  </a:cubicBezTo>
                  <a:lnTo>
                    <a:pt x="1629" y="1123"/>
                  </a:lnTo>
                  <a:cubicBezTo>
                    <a:pt x="1615" y="1170"/>
                    <a:pt x="1606" y="1217"/>
                    <a:pt x="1592" y="1261"/>
                  </a:cubicBezTo>
                  <a:cubicBezTo>
                    <a:pt x="1578" y="1301"/>
                    <a:pt x="1566" y="1341"/>
                    <a:pt x="1555" y="1374"/>
                  </a:cubicBezTo>
                  <a:lnTo>
                    <a:pt x="1555" y="1377"/>
                  </a:lnTo>
                  <a:lnTo>
                    <a:pt x="1555" y="1381"/>
                  </a:lnTo>
                  <a:lnTo>
                    <a:pt x="1549" y="1404"/>
                  </a:lnTo>
                  <a:lnTo>
                    <a:pt x="1538" y="1424"/>
                  </a:lnTo>
                  <a:cubicBezTo>
                    <a:pt x="1532" y="1448"/>
                    <a:pt x="1525" y="1468"/>
                    <a:pt x="1518" y="1491"/>
                  </a:cubicBezTo>
                  <a:lnTo>
                    <a:pt x="1518" y="1497"/>
                  </a:lnTo>
                  <a:lnTo>
                    <a:pt x="1515" y="1508"/>
                  </a:lnTo>
                  <a:cubicBezTo>
                    <a:pt x="1505" y="1534"/>
                    <a:pt x="1498" y="1562"/>
                    <a:pt x="1489" y="1591"/>
                  </a:cubicBezTo>
                  <a:lnTo>
                    <a:pt x="1475" y="1635"/>
                  </a:lnTo>
                  <a:lnTo>
                    <a:pt x="1469" y="1655"/>
                  </a:lnTo>
                  <a:cubicBezTo>
                    <a:pt x="1455" y="1689"/>
                    <a:pt x="1445" y="1722"/>
                    <a:pt x="1435" y="1755"/>
                  </a:cubicBezTo>
                  <a:cubicBezTo>
                    <a:pt x="1391" y="1886"/>
                    <a:pt x="1358" y="1999"/>
                    <a:pt x="1331" y="2099"/>
                  </a:cubicBezTo>
                  <a:lnTo>
                    <a:pt x="1321" y="2136"/>
                  </a:lnTo>
                  <a:lnTo>
                    <a:pt x="1318" y="2140"/>
                  </a:lnTo>
                  <a:cubicBezTo>
                    <a:pt x="1298" y="2224"/>
                    <a:pt x="1268" y="2327"/>
                    <a:pt x="1234" y="2431"/>
                  </a:cubicBezTo>
                  <a:cubicBezTo>
                    <a:pt x="1200" y="2538"/>
                    <a:pt x="1164" y="2652"/>
                    <a:pt x="1127" y="2766"/>
                  </a:cubicBezTo>
                  <a:cubicBezTo>
                    <a:pt x="1104" y="2839"/>
                    <a:pt x="1080" y="2913"/>
                    <a:pt x="1060" y="2982"/>
                  </a:cubicBezTo>
                  <a:cubicBezTo>
                    <a:pt x="1047" y="3023"/>
                    <a:pt x="1033" y="3063"/>
                    <a:pt x="1020" y="3103"/>
                  </a:cubicBezTo>
                  <a:cubicBezTo>
                    <a:pt x="1010" y="3140"/>
                    <a:pt x="997" y="3177"/>
                    <a:pt x="987" y="3217"/>
                  </a:cubicBezTo>
                  <a:lnTo>
                    <a:pt x="984" y="3227"/>
                  </a:lnTo>
                  <a:lnTo>
                    <a:pt x="980" y="3237"/>
                  </a:lnTo>
                  <a:lnTo>
                    <a:pt x="976" y="3247"/>
                  </a:lnTo>
                  <a:cubicBezTo>
                    <a:pt x="956" y="3311"/>
                    <a:pt x="936" y="3377"/>
                    <a:pt x="913" y="3441"/>
                  </a:cubicBezTo>
                  <a:cubicBezTo>
                    <a:pt x="899" y="3488"/>
                    <a:pt x="879" y="3538"/>
                    <a:pt x="867" y="3584"/>
                  </a:cubicBezTo>
                  <a:lnTo>
                    <a:pt x="863" y="3592"/>
                  </a:lnTo>
                  <a:lnTo>
                    <a:pt x="859" y="3598"/>
                  </a:lnTo>
                  <a:lnTo>
                    <a:pt x="856" y="3612"/>
                  </a:lnTo>
                  <a:lnTo>
                    <a:pt x="853" y="3615"/>
                  </a:lnTo>
                  <a:cubicBezTo>
                    <a:pt x="836" y="3661"/>
                    <a:pt x="819" y="3712"/>
                    <a:pt x="799" y="3765"/>
                  </a:cubicBezTo>
                  <a:cubicBezTo>
                    <a:pt x="759" y="3889"/>
                    <a:pt x="719" y="4013"/>
                    <a:pt x="689" y="4110"/>
                  </a:cubicBezTo>
                  <a:cubicBezTo>
                    <a:pt x="672" y="4163"/>
                    <a:pt x="655" y="4220"/>
                    <a:pt x="639" y="4277"/>
                  </a:cubicBezTo>
                  <a:cubicBezTo>
                    <a:pt x="632" y="4297"/>
                    <a:pt x="626" y="4317"/>
                    <a:pt x="618" y="4341"/>
                  </a:cubicBezTo>
                  <a:lnTo>
                    <a:pt x="615" y="4351"/>
                  </a:lnTo>
                  <a:cubicBezTo>
                    <a:pt x="609" y="4384"/>
                    <a:pt x="598" y="4414"/>
                    <a:pt x="589" y="4447"/>
                  </a:cubicBezTo>
                  <a:cubicBezTo>
                    <a:pt x="529" y="4648"/>
                    <a:pt x="458" y="4859"/>
                    <a:pt x="378" y="5073"/>
                  </a:cubicBezTo>
                  <a:cubicBezTo>
                    <a:pt x="345" y="5166"/>
                    <a:pt x="314" y="5260"/>
                    <a:pt x="285" y="5347"/>
                  </a:cubicBezTo>
                  <a:lnTo>
                    <a:pt x="281" y="5361"/>
                  </a:lnTo>
                  <a:lnTo>
                    <a:pt x="277" y="5367"/>
                  </a:lnTo>
                  <a:lnTo>
                    <a:pt x="274" y="5370"/>
                  </a:lnTo>
                  <a:lnTo>
                    <a:pt x="274" y="5374"/>
                  </a:lnTo>
                  <a:cubicBezTo>
                    <a:pt x="244" y="5461"/>
                    <a:pt x="204" y="5581"/>
                    <a:pt x="161" y="5695"/>
                  </a:cubicBezTo>
                  <a:cubicBezTo>
                    <a:pt x="151" y="5722"/>
                    <a:pt x="141" y="5748"/>
                    <a:pt x="130" y="5776"/>
                  </a:cubicBezTo>
                  <a:lnTo>
                    <a:pt x="117" y="5812"/>
                  </a:lnTo>
                  <a:cubicBezTo>
                    <a:pt x="97" y="5866"/>
                    <a:pt x="73" y="5919"/>
                    <a:pt x="57" y="5972"/>
                  </a:cubicBezTo>
                  <a:cubicBezTo>
                    <a:pt x="53" y="5986"/>
                    <a:pt x="47" y="6000"/>
                    <a:pt x="44" y="6016"/>
                  </a:cubicBezTo>
                  <a:cubicBezTo>
                    <a:pt x="41" y="6029"/>
                    <a:pt x="37" y="6040"/>
                    <a:pt x="33" y="6053"/>
                  </a:cubicBezTo>
                  <a:lnTo>
                    <a:pt x="30" y="6063"/>
                  </a:lnTo>
                  <a:lnTo>
                    <a:pt x="27" y="6069"/>
                  </a:lnTo>
                  <a:lnTo>
                    <a:pt x="24" y="6080"/>
                  </a:lnTo>
                  <a:lnTo>
                    <a:pt x="20" y="6083"/>
                  </a:lnTo>
                  <a:lnTo>
                    <a:pt x="16" y="6097"/>
                  </a:lnTo>
                  <a:cubicBezTo>
                    <a:pt x="13" y="6103"/>
                    <a:pt x="13" y="6110"/>
                    <a:pt x="10" y="6117"/>
                  </a:cubicBezTo>
                  <a:lnTo>
                    <a:pt x="7" y="6126"/>
                  </a:lnTo>
                  <a:cubicBezTo>
                    <a:pt x="4" y="6140"/>
                    <a:pt x="4" y="6153"/>
                    <a:pt x="4" y="6167"/>
                  </a:cubicBezTo>
                  <a:cubicBezTo>
                    <a:pt x="4" y="6173"/>
                    <a:pt x="4" y="6180"/>
                    <a:pt x="0" y="6187"/>
                  </a:cubicBezTo>
                  <a:cubicBezTo>
                    <a:pt x="4" y="6224"/>
                    <a:pt x="13" y="6253"/>
                    <a:pt x="30" y="6284"/>
                  </a:cubicBezTo>
                  <a:cubicBezTo>
                    <a:pt x="50" y="6313"/>
                    <a:pt x="73" y="6338"/>
                    <a:pt x="104" y="6350"/>
                  </a:cubicBezTo>
                  <a:cubicBezTo>
                    <a:pt x="121" y="6361"/>
                    <a:pt x="137" y="6367"/>
                    <a:pt x="154" y="6370"/>
                  </a:cubicBezTo>
                  <a:cubicBezTo>
                    <a:pt x="171" y="6374"/>
                    <a:pt x="187" y="6378"/>
                    <a:pt x="204" y="6378"/>
                  </a:cubicBezTo>
                  <a:cubicBezTo>
                    <a:pt x="251" y="6374"/>
                    <a:pt x="308" y="6354"/>
                    <a:pt x="342" y="6313"/>
                  </a:cubicBezTo>
                  <a:cubicBezTo>
                    <a:pt x="354" y="6293"/>
                    <a:pt x="374" y="6270"/>
                    <a:pt x="388" y="6244"/>
                  </a:cubicBezTo>
                  <a:cubicBezTo>
                    <a:pt x="395" y="6230"/>
                    <a:pt x="402" y="6213"/>
                    <a:pt x="408" y="6200"/>
                  </a:cubicBezTo>
                  <a:cubicBezTo>
                    <a:pt x="415" y="6187"/>
                    <a:pt x="422" y="6170"/>
                    <a:pt x="428" y="6150"/>
                  </a:cubicBezTo>
                  <a:cubicBezTo>
                    <a:pt x="431" y="6140"/>
                    <a:pt x="435" y="6130"/>
                    <a:pt x="442" y="6117"/>
                  </a:cubicBezTo>
                  <a:lnTo>
                    <a:pt x="445" y="6100"/>
                  </a:lnTo>
                  <a:cubicBezTo>
                    <a:pt x="455" y="6077"/>
                    <a:pt x="465" y="6057"/>
                    <a:pt x="472" y="6033"/>
                  </a:cubicBezTo>
                  <a:lnTo>
                    <a:pt x="478" y="6016"/>
                  </a:lnTo>
                  <a:lnTo>
                    <a:pt x="495" y="5980"/>
                  </a:lnTo>
                  <a:cubicBezTo>
                    <a:pt x="522" y="5912"/>
                    <a:pt x="549" y="5842"/>
                    <a:pt x="566" y="5789"/>
                  </a:cubicBezTo>
                  <a:lnTo>
                    <a:pt x="569" y="5782"/>
                  </a:lnTo>
                  <a:cubicBezTo>
                    <a:pt x="609" y="5668"/>
                    <a:pt x="646" y="5551"/>
                    <a:pt x="675" y="5467"/>
                  </a:cubicBezTo>
                  <a:cubicBezTo>
                    <a:pt x="709" y="5367"/>
                    <a:pt x="746" y="5264"/>
                    <a:pt x="776" y="5183"/>
                  </a:cubicBezTo>
                  <a:lnTo>
                    <a:pt x="776" y="5177"/>
                  </a:lnTo>
                  <a:lnTo>
                    <a:pt x="779" y="5170"/>
                  </a:lnTo>
                  <a:lnTo>
                    <a:pt x="783" y="5163"/>
                  </a:lnTo>
                  <a:lnTo>
                    <a:pt x="783" y="5160"/>
                  </a:lnTo>
                  <a:cubicBezTo>
                    <a:pt x="819" y="5056"/>
                    <a:pt x="867" y="4929"/>
                    <a:pt x="903" y="4808"/>
                  </a:cubicBezTo>
                  <a:lnTo>
                    <a:pt x="916" y="4768"/>
                  </a:lnTo>
                  <a:lnTo>
                    <a:pt x="930" y="4728"/>
                  </a:lnTo>
                  <a:cubicBezTo>
                    <a:pt x="953" y="4655"/>
                    <a:pt x="980" y="4568"/>
                    <a:pt x="1004" y="4484"/>
                  </a:cubicBezTo>
                  <a:cubicBezTo>
                    <a:pt x="1020" y="4418"/>
                    <a:pt x="1037" y="4357"/>
                    <a:pt x="1054" y="4304"/>
                  </a:cubicBezTo>
                  <a:cubicBezTo>
                    <a:pt x="1060" y="4277"/>
                    <a:pt x="1070" y="4247"/>
                    <a:pt x="1080" y="4220"/>
                  </a:cubicBezTo>
                  <a:lnTo>
                    <a:pt x="1084" y="4214"/>
                  </a:lnTo>
                  <a:cubicBezTo>
                    <a:pt x="1090" y="4186"/>
                    <a:pt x="1100" y="4160"/>
                    <a:pt x="1107" y="4137"/>
                  </a:cubicBezTo>
                  <a:cubicBezTo>
                    <a:pt x="1137" y="4040"/>
                    <a:pt x="1171" y="3939"/>
                    <a:pt x="1200" y="3852"/>
                  </a:cubicBezTo>
                  <a:lnTo>
                    <a:pt x="1200" y="3845"/>
                  </a:lnTo>
                  <a:lnTo>
                    <a:pt x="1204" y="3839"/>
                  </a:lnTo>
                  <a:lnTo>
                    <a:pt x="1214" y="3809"/>
                  </a:lnTo>
                  <a:cubicBezTo>
                    <a:pt x="1224" y="3775"/>
                    <a:pt x="1237" y="3745"/>
                    <a:pt x="1248" y="3712"/>
                  </a:cubicBezTo>
                  <a:lnTo>
                    <a:pt x="1248" y="3709"/>
                  </a:lnTo>
                  <a:cubicBezTo>
                    <a:pt x="1274" y="3635"/>
                    <a:pt x="1301" y="3555"/>
                    <a:pt x="1325" y="3474"/>
                  </a:cubicBezTo>
                  <a:cubicBezTo>
                    <a:pt x="1365" y="3344"/>
                    <a:pt x="1395" y="3234"/>
                    <a:pt x="1421" y="3133"/>
                  </a:cubicBezTo>
                  <a:cubicBezTo>
                    <a:pt x="1438" y="3073"/>
                    <a:pt x="1455" y="3013"/>
                    <a:pt x="1469" y="2956"/>
                  </a:cubicBezTo>
                  <a:lnTo>
                    <a:pt x="1475" y="2939"/>
                  </a:lnTo>
                  <a:cubicBezTo>
                    <a:pt x="1489" y="2893"/>
                    <a:pt x="1501" y="2846"/>
                    <a:pt x="1515" y="2799"/>
                  </a:cubicBezTo>
                  <a:cubicBezTo>
                    <a:pt x="1525" y="2758"/>
                    <a:pt x="1535" y="2722"/>
                    <a:pt x="1549" y="2681"/>
                  </a:cubicBezTo>
                  <a:lnTo>
                    <a:pt x="1552" y="2669"/>
                  </a:lnTo>
                  <a:lnTo>
                    <a:pt x="1552" y="2665"/>
                  </a:lnTo>
                  <a:cubicBezTo>
                    <a:pt x="1569" y="2608"/>
                    <a:pt x="1592" y="2528"/>
                    <a:pt x="1612" y="2454"/>
                  </a:cubicBezTo>
                  <a:cubicBezTo>
                    <a:pt x="1615" y="2431"/>
                    <a:pt x="1622" y="2408"/>
                    <a:pt x="1629" y="2384"/>
                  </a:cubicBezTo>
                  <a:cubicBezTo>
                    <a:pt x="1646" y="2314"/>
                    <a:pt x="1659" y="2240"/>
                    <a:pt x="1669" y="2187"/>
                  </a:cubicBezTo>
                  <a:lnTo>
                    <a:pt x="1686" y="2116"/>
                  </a:lnTo>
                  <a:cubicBezTo>
                    <a:pt x="1696" y="2073"/>
                    <a:pt x="1702" y="2030"/>
                    <a:pt x="1713" y="1986"/>
                  </a:cubicBezTo>
                  <a:cubicBezTo>
                    <a:pt x="1739" y="1879"/>
                    <a:pt x="1766" y="1772"/>
                    <a:pt x="1793" y="1665"/>
                  </a:cubicBezTo>
                  <a:lnTo>
                    <a:pt x="1796" y="1662"/>
                  </a:lnTo>
                  <a:lnTo>
                    <a:pt x="1796" y="1652"/>
                  </a:lnTo>
                  <a:lnTo>
                    <a:pt x="1796" y="1648"/>
                  </a:lnTo>
                  <a:cubicBezTo>
                    <a:pt x="1816" y="1578"/>
                    <a:pt x="1836" y="1505"/>
                    <a:pt x="1853" y="1434"/>
                  </a:cubicBezTo>
                  <a:cubicBezTo>
                    <a:pt x="1856" y="1421"/>
                    <a:pt x="1856" y="1411"/>
                    <a:pt x="1859" y="1401"/>
                  </a:cubicBezTo>
                  <a:cubicBezTo>
                    <a:pt x="1879" y="1321"/>
                    <a:pt x="1893" y="1241"/>
                    <a:pt x="1910" y="1164"/>
                  </a:cubicBezTo>
                  <a:lnTo>
                    <a:pt x="1910" y="1160"/>
                  </a:lnTo>
                  <a:cubicBezTo>
                    <a:pt x="1913" y="1136"/>
                    <a:pt x="1916" y="1116"/>
                    <a:pt x="1920" y="1093"/>
                  </a:cubicBezTo>
                  <a:cubicBezTo>
                    <a:pt x="1943" y="980"/>
                    <a:pt x="1967" y="869"/>
                    <a:pt x="1990" y="759"/>
                  </a:cubicBezTo>
                  <a:lnTo>
                    <a:pt x="1990" y="755"/>
                  </a:lnTo>
                  <a:cubicBezTo>
                    <a:pt x="2003" y="702"/>
                    <a:pt x="2017" y="648"/>
                    <a:pt x="2030" y="602"/>
                  </a:cubicBezTo>
                  <a:lnTo>
                    <a:pt x="2034" y="594"/>
                  </a:lnTo>
                  <a:cubicBezTo>
                    <a:pt x="2043" y="548"/>
                    <a:pt x="2060" y="498"/>
                    <a:pt x="2070" y="448"/>
                  </a:cubicBezTo>
                  <a:lnTo>
                    <a:pt x="2074" y="438"/>
                  </a:lnTo>
                  <a:cubicBezTo>
                    <a:pt x="2083" y="391"/>
                    <a:pt x="2094" y="341"/>
                    <a:pt x="2103" y="284"/>
                  </a:cubicBezTo>
                  <a:cubicBezTo>
                    <a:pt x="2114" y="220"/>
                    <a:pt x="2127" y="163"/>
                    <a:pt x="2137" y="113"/>
                  </a:cubicBezTo>
                  <a:cubicBezTo>
                    <a:pt x="2151" y="63"/>
                    <a:pt x="2120" y="13"/>
                    <a:pt x="2070" y="3"/>
                  </a:cubicBezTo>
                  <a:cubicBezTo>
                    <a:pt x="2064" y="1"/>
                    <a:pt x="2057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438075" y="3903775"/>
              <a:ext cx="84725" cy="219925"/>
            </a:xfrm>
            <a:custGeom>
              <a:avLst/>
              <a:gdLst/>
              <a:ahLst/>
              <a:cxnLst/>
              <a:rect l="l" t="t" r="r" b="b"/>
              <a:pathLst>
                <a:path w="3389" h="8797" extrusionOk="0">
                  <a:moveTo>
                    <a:pt x="2131" y="609"/>
                  </a:moveTo>
                  <a:lnTo>
                    <a:pt x="2127" y="620"/>
                  </a:lnTo>
                  <a:lnTo>
                    <a:pt x="2127" y="616"/>
                  </a:lnTo>
                  <a:lnTo>
                    <a:pt x="2131" y="609"/>
                  </a:lnTo>
                  <a:close/>
                  <a:moveTo>
                    <a:pt x="1936" y="0"/>
                  </a:moveTo>
                  <a:cubicBezTo>
                    <a:pt x="1891" y="0"/>
                    <a:pt x="1846" y="14"/>
                    <a:pt x="1813" y="41"/>
                  </a:cubicBezTo>
                  <a:cubicBezTo>
                    <a:pt x="1777" y="75"/>
                    <a:pt x="1753" y="128"/>
                    <a:pt x="1753" y="181"/>
                  </a:cubicBezTo>
                  <a:cubicBezTo>
                    <a:pt x="1753" y="195"/>
                    <a:pt x="1753" y="205"/>
                    <a:pt x="1749" y="218"/>
                  </a:cubicBezTo>
                  <a:lnTo>
                    <a:pt x="1746" y="235"/>
                  </a:lnTo>
                  <a:cubicBezTo>
                    <a:pt x="1743" y="245"/>
                    <a:pt x="1736" y="258"/>
                    <a:pt x="1733" y="272"/>
                  </a:cubicBezTo>
                  <a:cubicBezTo>
                    <a:pt x="1726" y="302"/>
                    <a:pt x="1720" y="332"/>
                    <a:pt x="1713" y="365"/>
                  </a:cubicBezTo>
                  <a:cubicBezTo>
                    <a:pt x="1706" y="388"/>
                    <a:pt x="1699" y="413"/>
                    <a:pt x="1696" y="436"/>
                  </a:cubicBezTo>
                  <a:cubicBezTo>
                    <a:pt x="1693" y="445"/>
                    <a:pt x="1689" y="456"/>
                    <a:pt x="1686" y="469"/>
                  </a:cubicBezTo>
                  <a:cubicBezTo>
                    <a:pt x="1676" y="513"/>
                    <a:pt x="1666" y="553"/>
                    <a:pt x="1656" y="600"/>
                  </a:cubicBezTo>
                  <a:cubicBezTo>
                    <a:pt x="1653" y="606"/>
                    <a:pt x="1653" y="616"/>
                    <a:pt x="1649" y="623"/>
                  </a:cubicBezTo>
                  <a:lnTo>
                    <a:pt x="1646" y="643"/>
                  </a:lnTo>
                  <a:lnTo>
                    <a:pt x="1646" y="640"/>
                  </a:lnTo>
                  <a:cubicBezTo>
                    <a:pt x="1636" y="686"/>
                    <a:pt x="1629" y="734"/>
                    <a:pt x="1619" y="780"/>
                  </a:cubicBezTo>
                  <a:cubicBezTo>
                    <a:pt x="1613" y="823"/>
                    <a:pt x="1606" y="867"/>
                    <a:pt x="1596" y="910"/>
                  </a:cubicBezTo>
                  <a:cubicBezTo>
                    <a:pt x="1579" y="994"/>
                    <a:pt x="1569" y="1055"/>
                    <a:pt x="1559" y="1115"/>
                  </a:cubicBezTo>
                  <a:cubicBezTo>
                    <a:pt x="1549" y="1181"/>
                    <a:pt x="1539" y="1248"/>
                    <a:pt x="1533" y="1322"/>
                  </a:cubicBezTo>
                  <a:lnTo>
                    <a:pt x="1525" y="1362"/>
                  </a:lnTo>
                  <a:cubicBezTo>
                    <a:pt x="1512" y="1472"/>
                    <a:pt x="1499" y="1586"/>
                    <a:pt x="1479" y="1700"/>
                  </a:cubicBezTo>
                  <a:cubicBezTo>
                    <a:pt x="1459" y="1780"/>
                    <a:pt x="1439" y="1867"/>
                    <a:pt x="1422" y="1954"/>
                  </a:cubicBezTo>
                  <a:cubicBezTo>
                    <a:pt x="1415" y="1987"/>
                    <a:pt x="1412" y="2021"/>
                    <a:pt x="1405" y="2058"/>
                  </a:cubicBezTo>
                  <a:cubicBezTo>
                    <a:pt x="1398" y="2094"/>
                    <a:pt x="1392" y="2131"/>
                    <a:pt x="1382" y="2171"/>
                  </a:cubicBezTo>
                  <a:cubicBezTo>
                    <a:pt x="1338" y="2379"/>
                    <a:pt x="1272" y="2583"/>
                    <a:pt x="1207" y="2770"/>
                  </a:cubicBezTo>
                  <a:cubicBezTo>
                    <a:pt x="1175" y="2873"/>
                    <a:pt x="1144" y="2974"/>
                    <a:pt x="1118" y="3071"/>
                  </a:cubicBezTo>
                  <a:cubicBezTo>
                    <a:pt x="1094" y="3162"/>
                    <a:pt x="1074" y="3252"/>
                    <a:pt x="1054" y="3342"/>
                  </a:cubicBezTo>
                  <a:lnTo>
                    <a:pt x="1040" y="3402"/>
                  </a:lnTo>
                  <a:cubicBezTo>
                    <a:pt x="1014" y="3532"/>
                    <a:pt x="984" y="3670"/>
                    <a:pt x="957" y="3810"/>
                  </a:cubicBezTo>
                  <a:cubicBezTo>
                    <a:pt x="937" y="3920"/>
                    <a:pt x="920" y="4031"/>
                    <a:pt x="900" y="4145"/>
                  </a:cubicBezTo>
                  <a:cubicBezTo>
                    <a:pt x="866" y="4325"/>
                    <a:pt x="830" y="4506"/>
                    <a:pt x="796" y="4679"/>
                  </a:cubicBezTo>
                  <a:lnTo>
                    <a:pt x="773" y="4797"/>
                  </a:lnTo>
                  <a:cubicBezTo>
                    <a:pt x="756" y="4880"/>
                    <a:pt x="733" y="4991"/>
                    <a:pt x="706" y="5104"/>
                  </a:cubicBezTo>
                  <a:cubicBezTo>
                    <a:pt x="690" y="5184"/>
                    <a:pt x="670" y="5265"/>
                    <a:pt x="650" y="5342"/>
                  </a:cubicBezTo>
                  <a:cubicBezTo>
                    <a:pt x="639" y="5385"/>
                    <a:pt x="626" y="5429"/>
                    <a:pt x="616" y="5472"/>
                  </a:cubicBezTo>
                  <a:lnTo>
                    <a:pt x="605" y="5516"/>
                  </a:lnTo>
                  <a:cubicBezTo>
                    <a:pt x="556" y="5723"/>
                    <a:pt x="505" y="5937"/>
                    <a:pt x="445" y="6148"/>
                  </a:cubicBezTo>
                  <a:cubicBezTo>
                    <a:pt x="385" y="6359"/>
                    <a:pt x="318" y="6603"/>
                    <a:pt x="251" y="6847"/>
                  </a:cubicBezTo>
                  <a:cubicBezTo>
                    <a:pt x="215" y="6981"/>
                    <a:pt x="184" y="7101"/>
                    <a:pt x="158" y="7208"/>
                  </a:cubicBezTo>
                  <a:cubicBezTo>
                    <a:pt x="131" y="7305"/>
                    <a:pt x="111" y="7405"/>
                    <a:pt x="91" y="7506"/>
                  </a:cubicBezTo>
                  <a:cubicBezTo>
                    <a:pt x="88" y="7532"/>
                    <a:pt x="81" y="7563"/>
                    <a:pt x="74" y="7589"/>
                  </a:cubicBezTo>
                  <a:cubicBezTo>
                    <a:pt x="71" y="7609"/>
                    <a:pt x="68" y="7626"/>
                    <a:pt x="64" y="7643"/>
                  </a:cubicBezTo>
                  <a:lnTo>
                    <a:pt x="60" y="7663"/>
                  </a:lnTo>
                  <a:cubicBezTo>
                    <a:pt x="57" y="7677"/>
                    <a:pt x="54" y="7686"/>
                    <a:pt x="51" y="7700"/>
                  </a:cubicBezTo>
                  <a:cubicBezTo>
                    <a:pt x="44" y="7730"/>
                    <a:pt x="34" y="7763"/>
                    <a:pt x="28" y="7797"/>
                  </a:cubicBezTo>
                  <a:lnTo>
                    <a:pt x="28" y="7800"/>
                  </a:lnTo>
                  <a:cubicBezTo>
                    <a:pt x="20" y="7837"/>
                    <a:pt x="11" y="7870"/>
                    <a:pt x="7" y="7907"/>
                  </a:cubicBezTo>
                  <a:cubicBezTo>
                    <a:pt x="0" y="7950"/>
                    <a:pt x="3" y="7990"/>
                    <a:pt x="7" y="8027"/>
                  </a:cubicBezTo>
                  <a:cubicBezTo>
                    <a:pt x="7" y="8044"/>
                    <a:pt x="11" y="8061"/>
                    <a:pt x="14" y="8078"/>
                  </a:cubicBezTo>
                  <a:lnTo>
                    <a:pt x="20" y="8098"/>
                  </a:lnTo>
                  <a:cubicBezTo>
                    <a:pt x="24" y="8121"/>
                    <a:pt x="28" y="8141"/>
                    <a:pt x="34" y="8161"/>
                  </a:cubicBezTo>
                  <a:cubicBezTo>
                    <a:pt x="44" y="8194"/>
                    <a:pt x="54" y="8231"/>
                    <a:pt x="71" y="8265"/>
                  </a:cubicBezTo>
                  <a:cubicBezTo>
                    <a:pt x="84" y="8288"/>
                    <a:pt x="101" y="8312"/>
                    <a:pt x="117" y="8335"/>
                  </a:cubicBezTo>
                  <a:cubicBezTo>
                    <a:pt x="131" y="8352"/>
                    <a:pt x="151" y="8365"/>
                    <a:pt x="168" y="8382"/>
                  </a:cubicBezTo>
                  <a:lnTo>
                    <a:pt x="181" y="8392"/>
                  </a:lnTo>
                  <a:cubicBezTo>
                    <a:pt x="191" y="8402"/>
                    <a:pt x="204" y="8409"/>
                    <a:pt x="215" y="8415"/>
                  </a:cubicBezTo>
                  <a:lnTo>
                    <a:pt x="224" y="8422"/>
                  </a:lnTo>
                  <a:cubicBezTo>
                    <a:pt x="251" y="8439"/>
                    <a:pt x="278" y="8455"/>
                    <a:pt x="298" y="8466"/>
                  </a:cubicBezTo>
                  <a:cubicBezTo>
                    <a:pt x="335" y="8486"/>
                    <a:pt x="375" y="8506"/>
                    <a:pt x="415" y="8523"/>
                  </a:cubicBezTo>
                  <a:cubicBezTo>
                    <a:pt x="425" y="8526"/>
                    <a:pt x="438" y="8529"/>
                    <a:pt x="452" y="8535"/>
                  </a:cubicBezTo>
                  <a:cubicBezTo>
                    <a:pt x="462" y="8539"/>
                    <a:pt x="475" y="8543"/>
                    <a:pt x="485" y="8549"/>
                  </a:cubicBezTo>
                  <a:cubicBezTo>
                    <a:pt x="522" y="8563"/>
                    <a:pt x="559" y="8580"/>
                    <a:pt x="596" y="8596"/>
                  </a:cubicBezTo>
                  <a:lnTo>
                    <a:pt x="619" y="8606"/>
                  </a:lnTo>
                  <a:cubicBezTo>
                    <a:pt x="650" y="8620"/>
                    <a:pt x="679" y="8629"/>
                    <a:pt x="716" y="8636"/>
                  </a:cubicBezTo>
                  <a:cubicBezTo>
                    <a:pt x="746" y="8643"/>
                    <a:pt x="773" y="8649"/>
                    <a:pt x="803" y="8653"/>
                  </a:cubicBezTo>
                  <a:lnTo>
                    <a:pt x="810" y="8656"/>
                  </a:lnTo>
                  <a:cubicBezTo>
                    <a:pt x="846" y="8663"/>
                    <a:pt x="880" y="8676"/>
                    <a:pt x="917" y="8686"/>
                  </a:cubicBezTo>
                  <a:lnTo>
                    <a:pt x="937" y="8696"/>
                  </a:lnTo>
                  <a:cubicBezTo>
                    <a:pt x="987" y="8710"/>
                    <a:pt x="1027" y="8726"/>
                    <a:pt x="1067" y="8743"/>
                  </a:cubicBezTo>
                  <a:cubicBezTo>
                    <a:pt x="1087" y="8750"/>
                    <a:pt x="1104" y="8760"/>
                    <a:pt x="1124" y="8770"/>
                  </a:cubicBezTo>
                  <a:lnTo>
                    <a:pt x="1127" y="8773"/>
                  </a:lnTo>
                  <a:cubicBezTo>
                    <a:pt x="1144" y="8780"/>
                    <a:pt x="1161" y="8787"/>
                    <a:pt x="1181" y="8790"/>
                  </a:cubicBezTo>
                  <a:cubicBezTo>
                    <a:pt x="1199" y="8794"/>
                    <a:pt x="1217" y="8796"/>
                    <a:pt x="1234" y="8796"/>
                  </a:cubicBezTo>
                  <a:cubicBezTo>
                    <a:pt x="1285" y="8796"/>
                    <a:pt x="1330" y="8779"/>
                    <a:pt x="1365" y="8747"/>
                  </a:cubicBezTo>
                  <a:cubicBezTo>
                    <a:pt x="1428" y="8690"/>
                    <a:pt x="1442" y="8616"/>
                    <a:pt x="1445" y="8556"/>
                  </a:cubicBezTo>
                  <a:cubicBezTo>
                    <a:pt x="1445" y="8543"/>
                    <a:pt x="1448" y="8526"/>
                    <a:pt x="1448" y="8509"/>
                  </a:cubicBezTo>
                  <a:cubicBezTo>
                    <a:pt x="1468" y="8419"/>
                    <a:pt x="1488" y="8339"/>
                    <a:pt x="1512" y="8268"/>
                  </a:cubicBezTo>
                  <a:cubicBezTo>
                    <a:pt x="1542" y="8154"/>
                    <a:pt x="1565" y="8041"/>
                    <a:pt x="1585" y="7944"/>
                  </a:cubicBezTo>
                  <a:lnTo>
                    <a:pt x="1589" y="7924"/>
                  </a:lnTo>
                  <a:cubicBezTo>
                    <a:pt x="1606" y="7837"/>
                    <a:pt x="1622" y="7743"/>
                    <a:pt x="1636" y="7653"/>
                  </a:cubicBezTo>
                  <a:cubicBezTo>
                    <a:pt x="1653" y="7556"/>
                    <a:pt x="1673" y="7445"/>
                    <a:pt x="1693" y="7339"/>
                  </a:cubicBezTo>
                  <a:cubicBezTo>
                    <a:pt x="1703" y="7302"/>
                    <a:pt x="1709" y="7262"/>
                    <a:pt x="1716" y="7225"/>
                  </a:cubicBezTo>
                  <a:lnTo>
                    <a:pt x="1726" y="7185"/>
                  </a:lnTo>
                  <a:cubicBezTo>
                    <a:pt x="1749" y="7081"/>
                    <a:pt x="1773" y="6977"/>
                    <a:pt x="1797" y="6874"/>
                  </a:cubicBezTo>
                  <a:cubicBezTo>
                    <a:pt x="1817" y="6794"/>
                    <a:pt x="1837" y="6713"/>
                    <a:pt x="1854" y="6633"/>
                  </a:cubicBezTo>
                  <a:lnTo>
                    <a:pt x="1874" y="6553"/>
                  </a:lnTo>
                  <a:cubicBezTo>
                    <a:pt x="1894" y="6465"/>
                    <a:pt x="1914" y="6382"/>
                    <a:pt x="1930" y="6295"/>
                  </a:cubicBezTo>
                  <a:cubicBezTo>
                    <a:pt x="1940" y="6241"/>
                    <a:pt x="1950" y="6192"/>
                    <a:pt x="1960" y="6138"/>
                  </a:cubicBezTo>
                  <a:cubicBezTo>
                    <a:pt x="1967" y="6101"/>
                    <a:pt x="1974" y="6067"/>
                    <a:pt x="1980" y="6031"/>
                  </a:cubicBezTo>
                  <a:cubicBezTo>
                    <a:pt x="2010" y="5894"/>
                    <a:pt x="2041" y="5757"/>
                    <a:pt x="2074" y="5626"/>
                  </a:cubicBezTo>
                  <a:cubicBezTo>
                    <a:pt x="2094" y="5533"/>
                    <a:pt x="2118" y="5439"/>
                    <a:pt x="2138" y="5345"/>
                  </a:cubicBezTo>
                  <a:lnTo>
                    <a:pt x="2151" y="5281"/>
                  </a:lnTo>
                  <a:cubicBezTo>
                    <a:pt x="2171" y="5188"/>
                    <a:pt x="2191" y="5094"/>
                    <a:pt x="2218" y="5001"/>
                  </a:cubicBezTo>
                  <a:cubicBezTo>
                    <a:pt x="2251" y="4867"/>
                    <a:pt x="2278" y="4767"/>
                    <a:pt x="2301" y="4667"/>
                  </a:cubicBezTo>
                  <a:cubicBezTo>
                    <a:pt x="2335" y="4526"/>
                    <a:pt x="2368" y="4382"/>
                    <a:pt x="2402" y="4245"/>
                  </a:cubicBezTo>
                  <a:cubicBezTo>
                    <a:pt x="2425" y="4138"/>
                    <a:pt x="2445" y="4031"/>
                    <a:pt x="2468" y="3924"/>
                  </a:cubicBezTo>
                  <a:cubicBezTo>
                    <a:pt x="2479" y="3877"/>
                    <a:pt x="2485" y="3827"/>
                    <a:pt x="2496" y="3776"/>
                  </a:cubicBezTo>
                  <a:lnTo>
                    <a:pt x="2496" y="3784"/>
                  </a:lnTo>
                  <a:cubicBezTo>
                    <a:pt x="2502" y="3747"/>
                    <a:pt x="2509" y="3710"/>
                    <a:pt x="2516" y="3673"/>
                  </a:cubicBezTo>
                  <a:cubicBezTo>
                    <a:pt x="2522" y="3639"/>
                    <a:pt x="2529" y="3603"/>
                    <a:pt x="2539" y="3566"/>
                  </a:cubicBezTo>
                  <a:cubicBezTo>
                    <a:pt x="2549" y="3506"/>
                    <a:pt x="2566" y="3446"/>
                    <a:pt x="2579" y="3389"/>
                  </a:cubicBezTo>
                  <a:cubicBezTo>
                    <a:pt x="2589" y="3338"/>
                    <a:pt x="2602" y="3292"/>
                    <a:pt x="2612" y="3242"/>
                  </a:cubicBezTo>
                  <a:cubicBezTo>
                    <a:pt x="2639" y="3121"/>
                    <a:pt x="2669" y="3004"/>
                    <a:pt x="2696" y="2890"/>
                  </a:cubicBezTo>
                  <a:cubicBezTo>
                    <a:pt x="2720" y="2787"/>
                    <a:pt x="2746" y="2676"/>
                    <a:pt x="2780" y="2556"/>
                  </a:cubicBezTo>
                  <a:lnTo>
                    <a:pt x="2797" y="2495"/>
                  </a:lnTo>
                  <a:cubicBezTo>
                    <a:pt x="2820" y="2402"/>
                    <a:pt x="2846" y="2305"/>
                    <a:pt x="2873" y="2211"/>
                  </a:cubicBezTo>
                  <a:cubicBezTo>
                    <a:pt x="2910" y="2091"/>
                    <a:pt x="2947" y="1974"/>
                    <a:pt x="2987" y="1857"/>
                  </a:cubicBezTo>
                  <a:cubicBezTo>
                    <a:pt x="2993" y="1830"/>
                    <a:pt x="3004" y="1807"/>
                    <a:pt x="3010" y="1783"/>
                  </a:cubicBezTo>
                  <a:cubicBezTo>
                    <a:pt x="3021" y="1753"/>
                    <a:pt x="3027" y="1726"/>
                    <a:pt x="3038" y="1700"/>
                  </a:cubicBezTo>
                  <a:cubicBezTo>
                    <a:pt x="3044" y="1680"/>
                    <a:pt x="3050" y="1660"/>
                    <a:pt x="3058" y="1640"/>
                  </a:cubicBezTo>
                  <a:cubicBezTo>
                    <a:pt x="3070" y="1603"/>
                    <a:pt x="3084" y="1566"/>
                    <a:pt x="3094" y="1529"/>
                  </a:cubicBezTo>
                  <a:cubicBezTo>
                    <a:pt x="3131" y="1419"/>
                    <a:pt x="3161" y="1305"/>
                    <a:pt x="3191" y="1178"/>
                  </a:cubicBezTo>
                  <a:cubicBezTo>
                    <a:pt x="3218" y="1075"/>
                    <a:pt x="3241" y="958"/>
                    <a:pt x="3261" y="810"/>
                  </a:cubicBezTo>
                  <a:cubicBezTo>
                    <a:pt x="3274" y="706"/>
                    <a:pt x="3282" y="603"/>
                    <a:pt x="3285" y="513"/>
                  </a:cubicBezTo>
                  <a:cubicBezTo>
                    <a:pt x="3298" y="502"/>
                    <a:pt x="3311" y="493"/>
                    <a:pt x="3322" y="479"/>
                  </a:cubicBezTo>
                  <a:cubicBezTo>
                    <a:pt x="3328" y="473"/>
                    <a:pt x="3335" y="462"/>
                    <a:pt x="3342" y="456"/>
                  </a:cubicBezTo>
                  <a:cubicBezTo>
                    <a:pt x="3368" y="416"/>
                    <a:pt x="3388" y="352"/>
                    <a:pt x="3375" y="302"/>
                  </a:cubicBezTo>
                  <a:cubicBezTo>
                    <a:pt x="3365" y="265"/>
                    <a:pt x="3351" y="232"/>
                    <a:pt x="3328" y="205"/>
                  </a:cubicBezTo>
                  <a:cubicBezTo>
                    <a:pt x="3298" y="172"/>
                    <a:pt x="3261" y="148"/>
                    <a:pt x="3211" y="138"/>
                  </a:cubicBezTo>
                  <a:cubicBezTo>
                    <a:pt x="3204" y="135"/>
                    <a:pt x="3194" y="135"/>
                    <a:pt x="3184" y="132"/>
                  </a:cubicBezTo>
                  <a:cubicBezTo>
                    <a:pt x="3176" y="130"/>
                    <a:pt x="3166" y="130"/>
                    <a:pt x="3155" y="130"/>
                  </a:cubicBezTo>
                  <a:cubicBezTo>
                    <a:pt x="3134" y="130"/>
                    <a:pt x="3111" y="132"/>
                    <a:pt x="3090" y="132"/>
                  </a:cubicBezTo>
                  <a:cubicBezTo>
                    <a:pt x="3084" y="135"/>
                    <a:pt x="3074" y="135"/>
                    <a:pt x="3064" y="135"/>
                  </a:cubicBezTo>
                  <a:cubicBezTo>
                    <a:pt x="3050" y="135"/>
                    <a:pt x="3038" y="141"/>
                    <a:pt x="3024" y="144"/>
                  </a:cubicBezTo>
                  <a:cubicBezTo>
                    <a:pt x="3004" y="152"/>
                    <a:pt x="2984" y="158"/>
                    <a:pt x="2964" y="161"/>
                  </a:cubicBezTo>
                  <a:lnTo>
                    <a:pt x="2957" y="164"/>
                  </a:lnTo>
                  <a:lnTo>
                    <a:pt x="2953" y="164"/>
                  </a:lnTo>
                  <a:cubicBezTo>
                    <a:pt x="2940" y="161"/>
                    <a:pt x="2930" y="158"/>
                    <a:pt x="2917" y="155"/>
                  </a:cubicBezTo>
                  <a:lnTo>
                    <a:pt x="2897" y="148"/>
                  </a:lnTo>
                  <a:cubicBezTo>
                    <a:pt x="2883" y="144"/>
                    <a:pt x="2870" y="141"/>
                    <a:pt x="2853" y="135"/>
                  </a:cubicBezTo>
                  <a:cubicBezTo>
                    <a:pt x="2820" y="128"/>
                    <a:pt x="2783" y="121"/>
                    <a:pt x="2746" y="118"/>
                  </a:cubicBezTo>
                  <a:cubicBezTo>
                    <a:pt x="2733" y="118"/>
                    <a:pt x="2716" y="118"/>
                    <a:pt x="2703" y="115"/>
                  </a:cubicBezTo>
                  <a:cubicBezTo>
                    <a:pt x="2656" y="112"/>
                    <a:pt x="2606" y="107"/>
                    <a:pt x="2556" y="98"/>
                  </a:cubicBezTo>
                  <a:lnTo>
                    <a:pt x="2532" y="95"/>
                  </a:lnTo>
                  <a:cubicBezTo>
                    <a:pt x="2456" y="75"/>
                    <a:pt x="2388" y="64"/>
                    <a:pt x="2328" y="58"/>
                  </a:cubicBezTo>
                  <a:cubicBezTo>
                    <a:pt x="2271" y="51"/>
                    <a:pt x="2191" y="44"/>
                    <a:pt x="2114" y="27"/>
                  </a:cubicBezTo>
                  <a:lnTo>
                    <a:pt x="2104" y="27"/>
                  </a:lnTo>
                  <a:cubicBezTo>
                    <a:pt x="2054" y="14"/>
                    <a:pt x="2004" y="4"/>
                    <a:pt x="1950" y="1"/>
                  </a:cubicBezTo>
                  <a:cubicBezTo>
                    <a:pt x="1945" y="0"/>
                    <a:pt x="1940" y="0"/>
                    <a:pt x="1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81975" y="3900800"/>
              <a:ext cx="199425" cy="39375"/>
            </a:xfrm>
            <a:custGeom>
              <a:avLst/>
              <a:gdLst/>
              <a:ahLst/>
              <a:cxnLst/>
              <a:rect l="l" t="t" r="r" b="b"/>
              <a:pathLst>
                <a:path w="7977" h="1575" extrusionOk="0">
                  <a:moveTo>
                    <a:pt x="114" y="1"/>
                  </a:moveTo>
                  <a:cubicBezTo>
                    <a:pt x="95" y="1"/>
                    <a:pt x="77" y="4"/>
                    <a:pt x="61" y="16"/>
                  </a:cubicBezTo>
                  <a:cubicBezTo>
                    <a:pt x="37" y="33"/>
                    <a:pt x="17" y="56"/>
                    <a:pt x="10" y="83"/>
                  </a:cubicBezTo>
                  <a:cubicBezTo>
                    <a:pt x="0" y="137"/>
                    <a:pt x="33" y="203"/>
                    <a:pt x="90" y="210"/>
                  </a:cubicBezTo>
                  <a:cubicBezTo>
                    <a:pt x="351" y="254"/>
                    <a:pt x="615" y="291"/>
                    <a:pt x="876" y="327"/>
                  </a:cubicBezTo>
                  <a:cubicBezTo>
                    <a:pt x="990" y="344"/>
                    <a:pt x="1104" y="357"/>
                    <a:pt x="1217" y="371"/>
                  </a:cubicBezTo>
                  <a:cubicBezTo>
                    <a:pt x="1348" y="387"/>
                    <a:pt x="1478" y="404"/>
                    <a:pt x="1609" y="421"/>
                  </a:cubicBezTo>
                  <a:cubicBezTo>
                    <a:pt x="1836" y="451"/>
                    <a:pt x="2064" y="484"/>
                    <a:pt x="2288" y="524"/>
                  </a:cubicBezTo>
                  <a:cubicBezTo>
                    <a:pt x="2535" y="568"/>
                    <a:pt x="2787" y="612"/>
                    <a:pt x="3037" y="658"/>
                  </a:cubicBezTo>
                  <a:cubicBezTo>
                    <a:pt x="3268" y="698"/>
                    <a:pt x="3498" y="739"/>
                    <a:pt x="3730" y="776"/>
                  </a:cubicBezTo>
                  <a:cubicBezTo>
                    <a:pt x="3846" y="792"/>
                    <a:pt x="3966" y="812"/>
                    <a:pt x="4084" y="833"/>
                  </a:cubicBezTo>
                  <a:cubicBezTo>
                    <a:pt x="4204" y="856"/>
                    <a:pt x="4324" y="876"/>
                    <a:pt x="4445" y="899"/>
                  </a:cubicBezTo>
                  <a:cubicBezTo>
                    <a:pt x="4565" y="922"/>
                    <a:pt x="4682" y="942"/>
                    <a:pt x="4803" y="966"/>
                  </a:cubicBezTo>
                  <a:cubicBezTo>
                    <a:pt x="4920" y="993"/>
                    <a:pt x="5040" y="1016"/>
                    <a:pt x="5158" y="1043"/>
                  </a:cubicBezTo>
                  <a:cubicBezTo>
                    <a:pt x="5398" y="1093"/>
                    <a:pt x="5642" y="1143"/>
                    <a:pt x="5883" y="1194"/>
                  </a:cubicBezTo>
                  <a:cubicBezTo>
                    <a:pt x="6124" y="1243"/>
                    <a:pt x="6365" y="1290"/>
                    <a:pt x="6606" y="1341"/>
                  </a:cubicBezTo>
                  <a:cubicBezTo>
                    <a:pt x="6850" y="1387"/>
                    <a:pt x="7090" y="1434"/>
                    <a:pt x="7331" y="1481"/>
                  </a:cubicBezTo>
                  <a:cubicBezTo>
                    <a:pt x="7411" y="1498"/>
                    <a:pt x="7489" y="1515"/>
                    <a:pt x="7566" y="1528"/>
                  </a:cubicBezTo>
                  <a:cubicBezTo>
                    <a:pt x="7649" y="1544"/>
                    <a:pt x="7733" y="1561"/>
                    <a:pt x="7816" y="1571"/>
                  </a:cubicBezTo>
                  <a:cubicBezTo>
                    <a:pt x="7826" y="1571"/>
                    <a:pt x="7839" y="1571"/>
                    <a:pt x="7850" y="1575"/>
                  </a:cubicBezTo>
                  <a:cubicBezTo>
                    <a:pt x="7870" y="1571"/>
                    <a:pt x="7890" y="1565"/>
                    <a:pt x="7910" y="1555"/>
                  </a:cubicBezTo>
                  <a:cubicBezTo>
                    <a:pt x="7936" y="1538"/>
                    <a:pt x="7953" y="1511"/>
                    <a:pt x="7964" y="1481"/>
                  </a:cubicBezTo>
                  <a:cubicBezTo>
                    <a:pt x="7977" y="1418"/>
                    <a:pt x="7936" y="1350"/>
                    <a:pt x="7873" y="1334"/>
                  </a:cubicBezTo>
                  <a:cubicBezTo>
                    <a:pt x="7813" y="1324"/>
                    <a:pt x="7753" y="1314"/>
                    <a:pt x="7689" y="1304"/>
                  </a:cubicBezTo>
                  <a:cubicBezTo>
                    <a:pt x="7629" y="1290"/>
                    <a:pt x="7566" y="1280"/>
                    <a:pt x="7502" y="1267"/>
                  </a:cubicBezTo>
                  <a:cubicBezTo>
                    <a:pt x="7382" y="1247"/>
                    <a:pt x="7261" y="1220"/>
                    <a:pt x="7141" y="1197"/>
                  </a:cubicBezTo>
                  <a:cubicBezTo>
                    <a:pt x="7033" y="1177"/>
                    <a:pt x="6930" y="1157"/>
                    <a:pt x="6823" y="1137"/>
                  </a:cubicBezTo>
                  <a:cubicBezTo>
                    <a:pt x="6699" y="1113"/>
                    <a:pt x="6572" y="1086"/>
                    <a:pt x="6445" y="1063"/>
                  </a:cubicBezTo>
                  <a:cubicBezTo>
                    <a:pt x="6201" y="1016"/>
                    <a:pt x="5953" y="966"/>
                    <a:pt x="5709" y="916"/>
                  </a:cubicBezTo>
                  <a:cubicBezTo>
                    <a:pt x="5475" y="869"/>
                    <a:pt x="5244" y="819"/>
                    <a:pt x="5010" y="772"/>
                  </a:cubicBezTo>
                  <a:cubicBezTo>
                    <a:pt x="4776" y="722"/>
                    <a:pt x="4542" y="678"/>
                    <a:pt x="4304" y="638"/>
                  </a:cubicBezTo>
                  <a:cubicBezTo>
                    <a:pt x="4187" y="615"/>
                    <a:pt x="4067" y="595"/>
                    <a:pt x="3950" y="578"/>
                  </a:cubicBezTo>
                  <a:cubicBezTo>
                    <a:pt x="3833" y="558"/>
                    <a:pt x="3716" y="541"/>
                    <a:pt x="3599" y="521"/>
                  </a:cubicBezTo>
                  <a:cubicBezTo>
                    <a:pt x="3352" y="481"/>
                    <a:pt x="3104" y="441"/>
                    <a:pt x="2860" y="397"/>
                  </a:cubicBezTo>
                  <a:cubicBezTo>
                    <a:pt x="2609" y="354"/>
                    <a:pt x="2358" y="311"/>
                    <a:pt x="2107" y="274"/>
                  </a:cubicBezTo>
                  <a:cubicBezTo>
                    <a:pt x="1876" y="237"/>
                    <a:pt x="1639" y="203"/>
                    <a:pt x="1405" y="177"/>
                  </a:cubicBezTo>
                  <a:cubicBezTo>
                    <a:pt x="1274" y="160"/>
                    <a:pt x="1147" y="146"/>
                    <a:pt x="1017" y="130"/>
                  </a:cubicBezTo>
                  <a:cubicBezTo>
                    <a:pt x="907" y="117"/>
                    <a:pt x="800" y="100"/>
                    <a:pt x="689" y="83"/>
                  </a:cubicBezTo>
                  <a:cubicBezTo>
                    <a:pt x="505" y="60"/>
                    <a:pt x="322" y="33"/>
                    <a:pt x="141" y="3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432625" y="3901700"/>
              <a:ext cx="248025" cy="261625"/>
            </a:xfrm>
            <a:custGeom>
              <a:avLst/>
              <a:gdLst/>
              <a:ahLst/>
              <a:cxnLst/>
              <a:rect l="l" t="t" r="r" b="b"/>
              <a:pathLst>
                <a:path w="9921" h="10465" extrusionOk="0">
                  <a:moveTo>
                    <a:pt x="2035" y="0"/>
                  </a:moveTo>
                  <a:cubicBezTo>
                    <a:pt x="1993" y="0"/>
                    <a:pt x="1956" y="31"/>
                    <a:pt x="1944" y="74"/>
                  </a:cubicBezTo>
                  <a:cubicBezTo>
                    <a:pt x="1874" y="315"/>
                    <a:pt x="1811" y="552"/>
                    <a:pt x="1751" y="797"/>
                  </a:cubicBezTo>
                  <a:cubicBezTo>
                    <a:pt x="1694" y="1020"/>
                    <a:pt x="1640" y="1248"/>
                    <a:pt x="1570" y="1472"/>
                  </a:cubicBezTo>
                  <a:cubicBezTo>
                    <a:pt x="1499" y="1703"/>
                    <a:pt x="1433" y="1936"/>
                    <a:pt x="1369" y="2171"/>
                  </a:cubicBezTo>
                  <a:cubicBezTo>
                    <a:pt x="1309" y="2411"/>
                    <a:pt x="1252" y="2649"/>
                    <a:pt x="1192" y="2890"/>
                  </a:cubicBezTo>
                  <a:cubicBezTo>
                    <a:pt x="1158" y="3013"/>
                    <a:pt x="1124" y="3137"/>
                    <a:pt x="1092" y="3261"/>
                  </a:cubicBezTo>
                  <a:cubicBezTo>
                    <a:pt x="1058" y="3378"/>
                    <a:pt x="1028" y="3495"/>
                    <a:pt x="994" y="3612"/>
                  </a:cubicBezTo>
                  <a:cubicBezTo>
                    <a:pt x="934" y="3843"/>
                    <a:pt x="868" y="4071"/>
                    <a:pt x="807" y="4298"/>
                  </a:cubicBezTo>
                  <a:cubicBezTo>
                    <a:pt x="777" y="4412"/>
                    <a:pt x="747" y="4525"/>
                    <a:pt x="720" y="4639"/>
                  </a:cubicBezTo>
                  <a:cubicBezTo>
                    <a:pt x="690" y="4766"/>
                    <a:pt x="660" y="4893"/>
                    <a:pt x="633" y="5023"/>
                  </a:cubicBezTo>
                  <a:cubicBezTo>
                    <a:pt x="587" y="5258"/>
                    <a:pt x="543" y="5492"/>
                    <a:pt x="496" y="5726"/>
                  </a:cubicBezTo>
                  <a:cubicBezTo>
                    <a:pt x="469" y="5849"/>
                    <a:pt x="442" y="5974"/>
                    <a:pt x="416" y="6097"/>
                  </a:cubicBezTo>
                  <a:cubicBezTo>
                    <a:pt x="389" y="6214"/>
                    <a:pt x="369" y="6328"/>
                    <a:pt x="346" y="6445"/>
                  </a:cubicBezTo>
                  <a:cubicBezTo>
                    <a:pt x="302" y="6679"/>
                    <a:pt x="262" y="6913"/>
                    <a:pt x="212" y="7144"/>
                  </a:cubicBezTo>
                  <a:cubicBezTo>
                    <a:pt x="189" y="7261"/>
                    <a:pt x="161" y="7378"/>
                    <a:pt x="135" y="7495"/>
                  </a:cubicBezTo>
                  <a:cubicBezTo>
                    <a:pt x="108" y="7612"/>
                    <a:pt x="81" y="7726"/>
                    <a:pt x="54" y="7843"/>
                  </a:cubicBezTo>
                  <a:cubicBezTo>
                    <a:pt x="28" y="7967"/>
                    <a:pt x="1" y="8090"/>
                    <a:pt x="1" y="8217"/>
                  </a:cubicBezTo>
                  <a:cubicBezTo>
                    <a:pt x="1" y="8234"/>
                    <a:pt x="5" y="8251"/>
                    <a:pt x="5" y="8268"/>
                  </a:cubicBezTo>
                  <a:cubicBezTo>
                    <a:pt x="8" y="8294"/>
                    <a:pt x="14" y="8317"/>
                    <a:pt x="21" y="8345"/>
                  </a:cubicBezTo>
                  <a:cubicBezTo>
                    <a:pt x="28" y="8368"/>
                    <a:pt x="41" y="8388"/>
                    <a:pt x="51" y="8411"/>
                  </a:cubicBezTo>
                  <a:cubicBezTo>
                    <a:pt x="68" y="8448"/>
                    <a:pt x="98" y="8475"/>
                    <a:pt x="128" y="8502"/>
                  </a:cubicBezTo>
                  <a:cubicBezTo>
                    <a:pt x="148" y="8518"/>
                    <a:pt x="172" y="8535"/>
                    <a:pt x="195" y="8549"/>
                  </a:cubicBezTo>
                  <a:cubicBezTo>
                    <a:pt x="238" y="8578"/>
                    <a:pt x="289" y="8602"/>
                    <a:pt x="332" y="8626"/>
                  </a:cubicBezTo>
                  <a:cubicBezTo>
                    <a:pt x="382" y="8652"/>
                    <a:pt x="436" y="8675"/>
                    <a:pt x="490" y="8699"/>
                  </a:cubicBezTo>
                  <a:cubicBezTo>
                    <a:pt x="539" y="8726"/>
                    <a:pt x="593" y="8749"/>
                    <a:pt x="647" y="8773"/>
                  </a:cubicBezTo>
                  <a:cubicBezTo>
                    <a:pt x="767" y="8826"/>
                    <a:pt x="888" y="8876"/>
                    <a:pt x="1011" y="8919"/>
                  </a:cubicBezTo>
                  <a:cubicBezTo>
                    <a:pt x="1245" y="9004"/>
                    <a:pt x="1479" y="9080"/>
                    <a:pt x="1714" y="9164"/>
                  </a:cubicBezTo>
                  <a:cubicBezTo>
                    <a:pt x="1831" y="9200"/>
                    <a:pt x="1947" y="9241"/>
                    <a:pt x="2061" y="9274"/>
                  </a:cubicBezTo>
                  <a:cubicBezTo>
                    <a:pt x="2172" y="9308"/>
                    <a:pt x="2279" y="9345"/>
                    <a:pt x="2385" y="9375"/>
                  </a:cubicBezTo>
                  <a:cubicBezTo>
                    <a:pt x="2620" y="9438"/>
                    <a:pt x="2857" y="9501"/>
                    <a:pt x="3091" y="9569"/>
                  </a:cubicBezTo>
                  <a:cubicBezTo>
                    <a:pt x="3219" y="9609"/>
                    <a:pt x="3345" y="9646"/>
                    <a:pt x="3476" y="9679"/>
                  </a:cubicBezTo>
                  <a:cubicBezTo>
                    <a:pt x="3583" y="9712"/>
                    <a:pt x="3693" y="9739"/>
                    <a:pt x="3807" y="9769"/>
                  </a:cubicBezTo>
                  <a:cubicBezTo>
                    <a:pt x="3931" y="9799"/>
                    <a:pt x="4054" y="9833"/>
                    <a:pt x="4182" y="9867"/>
                  </a:cubicBezTo>
                  <a:cubicBezTo>
                    <a:pt x="4289" y="9896"/>
                    <a:pt x="4392" y="9930"/>
                    <a:pt x="4500" y="9960"/>
                  </a:cubicBezTo>
                  <a:cubicBezTo>
                    <a:pt x="4744" y="10030"/>
                    <a:pt x="4988" y="10094"/>
                    <a:pt x="5235" y="10154"/>
                  </a:cubicBezTo>
                  <a:cubicBezTo>
                    <a:pt x="5463" y="10211"/>
                    <a:pt x="5696" y="10251"/>
                    <a:pt x="5924" y="10301"/>
                  </a:cubicBezTo>
                  <a:cubicBezTo>
                    <a:pt x="6045" y="10324"/>
                    <a:pt x="6161" y="10351"/>
                    <a:pt x="6278" y="10375"/>
                  </a:cubicBezTo>
                  <a:cubicBezTo>
                    <a:pt x="6392" y="10395"/>
                    <a:pt x="6502" y="10404"/>
                    <a:pt x="6616" y="10421"/>
                  </a:cubicBezTo>
                  <a:cubicBezTo>
                    <a:pt x="6676" y="10432"/>
                    <a:pt x="6737" y="10438"/>
                    <a:pt x="6797" y="10445"/>
                  </a:cubicBezTo>
                  <a:cubicBezTo>
                    <a:pt x="6867" y="10455"/>
                    <a:pt x="6937" y="10461"/>
                    <a:pt x="7008" y="10465"/>
                  </a:cubicBezTo>
                  <a:cubicBezTo>
                    <a:pt x="7055" y="10465"/>
                    <a:pt x="7104" y="10445"/>
                    <a:pt x="7144" y="10418"/>
                  </a:cubicBezTo>
                  <a:cubicBezTo>
                    <a:pt x="7178" y="10392"/>
                    <a:pt x="7205" y="10358"/>
                    <a:pt x="7229" y="10321"/>
                  </a:cubicBezTo>
                  <a:cubicBezTo>
                    <a:pt x="7245" y="10291"/>
                    <a:pt x="7258" y="10261"/>
                    <a:pt x="7272" y="10231"/>
                  </a:cubicBezTo>
                  <a:lnTo>
                    <a:pt x="7332" y="10080"/>
                  </a:lnTo>
                  <a:cubicBezTo>
                    <a:pt x="7369" y="9990"/>
                    <a:pt x="7405" y="9896"/>
                    <a:pt x="7445" y="9806"/>
                  </a:cubicBezTo>
                  <a:cubicBezTo>
                    <a:pt x="7490" y="9702"/>
                    <a:pt x="7536" y="9602"/>
                    <a:pt x="7583" y="9501"/>
                  </a:cubicBezTo>
                  <a:cubicBezTo>
                    <a:pt x="7626" y="9408"/>
                    <a:pt x="7666" y="9311"/>
                    <a:pt x="7706" y="9214"/>
                  </a:cubicBezTo>
                  <a:cubicBezTo>
                    <a:pt x="7746" y="9117"/>
                    <a:pt x="7783" y="9020"/>
                    <a:pt x="7820" y="8919"/>
                  </a:cubicBezTo>
                  <a:cubicBezTo>
                    <a:pt x="7860" y="8813"/>
                    <a:pt x="7904" y="8706"/>
                    <a:pt x="7951" y="8598"/>
                  </a:cubicBezTo>
                  <a:cubicBezTo>
                    <a:pt x="7978" y="8538"/>
                    <a:pt x="8001" y="8475"/>
                    <a:pt x="8027" y="8411"/>
                  </a:cubicBezTo>
                  <a:cubicBezTo>
                    <a:pt x="8051" y="8354"/>
                    <a:pt x="8071" y="8297"/>
                    <a:pt x="8095" y="8244"/>
                  </a:cubicBezTo>
                  <a:cubicBezTo>
                    <a:pt x="8135" y="8134"/>
                    <a:pt x="8175" y="8020"/>
                    <a:pt x="8208" y="7910"/>
                  </a:cubicBezTo>
                  <a:cubicBezTo>
                    <a:pt x="8252" y="7783"/>
                    <a:pt x="8292" y="7655"/>
                    <a:pt x="8332" y="7528"/>
                  </a:cubicBezTo>
                  <a:cubicBezTo>
                    <a:pt x="8405" y="7305"/>
                    <a:pt x="8479" y="7081"/>
                    <a:pt x="8549" y="6857"/>
                  </a:cubicBezTo>
                  <a:cubicBezTo>
                    <a:pt x="8566" y="6803"/>
                    <a:pt x="8586" y="6749"/>
                    <a:pt x="8600" y="6696"/>
                  </a:cubicBezTo>
                  <a:cubicBezTo>
                    <a:pt x="8623" y="6622"/>
                    <a:pt x="8643" y="6548"/>
                    <a:pt x="8663" y="6475"/>
                  </a:cubicBezTo>
                  <a:cubicBezTo>
                    <a:pt x="8694" y="6371"/>
                    <a:pt x="8717" y="6271"/>
                    <a:pt x="8743" y="6167"/>
                  </a:cubicBezTo>
                  <a:cubicBezTo>
                    <a:pt x="8777" y="6034"/>
                    <a:pt x="8810" y="5900"/>
                    <a:pt x="8844" y="5769"/>
                  </a:cubicBezTo>
                  <a:cubicBezTo>
                    <a:pt x="8874" y="5665"/>
                    <a:pt x="8901" y="5559"/>
                    <a:pt x="8927" y="5458"/>
                  </a:cubicBezTo>
                  <a:cubicBezTo>
                    <a:pt x="8998" y="5214"/>
                    <a:pt x="9071" y="4974"/>
                    <a:pt x="9138" y="4730"/>
                  </a:cubicBezTo>
                  <a:cubicBezTo>
                    <a:pt x="9198" y="4502"/>
                    <a:pt x="9251" y="4274"/>
                    <a:pt x="9305" y="4047"/>
                  </a:cubicBezTo>
                  <a:cubicBezTo>
                    <a:pt x="9336" y="3927"/>
                    <a:pt x="9365" y="3806"/>
                    <a:pt x="9392" y="3686"/>
                  </a:cubicBezTo>
                  <a:cubicBezTo>
                    <a:pt x="9419" y="3569"/>
                    <a:pt x="9452" y="3455"/>
                    <a:pt x="9483" y="3338"/>
                  </a:cubicBezTo>
                  <a:cubicBezTo>
                    <a:pt x="9549" y="3111"/>
                    <a:pt x="9603" y="2879"/>
                    <a:pt x="9657" y="2649"/>
                  </a:cubicBezTo>
                  <a:cubicBezTo>
                    <a:pt x="9707" y="2425"/>
                    <a:pt x="9753" y="2197"/>
                    <a:pt x="9800" y="1973"/>
                  </a:cubicBezTo>
                  <a:cubicBezTo>
                    <a:pt x="9827" y="1853"/>
                    <a:pt x="9850" y="1732"/>
                    <a:pt x="9890" y="1619"/>
                  </a:cubicBezTo>
                  <a:cubicBezTo>
                    <a:pt x="9901" y="1595"/>
                    <a:pt x="9907" y="1572"/>
                    <a:pt x="9918" y="1549"/>
                  </a:cubicBezTo>
                  <a:cubicBezTo>
                    <a:pt x="9921" y="1529"/>
                    <a:pt x="9921" y="1512"/>
                    <a:pt x="9914" y="1492"/>
                  </a:cubicBezTo>
                  <a:cubicBezTo>
                    <a:pt x="9907" y="1465"/>
                    <a:pt x="9887" y="1442"/>
                    <a:pt x="9864" y="1431"/>
                  </a:cubicBezTo>
                  <a:cubicBezTo>
                    <a:pt x="9853" y="1425"/>
                    <a:pt x="9847" y="1422"/>
                    <a:pt x="9837" y="1419"/>
                  </a:cubicBezTo>
                  <a:cubicBezTo>
                    <a:pt x="9830" y="1417"/>
                    <a:pt x="9822" y="1416"/>
                    <a:pt x="9815" y="1416"/>
                  </a:cubicBezTo>
                  <a:cubicBezTo>
                    <a:pt x="9775" y="1416"/>
                    <a:pt x="9739" y="1438"/>
                    <a:pt x="9717" y="1472"/>
                  </a:cubicBezTo>
                  <a:cubicBezTo>
                    <a:pt x="9703" y="1495"/>
                    <a:pt x="9690" y="1522"/>
                    <a:pt x="9680" y="1545"/>
                  </a:cubicBezTo>
                  <a:cubicBezTo>
                    <a:pt x="9666" y="1579"/>
                    <a:pt x="9657" y="1612"/>
                    <a:pt x="9643" y="1646"/>
                  </a:cubicBezTo>
                  <a:cubicBezTo>
                    <a:pt x="9623" y="1695"/>
                    <a:pt x="9609" y="1749"/>
                    <a:pt x="9597" y="1806"/>
                  </a:cubicBezTo>
                  <a:cubicBezTo>
                    <a:pt x="9569" y="1910"/>
                    <a:pt x="9543" y="2017"/>
                    <a:pt x="9516" y="2124"/>
                  </a:cubicBezTo>
                  <a:cubicBezTo>
                    <a:pt x="9456" y="2358"/>
                    <a:pt x="9399" y="2589"/>
                    <a:pt x="9342" y="2819"/>
                  </a:cubicBezTo>
                  <a:cubicBezTo>
                    <a:pt x="9316" y="2936"/>
                    <a:pt x="9285" y="3050"/>
                    <a:pt x="9255" y="3164"/>
                  </a:cubicBezTo>
                  <a:cubicBezTo>
                    <a:pt x="9225" y="3281"/>
                    <a:pt x="9191" y="3398"/>
                    <a:pt x="9158" y="3518"/>
                  </a:cubicBezTo>
                  <a:cubicBezTo>
                    <a:pt x="9128" y="3632"/>
                    <a:pt x="9105" y="3753"/>
                    <a:pt x="9078" y="3870"/>
                  </a:cubicBezTo>
                  <a:cubicBezTo>
                    <a:pt x="9051" y="3977"/>
                    <a:pt x="9027" y="4083"/>
                    <a:pt x="9001" y="4191"/>
                  </a:cubicBezTo>
                  <a:cubicBezTo>
                    <a:pt x="8944" y="4432"/>
                    <a:pt x="8887" y="4669"/>
                    <a:pt x="8817" y="4906"/>
                  </a:cubicBezTo>
                  <a:cubicBezTo>
                    <a:pt x="8783" y="5014"/>
                    <a:pt x="8750" y="5124"/>
                    <a:pt x="8717" y="5234"/>
                  </a:cubicBezTo>
                  <a:cubicBezTo>
                    <a:pt x="8680" y="5364"/>
                    <a:pt x="8640" y="5499"/>
                    <a:pt x="8603" y="5633"/>
                  </a:cubicBezTo>
                  <a:cubicBezTo>
                    <a:pt x="8539" y="5866"/>
                    <a:pt x="8476" y="6101"/>
                    <a:pt x="8416" y="6335"/>
                  </a:cubicBezTo>
                  <a:cubicBezTo>
                    <a:pt x="8352" y="6565"/>
                    <a:pt x="8282" y="6789"/>
                    <a:pt x="8208" y="7013"/>
                  </a:cubicBezTo>
                  <a:cubicBezTo>
                    <a:pt x="8088" y="7371"/>
                    <a:pt x="7974" y="7732"/>
                    <a:pt x="7854" y="8090"/>
                  </a:cubicBezTo>
                  <a:cubicBezTo>
                    <a:pt x="7834" y="8141"/>
                    <a:pt x="7814" y="8194"/>
                    <a:pt x="7794" y="8248"/>
                  </a:cubicBezTo>
                  <a:cubicBezTo>
                    <a:pt x="7774" y="8301"/>
                    <a:pt x="7750" y="8351"/>
                    <a:pt x="7726" y="8405"/>
                  </a:cubicBezTo>
                  <a:cubicBezTo>
                    <a:pt x="7683" y="8512"/>
                    <a:pt x="7640" y="8622"/>
                    <a:pt x="7596" y="8729"/>
                  </a:cubicBezTo>
                  <a:cubicBezTo>
                    <a:pt x="7553" y="8836"/>
                    <a:pt x="7513" y="8944"/>
                    <a:pt x="7469" y="9050"/>
                  </a:cubicBezTo>
                  <a:cubicBezTo>
                    <a:pt x="7442" y="9114"/>
                    <a:pt x="7419" y="9177"/>
                    <a:pt x="7392" y="9241"/>
                  </a:cubicBezTo>
                  <a:cubicBezTo>
                    <a:pt x="7369" y="9291"/>
                    <a:pt x="7345" y="9338"/>
                    <a:pt x="7322" y="9388"/>
                  </a:cubicBezTo>
                  <a:cubicBezTo>
                    <a:pt x="7262" y="9525"/>
                    <a:pt x="7195" y="9659"/>
                    <a:pt x="7141" y="9799"/>
                  </a:cubicBezTo>
                  <a:cubicBezTo>
                    <a:pt x="7115" y="9863"/>
                    <a:pt x="7091" y="9927"/>
                    <a:pt x="7064" y="9993"/>
                  </a:cubicBezTo>
                  <a:cubicBezTo>
                    <a:pt x="7048" y="10023"/>
                    <a:pt x="7034" y="10057"/>
                    <a:pt x="7021" y="10091"/>
                  </a:cubicBezTo>
                  <a:cubicBezTo>
                    <a:pt x="7011" y="10117"/>
                    <a:pt x="6998" y="10148"/>
                    <a:pt x="6984" y="10174"/>
                  </a:cubicBezTo>
                  <a:cubicBezTo>
                    <a:pt x="6880" y="10160"/>
                    <a:pt x="6777" y="10140"/>
                    <a:pt x="6676" y="10123"/>
                  </a:cubicBezTo>
                  <a:cubicBezTo>
                    <a:pt x="6562" y="10103"/>
                    <a:pt x="6453" y="10091"/>
                    <a:pt x="6339" y="10070"/>
                  </a:cubicBezTo>
                  <a:cubicBezTo>
                    <a:pt x="6218" y="10047"/>
                    <a:pt x="6098" y="10017"/>
                    <a:pt x="5974" y="9990"/>
                  </a:cubicBezTo>
                  <a:cubicBezTo>
                    <a:pt x="5864" y="9967"/>
                    <a:pt x="5753" y="9947"/>
                    <a:pt x="5643" y="9923"/>
                  </a:cubicBezTo>
                  <a:cubicBezTo>
                    <a:pt x="5406" y="9876"/>
                    <a:pt x="5168" y="9822"/>
                    <a:pt x="4934" y="9759"/>
                  </a:cubicBezTo>
                  <a:cubicBezTo>
                    <a:pt x="4807" y="9726"/>
                    <a:pt x="4680" y="9692"/>
                    <a:pt x="4553" y="9656"/>
                  </a:cubicBezTo>
                  <a:cubicBezTo>
                    <a:pt x="4446" y="9626"/>
                    <a:pt x="4339" y="9592"/>
                    <a:pt x="4228" y="9562"/>
                  </a:cubicBezTo>
                  <a:cubicBezTo>
                    <a:pt x="3994" y="9498"/>
                    <a:pt x="3757" y="9441"/>
                    <a:pt x="3523" y="9375"/>
                  </a:cubicBezTo>
                  <a:cubicBezTo>
                    <a:pt x="3285" y="9311"/>
                    <a:pt x="3051" y="9237"/>
                    <a:pt x="2814" y="9174"/>
                  </a:cubicBezTo>
                  <a:cubicBezTo>
                    <a:pt x="2694" y="9140"/>
                    <a:pt x="2573" y="9107"/>
                    <a:pt x="2453" y="9074"/>
                  </a:cubicBezTo>
                  <a:cubicBezTo>
                    <a:pt x="2339" y="9044"/>
                    <a:pt x="2225" y="9007"/>
                    <a:pt x="2112" y="8970"/>
                  </a:cubicBezTo>
                  <a:cubicBezTo>
                    <a:pt x="1874" y="8896"/>
                    <a:pt x="1640" y="8813"/>
                    <a:pt x="1405" y="8732"/>
                  </a:cubicBezTo>
                  <a:cubicBezTo>
                    <a:pt x="1285" y="8689"/>
                    <a:pt x="1161" y="8649"/>
                    <a:pt x="1041" y="8606"/>
                  </a:cubicBezTo>
                  <a:cubicBezTo>
                    <a:pt x="991" y="8586"/>
                    <a:pt x="937" y="8562"/>
                    <a:pt x="884" y="8542"/>
                  </a:cubicBezTo>
                  <a:cubicBezTo>
                    <a:pt x="817" y="8512"/>
                    <a:pt x="747" y="8482"/>
                    <a:pt x="677" y="8448"/>
                  </a:cubicBezTo>
                  <a:cubicBezTo>
                    <a:pt x="563" y="8398"/>
                    <a:pt x="449" y="8348"/>
                    <a:pt x="346" y="8281"/>
                  </a:cubicBezTo>
                  <a:lnTo>
                    <a:pt x="326" y="8261"/>
                  </a:lnTo>
                  <a:lnTo>
                    <a:pt x="326" y="8254"/>
                  </a:lnTo>
                  <a:cubicBezTo>
                    <a:pt x="322" y="8224"/>
                    <a:pt x="322" y="8194"/>
                    <a:pt x="326" y="8164"/>
                  </a:cubicBezTo>
                  <a:cubicBezTo>
                    <a:pt x="349" y="7943"/>
                    <a:pt x="406" y="7729"/>
                    <a:pt x="453" y="7515"/>
                  </a:cubicBezTo>
                  <a:cubicBezTo>
                    <a:pt x="502" y="7284"/>
                    <a:pt x="553" y="7053"/>
                    <a:pt x="593" y="6820"/>
                  </a:cubicBezTo>
                  <a:cubicBezTo>
                    <a:pt x="636" y="6572"/>
                    <a:pt x="680" y="6328"/>
                    <a:pt x="734" y="6084"/>
                  </a:cubicBezTo>
                  <a:cubicBezTo>
                    <a:pt x="783" y="5843"/>
                    <a:pt x="831" y="5602"/>
                    <a:pt x="874" y="5358"/>
                  </a:cubicBezTo>
                  <a:cubicBezTo>
                    <a:pt x="917" y="5120"/>
                    <a:pt x="968" y="4883"/>
                    <a:pt x="1021" y="4645"/>
                  </a:cubicBezTo>
                  <a:cubicBezTo>
                    <a:pt x="1071" y="4415"/>
                    <a:pt x="1132" y="4184"/>
                    <a:pt x="1192" y="3953"/>
                  </a:cubicBezTo>
                  <a:cubicBezTo>
                    <a:pt x="1252" y="3722"/>
                    <a:pt x="1305" y="3492"/>
                    <a:pt x="1365" y="3257"/>
                  </a:cubicBezTo>
                  <a:cubicBezTo>
                    <a:pt x="1422" y="3024"/>
                    <a:pt x="1473" y="2790"/>
                    <a:pt x="1526" y="2555"/>
                  </a:cubicBezTo>
                  <a:cubicBezTo>
                    <a:pt x="1553" y="2432"/>
                    <a:pt x="1580" y="2311"/>
                    <a:pt x="1610" y="2191"/>
                  </a:cubicBezTo>
                  <a:cubicBezTo>
                    <a:pt x="1637" y="2074"/>
                    <a:pt x="1666" y="1956"/>
                    <a:pt x="1697" y="1840"/>
                  </a:cubicBezTo>
                  <a:cubicBezTo>
                    <a:pt x="1760" y="1602"/>
                    <a:pt x="1831" y="1368"/>
                    <a:pt x="1887" y="1127"/>
                  </a:cubicBezTo>
                  <a:cubicBezTo>
                    <a:pt x="1924" y="967"/>
                    <a:pt x="1958" y="806"/>
                    <a:pt x="1995" y="642"/>
                  </a:cubicBezTo>
                  <a:cubicBezTo>
                    <a:pt x="2038" y="468"/>
                    <a:pt x="2081" y="291"/>
                    <a:pt x="2132" y="117"/>
                  </a:cubicBezTo>
                  <a:cubicBezTo>
                    <a:pt x="2145" y="67"/>
                    <a:pt x="2108" y="14"/>
                    <a:pt x="2058" y="3"/>
                  </a:cubicBezTo>
                  <a:cubicBezTo>
                    <a:pt x="2050" y="1"/>
                    <a:pt x="2043" y="0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469100" y="3906825"/>
              <a:ext cx="57375" cy="219825"/>
            </a:xfrm>
            <a:custGeom>
              <a:avLst/>
              <a:gdLst/>
              <a:ahLst/>
              <a:cxnLst/>
              <a:rect l="l" t="t" r="r" b="b"/>
              <a:pathLst>
                <a:path w="2295" h="8793" extrusionOk="0">
                  <a:moveTo>
                    <a:pt x="2160" y="0"/>
                  </a:moveTo>
                  <a:cubicBezTo>
                    <a:pt x="2102" y="0"/>
                    <a:pt x="2045" y="41"/>
                    <a:pt x="2033" y="99"/>
                  </a:cubicBezTo>
                  <a:cubicBezTo>
                    <a:pt x="2007" y="213"/>
                    <a:pt x="1980" y="327"/>
                    <a:pt x="1967" y="444"/>
                  </a:cubicBezTo>
                  <a:cubicBezTo>
                    <a:pt x="1957" y="555"/>
                    <a:pt x="1940" y="665"/>
                    <a:pt x="1920" y="772"/>
                  </a:cubicBezTo>
                  <a:cubicBezTo>
                    <a:pt x="1897" y="882"/>
                    <a:pt x="1873" y="996"/>
                    <a:pt x="1849" y="1106"/>
                  </a:cubicBezTo>
                  <a:cubicBezTo>
                    <a:pt x="1823" y="1220"/>
                    <a:pt x="1797" y="1337"/>
                    <a:pt x="1766" y="1450"/>
                  </a:cubicBezTo>
                  <a:cubicBezTo>
                    <a:pt x="1740" y="1561"/>
                    <a:pt x="1706" y="1668"/>
                    <a:pt x="1679" y="1779"/>
                  </a:cubicBezTo>
                  <a:cubicBezTo>
                    <a:pt x="1649" y="1892"/>
                    <a:pt x="1619" y="2009"/>
                    <a:pt x="1592" y="2126"/>
                  </a:cubicBezTo>
                  <a:cubicBezTo>
                    <a:pt x="1539" y="2350"/>
                    <a:pt x="1485" y="2578"/>
                    <a:pt x="1431" y="2802"/>
                  </a:cubicBezTo>
                  <a:cubicBezTo>
                    <a:pt x="1325" y="3260"/>
                    <a:pt x="1211" y="3718"/>
                    <a:pt x="1104" y="4179"/>
                  </a:cubicBezTo>
                  <a:lnTo>
                    <a:pt x="773" y="5564"/>
                  </a:lnTo>
                  <a:cubicBezTo>
                    <a:pt x="659" y="6019"/>
                    <a:pt x="552" y="6477"/>
                    <a:pt x="442" y="6936"/>
                  </a:cubicBezTo>
                  <a:cubicBezTo>
                    <a:pt x="415" y="7049"/>
                    <a:pt x="388" y="7160"/>
                    <a:pt x="361" y="7274"/>
                  </a:cubicBezTo>
                  <a:cubicBezTo>
                    <a:pt x="352" y="7327"/>
                    <a:pt x="338" y="7377"/>
                    <a:pt x="324" y="7430"/>
                  </a:cubicBezTo>
                  <a:cubicBezTo>
                    <a:pt x="308" y="7487"/>
                    <a:pt x="292" y="7541"/>
                    <a:pt x="275" y="7598"/>
                  </a:cubicBezTo>
                  <a:cubicBezTo>
                    <a:pt x="211" y="7825"/>
                    <a:pt x="151" y="8056"/>
                    <a:pt x="94" y="8287"/>
                  </a:cubicBezTo>
                  <a:cubicBezTo>
                    <a:pt x="80" y="8344"/>
                    <a:pt x="67" y="8404"/>
                    <a:pt x="57" y="8461"/>
                  </a:cubicBezTo>
                  <a:cubicBezTo>
                    <a:pt x="51" y="8487"/>
                    <a:pt x="47" y="8518"/>
                    <a:pt x="40" y="8544"/>
                  </a:cubicBezTo>
                  <a:cubicBezTo>
                    <a:pt x="34" y="8568"/>
                    <a:pt x="23" y="8591"/>
                    <a:pt x="17" y="8618"/>
                  </a:cubicBezTo>
                  <a:cubicBezTo>
                    <a:pt x="0" y="8678"/>
                    <a:pt x="37" y="8745"/>
                    <a:pt x="91" y="8775"/>
                  </a:cubicBezTo>
                  <a:cubicBezTo>
                    <a:pt x="110" y="8786"/>
                    <a:pt x="129" y="8792"/>
                    <a:pt x="151" y="8792"/>
                  </a:cubicBezTo>
                  <a:cubicBezTo>
                    <a:pt x="155" y="8792"/>
                    <a:pt x="159" y="8792"/>
                    <a:pt x="164" y="8792"/>
                  </a:cubicBezTo>
                  <a:cubicBezTo>
                    <a:pt x="204" y="8792"/>
                    <a:pt x="235" y="8775"/>
                    <a:pt x="261" y="8748"/>
                  </a:cubicBezTo>
                  <a:cubicBezTo>
                    <a:pt x="288" y="8725"/>
                    <a:pt x="308" y="8691"/>
                    <a:pt x="321" y="8661"/>
                  </a:cubicBezTo>
                  <a:cubicBezTo>
                    <a:pt x="335" y="8628"/>
                    <a:pt x="348" y="8591"/>
                    <a:pt x="358" y="8554"/>
                  </a:cubicBezTo>
                  <a:cubicBezTo>
                    <a:pt x="372" y="8501"/>
                    <a:pt x="385" y="8444"/>
                    <a:pt x="398" y="8390"/>
                  </a:cubicBezTo>
                  <a:cubicBezTo>
                    <a:pt x="425" y="8277"/>
                    <a:pt x="452" y="8160"/>
                    <a:pt x="479" y="8043"/>
                  </a:cubicBezTo>
                  <a:cubicBezTo>
                    <a:pt x="505" y="7932"/>
                    <a:pt x="532" y="7819"/>
                    <a:pt x="565" y="7705"/>
                  </a:cubicBezTo>
                  <a:cubicBezTo>
                    <a:pt x="596" y="7591"/>
                    <a:pt x="629" y="7478"/>
                    <a:pt x="653" y="7360"/>
                  </a:cubicBezTo>
                  <a:cubicBezTo>
                    <a:pt x="756" y="6905"/>
                    <a:pt x="860" y="6451"/>
                    <a:pt x="963" y="5993"/>
                  </a:cubicBezTo>
                  <a:cubicBezTo>
                    <a:pt x="1067" y="5534"/>
                    <a:pt x="1170" y="5073"/>
                    <a:pt x="1275" y="4611"/>
                  </a:cubicBezTo>
                  <a:cubicBezTo>
                    <a:pt x="1378" y="4153"/>
                    <a:pt x="1482" y="3695"/>
                    <a:pt x="1582" y="3236"/>
                  </a:cubicBezTo>
                  <a:cubicBezTo>
                    <a:pt x="1636" y="3003"/>
                    <a:pt x="1689" y="2768"/>
                    <a:pt x="1746" y="2534"/>
                  </a:cubicBezTo>
                  <a:cubicBezTo>
                    <a:pt x="1797" y="2313"/>
                    <a:pt x="1846" y="2089"/>
                    <a:pt x="1903" y="1869"/>
                  </a:cubicBezTo>
                  <a:cubicBezTo>
                    <a:pt x="1933" y="1755"/>
                    <a:pt x="1967" y="1641"/>
                    <a:pt x="2000" y="1527"/>
                  </a:cubicBezTo>
                  <a:cubicBezTo>
                    <a:pt x="2030" y="1417"/>
                    <a:pt x="2057" y="1307"/>
                    <a:pt x="2081" y="1197"/>
                  </a:cubicBezTo>
                  <a:cubicBezTo>
                    <a:pt x="2107" y="1086"/>
                    <a:pt x="2130" y="976"/>
                    <a:pt x="2154" y="865"/>
                  </a:cubicBezTo>
                  <a:cubicBezTo>
                    <a:pt x="2178" y="752"/>
                    <a:pt x="2198" y="638"/>
                    <a:pt x="2211" y="524"/>
                  </a:cubicBezTo>
                  <a:cubicBezTo>
                    <a:pt x="2214" y="467"/>
                    <a:pt x="2221" y="414"/>
                    <a:pt x="2234" y="357"/>
                  </a:cubicBezTo>
                  <a:cubicBezTo>
                    <a:pt x="2248" y="291"/>
                    <a:pt x="2264" y="223"/>
                    <a:pt x="2278" y="156"/>
                  </a:cubicBezTo>
                  <a:cubicBezTo>
                    <a:pt x="2294" y="90"/>
                    <a:pt x="2251" y="19"/>
                    <a:pt x="2184" y="2"/>
                  </a:cubicBezTo>
                  <a:cubicBezTo>
                    <a:pt x="2176" y="1"/>
                    <a:pt x="2168" y="0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5551275" y="3953275"/>
              <a:ext cx="69775" cy="40825"/>
            </a:xfrm>
            <a:custGeom>
              <a:avLst/>
              <a:gdLst/>
              <a:ahLst/>
              <a:cxnLst/>
              <a:rect l="l" t="t" r="r" b="b"/>
              <a:pathLst>
                <a:path w="2791" h="1633" extrusionOk="0">
                  <a:moveTo>
                    <a:pt x="452" y="1"/>
                  </a:moveTo>
                  <a:cubicBezTo>
                    <a:pt x="439" y="4"/>
                    <a:pt x="429" y="4"/>
                    <a:pt x="419" y="7"/>
                  </a:cubicBezTo>
                  <a:lnTo>
                    <a:pt x="385" y="7"/>
                  </a:lnTo>
                  <a:cubicBezTo>
                    <a:pt x="356" y="7"/>
                    <a:pt x="336" y="11"/>
                    <a:pt x="316" y="24"/>
                  </a:cubicBezTo>
                  <a:cubicBezTo>
                    <a:pt x="308" y="27"/>
                    <a:pt x="299" y="34"/>
                    <a:pt x="291" y="38"/>
                  </a:cubicBezTo>
                  <a:cubicBezTo>
                    <a:pt x="259" y="58"/>
                    <a:pt x="238" y="84"/>
                    <a:pt x="225" y="128"/>
                  </a:cubicBezTo>
                  <a:cubicBezTo>
                    <a:pt x="191" y="234"/>
                    <a:pt x="155" y="359"/>
                    <a:pt x="121" y="479"/>
                  </a:cubicBezTo>
                  <a:cubicBezTo>
                    <a:pt x="108" y="532"/>
                    <a:pt x="95" y="583"/>
                    <a:pt x="81" y="636"/>
                  </a:cubicBezTo>
                  <a:cubicBezTo>
                    <a:pt x="67" y="690"/>
                    <a:pt x="55" y="743"/>
                    <a:pt x="41" y="796"/>
                  </a:cubicBezTo>
                  <a:cubicBezTo>
                    <a:pt x="38" y="807"/>
                    <a:pt x="35" y="820"/>
                    <a:pt x="31" y="830"/>
                  </a:cubicBezTo>
                  <a:cubicBezTo>
                    <a:pt x="24" y="844"/>
                    <a:pt x="21" y="857"/>
                    <a:pt x="18" y="873"/>
                  </a:cubicBezTo>
                  <a:cubicBezTo>
                    <a:pt x="15" y="884"/>
                    <a:pt x="10" y="897"/>
                    <a:pt x="7" y="907"/>
                  </a:cubicBezTo>
                  <a:cubicBezTo>
                    <a:pt x="4" y="934"/>
                    <a:pt x="1" y="957"/>
                    <a:pt x="1" y="984"/>
                  </a:cubicBezTo>
                  <a:cubicBezTo>
                    <a:pt x="4" y="1004"/>
                    <a:pt x="7" y="1021"/>
                    <a:pt x="10" y="1041"/>
                  </a:cubicBezTo>
                  <a:cubicBezTo>
                    <a:pt x="18" y="1057"/>
                    <a:pt x="27" y="1074"/>
                    <a:pt x="38" y="1088"/>
                  </a:cubicBezTo>
                  <a:cubicBezTo>
                    <a:pt x="58" y="1125"/>
                    <a:pt x="95" y="1154"/>
                    <a:pt x="145" y="1182"/>
                  </a:cubicBezTo>
                  <a:cubicBezTo>
                    <a:pt x="171" y="1191"/>
                    <a:pt x="198" y="1202"/>
                    <a:pt x="225" y="1211"/>
                  </a:cubicBezTo>
                  <a:cubicBezTo>
                    <a:pt x="251" y="1218"/>
                    <a:pt x="275" y="1225"/>
                    <a:pt x="302" y="1231"/>
                  </a:cubicBezTo>
                  <a:cubicBezTo>
                    <a:pt x="342" y="1245"/>
                    <a:pt x="385" y="1255"/>
                    <a:pt x="439" y="1265"/>
                  </a:cubicBezTo>
                  <a:cubicBezTo>
                    <a:pt x="476" y="1275"/>
                    <a:pt x="516" y="1285"/>
                    <a:pt x="556" y="1292"/>
                  </a:cubicBezTo>
                  <a:cubicBezTo>
                    <a:pt x="583" y="1298"/>
                    <a:pt x="609" y="1305"/>
                    <a:pt x="637" y="1312"/>
                  </a:cubicBezTo>
                  <a:cubicBezTo>
                    <a:pt x="747" y="1335"/>
                    <a:pt x="857" y="1362"/>
                    <a:pt x="967" y="1386"/>
                  </a:cubicBezTo>
                  <a:lnTo>
                    <a:pt x="1004" y="1392"/>
                  </a:lnTo>
                  <a:cubicBezTo>
                    <a:pt x="1101" y="1415"/>
                    <a:pt x="1202" y="1435"/>
                    <a:pt x="1302" y="1452"/>
                  </a:cubicBezTo>
                  <a:cubicBezTo>
                    <a:pt x="1446" y="1475"/>
                    <a:pt x="1560" y="1492"/>
                    <a:pt x="1663" y="1512"/>
                  </a:cubicBezTo>
                  <a:cubicBezTo>
                    <a:pt x="1727" y="1523"/>
                    <a:pt x="1787" y="1536"/>
                    <a:pt x="1847" y="1549"/>
                  </a:cubicBezTo>
                  <a:cubicBezTo>
                    <a:pt x="1894" y="1559"/>
                    <a:pt x="1944" y="1569"/>
                    <a:pt x="1994" y="1579"/>
                  </a:cubicBezTo>
                  <a:lnTo>
                    <a:pt x="2034" y="1586"/>
                  </a:lnTo>
                  <a:cubicBezTo>
                    <a:pt x="2138" y="1606"/>
                    <a:pt x="2245" y="1626"/>
                    <a:pt x="2352" y="1633"/>
                  </a:cubicBezTo>
                  <a:cubicBezTo>
                    <a:pt x="2375" y="1633"/>
                    <a:pt x="2398" y="1633"/>
                    <a:pt x="2426" y="1630"/>
                  </a:cubicBezTo>
                  <a:cubicBezTo>
                    <a:pt x="2446" y="1630"/>
                    <a:pt x="2475" y="1626"/>
                    <a:pt x="2496" y="1619"/>
                  </a:cubicBezTo>
                  <a:lnTo>
                    <a:pt x="2512" y="1616"/>
                  </a:lnTo>
                  <a:cubicBezTo>
                    <a:pt x="2526" y="1609"/>
                    <a:pt x="2543" y="1603"/>
                    <a:pt x="2559" y="1596"/>
                  </a:cubicBezTo>
                  <a:lnTo>
                    <a:pt x="2569" y="1586"/>
                  </a:lnTo>
                  <a:cubicBezTo>
                    <a:pt x="2583" y="1576"/>
                    <a:pt x="2596" y="1566"/>
                    <a:pt x="2610" y="1552"/>
                  </a:cubicBezTo>
                  <a:cubicBezTo>
                    <a:pt x="2626" y="1532"/>
                    <a:pt x="2639" y="1512"/>
                    <a:pt x="2650" y="1492"/>
                  </a:cubicBezTo>
                  <a:cubicBezTo>
                    <a:pt x="2659" y="1479"/>
                    <a:pt x="2663" y="1463"/>
                    <a:pt x="2670" y="1446"/>
                  </a:cubicBezTo>
                  <a:lnTo>
                    <a:pt x="2676" y="1429"/>
                  </a:lnTo>
                  <a:cubicBezTo>
                    <a:pt x="2679" y="1415"/>
                    <a:pt x="2683" y="1406"/>
                    <a:pt x="2687" y="1392"/>
                  </a:cubicBezTo>
                  <a:lnTo>
                    <a:pt x="2687" y="1382"/>
                  </a:lnTo>
                  <a:cubicBezTo>
                    <a:pt x="2690" y="1375"/>
                    <a:pt x="2693" y="1362"/>
                    <a:pt x="2696" y="1352"/>
                  </a:cubicBezTo>
                  <a:lnTo>
                    <a:pt x="2699" y="1338"/>
                  </a:lnTo>
                  <a:cubicBezTo>
                    <a:pt x="2707" y="1312"/>
                    <a:pt x="2710" y="1285"/>
                    <a:pt x="2716" y="1258"/>
                  </a:cubicBezTo>
                  <a:lnTo>
                    <a:pt x="2716" y="1251"/>
                  </a:lnTo>
                  <a:cubicBezTo>
                    <a:pt x="2723" y="1215"/>
                    <a:pt x="2727" y="1178"/>
                    <a:pt x="2733" y="1141"/>
                  </a:cubicBezTo>
                  <a:cubicBezTo>
                    <a:pt x="2733" y="1125"/>
                    <a:pt x="2736" y="1111"/>
                    <a:pt x="2736" y="1097"/>
                  </a:cubicBezTo>
                  <a:cubicBezTo>
                    <a:pt x="2747" y="1034"/>
                    <a:pt x="2753" y="977"/>
                    <a:pt x="2760" y="924"/>
                  </a:cubicBezTo>
                  <a:cubicBezTo>
                    <a:pt x="2764" y="907"/>
                    <a:pt x="2767" y="890"/>
                    <a:pt x="2767" y="870"/>
                  </a:cubicBezTo>
                  <a:cubicBezTo>
                    <a:pt x="2773" y="836"/>
                    <a:pt x="2780" y="804"/>
                    <a:pt x="2784" y="770"/>
                  </a:cubicBezTo>
                  <a:cubicBezTo>
                    <a:pt x="2787" y="740"/>
                    <a:pt x="2790" y="700"/>
                    <a:pt x="2787" y="660"/>
                  </a:cubicBezTo>
                  <a:cubicBezTo>
                    <a:pt x="2784" y="609"/>
                    <a:pt x="2764" y="563"/>
                    <a:pt x="2733" y="535"/>
                  </a:cubicBezTo>
                  <a:cubicBezTo>
                    <a:pt x="2719" y="526"/>
                    <a:pt x="2707" y="512"/>
                    <a:pt x="2687" y="503"/>
                  </a:cubicBezTo>
                  <a:cubicBezTo>
                    <a:pt x="2670" y="495"/>
                    <a:pt x="2656" y="489"/>
                    <a:pt x="2639" y="483"/>
                  </a:cubicBezTo>
                  <a:cubicBezTo>
                    <a:pt x="2633" y="483"/>
                    <a:pt x="2626" y="479"/>
                    <a:pt x="2616" y="475"/>
                  </a:cubicBezTo>
                  <a:lnTo>
                    <a:pt x="2603" y="472"/>
                  </a:lnTo>
                  <a:cubicBezTo>
                    <a:pt x="2573" y="466"/>
                    <a:pt x="2539" y="459"/>
                    <a:pt x="2509" y="452"/>
                  </a:cubicBezTo>
                  <a:cubicBezTo>
                    <a:pt x="2492" y="449"/>
                    <a:pt x="2475" y="446"/>
                    <a:pt x="2459" y="442"/>
                  </a:cubicBezTo>
                  <a:cubicBezTo>
                    <a:pt x="2422" y="435"/>
                    <a:pt x="2386" y="429"/>
                    <a:pt x="2349" y="419"/>
                  </a:cubicBezTo>
                  <a:lnTo>
                    <a:pt x="2292" y="409"/>
                  </a:lnTo>
                  <a:cubicBezTo>
                    <a:pt x="2278" y="405"/>
                    <a:pt x="2262" y="402"/>
                    <a:pt x="2248" y="399"/>
                  </a:cubicBezTo>
                  <a:cubicBezTo>
                    <a:pt x="2222" y="392"/>
                    <a:pt x="2191" y="385"/>
                    <a:pt x="2165" y="379"/>
                  </a:cubicBezTo>
                  <a:cubicBezTo>
                    <a:pt x="2154" y="379"/>
                    <a:pt x="2142" y="375"/>
                    <a:pt x="2131" y="372"/>
                  </a:cubicBezTo>
                  <a:cubicBezTo>
                    <a:pt x="2094" y="362"/>
                    <a:pt x="2061" y="352"/>
                    <a:pt x="2024" y="342"/>
                  </a:cubicBezTo>
                  <a:lnTo>
                    <a:pt x="1977" y="332"/>
                  </a:lnTo>
                  <a:cubicBezTo>
                    <a:pt x="1870" y="302"/>
                    <a:pt x="1756" y="275"/>
                    <a:pt x="1643" y="248"/>
                  </a:cubicBezTo>
                  <a:cubicBezTo>
                    <a:pt x="1543" y="225"/>
                    <a:pt x="1439" y="202"/>
                    <a:pt x="1339" y="182"/>
                  </a:cubicBezTo>
                  <a:cubicBezTo>
                    <a:pt x="1295" y="171"/>
                    <a:pt x="1251" y="165"/>
                    <a:pt x="1208" y="154"/>
                  </a:cubicBezTo>
                  <a:cubicBezTo>
                    <a:pt x="1198" y="154"/>
                    <a:pt x="1185" y="151"/>
                    <a:pt x="1174" y="148"/>
                  </a:cubicBezTo>
                  <a:cubicBezTo>
                    <a:pt x="1151" y="145"/>
                    <a:pt x="1128" y="141"/>
                    <a:pt x="1105" y="134"/>
                  </a:cubicBezTo>
                  <a:lnTo>
                    <a:pt x="1098" y="131"/>
                  </a:lnTo>
                  <a:cubicBezTo>
                    <a:pt x="1054" y="121"/>
                    <a:pt x="1011" y="108"/>
                    <a:pt x="967" y="98"/>
                  </a:cubicBezTo>
                  <a:cubicBezTo>
                    <a:pt x="934" y="88"/>
                    <a:pt x="901" y="78"/>
                    <a:pt x="870" y="68"/>
                  </a:cubicBezTo>
                  <a:lnTo>
                    <a:pt x="853" y="64"/>
                  </a:lnTo>
                  <a:cubicBezTo>
                    <a:pt x="813" y="58"/>
                    <a:pt x="773" y="51"/>
                    <a:pt x="733" y="44"/>
                  </a:cubicBezTo>
                  <a:cubicBezTo>
                    <a:pt x="710" y="41"/>
                    <a:pt x="683" y="38"/>
                    <a:pt x="657" y="34"/>
                  </a:cubicBezTo>
                  <a:cubicBezTo>
                    <a:pt x="623" y="27"/>
                    <a:pt x="592" y="24"/>
                    <a:pt x="560" y="18"/>
                  </a:cubicBezTo>
                  <a:cubicBezTo>
                    <a:pt x="543" y="14"/>
                    <a:pt x="529" y="11"/>
                    <a:pt x="512" y="7"/>
                  </a:cubicBezTo>
                  <a:lnTo>
                    <a:pt x="503" y="4"/>
                  </a:lnTo>
                  <a:cubicBezTo>
                    <a:pt x="486" y="1"/>
                    <a:pt x="469" y="1"/>
                    <a:pt x="452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5570500" y="3960725"/>
              <a:ext cx="8325" cy="8025"/>
            </a:xfrm>
            <a:custGeom>
              <a:avLst/>
              <a:gdLst/>
              <a:ahLst/>
              <a:cxnLst/>
              <a:rect l="l" t="t" r="r" b="b"/>
              <a:pathLst>
                <a:path w="333" h="321" extrusionOk="0">
                  <a:moveTo>
                    <a:pt x="163" y="0"/>
                  </a:moveTo>
                  <a:cubicBezTo>
                    <a:pt x="91" y="0"/>
                    <a:pt x="22" y="58"/>
                    <a:pt x="11" y="131"/>
                  </a:cubicBezTo>
                  <a:cubicBezTo>
                    <a:pt x="1" y="171"/>
                    <a:pt x="11" y="214"/>
                    <a:pt x="35" y="248"/>
                  </a:cubicBezTo>
                  <a:cubicBezTo>
                    <a:pt x="58" y="285"/>
                    <a:pt x="95" y="308"/>
                    <a:pt x="138" y="318"/>
                  </a:cubicBezTo>
                  <a:cubicBezTo>
                    <a:pt x="147" y="320"/>
                    <a:pt x="156" y="320"/>
                    <a:pt x="166" y="320"/>
                  </a:cubicBezTo>
                  <a:cubicBezTo>
                    <a:pt x="240" y="320"/>
                    <a:pt x="310" y="262"/>
                    <a:pt x="322" y="188"/>
                  </a:cubicBezTo>
                  <a:cubicBezTo>
                    <a:pt x="332" y="148"/>
                    <a:pt x="322" y="104"/>
                    <a:pt x="299" y="71"/>
                  </a:cubicBezTo>
                  <a:cubicBezTo>
                    <a:pt x="275" y="34"/>
                    <a:pt x="238" y="14"/>
                    <a:pt x="195" y="4"/>
                  </a:cubicBezTo>
                  <a:cubicBezTo>
                    <a:pt x="185" y="1"/>
                    <a:pt x="174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596525" y="3965750"/>
              <a:ext cx="7200" cy="7025"/>
            </a:xfrm>
            <a:custGeom>
              <a:avLst/>
              <a:gdLst/>
              <a:ahLst/>
              <a:cxnLst/>
              <a:rect l="l" t="t" r="r" b="b"/>
              <a:pathLst>
                <a:path w="288" h="281" extrusionOk="0">
                  <a:moveTo>
                    <a:pt x="141" y="1"/>
                  </a:moveTo>
                  <a:cubicBezTo>
                    <a:pt x="77" y="1"/>
                    <a:pt x="18" y="52"/>
                    <a:pt x="6" y="117"/>
                  </a:cubicBezTo>
                  <a:cubicBezTo>
                    <a:pt x="0" y="150"/>
                    <a:pt x="6" y="187"/>
                    <a:pt x="27" y="217"/>
                  </a:cubicBezTo>
                  <a:cubicBezTo>
                    <a:pt x="47" y="251"/>
                    <a:pt x="80" y="271"/>
                    <a:pt x="117" y="277"/>
                  </a:cubicBezTo>
                  <a:cubicBezTo>
                    <a:pt x="126" y="279"/>
                    <a:pt x="135" y="280"/>
                    <a:pt x="144" y="280"/>
                  </a:cubicBezTo>
                  <a:cubicBezTo>
                    <a:pt x="209" y="280"/>
                    <a:pt x="269" y="229"/>
                    <a:pt x="281" y="167"/>
                  </a:cubicBezTo>
                  <a:cubicBezTo>
                    <a:pt x="287" y="130"/>
                    <a:pt x="278" y="93"/>
                    <a:pt x="258" y="64"/>
                  </a:cubicBezTo>
                  <a:cubicBezTo>
                    <a:pt x="238" y="30"/>
                    <a:pt x="204" y="13"/>
                    <a:pt x="167" y="4"/>
                  </a:cubicBezTo>
                  <a:cubicBezTo>
                    <a:pt x="158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5581725" y="3964450"/>
              <a:ext cx="11050" cy="7525"/>
            </a:xfrm>
            <a:custGeom>
              <a:avLst/>
              <a:gdLst/>
              <a:ahLst/>
              <a:cxnLst/>
              <a:rect l="l" t="t" r="r" b="b"/>
              <a:pathLst>
                <a:path w="442" h="301" extrusionOk="0">
                  <a:moveTo>
                    <a:pt x="63" y="1"/>
                  </a:moveTo>
                  <a:cubicBezTo>
                    <a:pt x="53" y="1"/>
                    <a:pt x="40" y="4"/>
                    <a:pt x="30" y="12"/>
                  </a:cubicBezTo>
                  <a:cubicBezTo>
                    <a:pt x="17" y="19"/>
                    <a:pt x="7" y="32"/>
                    <a:pt x="4" y="48"/>
                  </a:cubicBezTo>
                  <a:cubicBezTo>
                    <a:pt x="1" y="65"/>
                    <a:pt x="7" y="79"/>
                    <a:pt x="13" y="92"/>
                  </a:cubicBezTo>
                  <a:lnTo>
                    <a:pt x="44" y="153"/>
                  </a:lnTo>
                  <a:cubicBezTo>
                    <a:pt x="57" y="179"/>
                    <a:pt x="70" y="209"/>
                    <a:pt x="84" y="236"/>
                  </a:cubicBezTo>
                  <a:cubicBezTo>
                    <a:pt x="104" y="269"/>
                    <a:pt x="134" y="296"/>
                    <a:pt x="171" y="300"/>
                  </a:cubicBezTo>
                  <a:cubicBezTo>
                    <a:pt x="176" y="301"/>
                    <a:pt x="182" y="301"/>
                    <a:pt x="187" y="301"/>
                  </a:cubicBezTo>
                  <a:cubicBezTo>
                    <a:pt x="218" y="301"/>
                    <a:pt x="249" y="287"/>
                    <a:pt x="274" y="273"/>
                  </a:cubicBezTo>
                  <a:cubicBezTo>
                    <a:pt x="328" y="239"/>
                    <a:pt x="371" y="199"/>
                    <a:pt x="415" y="156"/>
                  </a:cubicBezTo>
                  <a:cubicBezTo>
                    <a:pt x="442" y="129"/>
                    <a:pt x="435" y="82"/>
                    <a:pt x="408" y="59"/>
                  </a:cubicBezTo>
                  <a:cubicBezTo>
                    <a:pt x="402" y="52"/>
                    <a:pt x="391" y="45"/>
                    <a:pt x="378" y="42"/>
                  </a:cubicBezTo>
                  <a:lnTo>
                    <a:pt x="358" y="42"/>
                  </a:lnTo>
                  <a:cubicBezTo>
                    <a:pt x="342" y="42"/>
                    <a:pt x="325" y="52"/>
                    <a:pt x="311" y="65"/>
                  </a:cubicBezTo>
                  <a:cubicBezTo>
                    <a:pt x="291" y="85"/>
                    <a:pt x="268" y="109"/>
                    <a:pt x="245" y="129"/>
                  </a:cubicBezTo>
                  <a:cubicBezTo>
                    <a:pt x="228" y="142"/>
                    <a:pt x="208" y="156"/>
                    <a:pt x="188" y="169"/>
                  </a:cubicBezTo>
                  <a:cubicBezTo>
                    <a:pt x="174" y="149"/>
                    <a:pt x="167" y="129"/>
                    <a:pt x="154" y="109"/>
                  </a:cubicBezTo>
                  <a:cubicBezTo>
                    <a:pt x="141" y="79"/>
                    <a:pt x="127" y="52"/>
                    <a:pt x="114" y="25"/>
                  </a:cubicBezTo>
                  <a:cubicBezTo>
                    <a:pt x="107" y="12"/>
                    <a:pt x="87" y="5"/>
                    <a:pt x="74" y="2"/>
                  </a:cubicBezTo>
                  <a:cubicBezTo>
                    <a:pt x="70" y="1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23"/>
          <p:cNvGrpSpPr/>
          <p:nvPr/>
        </p:nvGrpSpPr>
        <p:grpSpPr>
          <a:xfrm>
            <a:off x="2269208" y="209054"/>
            <a:ext cx="733769" cy="564665"/>
            <a:chOff x="1663725" y="2859875"/>
            <a:chExt cx="767460" cy="488295"/>
          </a:xfrm>
        </p:grpSpPr>
        <p:sp>
          <p:nvSpPr>
            <p:cNvPr id="521" name="Google Shape;521;p23"/>
            <p:cNvSpPr/>
            <p:nvPr/>
          </p:nvSpPr>
          <p:spPr>
            <a:xfrm>
              <a:off x="1671507" y="2871450"/>
              <a:ext cx="740225" cy="464562"/>
            </a:xfrm>
            <a:custGeom>
              <a:avLst/>
              <a:gdLst/>
              <a:ahLst/>
              <a:cxnLst/>
              <a:rect l="l" t="t" r="r" b="b"/>
              <a:pathLst>
                <a:path w="7610" h="4776" extrusionOk="0">
                  <a:moveTo>
                    <a:pt x="7442" y="0"/>
                  </a:moveTo>
                  <a:cubicBezTo>
                    <a:pt x="7430" y="0"/>
                    <a:pt x="7417" y="2"/>
                    <a:pt x="7405" y="6"/>
                  </a:cubicBezTo>
                  <a:cubicBezTo>
                    <a:pt x="7381" y="9"/>
                    <a:pt x="7361" y="19"/>
                    <a:pt x="7345" y="33"/>
                  </a:cubicBezTo>
                  <a:cubicBezTo>
                    <a:pt x="7315" y="56"/>
                    <a:pt x="7295" y="90"/>
                    <a:pt x="7281" y="136"/>
                  </a:cubicBezTo>
                  <a:cubicBezTo>
                    <a:pt x="7275" y="163"/>
                    <a:pt x="7268" y="193"/>
                    <a:pt x="7261" y="223"/>
                  </a:cubicBezTo>
                  <a:lnTo>
                    <a:pt x="7258" y="243"/>
                  </a:lnTo>
                  <a:lnTo>
                    <a:pt x="7255" y="247"/>
                  </a:lnTo>
                  <a:cubicBezTo>
                    <a:pt x="7231" y="343"/>
                    <a:pt x="7208" y="444"/>
                    <a:pt x="7181" y="544"/>
                  </a:cubicBezTo>
                  <a:cubicBezTo>
                    <a:pt x="7177" y="558"/>
                    <a:pt x="7171" y="571"/>
                    <a:pt x="7168" y="588"/>
                  </a:cubicBezTo>
                  <a:lnTo>
                    <a:pt x="7165" y="591"/>
                  </a:lnTo>
                  <a:cubicBezTo>
                    <a:pt x="7157" y="611"/>
                    <a:pt x="7148" y="628"/>
                    <a:pt x="7145" y="651"/>
                  </a:cubicBezTo>
                  <a:cubicBezTo>
                    <a:pt x="7141" y="664"/>
                    <a:pt x="7141" y="678"/>
                    <a:pt x="7141" y="692"/>
                  </a:cubicBezTo>
                  <a:lnTo>
                    <a:pt x="7128" y="688"/>
                  </a:lnTo>
                  <a:cubicBezTo>
                    <a:pt x="7110" y="686"/>
                    <a:pt x="7094" y="684"/>
                    <a:pt x="7077" y="684"/>
                  </a:cubicBezTo>
                  <a:cubicBezTo>
                    <a:pt x="7048" y="684"/>
                    <a:pt x="7020" y="688"/>
                    <a:pt x="6990" y="695"/>
                  </a:cubicBezTo>
                  <a:lnTo>
                    <a:pt x="6974" y="698"/>
                  </a:lnTo>
                  <a:lnTo>
                    <a:pt x="6960" y="701"/>
                  </a:lnTo>
                  <a:lnTo>
                    <a:pt x="6944" y="704"/>
                  </a:lnTo>
                  <a:lnTo>
                    <a:pt x="6900" y="715"/>
                  </a:lnTo>
                  <a:cubicBezTo>
                    <a:pt x="6884" y="718"/>
                    <a:pt x="6870" y="721"/>
                    <a:pt x="6856" y="724"/>
                  </a:cubicBezTo>
                  <a:cubicBezTo>
                    <a:pt x="6847" y="729"/>
                    <a:pt x="6836" y="732"/>
                    <a:pt x="6827" y="732"/>
                  </a:cubicBezTo>
                  <a:cubicBezTo>
                    <a:pt x="6773" y="745"/>
                    <a:pt x="6719" y="755"/>
                    <a:pt x="6669" y="769"/>
                  </a:cubicBezTo>
                  <a:cubicBezTo>
                    <a:pt x="6592" y="781"/>
                    <a:pt x="6512" y="798"/>
                    <a:pt x="6435" y="812"/>
                  </a:cubicBezTo>
                  <a:lnTo>
                    <a:pt x="6425" y="815"/>
                  </a:lnTo>
                  <a:lnTo>
                    <a:pt x="6415" y="815"/>
                  </a:lnTo>
                  <a:cubicBezTo>
                    <a:pt x="6372" y="825"/>
                    <a:pt x="6328" y="832"/>
                    <a:pt x="6285" y="838"/>
                  </a:cubicBezTo>
                  <a:cubicBezTo>
                    <a:pt x="6211" y="855"/>
                    <a:pt x="6134" y="869"/>
                    <a:pt x="6061" y="882"/>
                  </a:cubicBezTo>
                  <a:lnTo>
                    <a:pt x="6051" y="885"/>
                  </a:lnTo>
                  <a:cubicBezTo>
                    <a:pt x="5913" y="909"/>
                    <a:pt x="5790" y="932"/>
                    <a:pt x="5669" y="956"/>
                  </a:cubicBezTo>
                  <a:cubicBezTo>
                    <a:pt x="5583" y="976"/>
                    <a:pt x="5495" y="996"/>
                    <a:pt x="5405" y="1016"/>
                  </a:cubicBezTo>
                  <a:cubicBezTo>
                    <a:pt x="5291" y="1042"/>
                    <a:pt x="5174" y="1073"/>
                    <a:pt x="5070" y="1096"/>
                  </a:cubicBezTo>
                  <a:lnTo>
                    <a:pt x="5067" y="1099"/>
                  </a:lnTo>
                  <a:cubicBezTo>
                    <a:pt x="5018" y="1110"/>
                    <a:pt x="4970" y="1119"/>
                    <a:pt x="4924" y="1130"/>
                  </a:cubicBezTo>
                  <a:lnTo>
                    <a:pt x="4907" y="1133"/>
                  </a:lnTo>
                  <a:lnTo>
                    <a:pt x="4900" y="1136"/>
                  </a:lnTo>
                  <a:cubicBezTo>
                    <a:pt x="4833" y="1150"/>
                    <a:pt x="4763" y="1163"/>
                    <a:pt x="4692" y="1180"/>
                  </a:cubicBezTo>
                  <a:lnTo>
                    <a:pt x="4680" y="1183"/>
                  </a:lnTo>
                  <a:cubicBezTo>
                    <a:pt x="4586" y="1206"/>
                    <a:pt x="4489" y="1230"/>
                    <a:pt x="4385" y="1257"/>
                  </a:cubicBezTo>
                  <a:lnTo>
                    <a:pt x="4362" y="1263"/>
                  </a:lnTo>
                  <a:lnTo>
                    <a:pt x="4268" y="1286"/>
                  </a:lnTo>
                  <a:cubicBezTo>
                    <a:pt x="4074" y="1334"/>
                    <a:pt x="3880" y="1380"/>
                    <a:pt x="3720" y="1424"/>
                  </a:cubicBezTo>
                  <a:lnTo>
                    <a:pt x="3723" y="1424"/>
                  </a:lnTo>
                  <a:cubicBezTo>
                    <a:pt x="3589" y="1454"/>
                    <a:pt x="3452" y="1491"/>
                    <a:pt x="3321" y="1524"/>
                  </a:cubicBezTo>
                  <a:lnTo>
                    <a:pt x="3312" y="1527"/>
                  </a:lnTo>
                  <a:cubicBezTo>
                    <a:pt x="3238" y="1547"/>
                    <a:pt x="3167" y="1567"/>
                    <a:pt x="3098" y="1584"/>
                  </a:cubicBezTo>
                  <a:cubicBezTo>
                    <a:pt x="2960" y="1618"/>
                    <a:pt x="2813" y="1652"/>
                    <a:pt x="2673" y="1688"/>
                  </a:cubicBezTo>
                  <a:cubicBezTo>
                    <a:pt x="2626" y="1698"/>
                    <a:pt x="2579" y="1708"/>
                    <a:pt x="2536" y="1721"/>
                  </a:cubicBezTo>
                  <a:lnTo>
                    <a:pt x="2482" y="1732"/>
                  </a:lnTo>
                  <a:cubicBezTo>
                    <a:pt x="2439" y="1741"/>
                    <a:pt x="2392" y="1755"/>
                    <a:pt x="2349" y="1765"/>
                  </a:cubicBezTo>
                  <a:cubicBezTo>
                    <a:pt x="2228" y="1795"/>
                    <a:pt x="2111" y="1825"/>
                    <a:pt x="1997" y="1855"/>
                  </a:cubicBezTo>
                  <a:lnTo>
                    <a:pt x="1987" y="1859"/>
                  </a:lnTo>
                  <a:lnTo>
                    <a:pt x="1910" y="1879"/>
                  </a:lnTo>
                  <a:cubicBezTo>
                    <a:pt x="1867" y="1888"/>
                    <a:pt x="1823" y="1905"/>
                    <a:pt x="1787" y="1916"/>
                  </a:cubicBezTo>
                  <a:lnTo>
                    <a:pt x="1780" y="1919"/>
                  </a:lnTo>
                  <a:cubicBezTo>
                    <a:pt x="1763" y="1925"/>
                    <a:pt x="1743" y="1933"/>
                    <a:pt x="1723" y="1936"/>
                  </a:cubicBezTo>
                  <a:lnTo>
                    <a:pt x="1686" y="1949"/>
                  </a:lnTo>
                  <a:cubicBezTo>
                    <a:pt x="1636" y="1962"/>
                    <a:pt x="1589" y="1979"/>
                    <a:pt x="1539" y="1993"/>
                  </a:cubicBezTo>
                  <a:lnTo>
                    <a:pt x="1449" y="2022"/>
                  </a:lnTo>
                  <a:lnTo>
                    <a:pt x="1442" y="2022"/>
                  </a:lnTo>
                  <a:cubicBezTo>
                    <a:pt x="1365" y="2046"/>
                    <a:pt x="1271" y="2073"/>
                    <a:pt x="1181" y="2103"/>
                  </a:cubicBezTo>
                  <a:cubicBezTo>
                    <a:pt x="1137" y="2120"/>
                    <a:pt x="1091" y="2136"/>
                    <a:pt x="1044" y="2153"/>
                  </a:cubicBezTo>
                  <a:lnTo>
                    <a:pt x="1027" y="2156"/>
                  </a:lnTo>
                  <a:cubicBezTo>
                    <a:pt x="924" y="2193"/>
                    <a:pt x="813" y="2234"/>
                    <a:pt x="703" y="2266"/>
                  </a:cubicBezTo>
                  <a:cubicBezTo>
                    <a:pt x="619" y="2290"/>
                    <a:pt x="546" y="2314"/>
                    <a:pt x="472" y="2340"/>
                  </a:cubicBezTo>
                  <a:lnTo>
                    <a:pt x="442" y="2350"/>
                  </a:lnTo>
                  <a:lnTo>
                    <a:pt x="429" y="2354"/>
                  </a:lnTo>
                  <a:cubicBezTo>
                    <a:pt x="409" y="2360"/>
                    <a:pt x="389" y="2370"/>
                    <a:pt x="372" y="2377"/>
                  </a:cubicBezTo>
                  <a:lnTo>
                    <a:pt x="358" y="2380"/>
                  </a:lnTo>
                  <a:cubicBezTo>
                    <a:pt x="295" y="2400"/>
                    <a:pt x="222" y="2427"/>
                    <a:pt x="177" y="2481"/>
                  </a:cubicBezTo>
                  <a:lnTo>
                    <a:pt x="171" y="2484"/>
                  </a:lnTo>
                  <a:cubicBezTo>
                    <a:pt x="161" y="2484"/>
                    <a:pt x="154" y="2487"/>
                    <a:pt x="145" y="2490"/>
                  </a:cubicBezTo>
                  <a:cubicBezTo>
                    <a:pt x="91" y="2514"/>
                    <a:pt x="47" y="2555"/>
                    <a:pt x="24" y="2604"/>
                  </a:cubicBezTo>
                  <a:cubicBezTo>
                    <a:pt x="4" y="2658"/>
                    <a:pt x="1" y="2715"/>
                    <a:pt x="21" y="2775"/>
                  </a:cubicBezTo>
                  <a:cubicBezTo>
                    <a:pt x="41" y="2828"/>
                    <a:pt x="57" y="2882"/>
                    <a:pt x="74" y="2936"/>
                  </a:cubicBezTo>
                  <a:cubicBezTo>
                    <a:pt x="71" y="2976"/>
                    <a:pt x="77" y="3019"/>
                    <a:pt x="91" y="3056"/>
                  </a:cubicBezTo>
                  <a:cubicBezTo>
                    <a:pt x="101" y="3080"/>
                    <a:pt x="111" y="3100"/>
                    <a:pt x="128" y="3116"/>
                  </a:cubicBezTo>
                  <a:cubicBezTo>
                    <a:pt x="148" y="3223"/>
                    <a:pt x="168" y="3324"/>
                    <a:pt x="185" y="3424"/>
                  </a:cubicBezTo>
                  <a:cubicBezTo>
                    <a:pt x="202" y="3531"/>
                    <a:pt x="222" y="3648"/>
                    <a:pt x="248" y="3795"/>
                  </a:cubicBezTo>
                  <a:cubicBezTo>
                    <a:pt x="258" y="3848"/>
                    <a:pt x="265" y="3902"/>
                    <a:pt x="275" y="3955"/>
                  </a:cubicBezTo>
                  <a:lnTo>
                    <a:pt x="278" y="3972"/>
                  </a:lnTo>
                  <a:lnTo>
                    <a:pt x="282" y="4003"/>
                  </a:lnTo>
                  <a:cubicBezTo>
                    <a:pt x="285" y="4019"/>
                    <a:pt x="288" y="4032"/>
                    <a:pt x="291" y="4049"/>
                  </a:cubicBezTo>
                  <a:lnTo>
                    <a:pt x="291" y="4063"/>
                  </a:lnTo>
                  <a:lnTo>
                    <a:pt x="291" y="4066"/>
                  </a:lnTo>
                  <a:cubicBezTo>
                    <a:pt x="298" y="4106"/>
                    <a:pt x="305" y="4146"/>
                    <a:pt x="312" y="4183"/>
                  </a:cubicBezTo>
                  <a:cubicBezTo>
                    <a:pt x="328" y="4256"/>
                    <a:pt x="348" y="4330"/>
                    <a:pt x="378" y="4410"/>
                  </a:cubicBezTo>
                  <a:cubicBezTo>
                    <a:pt x="402" y="4477"/>
                    <a:pt x="435" y="4554"/>
                    <a:pt x="482" y="4621"/>
                  </a:cubicBezTo>
                  <a:cubicBezTo>
                    <a:pt x="519" y="4671"/>
                    <a:pt x="576" y="4718"/>
                    <a:pt x="629" y="4742"/>
                  </a:cubicBezTo>
                  <a:cubicBezTo>
                    <a:pt x="689" y="4769"/>
                    <a:pt x="747" y="4776"/>
                    <a:pt x="802" y="4776"/>
                  </a:cubicBezTo>
                  <a:cubicBezTo>
                    <a:pt x="815" y="4776"/>
                    <a:pt x="827" y="4775"/>
                    <a:pt x="840" y="4775"/>
                  </a:cubicBezTo>
                  <a:cubicBezTo>
                    <a:pt x="860" y="4775"/>
                    <a:pt x="880" y="4772"/>
                    <a:pt x="900" y="4772"/>
                  </a:cubicBezTo>
                  <a:cubicBezTo>
                    <a:pt x="910" y="4768"/>
                    <a:pt x="920" y="4768"/>
                    <a:pt x="934" y="4768"/>
                  </a:cubicBezTo>
                  <a:cubicBezTo>
                    <a:pt x="994" y="4762"/>
                    <a:pt x="1054" y="4758"/>
                    <a:pt x="1111" y="4758"/>
                  </a:cubicBezTo>
                  <a:cubicBezTo>
                    <a:pt x="1131" y="4758"/>
                    <a:pt x="1151" y="4762"/>
                    <a:pt x="1171" y="4762"/>
                  </a:cubicBezTo>
                  <a:cubicBezTo>
                    <a:pt x="1206" y="4763"/>
                    <a:pt x="1238" y="4764"/>
                    <a:pt x="1270" y="4764"/>
                  </a:cubicBezTo>
                  <a:cubicBezTo>
                    <a:pt x="1317" y="4764"/>
                    <a:pt x="1361" y="4762"/>
                    <a:pt x="1406" y="4758"/>
                  </a:cubicBezTo>
                  <a:cubicBezTo>
                    <a:pt x="1466" y="4755"/>
                    <a:pt x="1529" y="4748"/>
                    <a:pt x="1586" y="4742"/>
                  </a:cubicBezTo>
                  <a:cubicBezTo>
                    <a:pt x="1616" y="4738"/>
                    <a:pt x="1646" y="4735"/>
                    <a:pt x="1673" y="4731"/>
                  </a:cubicBezTo>
                  <a:cubicBezTo>
                    <a:pt x="1770" y="4718"/>
                    <a:pt x="1867" y="4708"/>
                    <a:pt x="1963" y="4694"/>
                  </a:cubicBezTo>
                  <a:cubicBezTo>
                    <a:pt x="2104" y="4671"/>
                    <a:pt x="2228" y="4654"/>
                    <a:pt x="2345" y="4637"/>
                  </a:cubicBezTo>
                  <a:cubicBezTo>
                    <a:pt x="2472" y="4625"/>
                    <a:pt x="2606" y="4605"/>
                    <a:pt x="2736" y="4581"/>
                  </a:cubicBezTo>
                  <a:cubicBezTo>
                    <a:pt x="2773" y="4574"/>
                    <a:pt x="2810" y="4564"/>
                    <a:pt x="2850" y="4557"/>
                  </a:cubicBezTo>
                  <a:cubicBezTo>
                    <a:pt x="2923" y="4544"/>
                    <a:pt x="3024" y="4524"/>
                    <a:pt x="3118" y="4504"/>
                  </a:cubicBezTo>
                  <a:cubicBezTo>
                    <a:pt x="3184" y="4491"/>
                    <a:pt x="3255" y="4474"/>
                    <a:pt x="3325" y="4457"/>
                  </a:cubicBezTo>
                  <a:cubicBezTo>
                    <a:pt x="3382" y="4444"/>
                    <a:pt x="3439" y="4430"/>
                    <a:pt x="3496" y="4417"/>
                  </a:cubicBezTo>
                  <a:cubicBezTo>
                    <a:pt x="3516" y="4410"/>
                    <a:pt x="3536" y="4407"/>
                    <a:pt x="3556" y="4401"/>
                  </a:cubicBezTo>
                  <a:cubicBezTo>
                    <a:pt x="3593" y="4393"/>
                    <a:pt x="3629" y="4384"/>
                    <a:pt x="3669" y="4373"/>
                  </a:cubicBezTo>
                  <a:lnTo>
                    <a:pt x="3706" y="4367"/>
                  </a:lnTo>
                  <a:cubicBezTo>
                    <a:pt x="3733" y="4361"/>
                    <a:pt x="3757" y="4353"/>
                    <a:pt x="3780" y="4350"/>
                  </a:cubicBezTo>
                  <a:cubicBezTo>
                    <a:pt x="3803" y="4344"/>
                    <a:pt x="3826" y="4336"/>
                    <a:pt x="3850" y="4333"/>
                  </a:cubicBezTo>
                  <a:cubicBezTo>
                    <a:pt x="3997" y="4296"/>
                    <a:pt x="4141" y="4256"/>
                    <a:pt x="4278" y="4213"/>
                  </a:cubicBezTo>
                  <a:cubicBezTo>
                    <a:pt x="4331" y="4196"/>
                    <a:pt x="4385" y="4180"/>
                    <a:pt x="4439" y="4166"/>
                  </a:cubicBezTo>
                  <a:cubicBezTo>
                    <a:pt x="4509" y="4143"/>
                    <a:pt x="4579" y="4123"/>
                    <a:pt x="4649" y="4100"/>
                  </a:cubicBezTo>
                  <a:cubicBezTo>
                    <a:pt x="4709" y="4080"/>
                    <a:pt x="4769" y="4063"/>
                    <a:pt x="4837" y="4043"/>
                  </a:cubicBezTo>
                  <a:cubicBezTo>
                    <a:pt x="4863" y="4035"/>
                    <a:pt x="4887" y="4029"/>
                    <a:pt x="4913" y="4023"/>
                  </a:cubicBezTo>
                  <a:lnTo>
                    <a:pt x="4920" y="4019"/>
                  </a:lnTo>
                  <a:lnTo>
                    <a:pt x="4927" y="4019"/>
                  </a:lnTo>
                  <a:cubicBezTo>
                    <a:pt x="4957" y="4012"/>
                    <a:pt x="4987" y="4003"/>
                    <a:pt x="5014" y="3995"/>
                  </a:cubicBezTo>
                  <a:cubicBezTo>
                    <a:pt x="5087" y="3975"/>
                    <a:pt x="5201" y="3942"/>
                    <a:pt x="5315" y="3912"/>
                  </a:cubicBezTo>
                  <a:lnTo>
                    <a:pt x="5442" y="3882"/>
                  </a:lnTo>
                  <a:lnTo>
                    <a:pt x="5479" y="3875"/>
                  </a:lnTo>
                  <a:lnTo>
                    <a:pt x="5515" y="3865"/>
                  </a:lnTo>
                  <a:cubicBezTo>
                    <a:pt x="5566" y="3855"/>
                    <a:pt x="5616" y="3842"/>
                    <a:pt x="5666" y="3832"/>
                  </a:cubicBezTo>
                  <a:cubicBezTo>
                    <a:pt x="5709" y="3822"/>
                    <a:pt x="5750" y="3812"/>
                    <a:pt x="5793" y="3802"/>
                  </a:cubicBezTo>
                  <a:cubicBezTo>
                    <a:pt x="5800" y="3799"/>
                    <a:pt x="5807" y="3799"/>
                    <a:pt x="5816" y="3795"/>
                  </a:cubicBezTo>
                  <a:lnTo>
                    <a:pt x="5827" y="3791"/>
                  </a:lnTo>
                  <a:lnTo>
                    <a:pt x="5830" y="3791"/>
                  </a:lnTo>
                  <a:cubicBezTo>
                    <a:pt x="5893" y="3775"/>
                    <a:pt x="5957" y="3759"/>
                    <a:pt x="6017" y="3742"/>
                  </a:cubicBezTo>
                  <a:lnTo>
                    <a:pt x="6024" y="3742"/>
                  </a:lnTo>
                  <a:lnTo>
                    <a:pt x="6037" y="3739"/>
                  </a:lnTo>
                  <a:lnTo>
                    <a:pt x="6084" y="3725"/>
                  </a:lnTo>
                  <a:cubicBezTo>
                    <a:pt x="6205" y="3694"/>
                    <a:pt x="6335" y="3665"/>
                    <a:pt x="6462" y="3625"/>
                  </a:cubicBezTo>
                  <a:cubicBezTo>
                    <a:pt x="6502" y="3614"/>
                    <a:pt x="6543" y="3601"/>
                    <a:pt x="6579" y="3588"/>
                  </a:cubicBezTo>
                  <a:lnTo>
                    <a:pt x="6583" y="3584"/>
                  </a:lnTo>
                  <a:lnTo>
                    <a:pt x="6586" y="3584"/>
                  </a:lnTo>
                  <a:cubicBezTo>
                    <a:pt x="6603" y="3578"/>
                    <a:pt x="6619" y="3574"/>
                    <a:pt x="6636" y="3568"/>
                  </a:cubicBezTo>
                  <a:cubicBezTo>
                    <a:pt x="6669" y="3554"/>
                    <a:pt x="6703" y="3544"/>
                    <a:pt x="6736" y="3534"/>
                  </a:cubicBezTo>
                  <a:lnTo>
                    <a:pt x="6750" y="3531"/>
                  </a:lnTo>
                  <a:lnTo>
                    <a:pt x="6799" y="3514"/>
                  </a:lnTo>
                  <a:cubicBezTo>
                    <a:pt x="6850" y="3498"/>
                    <a:pt x="6900" y="3481"/>
                    <a:pt x="6944" y="3464"/>
                  </a:cubicBezTo>
                  <a:cubicBezTo>
                    <a:pt x="7000" y="3441"/>
                    <a:pt x="7074" y="3413"/>
                    <a:pt x="7145" y="3397"/>
                  </a:cubicBezTo>
                  <a:cubicBezTo>
                    <a:pt x="7165" y="3390"/>
                    <a:pt x="7185" y="3384"/>
                    <a:pt x="7205" y="3377"/>
                  </a:cubicBezTo>
                  <a:lnTo>
                    <a:pt x="7214" y="3377"/>
                  </a:lnTo>
                  <a:lnTo>
                    <a:pt x="7218" y="3373"/>
                  </a:lnTo>
                  <a:cubicBezTo>
                    <a:pt x="7248" y="3367"/>
                    <a:pt x="7281" y="3357"/>
                    <a:pt x="7315" y="3347"/>
                  </a:cubicBezTo>
                  <a:cubicBezTo>
                    <a:pt x="7352" y="3337"/>
                    <a:pt x="7381" y="3320"/>
                    <a:pt x="7418" y="3300"/>
                  </a:cubicBezTo>
                  <a:cubicBezTo>
                    <a:pt x="7452" y="3280"/>
                    <a:pt x="7478" y="3257"/>
                    <a:pt x="7502" y="3230"/>
                  </a:cubicBezTo>
                  <a:lnTo>
                    <a:pt x="7506" y="3230"/>
                  </a:lnTo>
                  <a:cubicBezTo>
                    <a:pt x="7589" y="3149"/>
                    <a:pt x="7599" y="3026"/>
                    <a:pt x="7602" y="2919"/>
                  </a:cubicBezTo>
                  <a:lnTo>
                    <a:pt x="7606" y="2885"/>
                  </a:lnTo>
                  <a:cubicBezTo>
                    <a:pt x="7606" y="2822"/>
                    <a:pt x="7609" y="2751"/>
                    <a:pt x="7606" y="2685"/>
                  </a:cubicBezTo>
                  <a:cubicBezTo>
                    <a:pt x="7606" y="2621"/>
                    <a:pt x="7602" y="2555"/>
                    <a:pt x="7599" y="2490"/>
                  </a:cubicBezTo>
                  <a:lnTo>
                    <a:pt x="7599" y="2447"/>
                  </a:lnTo>
                  <a:lnTo>
                    <a:pt x="7599" y="2441"/>
                  </a:lnTo>
                  <a:cubicBezTo>
                    <a:pt x="7596" y="2400"/>
                    <a:pt x="7592" y="2347"/>
                    <a:pt x="7589" y="2297"/>
                  </a:cubicBezTo>
                  <a:cubicBezTo>
                    <a:pt x="7586" y="2263"/>
                    <a:pt x="7582" y="2234"/>
                    <a:pt x="7579" y="2203"/>
                  </a:cubicBezTo>
                  <a:cubicBezTo>
                    <a:pt x="7576" y="2169"/>
                    <a:pt x="7569" y="2140"/>
                    <a:pt x="7569" y="2109"/>
                  </a:cubicBezTo>
                  <a:cubicBezTo>
                    <a:pt x="7566" y="2093"/>
                    <a:pt x="7562" y="2073"/>
                    <a:pt x="7562" y="2056"/>
                  </a:cubicBezTo>
                  <a:lnTo>
                    <a:pt x="7562" y="2049"/>
                  </a:lnTo>
                  <a:lnTo>
                    <a:pt x="7559" y="2039"/>
                  </a:lnTo>
                  <a:cubicBezTo>
                    <a:pt x="7556" y="1996"/>
                    <a:pt x="7552" y="1956"/>
                    <a:pt x="7549" y="1912"/>
                  </a:cubicBezTo>
                  <a:cubicBezTo>
                    <a:pt x="7542" y="1876"/>
                    <a:pt x="7535" y="1839"/>
                    <a:pt x="7529" y="1805"/>
                  </a:cubicBezTo>
                  <a:lnTo>
                    <a:pt x="7526" y="1798"/>
                  </a:lnTo>
                  <a:cubicBezTo>
                    <a:pt x="7522" y="1775"/>
                    <a:pt x="7519" y="1755"/>
                    <a:pt x="7515" y="1732"/>
                  </a:cubicBezTo>
                  <a:cubicBezTo>
                    <a:pt x="7502" y="1675"/>
                    <a:pt x="7495" y="1607"/>
                    <a:pt x="7486" y="1534"/>
                  </a:cubicBezTo>
                  <a:cubicBezTo>
                    <a:pt x="7466" y="1387"/>
                    <a:pt x="7438" y="1253"/>
                    <a:pt x="7405" y="1126"/>
                  </a:cubicBezTo>
                  <a:cubicBezTo>
                    <a:pt x="7398" y="1093"/>
                    <a:pt x="7389" y="1062"/>
                    <a:pt x="7378" y="1030"/>
                  </a:cubicBezTo>
                  <a:lnTo>
                    <a:pt x="7378" y="1025"/>
                  </a:lnTo>
                  <a:cubicBezTo>
                    <a:pt x="7372" y="1002"/>
                    <a:pt x="7365" y="982"/>
                    <a:pt x="7358" y="962"/>
                  </a:cubicBezTo>
                  <a:cubicBezTo>
                    <a:pt x="7352" y="939"/>
                    <a:pt x="7348" y="916"/>
                    <a:pt x="7341" y="892"/>
                  </a:cubicBezTo>
                  <a:cubicBezTo>
                    <a:pt x="7335" y="875"/>
                    <a:pt x="7332" y="862"/>
                    <a:pt x="7325" y="849"/>
                  </a:cubicBezTo>
                  <a:lnTo>
                    <a:pt x="7338" y="845"/>
                  </a:lnTo>
                  <a:cubicBezTo>
                    <a:pt x="7375" y="835"/>
                    <a:pt x="7405" y="818"/>
                    <a:pt x="7429" y="789"/>
                  </a:cubicBezTo>
                  <a:cubicBezTo>
                    <a:pt x="7442" y="775"/>
                    <a:pt x="7455" y="752"/>
                    <a:pt x="7462" y="732"/>
                  </a:cubicBezTo>
                  <a:cubicBezTo>
                    <a:pt x="7475" y="698"/>
                    <a:pt x="7486" y="668"/>
                    <a:pt x="7492" y="635"/>
                  </a:cubicBezTo>
                  <a:cubicBezTo>
                    <a:pt x="7502" y="601"/>
                    <a:pt x="7512" y="564"/>
                    <a:pt x="7519" y="531"/>
                  </a:cubicBezTo>
                  <a:lnTo>
                    <a:pt x="7522" y="514"/>
                  </a:lnTo>
                  <a:cubicBezTo>
                    <a:pt x="7546" y="414"/>
                    <a:pt x="7572" y="300"/>
                    <a:pt x="7599" y="187"/>
                  </a:cubicBezTo>
                  <a:cubicBezTo>
                    <a:pt x="7609" y="147"/>
                    <a:pt x="7592" y="96"/>
                    <a:pt x="7569" y="66"/>
                  </a:cubicBezTo>
                  <a:cubicBezTo>
                    <a:pt x="7546" y="33"/>
                    <a:pt x="7506" y="9"/>
                    <a:pt x="7466" y="2"/>
                  </a:cubicBezTo>
                  <a:cubicBezTo>
                    <a:pt x="7458" y="1"/>
                    <a:pt x="7450" y="0"/>
                    <a:pt x="7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1670826" y="2961426"/>
              <a:ext cx="726510" cy="218177"/>
            </a:xfrm>
            <a:custGeom>
              <a:avLst/>
              <a:gdLst/>
              <a:ahLst/>
              <a:cxnLst/>
              <a:rect l="l" t="t" r="r" b="b"/>
              <a:pathLst>
                <a:path w="7469" h="2243" extrusionOk="0">
                  <a:moveTo>
                    <a:pt x="7172" y="1"/>
                  </a:moveTo>
                  <a:cubicBezTo>
                    <a:pt x="7150" y="1"/>
                    <a:pt x="7128" y="2"/>
                    <a:pt x="7107" y="4"/>
                  </a:cubicBezTo>
                  <a:cubicBezTo>
                    <a:pt x="7084" y="7"/>
                    <a:pt x="7064" y="11"/>
                    <a:pt x="7041" y="14"/>
                  </a:cubicBezTo>
                  <a:cubicBezTo>
                    <a:pt x="6997" y="27"/>
                    <a:pt x="6954" y="40"/>
                    <a:pt x="6911" y="54"/>
                  </a:cubicBezTo>
                  <a:cubicBezTo>
                    <a:pt x="6831" y="77"/>
                    <a:pt x="6750" y="97"/>
                    <a:pt x="6670" y="117"/>
                  </a:cubicBezTo>
                  <a:cubicBezTo>
                    <a:pt x="6546" y="151"/>
                    <a:pt x="6422" y="185"/>
                    <a:pt x="6298" y="214"/>
                  </a:cubicBezTo>
                  <a:cubicBezTo>
                    <a:pt x="6164" y="245"/>
                    <a:pt x="6031" y="278"/>
                    <a:pt x="5897" y="308"/>
                  </a:cubicBezTo>
                  <a:cubicBezTo>
                    <a:pt x="5760" y="341"/>
                    <a:pt x="5627" y="378"/>
                    <a:pt x="5489" y="418"/>
                  </a:cubicBezTo>
                  <a:cubicBezTo>
                    <a:pt x="5362" y="455"/>
                    <a:pt x="5232" y="489"/>
                    <a:pt x="5105" y="526"/>
                  </a:cubicBezTo>
                  <a:cubicBezTo>
                    <a:pt x="5008" y="552"/>
                    <a:pt x="4914" y="582"/>
                    <a:pt x="4817" y="609"/>
                  </a:cubicBezTo>
                  <a:cubicBezTo>
                    <a:pt x="4787" y="619"/>
                    <a:pt x="4764" y="653"/>
                    <a:pt x="4756" y="686"/>
                  </a:cubicBezTo>
                  <a:cubicBezTo>
                    <a:pt x="4650" y="713"/>
                    <a:pt x="4546" y="743"/>
                    <a:pt x="4443" y="773"/>
                  </a:cubicBezTo>
                  <a:cubicBezTo>
                    <a:pt x="4195" y="833"/>
                    <a:pt x="3941" y="877"/>
                    <a:pt x="3693" y="934"/>
                  </a:cubicBezTo>
                  <a:cubicBezTo>
                    <a:pt x="3566" y="963"/>
                    <a:pt x="3442" y="997"/>
                    <a:pt x="3315" y="1031"/>
                  </a:cubicBezTo>
                  <a:cubicBezTo>
                    <a:pt x="3174" y="1064"/>
                    <a:pt x="3034" y="1104"/>
                    <a:pt x="2893" y="1144"/>
                  </a:cubicBezTo>
                  <a:cubicBezTo>
                    <a:pt x="2670" y="1208"/>
                    <a:pt x="2446" y="1272"/>
                    <a:pt x="2225" y="1335"/>
                  </a:cubicBezTo>
                  <a:cubicBezTo>
                    <a:pt x="1994" y="1398"/>
                    <a:pt x="1770" y="1475"/>
                    <a:pt x="1539" y="1536"/>
                  </a:cubicBezTo>
                  <a:cubicBezTo>
                    <a:pt x="1456" y="1559"/>
                    <a:pt x="1368" y="1579"/>
                    <a:pt x="1285" y="1605"/>
                  </a:cubicBezTo>
                  <a:cubicBezTo>
                    <a:pt x="1195" y="1633"/>
                    <a:pt x="1101" y="1659"/>
                    <a:pt x="1011" y="1690"/>
                  </a:cubicBezTo>
                  <a:cubicBezTo>
                    <a:pt x="927" y="1713"/>
                    <a:pt x="843" y="1740"/>
                    <a:pt x="763" y="1766"/>
                  </a:cubicBezTo>
                  <a:cubicBezTo>
                    <a:pt x="690" y="1786"/>
                    <a:pt x="616" y="1806"/>
                    <a:pt x="542" y="1826"/>
                  </a:cubicBezTo>
                  <a:cubicBezTo>
                    <a:pt x="412" y="1860"/>
                    <a:pt x="278" y="1894"/>
                    <a:pt x="144" y="1917"/>
                  </a:cubicBezTo>
                  <a:cubicBezTo>
                    <a:pt x="104" y="1927"/>
                    <a:pt x="68" y="1943"/>
                    <a:pt x="41" y="1977"/>
                  </a:cubicBezTo>
                  <a:cubicBezTo>
                    <a:pt x="11" y="2014"/>
                    <a:pt x="1" y="2057"/>
                    <a:pt x="4" y="2101"/>
                  </a:cubicBezTo>
                  <a:cubicBezTo>
                    <a:pt x="11" y="2141"/>
                    <a:pt x="34" y="2181"/>
                    <a:pt x="64" y="2207"/>
                  </a:cubicBezTo>
                  <a:cubicBezTo>
                    <a:pt x="93" y="2228"/>
                    <a:pt x="131" y="2243"/>
                    <a:pt x="168" y="2243"/>
                  </a:cubicBezTo>
                  <a:cubicBezTo>
                    <a:pt x="175" y="2243"/>
                    <a:pt x="182" y="2242"/>
                    <a:pt x="188" y="2241"/>
                  </a:cubicBezTo>
                  <a:cubicBezTo>
                    <a:pt x="342" y="2207"/>
                    <a:pt x="496" y="2171"/>
                    <a:pt x="653" y="2131"/>
                  </a:cubicBezTo>
                  <a:cubicBezTo>
                    <a:pt x="803" y="2094"/>
                    <a:pt x="954" y="2051"/>
                    <a:pt x="1104" y="2011"/>
                  </a:cubicBezTo>
                  <a:cubicBezTo>
                    <a:pt x="1165" y="1994"/>
                    <a:pt x="1228" y="1980"/>
                    <a:pt x="1292" y="1963"/>
                  </a:cubicBezTo>
                  <a:cubicBezTo>
                    <a:pt x="1356" y="1947"/>
                    <a:pt x="1422" y="1937"/>
                    <a:pt x="1489" y="1923"/>
                  </a:cubicBezTo>
                  <a:cubicBezTo>
                    <a:pt x="1616" y="1897"/>
                    <a:pt x="1746" y="1870"/>
                    <a:pt x="1874" y="1840"/>
                  </a:cubicBezTo>
                  <a:cubicBezTo>
                    <a:pt x="2001" y="1813"/>
                    <a:pt x="2125" y="1780"/>
                    <a:pt x="2251" y="1750"/>
                  </a:cubicBezTo>
                  <a:cubicBezTo>
                    <a:pt x="2382" y="1719"/>
                    <a:pt x="2516" y="1690"/>
                    <a:pt x="2646" y="1656"/>
                  </a:cubicBezTo>
                  <a:cubicBezTo>
                    <a:pt x="2820" y="1613"/>
                    <a:pt x="2991" y="1565"/>
                    <a:pt x="3162" y="1516"/>
                  </a:cubicBezTo>
                  <a:cubicBezTo>
                    <a:pt x="3319" y="1465"/>
                    <a:pt x="3472" y="1422"/>
                    <a:pt x="3629" y="1382"/>
                  </a:cubicBezTo>
                  <a:cubicBezTo>
                    <a:pt x="3833" y="1329"/>
                    <a:pt x="4041" y="1281"/>
                    <a:pt x="4248" y="1238"/>
                  </a:cubicBezTo>
                  <a:cubicBezTo>
                    <a:pt x="4472" y="1191"/>
                    <a:pt x="4696" y="1128"/>
                    <a:pt x="4920" y="1068"/>
                  </a:cubicBezTo>
                  <a:cubicBezTo>
                    <a:pt x="5031" y="1040"/>
                    <a:pt x="5141" y="1014"/>
                    <a:pt x="5255" y="983"/>
                  </a:cubicBezTo>
                  <a:cubicBezTo>
                    <a:pt x="5378" y="954"/>
                    <a:pt x="5506" y="920"/>
                    <a:pt x="5636" y="894"/>
                  </a:cubicBezTo>
                  <a:cubicBezTo>
                    <a:pt x="5897" y="843"/>
                    <a:pt x="6158" y="790"/>
                    <a:pt x="6416" y="730"/>
                  </a:cubicBezTo>
                  <a:cubicBezTo>
                    <a:pt x="6660" y="673"/>
                    <a:pt x="6900" y="602"/>
                    <a:pt x="7138" y="529"/>
                  </a:cubicBezTo>
                  <a:cubicBezTo>
                    <a:pt x="7192" y="515"/>
                    <a:pt x="7241" y="502"/>
                    <a:pt x="7288" y="479"/>
                  </a:cubicBezTo>
                  <a:cubicBezTo>
                    <a:pt x="7339" y="458"/>
                    <a:pt x="7396" y="426"/>
                    <a:pt x="7425" y="378"/>
                  </a:cubicBezTo>
                  <a:cubicBezTo>
                    <a:pt x="7445" y="345"/>
                    <a:pt x="7462" y="318"/>
                    <a:pt x="7465" y="281"/>
                  </a:cubicBezTo>
                  <a:cubicBezTo>
                    <a:pt x="7469" y="261"/>
                    <a:pt x="7469" y="238"/>
                    <a:pt x="7465" y="218"/>
                  </a:cubicBezTo>
                  <a:cubicBezTo>
                    <a:pt x="7462" y="178"/>
                    <a:pt x="7442" y="137"/>
                    <a:pt x="7419" y="105"/>
                  </a:cubicBezTo>
                  <a:cubicBezTo>
                    <a:pt x="7359" y="23"/>
                    <a:pt x="7265" y="1"/>
                    <a:pt x="7172" y="1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2319526" y="3032142"/>
              <a:ext cx="56028" cy="111277"/>
            </a:xfrm>
            <a:custGeom>
              <a:avLst/>
              <a:gdLst/>
              <a:ahLst/>
              <a:cxnLst/>
              <a:rect l="l" t="t" r="r" b="b"/>
              <a:pathLst>
                <a:path w="576" h="1144" extrusionOk="0">
                  <a:moveTo>
                    <a:pt x="219" y="0"/>
                  </a:moveTo>
                  <a:cubicBezTo>
                    <a:pt x="203" y="0"/>
                    <a:pt x="187" y="2"/>
                    <a:pt x="171" y="6"/>
                  </a:cubicBezTo>
                  <a:cubicBezTo>
                    <a:pt x="131" y="16"/>
                    <a:pt x="91" y="36"/>
                    <a:pt x="64" y="73"/>
                  </a:cubicBezTo>
                  <a:cubicBezTo>
                    <a:pt x="1" y="153"/>
                    <a:pt x="14" y="273"/>
                    <a:pt x="94" y="341"/>
                  </a:cubicBezTo>
                  <a:cubicBezTo>
                    <a:pt x="111" y="384"/>
                    <a:pt x="125" y="431"/>
                    <a:pt x="137" y="477"/>
                  </a:cubicBezTo>
                  <a:cubicBezTo>
                    <a:pt x="148" y="514"/>
                    <a:pt x="154" y="548"/>
                    <a:pt x="154" y="585"/>
                  </a:cubicBezTo>
                  <a:cubicBezTo>
                    <a:pt x="162" y="634"/>
                    <a:pt x="162" y="682"/>
                    <a:pt x="162" y="732"/>
                  </a:cubicBezTo>
                  <a:cubicBezTo>
                    <a:pt x="162" y="778"/>
                    <a:pt x="165" y="822"/>
                    <a:pt x="171" y="869"/>
                  </a:cubicBezTo>
                  <a:cubicBezTo>
                    <a:pt x="174" y="906"/>
                    <a:pt x="185" y="943"/>
                    <a:pt x="194" y="979"/>
                  </a:cubicBezTo>
                  <a:cubicBezTo>
                    <a:pt x="202" y="999"/>
                    <a:pt x="211" y="1016"/>
                    <a:pt x="222" y="1036"/>
                  </a:cubicBezTo>
                  <a:cubicBezTo>
                    <a:pt x="248" y="1090"/>
                    <a:pt x="292" y="1133"/>
                    <a:pt x="355" y="1139"/>
                  </a:cubicBezTo>
                  <a:cubicBezTo>
                    <a:pt x="366" y="1142"/>
                    <a:pt x="376" y="1143"/>
                    <a:pt x="386" y="1143"/>
                  </a:cubicBezTo>
                  <a:cubicBezTo>
                    <a:pt x="406" y="1143"/>
                    <a:pt x="425" y="1139"/>
                    <a:pt x="442" y="1130"/>
                  </a:cubicBezTo>
                  <a:cubicBezTo>
                    <a:pt x="455" y="1123"/>
                    <a:pt x="469" y="1116"/>
                    <a:pt x="483" y="1110"/>
                  </a:cubicBezTo>
                  <a:cubicBezTo>
                    <a:pt x="506" y="1090"/>
                    <a:pt x="523" y="1066"/>
                    <a:pt x="536" y="1039"/>
                  </a:cubicBezTo>
                  <a:cubicBezTo>
                    <a:pt x="556" y="1006"/>
                    <a:pt x="569" y="966"/>
                    <a:pt x="572" y="923"/>
                  </a:cubicBezTo>
                  <a:cubicBezTo>
                    <a:pt x="576" y="875"/>
                    <a:pt x="572" y="832"/>
                    <a:pt x="569" y="785"/>
                  </a:cubicBezTo>
                  <a:cubicBezTo>
                    <a:pt x="563" y="728"/>
                    <a:pt x="563" y="671"/>
                    <a:pt x="556" y="614"/>
                  </a:cubicBezTo>
                  <a:cubicBezTo>
                    <a:pt x="552" y="537"/>
                    <a:pt x="543" y="461"/>
                    <a:pt x="519" y="390"/>
                  </a:cubicBezTo>
                  <a:cubicBezTo>
                    <a:pt x="509" y="357"/>
                    <a:pt x="499" y="327"/>
                    <a:pt x="489" y="297"/>
                  </a:cubicBezTo>
                  <a:cubicBezTo>
                    <a:pt x="475" y="260"/>
                    <a:pt x="463" y="224"/>
                    <a:pt x="449" y="187"/>
                  </a:cubicBezTo>
                  <a:cubicBezTo>
                    <a:pt x="422" y="130"/>
                    <a:pt x="385" y="80"/>
                    <a:pt x="335" y="40"/>
                  </a:cubicBezTo>
                  <a:cubicBezTo>
                    <a:pt x="301" y="13"/>
                    <a:pt x="261" y="0"/>
                    <a:pt x="21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2338104" y="3151882"/>
              <a:ext cx="28695" cy="28208"/>
            </a:xfrm>
            <a:custGeom>
              <a:avLst/>
              <a:gdLst/>
              <a:ahLst/>
              <a:cxnLst/>
              <a:rect l="l" t="t" r="r" b="b"/>
              <a:pathLst>
                <a:path w="295" h="290" extrusionOk="0">
                  <a:moveTo>
                    <a:pt x="147" y="1"/>
                  </a:moveTo>
                  <a:cubicBezTo>
                    <a:pt x="142" y="1"/>
                    <a:pt x="136" y="1"/>
                    <a:pt x="131" y="2"/>
                  </a:cubicBezTo>
                  <a:cubicBezTo>
                    <a:pt x="117" y="5"/>
                    <a:pt x="107" y="9"/>
                    <a:pt x="94" y="13"/>
                  </a:cubicBezTo>
                  <a:cubicBezTo>
                    <a:pt x="71" y="22"/>
                    <a:pt x="54" y="36"/>
                    <a:pt x="37" y="56"/>
                  </a:cubicBezTo>
                  <a:cubicBezTo>
                    <a:pt x="14" y="86"/>
                    <a:pt x="0" y="126"/>
                    <a:pt x="7" y="163"/>
                  </a:cubicBezTo>
                  <a:cubicBezTo>
                    <a:pt x="11" y="200"/>
                    <a:pt x="31" y="237"/>
                    <a:pt x="60" y="257"/>
                  </a:cubicBezTo>
                  <a:cubicBezTo>
                    <a:pt x="81" y="275"/>
                    <a:pt x="113" y="290"/>
                    <a:pt x="144" y="290"/>
                  </a:cubicBezTo>
                  <a:cubicBezTo>
                    <a:pt x="152" y="290"/>
                    <a:pt x="160" y="289"/>
                    <a:pt x="167" y="286"/>
                  </a:cubicBezTo>
                  <a:cubicBezTo>
                    <a:pt x="178" y="286"/>
                    <a:pt x="191" y="283"/>
                    <a:pt x="201" y="280"/>
                  </a:cubicBezTo>
                  <a:cubicBezTo>
                    <a:pt x="224" y="270"/>
                    <a:pt x="244" y="254"/>
                    <a:pt x="261" y="237"/>
                  </a:cubicBezTo>
                  <a:cubicBezTo>
                    <a:pt x="284" y="206"/>
                    <a:pt x="295" y="166"/>
                    <a:pt x="292" y="129"/>
                  </a:cubicBezTo>
                  <a:cubicBezTo>
                    <a:pt x="284" y="93"/>
                    <a:pt x="267" y="56"/>
                    <a:pt x="238" y="33"/>
                  </a:cubicBezTo>
                  <a:cubicBezTo>
                    <a:pt x="215" y="16"/>
                    <a:pt x="180" y="1"/>
                    <a:pt x="147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2369328" y="2868629"/>
              <a:ext cx="40756" cy="71493"/>
            </a:xfrm>
            <a:custGeom>
              <a:avLst/>
              <a:gdLst/>
              <a:ahLst/>
              <a:cxnLst/>
              <a:rect l="l" t="t" r="r" b="b"/>
              <a:pathLst>
                <a:path w="419" h="735" extrusionOk="0">
                  <a:moveTo>
                    <a:pt x="277" y="0"/>
                  </a:moveTo>
                  <a:cubicBezTo>
                    <a:pt x="272" y="0"/>
                    <a:pt x="267" y="1"/>
                    <a:pt x="261" y="1"/>
                  </a:cubicBezTo>
                  <a:lnTo>
                    <a:pt x="252" y="1"/>
                  </a:lnTo>
                  <a:cubicBezTo>
                    <a:pt x="235" y="5"/>
                    <a:pt x="221" y="15"/>
                    <a:pt x="211" y="21"/>
                  </a:cubicBezTo>
                  <a:cubicBezTo>
                    <a:pt x="201" y="28"/>
                    <a:pt x="191" y="31"/>
                    <a:pt x="181" y="38"/>
                  </a:cubicBezTo>
                  <a:cubicBezTo>
                    <a:pt x="154" y="51"/>
                    <a:pt x="138" y="88"/>
                    <a:pt x="124" y="111"/>
                  </a:cubicBezTo>
                  <a:cubicBezTo>
                    <a:pt x="111" y="135"/>
                    <a:pt x="107" y="165"/>
                    <a:pt x="101" y="192"/>
                  </a:cubicBezTo>
                  <a:cubicBezTo>
                    <a:pt x="94" y="232"/>
                    <a:pt x="91" y="269"/>
                    <a:pt x="84" y="309"/>
                  </a:cubicBezTo>
                  <a:cubicBezTo>
                    <a:pt x="77" y="352"/>
                    <a:pt x="64" y="396"/>
                    <a:pt x="51" y="443"/>
                  </a:cubicBezTo>
                  <a:cubicBezTo>
                    <a:pt x="37" y="489"/>
                    <a:pt x="24" y="540"/>
                    <a:pt x="11" y="590"/>
                  </a:cubicBezTo>
                  <a:cubicBezTo>
                    <a:pt x="0" y="620"/>
                    <a:pt x="17" y="660"/>
                    <a:pt x="34" y="684"/>
                  </a:cubicBezTo>
                  <a:cubicBezTo>
                    <a:pt x="54" y="710"/>
                    <a:pt x="84" y="730"/>
                    <a:pt x="117" y="733"/>
                  </a:cubicBezTo>
                  <a:cubicBezTo>
                    <a:pt x="123" y="734"/>
                    <a:pt x="129" y="734"/>
                    <a:pt x="135" y="734"/>
                  </a:cubicBezTo>
                  <a:cubicBezTo>
                    <a:pt x="163" y="734"/>
                    <a:pt x="189" y="727"/>
                    <a:pt x="211" y="710"/>
                  </a:cubicBezTo>
                  <a:lnTo>
                    <a:pt x="235" y="687"/>
                  </a:lnTo>
                  <a:cubicBezTo>
                    <a:pt x="238" y="680"/>
                    <a:pt x="244" y="673"/>
                    <a:pt x="247" y="664"/>
                  </a:cubicBezTo>
                  <a:cubicBezTo>
                    <a:pt x="272" y="657"/>
                    <a:pt x="292" y="644"/>
                    <a:pt x="308" y="623"/>
                  </a:cubicBezTo>
                  <a:cubicBezTo>
                    <a:pt x="335" y="590"/>
                    <a:pt x="348" y="543"/>
                    <a:pt x="361" y="500"/>
                  </a:cubicBezTo>
                  <a:cubicBezTo>
                    <a:pt x="375" y="452"/>
                    <a:pt x="388" y="406"/>
                    <a:pt x="402" y="359"/>
                  </a:cubicBezTo>
                  <a:cubicBezTo>
                    <a:pt x="412" y="322"/>
                    <a:pt x="418" y="282"/>
                    <a:pt x="418" y="245"/>
                  </a:cubicBezTo>
                  <a:cubicBezTo>
                    <a:pt x="418" y="212"/>
                    <a:pt x="418" y="182"/>
                    <a:pt x="412" y="148"/>
                  </a:cubicBezTo>
                  <a:cubicBezTo>
                    <a:pt x="405" y="115"/>
                    <a:pt x="395" y="85"/>
                    <a:pt x="375" y="62"/>
                  </a:cubicBezTo>
                  <a:cubicBezTo>
                    <a:pt x="361" y="38"/>
                    <a:pt x="345" y="18"/>
                    <a:pt x="321" y="8"/>
                  </a:cubicBezTo>
                  <a:cubicBezTo>
                    <a:pt x="307" y="3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1677051" y="2930105"/>
              <a:ext cx="702095" cy="209228"/>
            </a:xfrm>
            <a:custGeom>
              <a:avLst/>
              <a:gdLst/>
              <a:ahLst/>
              <a:cxnLst/>
              <a:rect l="l" t="t" r="r" b="b"/>
              <a:pathLst>
                <a:path w="7218" h="2151" extrusionOk="0">
                  <a:moveTo>
                    <a:pt x="7076" y="0"/>
                  </a:moveTo>
                  <a:cubicBezTo>
                    <a:pt x="7071" y="0"/>
                    <a:pt x="7067" y="1"/>
                    <a:pt x="7063" y="1"/>
                  </a:cubicBezTo>
                  <a:lnTo>
                    <a:pt x="7040" y="8"/>
                  </a:lnTo>
                  <a:cubicBezTo>
                    <a:pt x="7027" y="12"/>
                    <a:pt x="7017" y="15"/>
                    <a:pt x="7003" y="18"/>
                  </a:cubicBezTo>
                  <a:cubicBezTo>
                    <a:pt x="6983" y="25"/>
                    <a:pt x="6963" y="28"/>
                    <a:pt x="6943" y="35"/>
                  </a:cubicBezTo>
                  <a:cubicBezTo>
                    <a:pt x="6907" y="45"/>
                    <a:pt x="6870" y="58"/>
                    <a:pt x="6833" y="72"/>
                  </a:cubicBezTo>
                  <a:cubicBezTo>
                    <a:pt x="6767" y="92"/>
                    <a:pt x="6699" y="115"/>
                    <a:pt x="6632" y="135"/>
                  </a:cubicBezTo>
                  <a:cubicBezTo>
                    <a:pt x="6502" y="178"/>
                    <a:pt x="6365" y="215"/>
                    <a:pt x="6231" y="252"/>
                  </a:cubicBezTo>
                  <a:cubicBezTo>
                    <a:pt x="6161" y="269"/>
                    <a:pt x="6094" y="286"/>
                    <a:pt x="6024" y="302"/>
                  </a:cubicBezTo>
                  <a:lnTo>
                    <a:pt x="5783" y="362"/>
                  </a:lnTo>
                  <a:cubicBezTo>
                    <a:pt x="5619" y="402"/>
                    <a:pt x="5458" y="447"/>
                    <a:pt x="5298" y="490"/>
                  </a:cubicBezTo>
                  <a:cubicBezTo>
                    <a:pt x="5184" y="520"/>
                    <a:pt x="5067" y="547"/>
                    <a:pt x="4953" y="573"/>
                  </a:cubicBezTo>
                  <a:cubicBezTo>
                    <a:pt x="4840" y="597"/>
                    <a:pt x="4726" y="617"/>
                    <a:pt x="4615" y="643"/>
                  </a:cubicBezTo>
                  <a:cubicBezTo>
                    <a:pt x="4388" y="691"/>
                    <a:pt x="4167" y="754"/>
                    <a:pt x="3944" y="811"/>
                  </a:cubicBezTo>
                  <a:cubicBezTo>
                    <a:pt x="3850" y="834"/>
                    <a:pt x="3757" y="858"/>
                    <a:pt x="3663" y="878"/>
                  </a:cubicBezTo>
                  <a:cubicBezTo>
                    <a:pt x="3576" y="894"/>
                    <a:pt x="3492" y="915"/>
                    <a:pt x="3405" y="935"/>
                  </a:cubicBezTo>
                  <a:cubicBezTo>
                    <a:pt x="3212" y="984"/>
                    <a:pt x="3024" y="1043"/>
                    <a:pt x="2831" y="1100"/>
                  </a:cubicBezTo>
                  <a:lnTo>
                    <a:pt x="2831" y="1100"/>
                  </a:lnTo>
                  <a:cubicBezTo>
                    <a:pt x="2801" y="1106"/>
                    <a:pt x="2770" y="1116"/>
                    <a:pt x="2740" y="1122"/>
                  </a:cubicBezTo>
                  <a:cubicBezTo>
                    <a:pt x="2693" y="1132"/>
                    <a:pt x="2642" y="1142"/>
                    <a:pt x="2593" y="1152"/>
                  </a:cubicBezTo>
                  <a:cubicBezTo>
                    <a:pt x="2553" y="1159"/>
                    <a:pt x="2512" y="1169"/>
                    <a:pt x="2472" y="1175"/>
                  </a:cubicBezTo>
                  <a:cubicBezTo>
                    <a:pt x="2425" y="1185"/>
                    <a:pt x="2378" y="1192"/>
                    <a:pt x="2328" y="1202"/>
                  </a:cubicBezTo>
                  <a:cubicBezTo>
                    <a:pt x="2301" y="1209"/>
                    <a:pt x="2281" y="1219"/>
                    <a:pt x="2261" y="1239"/>
                  </a:cubicBezTo>
                  <a:cubicBezTo>
                    <a:pt x="2255" y="1249"/>
                    <a:pt x="2248" y="1262"/>
                    <a:pt x="2244" y="1276"/>
                  </a:cubicBezTo>
                  <a:cubicBezTo>
                    <a:pt x="2218" y="1282"/>
                    <a:pt x="2187" y="1289"/>
                    <a:pt x="2161" y="1299"/>
                  </a:cubicBezTo>
                  <a:cubicBezTo>
                    <a:pt x="2054" y="1325"/>
                    <a:pt x="1947" y="1356"/>
                    <a:pt x="1840" y="1386"/>
                  </a:cubicBezTo>
                  <a:cubicBezTo>
                    <a:pt x="1585" y="1450"/>
                    <a:pt x="1328" y="1510"/>
                    <a:pt x="1074" y="1583"/>
                  </a:cubicBezTo>
                  <a:cubicBezTo>
                    <a:pt x="937" y="1623"/>
                    <a:pt x="803" y="1667"/>
                    <a:pt x="666" y="1711"/>
                  </a:cubicBezTo>
                  <a:cubicBezTo>
                    <a:pt x="539" y="1751"/>
                    <a:pt x="412" y="1794"/>
                    <a:pt x="285" y="1838"/>
                  </a:cubicBezTo>
                  <a:cubicBezTo>
                    <a:pt x="225" y="1858"/>
                    <a:pt x="161" y="1881"/>
                    <a:pt x="97" y="1901"/>
                  </a:cubicBezTo>
                  <a:cubicBezTo>
                    <a:pt x="31" y="1924"/>
                    <a:pt x="0" y="2008"/>
                    <a:pt x="27" y="2068"/>
                  </a:cubicBezTo>
                  <a:cubicBezTo>
                    <a:pt x="40" y="2102"/>
                    <a:pt x="64" y="2125"/>
                    <a:pt x="94" y="2139"/>
                  </a:cubicBezTo>
                  <a:cubicBezTo>
                    <a:pt x="111" y="2147"/>
                    <a:pt x="127" y="2150"/>
                    <a:pt x="144" y="2150"/>
                  </a:cubicBezTo>
                  <a:cubicBezTo>
                    <a:pt x="161" y="2150"/>
                    <a:pt x="177" y="2147"/>
                    <a:pt x="194" y="2142"/>
                  </a:cubicBezTo>
                  <a:cubicBezTo>
                    <a:pt x="378" y="2082"/>
                    <a:pt x="559" y="2018"/>
                    <a:pt x="743" y="1958"/>
                  </a:cubicBezTo>
                  <a:cubicBezTo>
                    <a:pt x="883" y="1911"/>
                    <a:pt x="1027" y="1871"/>
                    <a:pt x="1174" y="1831"/>
                  </a:cubicBezTo>
                  <a:cubicBezTo>
                    <a:pt x="1298" y="1801"/>
                    <a:pt x="1422" y="1771"/>
                    <a:pt x="1545" y="1740"/>
                  </a:cubicBezTo>
                  <a:cubicBezTo>
                    <a:pt x="1666" y="1714"/>
                    <a:pt x="1790" y="1687"/>
                    <a:pt x="1910" y="1660"/>
                  </a:cubicBezTo>
                  <a:cubicBezTo>
                    <a:pt x="2171" y="1597"/>
                    <a:pt x="2432" y="1537"/>
                    <a:pt x="2693" y="1476"/>
                  </a:cubicBezTo>
                  <a:cubicBezTo>
                    <a:pt x="2753" y="1463"/>
                    <a:pt x="2813" y="1450"/>
                    <a:pt x="2874" y="1436"/>
                  </a:cubicBezTo>
                  <a:cubicBezTo>
                    <a:pt x="2937" y="1423"/>
                    <a:pt x="3004" y="1410"/>
                    <a:pt x="3067" y="1393"/>
                  </a:cubicBezTo>
                  <a:cubicBezTo>
                    <a:pt x="3127" y="1379"/>
                    <a:pt x="3187" y="1362"/>
                    <a:pt x="3248" y="1350"/>
                  </a:cubicBezTo>
                  <a:cubicBezTo>
                    <a:pt x="3311" y="1336"/>
                    <a:pt x="3375" y="1322"/>
                    <a:pt x="3439" y="1309"/>
                  </a:cubicBezTo>
                  <a:cubicBezTo>
                    <a:pt x="3496" y="1296"/>
                    <a:pt x="3552" y="1279"/>
                    <a:pt x="3609" y="1265"/>
                  </a:cubicBezTo>
                  <a:cubicBezTo>
                    <a:pt x="3669" y="1252"/>
                    <a:pt x="3729" y="1239"/>
                    <a:pt x="3789" y="1225"/>
                  </a:cubicBezTo>
                  <a:cubicBezTo>
                    <a:pt x="3857" y="1212"/>
                    <a:pt x="3920" y="1195"/>
                    <a:pt x="3987" y="1182"/>
                  </a:cubicBezTo>
                  <a:cubicBezTo>
                    <a:pt x="4047" y="1165"/>
                    <a:pt x="4104" y="1149"/>
                    <a:pt x="4164" y="1135"/>
                  </a:cubicBezTo>
                  <a:cubicBezTo>
                    <a:pt x="4291" y="1105"/>
                    <a:pt x="4419" y="1081"/>
                    <a:pt x="4546" y="1052"/>
                  </a:cubicBezTo>
                  <a:cubicBezTo>
                    <a:pt x="4680" y="1021"/>
                    <a:pt x="4813" y="992"/>
                    <a:pt x="4947" y="961"/>
                  </a:cubicBezTo>
                  <a:cubicBezTo>
                    <a:pt x="5007" y="944"/>
                    <a:pt x="5070" y="931"/>
                    <a:pt x="5134" y="915"/>
                  </a:cubicBezTo>
                  <a:cubicBezTo>
                    <a:pt x="5211" y="898"/>
                    <a:pt x="5285" y="874"/>
                    <a:pt x="5362" y="851"/>
                  </a:cubicBezTo>
                  <a:cubicBezTo>
                    <a:pt x="5478" y="817"/>
                    <a:pt x="5595" y="784"/>
                    <a:pt x="5713" y="748"/>
                  </a:cubicBezTo>
                  <a:cubicBezTo>
                    <a:pt x="5830" y="711"/>
                    <a:pt x="5947" y="677"/>
                    <a:pt x="6064" y="640"/>
                  </a:cubicBezTo>
                  <a:cubicBezTo>
                    <a:pt x="6174" y="603"/>
                    <a:pt x="6288" y="573"/>
                    <a:pt x="6398" y="536"/>
                  </a:cubicBezTo>
                  <a:cubicBezTo>
                    <a:pt x="6449" y="523"/>
                    <a:pt x="6498" y="507"/>
                    <a:pt x="6549" y="493"/>
                  </a:cubicBezTo>
                  <a:cubicBezTo>
                    <a:pt x="6606" y="476"/>
                    <a:pt x="6662" y="459"/>
                    <a:pt x="6719" y="443"/>
                  </a:cubicBezTo>
                  <a:cubicBezTo>
                    <a:pt x="6776" y="427"/>
                    <a:pt x="6830" y="402"/>
                    <a:pt x="6883" y="382"/>
                  </a:cubicBezTo>
                  <a:cubicBezTo>
                    <a:pt x="6947" y="359"/>
                    <a:pt x="7011" y="336"/>
                    <a:pt x="7068" y="302"/>
                  </a:cubicBezTo>
                  <a:cubicBezTo>
                    <a:pt x="7084" y="292"/>
                    <a:pt x="7097" y="282"/>
                    <a:pt x="7114" y="272"/>
                  </a:cubicBezTo>
                  <a:cubicBezTo>
                    <a:pt x="7120" y="269"/>
                    <a:pt x="7131" y="262"/>
                    <a:pt x="7141" y="259"/>
                  </a:cubicBezTo>
                  <a:cubicBezTo>
                    <a:pt x="7157" y="249"/>
                    <a:pt x="7171" y="232"/>
                    <a:pt x="7188" y="219"/>
                  </a:cubicBezTo>
                  <a:cubicBezTo>
                    <a:pt x="7211" y="195"/>
                    <a:pt x="7218" y="152"/>
                    <a:pt x="7214" y="118"/>
                  </a:cubicBezTo>
                  <a:cubicBezTo>
                    <a:pt x="7208" y="75"/>
                    <a:pt x="7177" y="32"/>
                    <a:pt x="7137" y="15"/>
                  </a:cubicBezTo>
                  <a:cubicBezTo>
                    <a:pt x="7118" y="7"/>
                    <a:pt x="7096" y="0"/>
                    <a:pt x="70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1663725" y="2859875"/>
              <a:ext cx="767460" cy="488295"/>
            </a:xfrm>
            <a:custGeom>
              <a:avLst/>
              <a:gdLst/>
              <a:ahLst/>
              <a:cxnLst/>
              <a:rect l="l" t="t" r="r" b="b"/>
              <a:pathLst>
                <a:path w="7890" h="5020" extrusionOk="0">
                  <a:moveTo>
                    <a:pt x="7551" y="197"/>
                  </a:moveTo>
                  <a:cubicBezTo>
                    <a:pt x="7580" y="197"/>
                    <a:pt x="7610" y="199"/>
                    <a:pt x="7639" y="201"/>
                  </a:cubicBezTo>
                  <a:lnTo>
                    <a:pt x="7639" y="205"/>
                  </a:lnTo>
                  <a:cubicBezTo>
                    <a:pt x="7639" y="215"/>
                    <a:pt x="7639" y="225"/>
                    <a:pt x="7636" y="235"/>
                  </a:cubicBezTo>
                  <a:cubicBezTo>
                    <a:pt x="7622" y="309"/>
                    <a:pt x="7606" y="382"/>
                    <a:pt x="7586" y="453"/>
                  </a:cubicBezTo>
                  <a:cubicBezTo>
                    <a:pt x="7575" y="493"/>
                    <a:pt x="7569" y="530"/>
                    <a:pt x="7562" y="567"/>
                  </a:cubicBezTo>
                  <a:cubicBezTo>
                    <a:pt x="7555" y="603"/>
                    <a:pt x="7549" y="640"/>
                    <a:pt x="7535" y="673"/>
                  </a:cubicBezTo>
                  <a:cubicBezTo>
                    <a:pt x="7532" y="683"/>
                    <a:pt x="7526" y="693"/>
                    <a:pt x="7518" y="707"/>
                  </a:cubicBezTo>
                  <a:lnTo>
                    <a:pt x="7512" y="710"/>
                  </a:lnTo>
                  <a:cubicBezTo>
                    <a:pt x="7501" y="717"/>
                    <a:pt x="7492" y="720"/>
                    <a:pt x="7481" y="727"/>
                  </a:cubicBezTo>
                  <a:lnTo>
                    <a:pt x="7478" y="727"/>
                  </a:lnTo>
                  <a:lnTo>
                    <a:pt x="7469" y="703"/>
                  </a:lnTo>
                  <a:cubicBezTo>
                    <a:pt x="7461" y="690"/>
                    <a:pt x="7452" y="677"/>
                    <a:pt x="7441" y="663"/>
                  </a:cubicBezTo>
                  <a:cubicBezTo>
                    <a:pt x="7425" y="643"/>
                    <a:pt x="7405" y="633"/>
                    <a:pt x="7381" y="627"/>
                  </a:cubicBezTo>
                  <a:cubicBezTo>
                    <a:pt x="7385" y="613"/>
                    <a:pt x="7388" y="603"/>
                    <a:pt x="7392" y="593"/>
                  </a:cubicBezTo>
                  <a:cubicBezTo>
                    <a:pt x="7408" y="542"/>
                    <a:pt x="7425" y="493"/>
                    <a:pt x="7435" y="439"/>
                  </a:cubicBezTo>
                  <a:cubicBezTo>
                    <a:pt x="7449" y="392"/>
                    <a:pt x="7458" y="346"/>
                    <a:pt x="7469" y="295"/>
                  </a:cubicBezTo>
                  <a:cubicBezTo>
                    <a:pt x="7475" y="266"/>
                    <a:pt x="7481" y="232"/>
                    <a:pt x="7492" y="201"/>
                  </a:cubicBezTo>
                  <a:lnTo>
                    <a:pt x="7515" y="198"/>
                  </a:lnTo>
                  <a:cubicBezTo>
                    <a:pt x="7527" y="197"/>
                    <a:pt x="7539" y="197"/>
                    <a:pt x="7551" y="197"/>
                  </a:cubicBezTo>
                  <a:close/>
                  <a:moveTo>
                    <a:pt x="7860" y="2741"/>
                  </a:moveTo>
                  <a:cubicBezTo>
                    <a:pt x="7861" y="2749"/>
                    <a:pt x="7863" y="2758"/>
                    <a:pt x="7863" y="2767"/>
                  </a:cubicBezTo>
                  <a:cubicBezTo>
                    <a:pt x="7862" y="2758"/>
                    <a:pt x="7861" y="2749"/>
                    <a:pt x="7860" y="2741"/>
                  </a:cubicBezTo>
                  <a:close/>
                  <a:moveTo>
                    <a:pt x="7188" y="874"/>
                  </a:moveTo>
                  <a:cubicBezTo>
                    <a:pt x="7194" y="891"/>
                    <a:pt x="7205" y="904"/>
                    <a:pt x="7214" y="917"/>
                  </a:cubicBezTo>
                  <a:cubicBezTo>
                    <a:pt x="7234" y="941"/>
                    <a:pt x="7268" y="951"/>
                    <a:pt x="7294" y="954"/>
                  </a:cubicBezTo>
                  <a:cubicBezTo>
                    <a:pt x="7305" y="984"/>
                    <a:pt x="7314" y="1011"/>
                    <a:pt x="7321" y="1041"/>
                  </a:cubicBezTo>
                  <a:cubicBezTo>
                    <a:pt x="7341" y="1098"/>
                    <a:pt x="7351" y="1155"/>
                    <a:pt x="7365" y="1212"/>
                  </a:cubicBezTo>
                  <a:cubicBezTo>
                    <a:pt x="7392" y="1332"/>
                    <a:pt x="7412" y="1453"/>
                    <a:pt x="7425" y="1576"/>
                  </a:cubicBezTo>
                  <a:lnTo>
                    <a:pt x="7421" y="1559"/>
                  </a:lnTo>
                  <a:lnTo>
                    <a:pt x="7421" y="1559"/>
                  </a:lnTo>
                  <a:cubicBezTo>
                    <a:pt x="7428" y="1606"/>
                    <a:pt x="7432" y="1657"/>
                    <a:pt x="7438" y="1706"/>
                  </a:cubicBezTo>
                  <a:cubicBezTo>
                    <a:pt x="7449" y="1757"/>
                    <a:pt x="7455" y="1807"/>
                    <a:pt x="7465" y="1857"/>
                  </a:cubicBezTo>
                  <a:cubicBezTo>
                    <a:pt x="7478" y="1958"/>
                    <a:pt x="7485" y="2055"/>
                    <a:pt x="7506" y="2155"/>
                  </a:cubicBezTo>
                  <a:cubicBezTo>
                    <a:pt x="7522" y="2248"/>
                    <a:pt x="7529" y="2345"/>
                    <a:pt x="7542" y="2442"/>
                  </a:cubicBezTo>
                  <a:cubicBezTo>
                    <a:pt x="7552" y="2540"/>
                    <a:pt x="7566" y="2633"/>
                    <a:pt x="7575" y="2727"/>
                  </a:cubicBezTo>
                  <a:cubicBezTo>
                    <a:pt x="7579" y="2797"/>
                    <a:pt x="7586" y="2867"/>
                    <a:pt x="7595" y="2938"/>
                  </a:cubicBezTo>
                  <a:cubicBezTo>
                    <a:pt x="7599" y="2991"/>
                    <a:pt x="7595" y="3048"/>
                    <a:pt x="7595" y="3105"/>
                  </a:cubicBezTo>
                  <a:cubicBezTo>
                    <a:pt x="7595" y="3131"/>
                    <a:pt x="7592" y="3162"/>
                    <a:pt x="7592" y="3191"/>
                  </a:cubicBezTo>
                  <a:cubicBezTo>
                    <a:pt x="7592" y="3219"/>
                    <a:pt x="7592" y="3245"/>
                    <a:pt x="7589" y="3276"/>
                  </a:cubicBezTo>
                  <a:lnTo>
                    <a:pt x="7582" y="3282"/>
                  </a:lnTo>
                  <a:lnTo>
                    <a:pt x="7569" y="3296"/>
                  </a:lnTo>
                  <a:cubicBezTo>
                    <a:pt x="7532" y="3322"/>
                    <a:pt x="7492" y="3339"/>
                    <a:pt x="7449" y="3356"/>
                  </a:cubicBezTo>
                  <a:cubicBezTo>
                    <a:pt x="7341" y="3396"/>
                    <a:pt x="7234" y="3432"/>
                    <a:pt x="7127" y="3469"/>
                  </a:cubicBezTo>
                  <a:cubicBezTo>
                    <a:pt x="7007" y="3509"/>
                    <a:pt x="6890" y="3557"/>
                    <a:pt x="6769" y="3593"/>
                  </a:cubicBezTo>
                  <a:cubicBezTo>
                    <a:pt x="6639" y="3633"/>
                    <a:pt x="6509" y="3673"/>
                    <a:pt x="6378" y="3710"/>
                  </a:cubicBezTo>
                  <a:cubicBezTo>
                    <a:pt x="6251" y="3747"/>
                    <a:pt x="6127" y="3777"/>
                    <a:pt x="6001" y="3810"/>
                  </a:cubicBezTo>
                  <a:cubicBezTo>
                    <a:pt x="5743" y="3881"/>
                    <a:pt x="5488" y="3954"/>
                    <a:pt x="5228" y="4018"/>
                  </a:cubicBezTo>
                  <a:cubicBezTo>
                    <a:pt x="4967" y="4081"/>
                    <a:pt x="4706" y="4142"/>
                    <a:pt x="4445" y="4199"/>
                  </a:cubicBezTo>
                  <a:cubicBezTo>
                    <a:pt x="4298" y="4232"/>
                    <a:pt x="4154" y="4262"/>
                    <a:pt x="4007" y="4289"/>
                  </a:cubicBezTo>
                  <a:cubicBezTo>
                    <a:pt x="3880" y="4315"/>
                    <a:pt x="3753" y="4335"/>
                    <a:pt x="3625" y="4355"/>
                  </a:cubicBezTo>
                  <a:cubicBezTo>
                    <a:pt x="3372" y="4399"/>
                    <a:pt x="3117" y="4449"/>
                    <a:pt x="2863" y="4486"/>
                  </a:cubicBezTo>
                  <a:cubicBezTo>
                    <a:pt x="2656" y="4516"/>
                    <a:pt x="2452" y="4549"/>
                    <a:pt x="2248" y="4576"/>
                  </a:cubicBezTo>
                  <a:cubicBezTo>
                    <a:pt x="2141" y="4590"/>
                    <a:pt x="2037" y="4606"/>
                    <a:pt x="1933" y="4616"/>
                  </a:cubicBezTo>
                  <a:cubicBezTo>
                    <a:pt x="1840" y="4630"/>
                    <a:pt x="1742" y="4640"/>
                    <a:pt x="1649" y="4650"/>
                  </a:cubicBezTo>
                  <a:cubicBezTo>
                    <a:pt x="1489" y="4663"/>
                    <a:pt x="1325" y="4680"/>
                    <a:pt x="1164" y="4696"/>
                  </a:cubicBezTo>
                  <a:cubicBezTo>
                    <a:pt x="1124" y="4700"/>
                    <a:pt x="1087" y="4704"/>
                    <a:pt x="1047" y="4707"/>
                  </a:cubicBezTo>
                  <a:cubicBezTo>
                    <a:pt x="1014" y="4710"/>
                    <a:pt x="980" y="4713"/>
                    <a:pt x="947" y="4713"/>
                  </a:cubicBezTo>
                  <a:cubicBezTo>
                    <a:pt x="873" y="4710"/>
                    <a:pt x="803" y="4710"/>
                    <a:pt x="729" y="4700"/>
                  </a:cubicBezTo>
                  <a:cubicBezTo>
                    <a:pt x="709" y="4696"/>
                    <a:pt x="689" y="4693"/>
                    <a:pt x="672" y="4687"/>
                  </a:cubicBezTo>
                  <a:lnTo>
                    <a:pt x="669" y="4687"/>
                  </a:lnTo>
                  <a:lnTo>
                    <a:pt x="663" y="4680"/>
                  </a:lnTo>
                  <a:cubicBezTo>
                    <a:pt x="649" y="4626"/>
                    <a:pt x="639" y="4573"/>
                    <a:pt x="629" y="4520"/>
                  </a:cubicBezTo>
                  <a:cubicBezTo>
                    <a:pt x="615" y="4455"/>
                    <a:pt x="599" y="4395"/>
                    <a:pt x="586" y="4335"/>
                  </a:cubicBezTo>
                  <a:cubicBezTo>
                    <a:pt x="558" y="4205"/>
                    <a:pt x="535" y="4074"/>
                    <a:pt x="505" y="3944"/>
                  </a:cubicBezTo>
                  <a:cubicBezTo>
                    <a:pt x="475" y="3821"/>
                    <a:pt x="449" y="3693"/>
                    <a:pt x="428" y="3566"/>
                  </a:cubicBezTo>
                  <a:cubicBezTo>
                    <a:pt x="405" y="3439"/>
                    <a:pt x="385" y="3312"/>
                    <a:pt x="365" y="3185"/>
                  </a:cubicBezTo>
                  <a:cubicBezTo>
                    <a:pt x="351" y="3111"/>
                    <a:pt x="338" y="3038"/>
                    <a:pt x="328" y="2964"/>
                  </a:cubicBezTo>
                  <a:cubicBezTo>
                    <a:pt x="318" y="2898"/>
                    <a:pt x="305" y="2830"/>
                    <a:pt x="294" y="2763"/>
                  </a:cubicBezTo>
                  <a:lnTo>
                    <a:pt x="294" y="2757"/>
                  </a:lnTo>
                  <a:cubicBezTo>
                    <a:pt x="318" y="2743"/>
                    <a:pt x="342" y="2734"/>
                    <a:pt x="368" y="2723"/>
                  </a:cubicBezTo>
                  <a:cubicBezTo>
                    <a:pt x="402" y="2706"/>
                    <a:pt x="435" y="2694"/>
                    <a:pt x="472" y="2680"/>
                  </a:cubicBezTo>
                  <a:cubicBezTo>
                    <a:pt x="586" y="2640"/>
                    <a:pt x="703" y="2597"/>
                    <a:pt x="819" y="2556"/>
                  </a:cubicBezTo>
                  <a:cubicBezTo>
                    <a:pt x="950" y="2513"/>
                    <a:pt x="1080" y="2473"/>
                    <a:pt x="1211" y="2433"/>
                  </a:cubicBezTo>
                  <a:cubicBezTo>
                    <a:pt x="1465" y="2348"/>
                    <a:pt x="1716" y="2265"/>
                    <a:pt x="1970" y="2195"/>
                  </a:cubicBezTo>
                  <a:cubicBezTo>
                    <a:pt x="2492" y="2047"/>
                    <a:pt x="3014" y="1901"/>
                    <a:pt x="3536" y="1760"/>
                  </a:cubicBezTo>
                  <a:cubicBezTo>
                    <a:pt x="3786" y="1697"/>
                    <a:pt x="4037" y="1637"/>
                    <a:pt x="4288" y="1570"/>
                  </a:cubicBezTo>
                  <a:cubicBezTo>
                    <a:pt x="4425" y="1533"/>
                    <a:pt x="4565" y="1499"/>
                    <a:pt x="4706" y="1462"/>
                  </a:cubicBezTo>
                  <a:cubicBezTo>
                    <a:pt x="4840" y="1429"/>
                    <a:pt x="4970" y="1399"/>
                    <a:pt x="5101" y="1369"/>
                  </a:cubicBezTo>
                  <a:cubicBezTo>
                    <a:pt x="5348" y="1309"/>
                    <a:pt x="5592" y="1249"/>
                    <a:pt x="5836" y="1192"/>
                  </a:cubicBezTo>
                  <a:cubicBezTo>
                    <a:pt x="5980" y="1158"/>
                    <a:pt x="6127" y="1124"/>
                    <a:pt x="6271" y="1095"/>
                  </a:cubicBezTo>
                  <a:cubicBezTo>
                    <a:pt x="6365" y="1075"/>
                    <a:pt x="6462" y="1051"/>
                    <a:pt x="6558" y="1031"/>
                  </a:cubicBezTo>
                  <a:cubicBezTo>
                    <a:pt x="6582" y="1024"/>
                    <a:pt x="6606" y="1018"/>
                    <a:pt x="6629" y="1011"/>
                  </a:cubicBezTo>
                  <a:cubicBezTo>
                    <a:pt x="6816" y="968"/>
                    <a:pt x="7000" y="921"/>
                    <a:pt x="7188" y="874"/>
                  </a:cubicBezTo>
                  <a:close/>
                  <a:moveTo>
                    <a:pt x="7549" y="1"/>
                  </a:moveTo>
                  <a:cubicBezTo>
                    <a:pt x="7509" y="1"/>
                    <a:pt x="7468" y="5"/>
                    <a:pt x="7428" y="14"/>
                  </a:cubicBezTo>
                  <a:lnTo>
                    <a:pt x="7408" y="18"/>
                  </a:lnTo>
                  <a:cubicBezTo>
                    <a:pt x="7368" y="31"/>
                    <a:pt x="7328" y="54"/>
                    <a:pt x="7308" y="95"/>
                  </a:cubicBezTo>
                  <a:cubicBezTo>
                    <a:pt x="7301" y="111"/>
                    <a:pt x="7294" y="125"/>
                    <a:pt x="7291" y="141"/>
                  </a:cubicBezTo>
                  <a:cubicBezTo>
                    <a:pt x="7288" y="152"/>
                    <a:pt x="7285" y="165"/>
                    <a:pt x="7281" y="178"/>
                  </a:cubicBezTo>
                  <a:cubicBezTo>
                    <a:pt x="7268" y="229"/>
                    <a:pt x="7261" y="282"/>
                    <a:pt x="7251" y="332"/>
                  </a:cubicBezTo>
                  <a:cubicBezTo>
                    <a:pt x="7237" y="389"/>
                    <a:pt x="7225" y="442"/>
                    <a:pt x="7208" y="499"/>
                  </a:cubicBezTo>
                  <a:cubicBezTo>
                    <a:pt x="7194" y="547"/>
                    <a:pt x="7180" y="593"/>
                    <a:pt x="7174" y="640"/>
                  </a:cubicBezTo>
                  <a:lnTo>
                    <a:pt x="7171" y="650"/>
                  </a:lnTo>
                  <a:cubicBezTo>
                    <a:pt x="6924" y="713"/>
                    <a:pt x="6672" y="774"/>
                    <a:pt x="6422" y="827"/>
                  </a:cubicBezTo>
                  <a:cubicBezTo>
                    <a:pt x="6358" y="840"/>
                    <a:pt x="6291" y="854"/>
                    <a:pt x="6228" y="864"/>
                  </a:cubicBezTo>
                  <a:cubicBezTo>
                    <a:pt x="6157" y="877"/>
                    <a:pt x="6090" y="894"/>
                    <a:pt x="6021" y="908"/>
                  </a:cubicBezTo>
                  <a:cubicBezTo>
                    <a:pt x="5896" y="931"/>
                    <a:pt x="5773" y="961"/>
                    <a:pt x="5649" y="988"/>
                  </a:cubicBezTo>
                  <a:cubicBezTo>
                    <a:pt x="5388" y="1044"/>
                    <a:pt x="5130" y="1104"/>
                    <a:pt x="4870" y="1165"/>
                  </a:cubicBezTo>
                  <a:cubicBezTo>
                    <a:pt x="4732" y="1195"/>
                    <a:pt x="4596" y="1229"/>
                    <a:pt x="4459" y="1262"/>
                  </a:cubicBezTo>
                  <a:cubicBezTo>
                    <a:pt x="4331" y="1292"/>
                    <a:pt x="4204" y="1325"/>
                    <a:pt x="4077" y="1359"/>
                  </a:cubicBezTo>
                  <a:cubicBezTo>
                    <a:pt x="3957" y="1389"/>
                    <a:pt x="3833" y="1419"/>
                    <a:pt x="3713" y="1450"/>
                  </a:cubicBezTo>
                  <a:cubicBezTo>
                    <a:pt x="3579" y="1482"/>
                    <a:pt x="3448" y="1516"/>
                    <a:pt x="3315" y="1553"/>
                  </a:cubicBezTo>
                  <a:lnTo>
                    <a:pt x="2532" y="1763"/>
                  </a:lnTo>
                  <a:cubicBezTo>
                    <a:pt x="2278" y="1834"/>
                    <a:pt x="2020" y="1901"/>
                    <a:pt x="1770" y="1974"/>
                  </a:cubicBezTo>
                  <a:cubicBezTo>
                    <a:pt x="1506" y="2052"/>
                    <a:pt x="1245" y="2135"/>
                    <a:pt x="984" y="2215"/>
                  </a:cubicBezTo>
                  <a:cubicBezTo>
                    <a:pt x="850" y="2255"/>
                    <a:pt x="716" y="2302"/>
                    <a:pt x="583" y="2345"/>
                  </a:cubicBezTo>
                  <a:cubicBezTo>
                    <a:pt x="518" y="2365"/>
                    <a:pt x="462" y="2385"/>
                    <a:pt x="398" y="2405"/>
                  </a:cubicBezTo>
                  <a:cubicBezTo>
                    <a:pt x="335" y="2426"/>
                    <a:pt x="271" y="2453"/>
                    <a:pt x="208" y="2479"/>
                  </a:cubicBezTo>
                  <a:cubicBezTo>
                    <a:pt x="177" y="2489"/>
                    <a:pt x="148" y="2503"/>
                    <a:pt x="121" y="2516"/>
                  </a:cubicBezTo>
                  <a:cubicBezTo>
                    <a:pt x="84" y="2536"/>
                    <a:pt x="54" y="2566"/>
                    <a:pt x="34" y="2603"/>
                  </a:cubicBezTo>
                  <a:cubicBezTo>
                    <a:pt x="7" y="2649"/>
                    <a:pt x="1" y="2703"/>
                    <a:pt x="1" y="2754"/>
                  </a:cubicBezTo>
                  <a:cubicBezTo>
                    <a:pt x="1" y="2804"/>
                    <a:pt x="7" y="2854"/>
                    <a:pt x="13" y="2901"/>
                  </a:cubicBezTo>
                  <a:cubicBezTo>
                    <a:pt x="21" y="2938"/>
                    <a:pt x="24" y="2978"/>
                    <a:pt x="30" y="3015"/>
                  </a:cubicBezTo>
                  <a:cubicBezTo>
                    <a:pt x="44" y="3145"/>
                    <a:pt x="61" y="3279"/>
                    <a:pt x="77" y="3409"/>
                  </a:cubicBezTo>
                  <a:cubicBezTo>
                    <a:pt x="84" y="3476"/>
                    <a:pt x="94" y="3540"/>
                    <a:pt x="101" y="3603"/>
                  </a:cubicBezTo>
                  <a:cubicBezTo>
                    <a:pt x="111" y="3666"/>
                    <a:pt x="117" y="3730"/>
                    <a:pt x="127" y="3793"/>
                  </a:cubicBezTo>
                  <a:cubicBezTo>
                    <a:pt x="154" y="3924"/>
                    <a:pt x="181" y="4058"/>
                    <a:pt x="204" y="4188"/>
                  </a:cubicBezTo>
                  <a:cubicBezTo>
                    <a:pt x="225" y="4312"/>
                    <a:pt x="248" y="4439"/>
                    <a:pt x="271" y="4563"/>
                  </a:cubicBezTo>
                  <a:cubicBezTo>
                    <a:pt x="288" y="4640"/>
                    <a:pt x="302" y="4713"/>
                    <a:pt x="335" y="4784"/>
                  </a:cubicBezTo>
                  <a:cubicBezTo>
                    <a:pt x="362" y="4844"/>
                    <a:pt x="402" y="4901"/>
                    <a:pt x="458" y="4937"/>
                  </a:cubicBezTo>
                  <a:cubicBezTo>
                    <a:pt x="492" y="4957"/>
                    <a:pt x="529" y="4974"/>
                    <a:pt x="569" y="4988"/>
                  </a:cubicBezTo>
                  <a:cubicBezTo>
                    <a:pt x="595" y="4997"/>
                    <a:pt x="629" y="5001"/>
                    <a:pt x="659" y="5005"/>
                  </a:cubicBezTo>
                  <a:cubicBezTo>
                    <a:pt x="731" y="5014"/>
                    <a:pt x="803" y="5019"/>
                    <a:pt x="875" y="5019"/>
                  </a:cubicBezTo>
                  <a:cubicBezTo>
                    <a:pt x="928" y="5019"/>
                    <a:pt x="980" y="5017"/>
                    <a:pt x="1030" y="5011"/>
                  </a:cubicBezTo>
                  <a:cubicBezTo>
                    <a:pt x="1181" y="4997"/>
                    <a:pt x="1331" y="4981"/>
                    <a:pt x="1482" y="4964"/>
                  </a:cubicBezTo>
                  <a:cubicBezTo>
                    <a:pt x="1616" y="4948"/>
                    <a:pt x="1753" y="4937"/>
                    <a:pt x="1887" y="4921"/>
                  </a:cubicBezTo>
                  <a:cubicBezTo>
                    <a:pt x="2020" y="4907"/>
                    <a:pt x="2154" y="4884"/>
                    <a:pt x="2291" y="4867"/>
                  </a:cubicBezTo>
                  <a:cubicBezTo>
                    <a:pt x="2552" y="4830"/>
                    <a:pt x="2813" y="4790"/>
                    <a:pt x="3077" y="4750"/>
                  </a:cubicBezTo>
                  <a:cubicBezTo>
                    <a:pt x="3201" y="4730"/>
                    <a:pt x="3328" y="4707"/>
                    <a:pt x="3452" y="4683"/>
                  </a:cubicBezTo>
                  <a:cubicBezTo>
                    <a:pt x="3582" y="4663"/>
                    <a:pt x="3709" y="4640"/>
                    <a:pt x="3840" y="4620"/>
                  </a:cubicBezTo>
                  <a:cubicBezTo>
                    <a:pt x="3914" y="4606"/>
                    <a:pt x="3983" y="4596"/>
                    <a:pt x="4057" y="4583"/>
                  </a:cubicBezTo>
                  <a:cubicBezTo>
                    <a:pt x="4130" y="4573"/>
                    <a:pt x="4204" y="4556"/>
                    <a:pt x="4278" y="4543"/>
                  </a:cubicBezTo>
                  <a:cubicBezTo>
                    <a:pt x="4405" y="4516"/>
                    <a:pt x="4528" y="4489"/>
                    <a:pt x="4656" y="4459"/>
                  </a:cubicBezTo>
                  <a:cubicBezTo>
                    <a:pt x="4913" y="4403"/>
                    <a:pt x="5174" y="4346"/>
                    <a:pt x="5431" y="4275"/>
                  </a:cubicBezTo>
                  <a:cubicBezTo>
                    <a:pt x="5696" y="4205"/>
                    <a:pt x="5960" y="4131"/>
                    <a:pt x="6224" y="4058"/>
                  </a:cubicBezTo>
                  <a:cubicBezTo>
                    <a:pt x="6478" y="3988"/>
                    <a:pt x="6729" y="3904"/>
                    <a:pt x="6977" y="3817"/>
                  </a:cubicBezTo>
                  <a:cubicBezTo>
                    <a:pt x="7094" y="3773"/>
                    <a:pt x="7208" y="3733"/>
                    <a:pt x="7321" y="3693"/>
                  </a:cubicBezTo>
                  <a:cubicBezTo>
                    <a:pt x="7381" y="3670"/>
                    <a:pt x="7441" y="3650"/>
                    <a:pt x="7498" y="3626"/>
                  </a:cubicBezTo>
                  <a:cubicBezTo>
                    <a:pt x="7566" y="3603"/>
                    <a:pt x="7629" y="3580"/>
                    <a:pt x="7689" y="3546"/>
                  </a:cubicBezTo>
                  <a:cubicBezTo>
                    <a:pt x="7729" y="3526"/>
                    <a:pt x="7770" y="3500"/>
                    <a:pt x="7799" y="3469"/>
                  </a:cubicBezTo>
                  <a:cubicBezTo>
                    <a:pt x="7819" y="3446"/>
                    <a:pt x="7839" y="3419"/>
                    <a:pt x="7850" y="3392"/>
                  </a:cubicBezTo>
                  <a:cubicBezTo>
                    <a:pt x="7859" y="3372"/>
                    <a:pt x="7870" y="3356"/>
                    <a:pt x="7873" y="3332"/>
                  </a:cubicBezTo>
                  <a:cubicBezTo>
                    <a:pt x="7876" y="3312"/>
                    <a:pt x="7880" y="3292"/>
                    <a:pt x="7883" y="3272"/>
                  </a:cubicBezTo>
                  <a:cubicBezTo>
                    <a:pt x="7890" y="3219"/>
                    <a:pt x="7890" y="3162"/>
                    <a:pt x="7890" y="3105"/>
                  </a:cubicBezTo>
                  <a:cubicBezTo>
                    <a:pt x="7890" y="3038"/>
                    <a:pt x="7887" y="2971"/>
                    <a:pt x="7880" y="2904"/>
                  </a:cubicBezTo>
                  <a:cubicBezTo>
                    <a:pt x="7873" y="2844"/>
                    <a:pt x="7867" y="2787"/>
                    <a:pt x="7859" y="2730"/>
                  </a:cubicBezTo>
                  <a:lnTo>
                    <a:pt x="7859" y="2730"/>
                  </a:lnTo>
                  <a:cubicBezTo>
                    <a:pt x="7859" y="2731"/>
                    <a:pt x="7860" y="2733"/>
                    <a:pt x="7860" y="2735"/>
                  </a:cubicBezTo>
                  <a:lnTo>
                    <a:pt x="7860" y="2735"/>
                  </a:lnTo>
                  <a:cubicBezTo>
                    <a:pt x="7853" y="2673"/>
                    <a:pt x="7845" y="2612"/>
                    <a:pt x="7836" y="2549"/>
                  </a:cubicBezTo>
                  <a:cubicBezTo>
                    <a:pt x="7827" y="2483"/>
                    <a:pt x="7816" y="2419"/>
                    <a:pt x="7810" y="2353"/>
                  </a:cubicBezTo>
                  <a:cubicBezTo>
                    <a:pt x="7799" y="2292"/>
                    <a:pt x="7793" y="2228"/>
                    <a:pt x="7779" y="2168"/>
                  </a:cubicBezTo>
                  <a:cubicBezTo>
                    <a:pt x="7770" y="2104"/>
                    <a:pt x="7756" y="2047"/>
                    <a:pt x="7750" y="1987"/>
                  </a:cubicBezTo>
                  <a:cubicBezTo>
                    <a:pt x="7739" y="1927"/>
                    <a:pt x="7733" y="1864"/>
                    <a:pt x="7722" y="1807"/>
                  </a:cubicBezTo>
                  <a:cubicBezTo>
                    <a:pt x="7713" y="1743"/>
                    <a:pt x="7699" y="1680"/>
                    <a:pt x="7689" y="1620"/>
                  </a:cubicBezTo>
                  <a:cubicBezTo>
                    <a:pt x="7679" y="1556"/>
                    <a:pt x="7672" y="1493"/>
                    <a:pt x="7662" y="1433"/>
                  </a:cubicBezTo>
                  <a:cubicBezTo>
                    <a:pt x="7656" y="1369"/>
                    <a:pt x="7642" y="1305"/>
                    <a:pt x="7629" y="1242"/>
                  </a:cubicBezTo>
                  <a:cubicBezTo>
                    <a:pt x="7612" y="1155"/>
                    <a:pt x="7595" y="1068"/>
                    <a:pt x="7569" y="981"/>
                  </a:cubicBezTo>
                  <a:cubicBezTo>
                    <a:pt x="7562" y="964"/>
                    <a:pt x="7558" y="944"/>
                    <a:pt x="7552" y="924"/>
                  </a:cubicBezTo>
                  <a:cubicBezTo>
                    <a:pt x="7566" y="921"/>
                    <a:pt x="7579" y="914"/>
                    <a:pt x="7592" y="908"/>
                  </a:cubicBezTo>
                  <a:cubicBezTo>
                    <a:pt x="7626" y="888"/>
                    <a:pt x="7656" y="860"/>
                    <a:pt x="7679" y="827"/>
                  </a:cubicBezTo>
                  <a:cubicBezTo>
                    <a:pt x="7693" y="811"/>
                    <a:pt x="7702" y="791"/>
                    <a:pt x="7713" y="770"/>
                  </a:cubicBezTo>
                  <a:cubicBezTo>
                    <a:pt x="7726" y="740"/>
                    <a:pt x="7736" y="713"/>
                    <a:pt x="7746" y="680"/>
                  </a:cubicBezTo>
                  <a:cubicBezTo>
                    <a:pt x="7753" y="647"/>
                    <a:pt x="7756" y="613"/>
                    <a:pt x="7762" y="583"/>
                  </a:cubicBezTo>
                  <a:cubicBezTo>
                    <a:pt x="7776" y="522"/>
                    <a:pt x="7793" y="462"/>
                    <a:pt x="7807" y="402"/>
                  </a:cubicBezTo>
                  <a:cubicBezTo>
                    <a:pt x="7813" y="369"/>
                    <a:pt x="7816" y="339"/>
                    <a:pt x="7823" y="306"/>
                  </a:cubicBezTo>
                  <a:cubicBezTo>
                    <a:pt x="7827" y="272"/>
                    <a:pt x="7833" y="241"/>
                    <a:pt x="7833" y="212"/>
                  </a:cubicBezTo>
                  <a:cubicBezTo>
                    <a:pt x="7833" y="178"/>
                    <a:pt x="7830" y="141"/>
                    <a:pt x="7816" y="111"/>
                  </a:cubicBezTo>
                  <a:cubicBezTo>
                    <a:pt x="7799" y="85"/>
                    <a:pt x="7779" y="65"/>
                    <a:pt x="7756" y="45"/>
                  </a:cubicBezTo>
                  <a:cubicBezTo>
                    <a:pt x="7746" y="34"/>
                    <a:pt x="7722" y="28"/>
                    <a:pt x="7713" y="25"/>
                  </a:cubicBezTo>
                  <a:cubicBezTo>
                    <a:pt x="7702" y="18"/>
                    <a:pt x="7689" y="14"/>
                    <a:pt x="7679" y="14"/>
                  </a:cubicBezTo>
                  <a:cubicBezTo>
                    <a:pt x="7656" y="11"/>
                    <a:pt x="7632" y="5"/>
                    <a:pt x="7612" y="5"/>
                  </a:cubicBezTo>
                  <a:cubicBezTo>
                    <a:pt x="7591" y="2"/>
                    <a:pt x="7570" y="1"/>
                    <a:pt x="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1673452" y="2943333"/>
              <a:ext cx="716102" cy="216718"/>
            </a:xfrm>
            <a:custGeom>
              <a:avLst/>
              <a:gdLst/>
              <a:ahLst/>
              <a:cxnLst/>
              <a:rect l="l" t="t" r="r" b="b"/>
              <a:pathLst>
                <a:path w="7362" h="2228" extrusionOk="0">
                  <a:moveTo>
                    <a:pt x="7245" y="1"/>
                  </a:moveTo>
                  <a:cubicBezTo>
                    <a:pt x="7235" y="1"/>
                    <a:pt x="7225" y="2"/>
                    <a:pt x="7214" y="6"/>
                  </a:cubicBezTo>
                  <a:cubicBezTo>
                    <a:pt x="7205" y="10"/>
                    <a:pt x="7191" y="13"/>
                    <a:pt x="7181" y="19"/>
                  </a:cubicBezTo>
                  <a:cubicBezTo>
                    <a:pt x="7171" y="22"/>
                    <a:pt x="7165" y="26"/>
                    <a:pt x="7154" y="33"/>
                  </a:cubicBezTo>
                  <a:cubicBezTo>
                    <a:pt x="7114" y="42"/>
                    <a:pt x="7071" y="53"/>
                    <a:pt x="7031" y="63"/>
                  </a:cubicBezTo>
                  <a:cubicBezTo>
                    <a:pt x="6974" y="76"/>
                    <a:pt x="6917" y="90"/>
                    <a:pt x="6860" y="103"/>
                  </a:cubicBezTo>
                  <a:cubicBezTo>
                    <a:pt x="6807" y="116"/>
                    <a:pt x="6753" y="133"/>
                    <a:pt x="6696" y="146"/>
                  </a:cubicBezTo>
                  <a:cubicBezTo>
                    <a:pt x="6649" y="163"/>
                    <a:pt x="6599" y="177"/>
                    <a:pt x="6549" y="193"/>
                  </a:cubicBezTo>
                  <a:cubicBezTo>
                    <a:pt x="6492" y="206"/>
                    <a:pt x="6435" y="220"/>
                    <a:pt x="6378" y="234"/>
                  </a:cubicBezTo>
                  <a:cubicBezTo>
                    <a:pt x="6325" y="246"/>
                    <a:pt x="6268" y="263"/>
                    <a:pt x="6214" y="280"/>
                  </a:cubicBezTo>
                  <a:cubicBezTo>
                    <a:pt x="6101" y="311"/>
                    <a:pt x="5987" y="337"/>
                    <a:pt x="5873" y="367"/>
                  </a:cubicBezTo>
                  <a:cubicBezTo>
                    <a:pt x="5820" y="384"/>
                    <a:pt x="5763" y="400"/>
                    <a:pt x="5706" y="414"/>
                  </a:cubicBezTo>
                  <a:cubicBezTo>
                    <a:pt x="5649" y="431"/>
                    <a:pt x="5596" y="444"/>
                    <a:pt x="5539" y="461"/>
                  </a:cubicBezTo>
                  <a:cubicBezTo>
                    <a:pt x="5479" y="474"/>
                    <a:pt x="5422" y="491"/>
                    <a:pt x="5365" y="507"/>
                  </a:cubicBezTo>
                  <a:cubicBezTo>
                    <a:pt x="5325" y="518"/>
                    <a:pt x="5285" y="527"/>
                    <a:pt x="5242" y="538"/>
                  </a:cubicBezTo>
                  <a:cubicBezTo>
                    <a:pt x="5225" y="541"/>
                    <a:pt x="5208" y="544"/>
                    <a:pt x="5188" y="551"/>
                  </a:cubicBezTo>
                  <a:cubicBezTo>
                    <a:pt x="5074" y="578"/>
                    <a:pt x="4961" y="604"/>
                    <a:pt x="4850" y="638"/>
                  </a:cubicBezTo>
                  <a:cubicBezTo>
                    <a:pt x="4790" y="655"/>
                    <a:pt x="4729" y="675"/>
                    <a:pt x="4669" y="692"/>
                  </a:cubicBezTo>
                  <a:cubicBezTo>
                    <a:pt x="4612" y="708"/>
                    <a:pt x="4556" y="725"/>
                    <a:pt x="4499" y="742"/>
                  </a:cubicBezTo>
                  <a:cubicBezTo>
                    <a:pt x="4261" y="812"/>
                    <a:pt x="4024" y="876"/>
                    <a:pt x="3783" y="939"/>
                  </a:cubicBezTo>
                  <a:cubicBezTo>
                    <a:pt x="3673" y="966"/>
                    <a:pt x="3562" y="996"/>
                    <a:pt x="3452" y="1029"/>
                  </a:cubicBezTo>
                  <a:cubicBezTo>
                    <a:pt x="3335" y="1066"/>
                    <a:pt x="3221" y="1103"/>
                    <a:pt x="3104" y="1137"/>
                  </a:cubicBezTo>
                  <a:cubicBezTo>
                    <a:pt x="3054" y="1153"/>
                    <a:pt x="3000" y="1163"/>
                    <a:pt x="2951" y="1177"/>
                  </a:cubicBezTo>
                  <a:cubicBezTo>
                    <a:pt x="2883" y="1197"/>
                    <a:pt x="2817" y="1214"/>
                    <a:pt x="2750" y="1230"/>
                  </a:cubicBezTo>
                  <a:cubicBezTo>
                    <a:pt x="2643" y="1260"/>
                    <a:pt x="2533" y="1294"/>
                    <a:pt x="2422" y="1320"/>
                  </a:cubicBezTo>
                  <a:cubicBezTo>
                    <a:pt x="2301" y="1354"/>
                    <a:pt x="2181" y="1381"/>
                    <a:pt x="2064" y="1414"/>
                  </a:cubicBezTo>
                  <a:cubicBezTo>
                    <a:pt x="1943" y="1447"/>
                    <a:pt x="1823" y="1481"/>
                    <a:pt x="1707" y="1518"/>
                  </a:cubicBezTo>
                  <a:cubicBezTo>
                    <a:pt x="1593" y="1547"/>
                    <a:pt x="1482" y="1581"/>
                    <a:pt x="1372" y="1611"/>
                  </a:cubicBezTo>
                  <a:cubicBezTo>
                    <a:pt x="1265" y="1645"/>
                    <a:pt x="1154" y="1668"/>
                    <a:pt x="1048" y="1698"/>
                  </a:cubicBezTo>
                  <a:cubicBezTo>
                    <a:pt x="940" y="1731"/>
                    <a:pt x="837" y="1771"/>
                    <a:pt x="733" y="1808"/>
                  </a:cubicBezTo>
                  <a:cubicBezTo>
                    <a:pt x="633" y="1845"/>
                    <a:pt x="532" y="1879"/>
                    <a:pt x="432" y="1916"/>
                  </a:cubicBezTo>
                  <a:cubicBezTo>
                    <a:pt x="422" y="1919"/>
                    <a:pt x="415" y="1922"/>
                    <a:pt x="405" y="1926"/>
                  </a:cubicBezTo>
                  <a:cubicBezTo>
                    <a:pt x="358" y="1946"/>
                    <a:pt x="308" y="1962"/>
                    <a:pt x="262" y="1979"/>
                  </a:cubicBezTo>
                  <a:cubicBezTo>
                    <a:pt x="205" y="1999"/>
                    <a:pt x="145" y="2016"/>
                    <a:pt x="84" y="2032"/>
                  </a:cubicBezTo>
                  <a:cubicBezTo>
                    <a:pt x="34" y="2046"/>
                    <a:pt x="1" y="2097"/>
                    <a:pt x="11" y="2149"/>
                  </a:cubicBezTo>
                  <a:cubicBezTo>
                    <a:pt x="22" y="2192"/>
                    <a:pt x="61" y="2227"/>
                    <a:pt x="106" y="2227"/>
                  </a:cubicBezTo>
                  <a:cubicBezTo>
                    <a:pt x="114" y="2227"/>
                    <a:pt x="122" y="2226"/>
                    <a:pt x="131" y="2223"/>
                  </a:cubicBezTo>
                  <a:cubicBezTo>
                    <a:pt x="245" y="2190"/>
                    <a:pt x="358" y="2160"/>
                    <a:pt x="472" y="2123"/>
                  </a:cubicBezTo>
                  <a:cubicBezTo>
                    <a:pt x="572" y="2089"/>
                    <a:pt x="673" y="2063"/>
                    <a:pt x="773" y="2026"/>
                  </a:cubicBezTo>
                  <a:cubicBezTo>
                    <a:pt x="877" y="1992"/>
                    <a:pt x="977" y="1952"/>
                    <a:pt x="1085" y="1919"/>
                  </a:cubicBezTo>
                  <a:cubicBezTo>
                    <a:pt x="1191" y="1889"/>
                    <a:pt x="1305" y="1862"/>
                    <a:pt x="1415" y="1832"/>
                  </a:cubicBezTo>
                  <a:cubicBezTo>
                    <a:pt x="1469" y="1816"/>
                    <a:pt x="1522" y="1799"/>
                    <a:pt x="1576" y="1785"/>
                  </a:cubicBezTo>
                  <a:cubicBezTo>
                    <a:pt x="1633" y="1771"/>
                    <a:pt x="1687" y="1755"/>
                    <a:pt x="1743" y="1742"/>
                  </a:cubicBezTo>
                  <a:cubicBezTo>
                    <a:pt x="1860" y="1708"/>
                    <a:pt x="1980" y="1671"/>
                    <a:pt x="2101" y="1641"/>
                  </a:cubicBezTo>
                  <a:cubicBezTo>
                    <a:pt x="2221" y="1611"/>
                    <a:pt x="2342" y="1584"/>
                    <a:pt x="2462" y="1555"/>
                  </a:cubicBezTo>
                  <a:cubicBezTo>
                    <a:pt x="2573" y="1527"/>
                    <a:pt x="2683" y="1498"/>
                    <a:pt x="2793" y="1467"/>
                  </a:cubicBezTo>
                  <a:cubicBezTo>
                    <a:pt x="2860" y="1450"/>
                    <a:pt x="2923" y="1434"/>
                    <a:pt x="2991" y="1421"/>
                  </a:cubicBezTo>
                  <a:cubicBezTo>
                    <a:pt x="3011" y="1414"/>
                    <a:pt x="3027" y="1410"/>
                    <a:pt x="3047" y="1407"/>
                  </a:cubicBezTo>
                  <a:cubicBezTo>
                    <a:pt x="3081" y="1397"/>
                    <a:pt x="3114" y="1390"/>
                    <a:pt x="3147" y="1381"/>
                  </a:cubicBezTo>
                  <a:cubicBezTo>
                    <a:pt x="3261" y="1350"/>
                    <a:pt x="3375" y="1317"/>
                    <a:pt x="3489" y="1283"/>
                  </a:cubicBezTo>
                  <a:cubicBezTo>
                    <a:pt x="3606" y="1246"/>
                    <a:pt x="3723" y="1217"/>
                    <a:pt x="3840" y="1189"/>
                  </a:cubicBezTo>
                  <a:cubicBezTo>
                    <a:pt x="3957" y="1160"/>
                    <a:pt x="4070" y="1129"/>
                    <a:pt x="4188" y="1100"/>
                  </a:cubicBezTo>
                  <a:cubicBezTo>
                    <a:pt x="4305" y="1066"/>
                    <a:pt x="4425" y="1036"/>
                    <a:pt x="4542" y="1002"/>
                  </a:cubicBezTo>
                  <a:cubicBezTo>
                    <a:pt x="4603" y="986"/>
                    <a:pt x="4663" y="969"/>
                    <a:pt x="4723" y="953"/>
                  </a:cubicBezTo>
                  <a:cubicBezTo>
                    <a:pt x="4783" y="936"/>
                    <a:pt x="4840" y="916"/>
                    <a:pt x="4900" y="899"/>
                  </a:cubicBezTo>
                  <a:cubicBezTo>
                    <a:pt x="5014" y="865"/>
                    <a:pt x="5128" y="836"/>
                    <a:pt x="5242" y="805"/>
                  </a:cubicBezTo>
                  <a:cubicBezTo>
                    <a:pt x="5295" y="792"/>
                    <a:pt x="5351" y="779"/>
                    <a:pt x="5408" y="765"/>
                  </a:cubicBezTo>
                  <a:cubicBezTo>
                    <a:pt x="5469" y="748"/>
                    <a:pt x="5526" y="728"/>
                    <a:pt x="5586" y="712"/>
                  </a:cubicBezTo>
                  <a:cubicBezTo>
                    <a:pt x="5640" y="695"/>
                    <a:pt x="5696" y="681"/>
                    <a:pt x="5753" y="665"/>
                  </a:cubicBezTo>
                  <a:cubicBezTo>
                    <a:pt x="5807" y="648"/>
                    <a:pt x="5860" y="632"/>
                    <a:pt x="5913" y="615"/>
                  </a:cubicBezTo>
                  <a:cubicBezTo>
                    <a:pt x="6027" y="578"/>
                    <a:pt x="6148" y="547"/>
                    <a:pt x="6262" y="514"/>
                  </a:cubicBezTo>
                  <a:cubicBezTo>
                    <a:pt x="6368" y="478"/>
                    <a:pt x="6478" y="447"/>
                    <a:pt x="6586" y="417"/>
                  </a:cubicBezTo>
                  <a:cubicBezTo>
                    <a:pt x="6636" y="404"/>
                    <a:pt x="6686" y="387"/>
                    <a:pt x="6733" y="371"/>
                  </a:cubicBezTo>
                  <a:cubicBezTo>
                    <a:pt x="6790" y="354"/>
                    <a:pt x="6844" y="337"/>
                    <a:pt x="6900" y="320"/>
                  </a:cubicBezTo>
                  <a:cubicBezTo>
                    <a:pt x="6974" y="303"/>
                    <a:pt x="7044" y="286"/>
                    <a:pt x="7117" y="270"/>
                  </a:cubicBezTo>
                  <a:cubicBezTo>
                    <a:pt x="7148" y="263"/>
                    <a:pt x="7174" y="257"/>
                    <a:pt x="7205" y="250"/>
                  </a:cubicBezTo>
                  <a:cubicBezTo>
                    <a:pt x="7221" y="246"/>
                    <a:pt x="7238" y="243"/>
                    <a:pt x="7255" y="240"/>
                  </a:cubicBezTo>
                  <a:cubicBezTo>
                    <a:pt x="7301" y="230"/>
                    <a:pt x="7345" y="197"/>
                    <a:pt x="7355" y="150"/>
                  </a:cubicBezTo>
                  <a:cubicBezTo>
                    <a:pt x="7361" y="130"/>
                    <a:pt x="7361" y="110"/>
                    <a:pt x="7358" y="90"/>
                  </a:cubicBezTo>
                  <a:cubicBezTo>
                    <a:pt x="7352" y="63"/>
                    <a:pt x="7332" y="33"/>
                    <a:pt x="7308" y="22"/>
                  </a:cubicBezTo>
                  <a:cubicBezTo>
                    <a:pt x="7298" y="16"/>
                    <a:pt x="7285" y="10"/>
                    <a:pt x="7275" y="6"/>
                  </a:cubicBezTo>
                  <a:cubicBezTo>
                    <a:pt x="7265" y="2"/>
                    <a:pt x="7255" y="1"/>
                    <a:pt x="7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1724519" y="3083793"/>
              <a:ext cx="26749" cy="43869"/>
            </a:xfrm>
            <a:custGeom>
              <a:avLst/>
              <a:gdLst/>
              <a:ahLst/>
              <a:cxnLst/>
              <a:rect l="l" t="t" r="r" b="b"/>
              <a:pathLst>
                <a:path w="275" h="451" extrusionOk="0">
                  <a:moveTo>
                    <a:pt x="113" y="1"/>
                  </a:moveTo>
                  <a:cubicBezTo>
                    <a:pt x="106" y="1"/>
                    <a:pt x="98" y="1"/>
                    <a:pt x="91" y="3"/>
                  </a:cubicBezTo>
                  <a:cubicBezTo>
                    <a:pt x="38" y="17"/>
                    <a:pt x="1" y="71"/>
                    <a:pt x="14" y="124"/>
                  </a:cubicBezTo>
                  <a:cubicBezTo>
                    <a:pt x="27" y="171"/>
                    <a:pt x="41" y="217"/>
                    <a:pt x="51" y="264"/>
                  </a:cubicBezTo>
                  <a:cubicBezTo>
                    <a:pt x="58" y="287"/>
                    <a:pt x="61" y="307"/>
                    <a:pt x="68" y="331"/>
                  </a:cubicBezTo>
                  <a:cubicBezTo>
                    <a:pt x="74" y="347"/>
                    <a:pt x="78" y="361"/>
                    <a:pt x="84" y="378"/>
                  </a:cubicBezTo>
                  <a:cubicBezTo>
                    <a:pt x="98" y="404"/>
                    <a:pt x="114" y="425"/>
                    <a:pt x="141" y="438"/>
                  </a:cubicBezTo>
                  <a:cubicBezTo>
                    <a:pt x="155" y="447"/>
                    <a:pt x="170" y="451"/>
                    <a:pt x="185" y="451"/>
                  </a:cubicBezTo>
                  <a:cubicBezTo>
                    <a:pt x="229" y="451"/>
                    <a:pt x="271" y="418"/>
                    <a:pt x="271" y="368"/>
                  </a:cubicBezTo>
                  <a:cubicBezTo>
                    <a:pt x="275" y="315"/>
                    <a:pt x="259" y="267"/>
                    <a:pt x="245" y="217"/>
                  </a:cubicBezTo>
                  <a:cubicBezTo>
                    <a:pt x="234" y="171"/>
                    <a:pt x="222" y="124"/>
                    <a:pt x="208" y="77"/>
                  </a:cubicBezTo>
                  <a:cubicBezTo>
                    <a:pt x="196" y="33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1779866" y="3075525"/>
              <a:ext cx="22567" cy="30932"/>
            </a:xfrm>
            <a:custGeom>
              <a:avLst/>
              <a:gdLst/>
              <a:ahLst/>
              <a:cxnLst/>
              <a:rect l="l" t="t" r="r" b="b"/>
              <a:pathLst>
                <a:path w="232" h="318" extrusionOk="0">
                  <a:moveTo>
                    <a:pt x="78" y="0"/>
                  </a:moveTo>
                  <a:cubicBezTo>
                    <a:pt x="73" y="0"/>
                    <a:pt x="69" y="1"/>
                    <a:pt x="64" y="1"/>
                  </a:cubicBezTo>
                  <a:lnTo>
                    <a:pt x="44" y="11"/>
                  </a:lnTo>
                  <a:cubicBezTo>
                    <a:pt x="27" y="22"/>
                    <a:pt x="14" y="38"/>
                    <a:pt x="7" y="58"/>
                  </a:cubicBezTo>
                  <a:cubicBezTo>
                    <a:pt x="0" y="82"/>
                    <a:pt x="3" y="102"/>
                    <a:pt x="14" y="122"/>
                  </a:cubicBezTo>
                  <a:cubicBezTo>
                    <a:pt x="34" y="176"/>
                    <a:pt x="54" y="229"/>
                    <a:pt x="80" y="279"/>
                  </a:cubicBezTo>
                  <a:cubicBezTo>
                    <a:pt x="95" y="304"/>
                    <a:pt x="123" y="318"/>
                    <a:pt x="151" y="318"/>
                  </a:cubicBezTo>
                  <a:cubicBezTo>
                    <a:pt x="156" y="318"/>
                    <a:pt x="162" y="317"/>
                    <a:pt x="167" y="316"/>
                  </a:cubicBezTo>
                  <a:cubicBezTo>
                    <a:pt x="187" y="312"/>
                    <a:pt x="204" y="299"/>
                    <a:pt x="214" y="282"/>
                  </a:cubicBezTo>
                  <a:cubicBezTo>
                    <a:pt x="224" y="266"/>
                    <a:pt x="231" y="242"/>
                    <a:pt x="224" y="222"/>
                  </a:cubicBezTo>
                  <a:cubicBezTo>
                    <a:pt x="201" y="162"/>
                    <a:pt x="181" y="102"/>
                    <a:pt x="157" y="45"/>
                  </a:cubicBezTo>
                  <a:cubicBezTo>
                    <a:pt x="147" y="25"/>
                    <a:pt x="127" y="11"/>
                    <a:pt x="107" y="5"/>
                  </a:cubicBezTo>
                  <a:cubicBezTo>
                    <a:pt x="98" y="2"/>
                    <a:pt x="8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1833560" y="3052860"/>
              <a:ext cx="25096" cy="41340"/>
            </a:xfrm>
            <a:custGeom>
              <a:avLst/>
              <a:gdLst/>
              <a:ahLst/>
              <a:cxnLst/>
              <a:rect l="l" t="t" r="r" b="b"/>
              <a:pathLst>
                <a:path w="258" h="425" extrusionOk="0">
                  <a:moveTo>
                    <a:pt x="114" y="1"/>
                  </a:moveTo>
                  <a:cubicBezTo>
                    <a:pt x="106" y="1"/>
                    <a:pt x="98" y="1"/>
                    <a:pt x="90" y="3"/>
                  </a:cubicBezTo>
                  <a:cubicBezTo>
                    <a:pt x="33" y="17"/>
                    <a:pt x="0" y="71"/>
                    <a:pt x="10" y="128"/>
                  </a:cubicBezTo>
                  <a:cubicBezTo>
                    <a:pt x="27" y="201"/>
                    <a:pt x="41" y="275"/>
                    <a:pt x="57" y="348"/>
                  </a:cubicBezTo>
                  <a:cubicBezTo>
                    <a:pt x="65" y="393"/>
                    <a:pt x="110" y="425"/>
                    <a:pt x="154" y="425"/>
                  </a:cubicBezTo>
                  <a:cubicBezTo>
                    <a:pt x="162" y="425"/>
                    <a:pt x="169" y="424"/>
                    <a:pt x="177" y="421"/>
                  </a:cubicBezTo>
                  <a:cubicBezTo>
                    <a:pt x="204" y="415"/>
                    <a:pt x="228" y="401"/>
                    <a:pt x="241" y="378"/>
                  </a:cubicBezTo>
                  <a:cubicBezTo>
                    <a:pt x="257" y="352"/>
                    <a:pt x="257" y="328"/>
                    <a:pt x="254" y="301"/>
                  </a:cubicBezTo>
                  <a:cubicBezTo>
                    <a:pt x="244" y="228"/>
                    <a:pt x="228" y="154"/>
                    <a:pt x="214" y="80"/>
                  </a:cubicBezTo>
                  <a:cubicBezTo>
                    <a:pt x="206" y="32"/>
                    <a:pt x="16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1891047" y="3042161"/>
              <a:ext cx="20329" cy="37157"/>
            </a:xfrm>
            <a:custGeom>
              <a:avLst/>
              <a:gdLst/>
              <a:ahLst/>
              <a:cxnLst/>
              <a:rect l="l" t="t" r="r" b="b"/>
              <a:pathLst>
                <a:path w="209" h="382" extrusionOk="0">
                  <a:moveTo>
                    <a:pt x="97" y="0"/>
                  </a:moveTo>
                  <a:cubicBezTo>
                    <a:pt x="89" y="0"/>
                    <a:pt x="82" y="1"/>
                    <a:pt x="75" y="3"/>
                  </a:cubicBezTo>
                  <a:cubicBezTo>
                    <a:pt x="52" y="7"/>
                    <a:pt x="31" y="20"/>
                    <a:pt x="18" y="43"/>
                  </a:cubicBezTo>
                  <a:cubicBezTo>
                    <a:pt x="4" y="64"/>
                    <a:pt x="1" y="87"/>
                    <a:pt x="7" y="110"/>
                  </a:cubicBezTo>
                  <a:cubicBezTo>
                    <a:pt x="15" y="144"/>
                    <a:pt x="21" y="181"/>
                    <a:pt x="24" y="218"/>
                  </a:cubicBezTo>
                  <a:cubicBezTo>
                    <a:pt x="31" y="251"/>
                    <a:pt x="38" y="284"/>
                    <a:pt x="48" y="318"/>
                  </a:cubicBezTo>
                  <a:cubicBezTo>
                    <a:pt x="52" y="331"/>
                    <a:pt x="58" y="344"/>
                    <a:pt x="68" y="354"/>
                  </a:cubicBezTo>
                  <a:cubicBezTo>
                    <a:pt x="81" y="371"/>
                    <a:pt x="105" y="381"/>
                    <a:pt x="125" y="381"/>
                  </a:cubicBezTo>
                  <a:cubicBezTo>
                    <a:pt x="168" y="381"/>
                    <a:pt x="208" y="348"/>
                    <a:pt x="208" y="301"/>
                  </a:cubicBezTo>
                  <a:cubicBezTo>
                    <a:pt x="208" y="261"/>
                    <a:pt x="205" y="224"/>
                    <a:pt x="202" y="184"/>
                  </a:cubicBezTo>
                  <a:cubicBezTo>
                    <a:pt x="195" y="144"/>
                    <a:pt x="188" y="107"/>
                    <a:pt x="182" y="67"/>
                  </a:cubicBezTo>
                  <a:cubicBezTo>
                    <a:pt x="174" y="28"/>
                    <a:pt x="13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942503" y="3024652"/>
              <a:ext cx="25387" cy="42118"/>
            </a:xfrm>
            <a:custGeom>
              <a:avLst/>
              <a:gdLst/>
              <a:ahLst/>
              <a:cxnLst/>
              <a:rect l="l" t="t" r="r" b="b"/>
              <a:pathLst>
                <a:path w="261" h="433" extrusionOk="0">
                  <a:moveTo>
                    <a:pt x="111" y="1"/>
                  </a:moveTo>
                  <a:cubicBezTo>
                    <a:pt x="104" y="1"/>
                    <a:pt x="97" y="1"/>
                    <a:pt x="91" y="3"/>
                  </a:cubicBezTo>
                  <a:cubicBezTo>
                    <a:pt x="37" y="16"/>
                    <a:pt x="0" y="73"/>
                    <a:pt x="14" y="126"/>
                  </a:cubicBezTo>
                  <a:cubicBezTo>
                    <a:pt x="31" y="203"/>
                    <a:pt x="51" y="280"/>
                    <a:pt x="71" y="358"/>
                  </a:cubicBezTo>
                  <a:cubicBezTo>
                    <a:pt x="83" y="401"/>
                    <a:pt x="122" y="432"/>
                    <a:pt x="168" y="432"/>
                  </a:cubicBezTo>
                  <a:cubicBezTo>
                    <a:pt x="175" y="432"/>
                    <a:pt x="181" y="432"/>
                    <a:pt x="188" y="431"/>
                  </a:cubicBezTo>
                  <a:cubicBezTo>
                    <a:pt x="211" y="424"/>
                    <a:pt x="234" y="407"/>
                    <a:pt x="248" y="387"/>
                  </a:cubicBezTo>
                  <a:cubicBezTo>
                    <a:pt x="261" y="364"/>
                    <a:pt x="261" y="341"/>
                    <a:pt x="258" y="313"/>
                  </a:cubicBezTo>
                  <a:cubicBezTo>
                    <a:pt x="248" y="233"/>
                    <a:pt x="228" y="157"/>
                    <a:pt x="211" y="80"/>
                  </a:cubicBezTo>
                  <a:cubicBezTo>
                    <a:pt x="202" y="33"/>
                    <a:pt x="15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014387" y="3009964"/>
              <a:ext cx="19940" cy="42993"/>
            </a:xfrm>
            <a:custGeom>
              <a:avLst/>
              <a:gdLst/>
              <a:ahLst/>
              <a:cxnLst/>
              <a:rect l="l" t="t" r="r" b="b"/>
              <a:pathLst>
                <a:path w="205" h="442" extrusionOk="0">
                  <a:moveTo>
                    <a:pt x="83" y="0"/>
                  </a:moveTo>
                  <a:cubicBezTo>
                    <a:pt x="77" y="0"/>
                    <a:pt x="70" y="1"/>
                    <a:pt x="64" y="3"/>
                  </a:cubicBezTo>
                  <a:cubicBezTo>
                    <a:pt x="44" y="7"/>
                    <a:pt x="28" y="20"/>
                    <a:pt x="14" y="40"/>
                  </a:cubicBezTo>
                  <a:cubicBezTo>
                    <a:pt x="4" y="60"/>
                    <a:pt x="0" y="80"/>
                    <a:pt x="4" y="100"/>
                  </a:cubicBezTo>
                  <a:cubicBezTo>
                    <a:pt x="17" y="194"/>
                    <a:pt x="34" y="288"/>
                    <a:pt x="51" y="381"/>
                  </a:cubicBezTo>
                  <a:cubicBezTo>
                    <a:pt x="54" y="415"/>
                    <a:pt x="88" y="438"/>
                    <a:pt x="121" y="441"/>
                  </a:cubicBezTo>
                  <a:cubicBezTo>
                    <a:pt x="144" y="441"/>
                    <a:pt x="164" y="435"/>
                    <a:pt x="178" y="418"/>
                  </a:cubicBezTo>
                  <a:cubicBezTo>
                    <a:pt x="191" y="408"/>
                    <a:pt x="204" y="384"/>
                    <a:pt x="204" y="364"/>
                  </a:cubicBezTo>
                  <a:cubicBezTo>
                    <a:pt x="195" y="264"/>
                    <a:pt x="178" y="163"/>
                    <a:pt x="164" y="63"/>
                  </a:cubicBezTo>
                  <a:cubicBezTo>
                    <a:pt x="161" y="43"/>
                    <a:pt x="144" y="23"/>
                    <a:pt x="128" y="13"/>
                  </a:cubicBezTo>
                  <a:cubicBezTo>
                    <a:pt x="113" y="6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2061174" y="2994303"/>
              <a:ext cx="19065" cy="46592"/>
            </a:xfrm>
            <a:custGeom>
              <a:avLst/>
              <a:gdLst/>
              <a:ahLst/>
              <a:cxnLst/>
              <a:rect l="l" t="t" r="r" b="b"/>
              <a:pathLst>
                <a:path w="196" h="479" extrusionOk="0">
                  <a:moveTo>
                    <a:pt x="85" y="0"/>
                  </a:moveTo>
                  <a:cubicBezTo>
                    <a:pt x="78" y="0"/>
                    <a:pt x="71" y="1"/>
                    <a:pt x="64" y="3"/>
                  </a:cubicBezTo>
                  <a:cubicBezTo>
                    <a:pt x="44" y="7"/>
                    <a:pt x="24" y="20"/>
                    <a:pt x="15" y="40"/>
                  </a:cubicBezTo>
                  <a:cubicBezTo>
                    <a:pt x="1" y="60"/>
                    <a:pt x="1" y="77"/>
                    <a:pt x="4" y="100"/>
                  </a:cubicBezTo>
                  <a:cubicBezTo>
                    <a:pt x="18" y="208"/>
                    <a:pt x="28" y="315"/>
                    <a:pt x="41" y="418"/>
                  </a:cubicBezTo>
                  <a:cubicBezTo>
                    <a:pt x="48" y="452"/>
                    <a:pt x="81" y="475"/>
                    <a:pt x="115" y="478"/>
                  </a:cubicBezTo>
                  <a:cubicBezTo>
                    <a:pt x="155" y="478"/>
                    <a:pt x="189" y="445"/>
                    <a:pt x="192" y="405"/>
                  </a:cubicBezTo>
                  <a:cubicBezTo>
                    <a:pt x="195" y="348"/>
                    <a:pt x="189" y="295"/>
                    <a:pt x="182" y="238"/>
                  </a:cubicBezTo>
                  <a:cubicBezTo>
                    <a:pt x="175" y="181"/>
                    <a:pt x="169" y="120"/>
                    <a:pt x="162" y="63"/>
                  </a:cubicBezTo>
                  <a:cubicBezTo>
                    <a:pt x="158" y="43"/>
                    <a:pt x="141" y="23"/>
                    <a:pt x="125" y="14"/>
                  </a:cubicBezTo>
                  <a:cubicBezTo>
                    <a:pt x="114" y="5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2121385" y="2979324"/>
              <a:ext cx="17411" cy="43382"/>
            </a:xfrm>
            <a:custGeom>
              <a:avLst/>
              <a:gdLst/>
              <a:ahLst/>
              <a:cxnLst/>
              <a:rect l="l" t="t" r="r" b="b"/>
              <a:pathLst>
                <a:path w="179" h="446" extrusionOk="0">
                  <a:moveTo>
                    <a:pt x="84" y="1"/>
                  </a:moveTo>
                  <a:lnTo>
                    <a:pt x="64" y="4"/>
                  </a:lnTo>
                  <a:cubicBezTo>
                    <a:pt x="51" y="7"/>
                    <a:pt x="38" y="14"/>
                    <a:pt x="27" y="24"/>
                  </a:cubicBezTo>
                  <a:cubicBezTo>
                    <a:pt x="11" y="37"/>
                    <a:pt x="1" y="57"/>
                    <a:pt x="1" y="77"/>
                  </a:cubicBezTo>
                  <a:cubicBezTo>
                    <a:pt x="7" y="174"/>
                    <a:pt x="14" y="268"/>
                    <a:pt x="21" y="362"/>
                  </a:cubicBezTo>
                  <a:lnTo>
                    <a:pt x="24" y="385"/>
                  </a:lnTo>
                  <a:cubicBezTo>
                    <a:pt x="27" y="398"/>
                    <a:pt x="35" y="409"/>
                    <a:pt x="44" y="418"/>
                  </a:cubicBezTo>
                  <a:cubicBezTo>
                    <a:pt x="58" y="435"/>
                    <a:pt x="75" y="442"/>
                    <a:pt x="95" y="445"/>
                  </a:cubicBezTo>
                  <a:cubicBezTo>
                    <a:pt x="135" y="445"/>
                    <a:pt x="178" y="412"/>
                    <a:pt x="178" y="368"/>
                  </a:cubicBezTo>
                  <a:cubicBezTo>
                    <a:pt x="172" y="274"/>
                    <a:pt x="168" y="177"/>
                    <a:pt x="161" y="84"/>
                  </a:cubicBezTo>
                  <a:cubicBezTo>
                    <a:pt x="161" y="61"/>
                    <a:pt x="155" y="44"/>
                    <a:pt x="138" y="27"/>
                  </a:cubicBezTo>
                  <a:cubicBezTo>
                    <a:pt x="124" y="10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2164670" y="2969888"/>
              <a:ext cx="19940" cy="46690"/>
            </a:xfrm>
            <a:custGeom>
              <a:avLst/>
              <a:gdLst/>
              <a:ahLst/>
              <a:cxnLst/>
              <a:rect l="l" t="t" r="r" b="b"/>
              <a:pathLst>
                <a:path w="205" h="480" extrusionOk="0">
                  <a:moveTo>
                    <a:pt x="98" y="1"/>
                  </a:moveTo>
                  <a:cubicBezTo>
                    <a:pt x="91" y="1"/>
                    <a:pt x="81" y="1"/>
                    <a:pt x="74" y="4"/>
                  </a:cubicBezTo>
                  <a:cubicBezTo>
                    <a:pt x="57" y="7"/>
                    <a:pt x="44" y="13"/>
                    <a:pt x="31" y="27"/>
                  </a:cubicBezTo>
                  <a:cubicBezTo>
                    <a:pt x="17" y="41"/>
                    <a:pt x="0" y="67"/>
                    <a:pt x="4" y="91"/>
                  </a:cubicBezTo>
                  <a:cubicBezTo>
                    <a:pt x="8" y="151"/>
                    <a:pt x="14" y="211"/>
                    <a:pt x="21" y="271"/>
                  </a:cubicBezTo>
                  <a:cubicBezTo>
                    <a:pt x="24" y="322"/>
                    <a:pt x="31" y="371"/>
                    <a:pt x="51" y="419"/>
                  </a:cubicBezTo>
                  <a:cubicBezTo>
                    <a:pt x="54" y="432"/>
                    <a:pt x="61" y="442"/>
                    <a:pt x="68" y="455"/>
                  </a:cubicBezTo>
                  <a:cubicBezTo>
                    <a:pt x="84" y="469"/>
                    <a:pt x="101" y="479"/>
                    <a:pt x="121" y="479"/>
                  </a:cubicBezTo>
                  <a:cubicBezTo>
                    <a:pt x="164" y="479"/>
                    <a:pt x="204" y="445"/>
                    <a:pt x="204" y="402"/>
                  </a:cubicBezTo>
                  <a:lnTo>
                    <a:pt x="204" y="328"/>
                  </a:lnTo>
                  <a:cubicBezTo>
                    <a:pt x="204" y="308"/>
                    <a:pt x="201" y="285"/>
                    <a:pt x="201" y="262"/>
                  </a:cubicBezTo>
                  <a:cubicBezTo>
                    <a:pt x="198" y="208"/>
                    <a:pt x="192" y="151"/>
                    <a:pt x="188" y="98"/>
                  </a:cubicBezTo>
                  <a:cubicBezTo>
                    <a:pt x="188" y="87"/>
                    <a:pt x="184" y="81"/>
                    <a:pt x="184" y="74"/>
                  </a:cubicBezTo>
                  <a:cubicBezTo>
                    <a:pt x="181" y="58"/>
                    <a:pt x="175" y="41"/>
                    <a:pt x="161" y="30"/>
                  </a:cubicBezTo>
                  <a:cubicBezTo>
                    <a:pt x="144" y="13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215446" y="2958216"/>
              <a:ext cx="24512" cy="49802"/>
            </a:xfrm>
            <a:custGeom>
              <a:avLst/>
              <a:gdLst/>
              <a:ahLst/>
              <a:cxnLst/>
              <a:rect l="l" t="t" r="r" b="b"/>
              <a:pathLst>
                <a:path w="252" h="512" extrusionOk="0">
                  <a:moveTo>
                    <a:pt x="101" y="0"/>
                  </a:moveTo>
                  <a:cubicBezTo>
                    <a:pt x="93" y="0"/>
                    <a:pt x="85" y="1"/>
                    <a:pt x="77" y="3"/>
                  </a:cubicBezTo>
                  <a:cubicBezTo>
                    <a:pt x="54" y="10"/>
                    <a:pt x="31" y="24"/>
                    <a:pt x="17" y="47"/>
                  </a:cubicBezTo>
                  <a:cubicBezTo>
                    <a:pt x="3" y="70"/>
                    <a:pt x="0" y="93"/>
                    <a:pt x="3" y="121"/>
                  </a:cubicBezTo>
                  <a:cubicBezTo>
                    <a:pt x="17" y="181"/>
                    <a:pt x="28" y="244"/>
                    <a:pt x="37" y="308"/>
                  </a:cubicBezTo>
                  <a:cubicBezTo>
                    <a:pt x="40" y="334"/>
                    <a:pt x="48" y="358"/>
                    <a:pt x="51" y="385"/>
                  </a:cubicBezTo>
                  <a:cubicBezTo>
                    <a:pt x="54" y="398"/>
                    <a:pt x="54" y="411"/>
                    <a:pt x="57" y="425"/>
                  </a:cubicBezTo>
                  <a:cubicBezTo>
                    <a:pt x="64" y="445"/>
                    <a:pt x="77" y="468"/>
                    <a:pt x="91" y="485"/>
                  </a:cubicBezTo>
                  <a:cubicBezTo>
                    <a:pt x="111" y="502"/>
                    <a:pt x="131" y="508"/>
                    <a:pt x="158" y="512"/>
                  </a:cubicBezTo>
                  <a:cubicBezTo>
                    <a:pt x="159" y="512"/>
                    <a:pt x="161" y="512"/>
                    <a:pt x="163" y="512"/>
                  </a:cubicBezTo>
                  <a:cubicBezTo>
                    <a:pt x="189" y="512"/>
                    <a:pt x="219" y="493"/>
                    <a:pt x="231" y="471"/>
                  </a:cubicBezTo>
                  <a:cubicBezTo>
                    <a:pt x="251" y="442"/>
                    <a:pt x="251" y="408"/>
                    <a:pt x="244" y="374"/>
                  </a:cubicBezTo>
                  <a:cubicBezTo>
                    <a:pt x="244" y="361"/>
                    <a:pt x="241" y="348"/>
                    <a:pt x="238" y="338"/>
                  </a:cubicBezTo>
                  <a:cubicBezTo>
                    <a:pt x="235" y="311"/>
                    <a:pt x="231" y="288"/>
                    <a:pt x="224" y="261"/>
                  </a:cubicBezTo>
                  <a:cubicBezTo>
                    <a:pt x="215" y="201"/>
                    <a:pt x="204" y="138"/>
                    <a:pt x="194" y="73"/>
                  </a:cubicBezTo>
                  <a:cubicBezTo>
                    <a:pt x="186" y="31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286356" y="2938664"/>
              <a:ext cx="18287" cy="39589"/>
            </a:xfrm>
            <a:custGeom>
              <a:avLst/>
              <a:gdLst/>
              <a:ahLst/>
              <a:cxnLst/>
              <a:rect l="l" t="t" r="r" b="b"/>
              <a:pathLst>
                <a:path w="188" h="407" extrusionOk="0">
                  <a:moveTo>
                    <a:pt x="94" y="1"/>
                  </a:moveTo>
                  <a:lnTo>
                    <a:pt x="71" y="4"/>
                  </a:lnTo>
                  <a:cubicBezTo>
                    <a:pt x="57" y="7"/>
                    <a:pt x="41" y="13"/>
                    <a:pt x="31" y="24"/>
                  </a:cubicBezTo>
                  <a:cubicBezTo>
                    <a:pt x="14" y="41"/>
                    <a:pt x="1" y="64"/>
                    <a:pt x="4" y="87"/>
                  </a:cubicBezTo>
                  <a:cubicBezTo>
                    <a:pt x="4" y="131"/>
                    <a:pt x="7" y="174"/>
                    <a:pt x="10" y="218"/>
                  </a:cubicBezTo>
                  <a:cubicBezTo>
                    <a:pt x="14" y="245"/>
                    <a:pt x="17" y="268"/>
                    <a:pt x="21" y="291"/>
                  </a:cubicBezTo>
                  <a:cubicBezTo>
                    <a:pt x="24" y="318"/>
                    <a:pt x="34" y="342"/>
                    <a:pt x="44" y="368"/>
                  </a:cubicBezTo>
                  <a:cubicBezTo>
                    <a:pt x="55" y="394"/>
                    <a:pt x="84" y="407"/>
                    <a:pt x="112" y="407"/>
                  </a:cubicBezTo>
                  <a:cubicBezTo>
                    <a:pt x="117" y="407"/>
                    <a:pt x="123" y="406"/>
                    <a:pt x="128" y="405"/>
                  </a:cubicBezTo>
                  <a:cubicBezTo>
                    <a:pt x="161" y="395"/>
                    <a:pt x="181" y="368"/>
                    <a:pt x="185" y="334"/>
                  </a:cubicBezTo>
                  <a:cubicBezTo>
                    <a:pt x="188" y="298"/>
                    <a:pt x="188" y="261"/>
                    <a:pt x="185" y="225"/>
                  </a:cubicBezTo>
                  <a:cubicBezTo>
                    <a:pt x="185" y="181"/>
                    <a:pt x="181" y="138"/>
                    <a:pt x="181" y="94"/>
                  </a:cubicBezTo>
                  <a:cubicBezTo>
                    <a:pt x="177" y="67"/>
                    <a:pt x="174" y="47"/>
                    <a:pt x="154" y="27"/>
                  </a:cubicBezTo>
                  <a:cubicBezTo>
                    <a:pt x="141" y="10"/>
                    <a:pt x="117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1913614" y="3146046"/>
              <a:ext cx="32196" cy="29376"/>
            </a:xfrm>
            <a:custGeom>
              <a:avLst/>
              <a:gdLst/>
              <a:ahLst/>
              <a:cxnLst/>
              <a:rect l="l" t="t" r="r" b="b"/>
              <a:pathLst>
                <a:path w="331" h="302" extrusionOk="0">
                  <a:moveTo>
                    <a:pt x="167" y="0"/>
                  </a:moveTo>
                  <a:cubicBezTo>
                    <a:pt x="154" y="0"/>
                    <a:pt x="140" y="2"/>
                    <a:pt x="127" y="5"/>
                  </a:cubicBezTo>
                  <a:cubicBezTo>
                    <a:pt x="47" y="25"/>
                    <a:pt x="0" y="116"/>
                    <a:pt x="23" y="193"/>
                  </a:cubicBezTo>
                  <a:cubicBezTo>
                    <a:pt x="33" y="229"/>
                    <a:pt x="56" y="263"/>
                    <a:pt x="90" y="280"/>
                  </a:cubicBezTo>
                  <a:cubicBezTo>
                    <a:pt x="114" y="295"/>
                    <a:pt x="140" y="302"/>
                    <a:pt x="166" y="302"/>
                  </a:cubicBezTo>
                  <a:cubicBezTo>
                    <a:pt x="180" y="302"/>
                    <a:pt x="193" y="300"/>
                    <a:pt x="207" y="297"/>
                  </a:cubicBezTo>
                  <a:cubicBezTo>
                    <a:pt x="287" y="277"/>
                    <a:pt x="331" y="186"/>
                    <a:pt x="311" y="109"/>
                  </a:cubicBezTo>
                  <a:cubicBezTo>
                    <a:pt x="301" y="73"/>
                    <a:pt x="274" y="39"/>
                    <a:pt x="241" y="19"/>
                  </a:cubicBezTo>
                  <a:cubicBezTo>
                    <a:pt x="217" y="6"/>
                    <a:pt x="19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2098331" y="3097508"/>
              <a:ext cx="33947" cy="30446"/>
            </a:xfrm>
            <a:custGeom>
              <a:avLst/>
              <a:gdLst/>
              <a:ahLst/>
              <a:cxnLst/>
              <a:rect l="l" t="t" r="r" b="b"/>
              <a:pathLst>
                <a:path w="349" h="313" extrusionOk="0">
                  <a:moveTo>
                    <a:pt x="176" y="1"/>
                  </a:moveTo>
                  <a:cubicBezTo>
                    <a:pt x="161" y="1"/>
                    <a:pt x="146" y="2"/>
                    <a:pt x="131" y="6"/>
                  </a:cubicBezTo>
                  <a:cubicBezTo>
                    <a:pt x="48" y="23"/>
                    <a:pt x="0" y="120"/>
                    <a:pt x="24" y="200"/>
                  </a:cubicBezTo>
                  <a:cubicBezTo>
                    <a:pt x="34" y="237"/>
                    <a:pt x="60" y="271"/>
                    <a:pt x="97" y="291"/>
                  </a:cubicBezTo>
                  <a:cubicBezTo>
                    <a:pt x="121" y="306"/>
                    <a:pt x="146" y="312"/>
                    <a:pt x="173" y="312"/>
                  </a:cubicBezTo>
                  <a:cubicBezTo>
                    <a:pt x="188" y="312"/>
                    <a:pt x="202" y="311"/>
                    <a:pt x="218" y="307"/>
                  </a:cubicBezTo>
                  <a:cubicBezTo>
                    <a:pt x="298" y="287"/>
                    <a:pt x="349" y="194"/>
                    <a:pt x="325" y="113"/>
                  </a:cubicBezTo>
                  <a:cubicBezTo>
                    <a:pt x="315" y="73"/>
                    <a:pt x="288" y="40"/>
                    <a:pt x="251" y="19"/>
                  </a:cubicBezTo>
                  <a:cubicBezTo>
                    <a:pt x="228" y="7"/>
                    <a:pt x="203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1976937" y="3123090"/>
              <a:ext cx="59335" cy="25582"/>
            </a:xfrm>
            <a:custGeom>
              <a:avLst/>
              <a:gdLst/>
              <a:ahLst/>
              <a:cxnLst/>
              <a:rect l="l" t="t" r="r" b="b"/>
              <a:pathLst>
                <a:path w="610" h="263" extrusionOk="0">
                  <a:moveTo>
                    <a:pt x="526" y="0"/>
                  </a:moveTo>
                  <a:cubicBezTo>
                    <a:pt x="503" y="0"/>
                    <a:pt x="486" y="11"/>
                    <a:pt x="469" y="24"/>
                  </a:cubicBezTo>
                  <a:cubicBezTo>
                    <a:pt x="459" y="34"/>
                    <a:pt x="449" y="44"/>
                    <a:pt x="439" y="51"/>
                  </a:cubicBezTo>
                  <a:cubicBezTo>
                    <a:pt x="419" y="68"/>
                    <a:pt x="399" y="81"/>
                    <a:pt x="376" y="91"/>
                  </a:cubicBezTo>
                  <a:cubicBezTo>
                    <a:pt x="362" y="98"/>
                    <a:pt x="345" y="101"/>
                    <a:pt x="328" y="104"/>
                  </a:cubicBezTo>
                  <a:cubicBezTo>
                    <a:pt x="318" y="105"/>
                    <a:pt x="307" y="106"/>
                    <a:pt x="297" y="106"/>
                  </a:cubicBezTo>
                  <a:cubicBezTo>
                    <a:pt x="272" y="106"/>
                    <a:pt x="248" y="103"/>
                    <a:pt x="225" y="101"/>
                  </a:cubicBezTo>
                  <a:cubicBezTo>
                    <a:pt x="181" y="94"/>
                    <a:pt x="141" y="88"/>
                    <a:pt x="101" y="81"/>
                  </a:cubicBezTo>
                  <a:cubicBezTo>
                    <a:pt x="93" y="79"/>
                    <a:pt x="86" y="78"/>
                    <a:pt x="80" y="78"/>
                  </a:cubicBezTo>
                  <a:cubicBezTo>
                    <a:pt x="74" y="78"/>
                    <a:pt x="68" y="79"/>
                    <a:pt x="61" y="81"/>
                  </a:cubicBezTo>
                  <a:lnTo>
                    <a:pt x="41" y="91"/>
                  </a:lnTo>
                  <a:cubicBezTo>
                    <a:pt x="24" y="101"/>
                    <a:pt x="11" y="118"/>
                    <a:pt x="4" y="138"/>
                  </a:cubicBezTo>
                  <a:cubicBezTo>
                    <a:pt x="1" y="158"/>
                    <a:pt x="4" y="178"/>
                    <a:pt x="15" y="195"/>
                  </a:cubicBezTo>
                  <a:cubicBezTo>
                    <a:pt x="24" y="212"/>
                    <a:pt x="41" y="228"/>
                    <a:pt x="61" y="232"/>
                  </a:cubicBezTo>
                  <a:cubicBezTo>
                    <a:pt x="104" y="238"/>
                    <a:pt x="148" y="244"/>
                    <a:pt x="195" y="252"/>
                  </a:cubicBezTo>
                  <a:cubicBezTo>
                    <a:pt x="231" y="257"/>
                    <a:pt x="266" y="262"/>
                    <a:pt x="301" y="262"/>
                  </a:cubicBezTo>
                  <a:cubicBezTo>
                    <a:pt x="309" y="262"/>
                    <a:pt x="317" y="262"/>
                    <a:pt x="325" y="261"/>
                  </a:cubicBezTo>
                  <a:cubicBezTo>
                    <a:pt x="379" y="261"/>
                    <a:pt x="436" y="244"/>
                    <a:pt x="486" y="218"/>
                  </a:cubicBezTo>
                  <a:cubicBezTo>
                    <a:pt x="503" y="208"/>
                    <a:pt x="519" y="198"/>
                    <a:pt x="533" y="188"/>
                  </a:cubicBezTo>
                  <a:cubicBezTo>
                    <a:pt x="546" y="178"/>
                    <a:pt x="556" y="168"/>
                    <a:pt x="566" y="161"/>
                  </a:cubicBezTo>
                  <a:cubicBezTo>
                    <a:pt x="580" y="148"/>
                    <a:pt x="589" y="135"/>
                    <a:pt x="600" y="124"/>
                  </a:cubicBezTo>
                  <a:cubicBezTo>
                    <a:pt x="606" y="111"/>
                    <a:pt x="609" y="98"/>
                    <a:pt x="609" y="81"/>
                  </a:cubicBezTo>
                  <a:cubicBezTo>
                    <a:pt x="609" y="61"/>
                    <a:pt x="600" y="41"/>
                    <a:pt x="586" y="24"/>
                  </a:cubicBezTo>
                  <a:cubicBezTo>
                    <a:pt x="569" y="11"/>
                    <a:pt x="549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8601851" y="2189418"/>
            <a:ext cx="339515" cy="501753"/>
            <a:chOff x="2013050" y="3113925"/>
            <a:chExt cx="415410" cy="714951"/>
          </a:xfrm>
        </p:grpSpPr>
        <p:sp>
          <p:nvSpPr>
            <p:cNvPr id="544" name="Google Shape;544;p23"/>
            <p:cNvSpPr/>
            <p:nvPr/>
          </p:nvSpPr>
          <p:spPr>
            <a:xfrm>
              <a:off x="2118764" y="3136461"/>
              <a:ext cx="302830" cy="506426"/>
            </a:xfrm>
            <a:custGeom>
              <a:avLst/>
              <a:gdLst/>
              <a:ahLst/>
              <a:cxnLst/>
              <a:rect l="l" t="t" r="r" b="b"/>
              <a:pathLst>
                <a:path w="3131" h="5236" extrusionOk="0">
                  <a:moveTo>
                    <a:pt x="2865" y="1"/>
                  </a:moveTo>
                  <a:cubicBezTo>
                    <a:pt x="2852" y="1"/>
                    <a:pt x="2839" y="2"/>
                    <a:pt x="2824" y="4"/>
                  </a:cubicBezTo>
                  <a:cubicBezTo>
                    <a:pt x="2750" y="8"/>
                    <a:pt x="2683" y="55"/>
                    <a:pt x="2626" y="101"/>
                  </a:cubicBezTo>
                  <a:cubicBezTo>
                    <a:pt x="2566" y="152"/>
                    <a:pt x="2509" y="209"/>
                    <a:pt x="2456" y="269"/>
                  </a:cubicBezTo>
                  <a:cubicBezTo>
                    <a:pt x="2416" y="312"/>
                    <a:pt x="2376" y="362"/>
                    <a:pt x="2336" y="413"/>
                  </a:cubicBezTo>
                  <a:cubicBezTo>
                    <a:pt x="2299" y="459"/>
                    <a:pt x="2262" y="506"/>
                    <a:pt x="2225" y="556"/>
                  </a:cubicBezTo>
                  <a:cubicBezTo>
                    <a:pt x="2192" y="603"/>
                    <a:pt x="2158" y="657"/>
                    <a:pt x="2124" y="706"/>
                  </a:cubicBezTo>
                  <a:cubicBezTo>
                    <a:pt x="2092" y="760"/>
                    <a:pt x="2058" y="811"/>
                    <a:pt x="2027" y="864"/>
                  </a:cubicBezTo>
                  <a:cubicBezTo>
                    <a:pt x="1971" y="958"/>
                    <a:pt x="1924" y="1055"/>
                    <a:pt x="1874" y="1152"/>
                  </a:cubicBezTo>
                  <a:cubicBezTo>
                    <a:pt x="1831" y="1228"/>
                    <a:pt x="1783" y="1305"/>
                    <a:pt x="1740" y="1385"/>
                  </a:cubicBezTo>
                  <a:cubicBezTo>
                    <a:pt x="1683" y="1486"/>
                    <a:pt x="1633" y="1593"/>
                    <a:pt x="1583" y="1697"/>
                  </a:cubicBezTo>
                  <a:cubicBezTo>
                    <a:pt x="1539" y="1780"/>
                    <a:pt x="1493" y="1861"/>
                    <a:pt x="1449" y="1947"/>
                  </a:cubicBezTo>
                  <a:cubicBezTo>
                    <a:pt x="1416" y="2018"/>
                    <a:pt x="1379" y="2088"/>
                    <a:pt x="1342" y="2162"/>
                  </a:cubicBezTo>
                  <a:cubicBezTo>
                    <a:pt x="1282" y="2265"/>
                    <a:pt x="1221" y="2369"/>
                    <a:pt x="1158" y="2472"/>
                  </a:cubicBezTo>
                  <a:cubicBezTo>
                    <a:pt x="1091" y="2583"/>
                    <a:pt x="1031" y="2693"/>
                    <a:pt x="964" y="2801"/>
                  </a:cubicBezTo>
                  <a:cubicBezTo>
                    <a:pt x="897" y="2907"/>
                    <a:pt x="823" y="3011"/>
                    <a:pt x="753" y="3118"/>
                  </a:cubicBezTo>
                  <a:cubicBezTo>
                    <a:pt x="710" y="3185"/>
                    <a:pt x="670" y="3255"/>
                    <a:pt x="633" y="3325"/>
                  </a:cubicBezTo>
                  <a:cubicBezTo>
                    <a:pt x="607" y="3375"/>
                    <a:pt x="587" y="3429"/>
                    <a:pt x="562" y="3476"/>
                  </a:cubicBezTo>
                  <a:cubicBezTo>
                    <a:pt x="522" y="3553"/>
                    <a:pt x="486" y="3633"/>
                    <a:pt x="456" y="3713"/>
                  </a:cubicBezTo>
                  <a:cubicBezTo>
                    <a:pt x="432" y="3784"/>
                    <a:pt x="426" y="3864"/>
                    <a:pt x="432" y="3941"/>
                  </a:cubicBezTo>
                  <a:cubicBezTo>
                    <a:pt x="432" y="3968"/>
                    <a:pt x="439" y="3997"/>
                    <a:pt x="439" y="4025"/>
                  </a:cubicBezTo>
                  <a:cubicBezTo>
                    <a:pt x="439" y="4062"/>
                    <a:pt x="436" y="4094"/>
                    <a:pt x="432" y="4128"/>
                  </a:cubicBezTo>
                  <a:cubicBezTo>
                    <a:pt x="419" y="4171"/>
                    <a:pt x="402" y="4212"/>
                    <a:pt x="379" y="4249"/>
                  </a:cubicBezTo>
                  <a:cubicBezTo>
                    <a:pt x="375" y="4258"/>
                    <a:pt x="372" y="4265"/>
                    <a:pt x="366" y="4275"/>
                  </a:cubicBezTo>
                  <a:cubicBezTo>
                    <a:pt x="332" y="4338"/>
                    <a:pt x="298" y="4403"/>
                    <a:pt x="261" y="4466"/>
                  </a:cubicBezTo>
                  <a:lnTo>
                    <a:pt x="272" y="4452"/>
                  </a:lnTo>
                  <a:lnTo>
                    <a:pt x="272" y="4452"/>
                  </a:lnTo>
                  <a:cubicBezTo>
                    <a:pt x="232" y="4519"/>
                    <a:pt x="192" y="4586"/>
                    <a:pt x="145" y="4647"/>
                  </a:cubicBezTo>
                  <a:cubicBezTo>
                    <a:pt x="135" y="4664"/>
                    <a:pt x="121" y="4676"/>
                    <a:pt x="111" y="4693"/>
                  </a:cubicBezTo>
                  <a:cubicBezTo>
                    <a:pt x="88" y="4720"/>
                    <a:pt x="74" y="4753"/>
                    <a:pt x="58" y="4784"/>
                  </a:cubicBezTo>
                  <a:cubicBezTo>
                    <a:pt x="51" y="4800"/>
                    <a:pt x="45" y="4814"/>
                    <a:pt x="41" y="4830"/>
                  </a:cubicBezTo>
                  <a:cubicBezTo>
                    <a:pt x="31" y="4840"/>
                    <a:pt x="25" y="4854"/>
                    <a:pt x="21" y="4871"/>
                  </a:cubicBezTo>
                  <a:cubicBezTo>
                    <a:pt x="1" y="4914"/>
                    <a:pt x="5" y="4968"/>
                    <a:pt x="25" y="5014"/>
                  </a:cubicBezTo>
                  <a:cubicBezTo>
                    <a:pt x="45" y="5058"/>
                    <a:pt x="78" y="5088"/>
                    <a:pt x="121" y="5111"/>
                  </a:cubicBezTo>
                  <a:cubicBezTo>
                    <a:pt x="135" y="5121"/>
                    <a:pt x="148" y="5131"/>
                    <a:pt x="165" y="5141"/>
                  </a:cubicBezTo>
                  <a:lnTo>
                    <a:pt x="188" y="5152"/>
                  </a:lnTo>
                  <a:cubicBezTo>
                    <a:pt x="205" y="5161"/>
                    <a:pt x="225" y="5165"/>
                    <a:pt x="245" y="5168"/>
                  </a:cubicBezTo>
                  <a:cubicBezTo>
                    <a:pt x="275" y="5181"/>
                    <a:pt x="306" y="5195"/>
                    <a:pt x="335" y="5205"/>
                  </a:cubicBezTo>
                  <a:cubicBezTo>
                    <a:pt x="383" y="5224"/>
                    <a:pt x="433" y="5235"/>
                    <a:pt x="483" y="5235"/>
                  </a:cubicBezTo>
                  <a:cubicBezTo>
                    <a:pt x="528" y="5235"/>
                    <a:pt x="573" y="5226"/>
                    <a:pt x="616" y="5205"/>
                  </a:cubicBezTo>
                  <a:cubicBezTo>
                    <a:pt x="676" y="5178"/>
                    <a:pt x="723" y="5125"/>
                    <a:pt x="763" y="5074"/>
                  </a:cubicBezTo>
                  <a:cubicBezTo>
                    <a:pt x="834" y="4977"/>
                    <a:pt x="891" y="4871"/>
                    <a:pt x="957" y="4773"/>
                  </a:cubicBezTo>
                  <a:cubicBezTo>
                    <a:pt x="1101" y="4559"/>
                    <a:pt x="1205" y="4318"/>
                    <a:pt x="1309" y="4085"/>
                  </a:cubicBezTo>
                  <a:cubicBezTo>
                    <a:pt x="1352" y="3988"/>
                    <a:pt x="1402" y="3891"/>
                    <a:pt x="1449" y="3793"/>
                  </a:cubicBezTo>
                  <a:cubicBezTo>
                    <a:pt x="1496" y="3696"/>
                    <a:pt x="1539" y="3596"/>
                    <a:pt x="1590" y="3496"/>
                  </a:cubicBezTo>
                  <a:cubicBezTo>
                    <a:pt x="1640" y="3395"/>
                    <a:pt x="1693" y="3295"/>
                    <a:pt x="1743" y="3195"/>
                  </a:cubicBezTo>
                  <a:cubicBezTo>
                    <a:pt x="1791" y="3098"/>
                    <a:pt x="1840" y="3001"/>
                    <a:pt x="1891" y="2904"/>
                  </a:cubicBezTo>
                  <a:cubicBezTo>
                    <a:pt x="1931" y="2827"/>
                    <a:pt x="1971" y="2753"/>
                    <a:pt x="2011" y="2677"/>
                  </a:cubicBezTo>
                  <a:lnTo>
                    <a:pt x="2018" y="2663"/>
                  </a:lnTo>
                  <a:cubicBezTo>
                    <a:pt x="2078" y="2557"/>
                    <a:pt x="2138" y="2446"/>
                    <a:pt x="2201" y="2339"/>
                  </a:cubicBezTo>
                  <a:cubicBezTo>
                    <a:pt x="2232" y="2285"/>
                    <a:pt x="2265" y="2231"/>
                    <a:pt x="2299" y="2178"/>
                  </a:cubicBezTo>
                  <a:cubicBezTo>
                    <a:pt x="2336" y="2115"/>
                    <a:pt x="2368" y="2051"/>
                    <a:pt x="2402" y="1987"/>
                  </a:cubicBezTo>
                  <a:cubicBezTo>
                    <a:pt x="2462" y="1887"/>
                    <a:pt x="2526" y="1794"/>
                    <a:pt x="2583" y="1690"/>
                  </a:cubicBezTo>
                  <a:cubicBezTo>
                    <a:pt x="2653" y="1563"/>
                    <a:pt x="2720" y="1433"/>
                    <a:pt x="2767" y="1292"/>
                  </a:cubicBezTo>
                  <a:cubicBezTo>
                    <a:pt x="2787" y="1235"/>
                    <a:pt x="2807" y="1178"/>
                    <a:pt x="2820" y="1121"/>
                  </a:cubicBezTo>
                  <a:cubicBezTo>
                    <a:pt x="2830" y="1095"/>
                    <a:pt x="2834" y="1068"/>
                    <a:pt x="2844" y="1044"/>
                  </a:cubicBezTo>
                  <a:cubicBezTo>
                    <a:pt x="2854" y="1015"/>
                    <a:pt x="2864" y="987"/>
                    <a:pt x="2874" y="961"/>
                  </a:cubicBezTo>
                  <a:cubicBezTo>
                    <a:pt x="2901" y="904"/>
                    <a:pt x="2921" y="847"/>
                    <a:pt x="2947" y="791"/>
                  </a:cubicBezTo>
                  <a:cubicBezTo>
                    <a:pt x="2967" y="737"/>
                    <a:pt x="2995" y="683"/>
                    <a:pt x="3018" y="630"/>
                  </a:cubicBezTo>
                  <a:cubicBezTo>
                    <a:pt x="3035" y="586"/>
                    <a:pt x="3055" y="539"/>
                    <a:pt x="3071" y="493"/>
                  </a:cubicBezTo>
                  <a:cubicBezTo>
                    <a:pt x="3078" y="473"/>
                    <a:pt x="3088" y="450"/>
                    <a:pt x="3095" y="429"/>
                  </a:cubicBezTo>
                  <a:cubicBezTo>
                    <a:pt x="3101" y="416"/>
                    <a:pt x="3104" y="402"/>
                    <a:pt x="3108" y="389"/>
                  </a:cubicBezTo>
                  <a:cubicBezTo>
                    <a:pt x="3115" y="365"/>
                    <a:pt x="3125" y="336"/>
                    <a:pt x="3125" y="309"/>
                  </a:cubicBezTo>
                  <a:cubicBezTo>
                    <a:pt x="3131" y="255"/>
                    <a:pt x="3121" y="218"/>
                    <a:pt x="3104" y="172"/>
                  </a:cubicBezTo>
                  <a:cubicBezTo>
                    <a:pt x="3088" y="121"/>
                    <a:pt x="3051" y="84"/>
                    <a:pt x="3015" y="51"/>
                  </a:cubicBezTo>
                  <a:cubicBezTo>
                    <a:pt x="3004" y="44"/>
                    <a:pt x="2967" y="24"/>
                    <a:pt x="2947" y="14"/>
                  </a:cubicBezTo>
                  <a:cubicBezTo>
                    <a:pt x="2916" y="5"/>
                    <a:pt x="2892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025333" y="3624604"/>
              <a:ext cx="142469" cy="184832"/>
            </a:xfrm>
            <a:custGeom>
              <a:avLst/>
              <a:gdLst/>
              <a:ahLst/>
              <a:cxnLst/>
              <a:rect l="l" t="t" r="r" b="b"/>
              <a:pathLst>
                <a:path w="1473" h="1911" extrusionOk="0">
                  <a:moveTo>
                    <a:pt x="920" y="0"/>
                  </a:moveTo>
                  <a:cubicBezTo>
                    <a:pt x="882" y="0"/>
                    <a:pt x="846" y="8"/>
                    <a:pt x="813" y="21"/>
                  </a:cubicBezTo>
                  <a:cubicBezTo>
                    <a:pt x="780" y="31"/>
                    <a:pt x="750" y="51"/>
                    <a:pt x="723" y="71"/>
                  </a:cubicBezTo>
                  <a:cubicBezTo>
                    <a:pt x="690" y="94"/>
                    <a:pt x="662" y="125"/>
                    <a:pt x="636" y="154"/>
                  </a:cubicBezTo>
                  <a:cubicBezTo>
                    <a:pt x="609" y="182"/>
                    <a:pt x="593" y="214"/>
                    <a:pt x="572" y="245"/>
                  </a:cubicBezTo>
                  <a:cubicBezTo>
                    <a:pt x="549" y="282"/>
                    <a:pt x="525" y="319"/>
                    <a:pt x="505" y="359"/>
                  </a:cubicBezTo>
                  <a:cubicBezTo>
                    <a:pt x="455" y="452"/>
                    <a:pt x="412" y="549"/>
                    <a:pt x="365" y="643"/>
                  </a:cubicBezTo>
                  <a:cubicBezTo>
                    <a:pt x="312" y="740"/>
                    <a:pt x="255" y="841"/>
                    <a:pt x="208" y="941"/>
                  </a:cubicBezTo>
                  <a:cubicBezTo>
                    <a:pt x="184" y="991"/>
                    <a:pt x="168" y="1041"/>
                    <a:pt x="151" y="1091"/>
                  </a:cubicBezTo>
                  <a:cubicBezTo>
                    <a:pt x="134" y="1145"/>
                    <a:pt x="114" y="1198"/>
                    <a:pt x="94" y="1252"/>
                  </a:cubicBezTo>
                  <a:cubicBezTo>
                    <a:pt x="51" y="1355"/>
                    <a:pt x="3" y="1466"/>
                    <a:pt x="0" y="1583"/>
                  </a:cubicBezTo>
                  <a:cubicBezTo>
                    <a:pt x="0" y="1636"/>
                    <a:pt x="7" y="1690"/>
                    <a:pt x="31" y="1736"/>
                  </a:cubicBezTo>
                  <a:cubicBezTo>
                    <a:pt x="48" y="1767"/>
                    <a:pt x="64" y="1790"/>
                    <a:pt x="88" y="1817"/>
                  </a:cubicBezTo>
                  <a:cubicBezTo>
                    <a:pt x="111" y="1844"/>
                    <a:pt x="137" y="1867"/>
                    <a:pt x="168" y="1884"/>
                  </a:cubicBezTo>
                  <a:cubicBezTo>
                    <a:pt x="194" y="1900"/>
                    <a:pt x="224" y="1911"/>
                    <a:pt x="258" y="1911"/>
                  </a:cubicBezTo>
                  <a:cubicBezTo>
                    <a:pt x="262" y="1911"/>
                    <a:pt x="266" y="1911"/>
                    <a:pt x="270" y="1911"/>
                  </a:cubicBezTo>
                  <a:cubicBezTo>
                    <a:pt x="310" y="1911"/>
                    <a:pt x="348" y="1898"/>
                    <a:pt x="378" y="1877"/>
                  </a:cubicBezTo>
                  <a:cubicBezTo>
                    <a:pt x="384" y="1877"/>
                    <a:pt x="389" y="1878"/>
                    <a:pt x="394" y="1878"/>
                  </a:cubicBezTo>
                  <a:cubicBezTo>
                    <a:pt x="418" y="1878"/>
                    <a:pt x="440" y="1872"/>
                    <a:pt x="462" y="1864"/>
                  </a:cubicBezTo>
                  <a:cubicBezTo>
                    <a:pt x="475" y="1854"/>
                    <a:pt x="489" y="1847"/>
                    <a:pt x="502" y="1837"/>
                  </a:cubicBezTo>
                  <a:cubicBezTo>
                    <a:pt x="529" y="1817"/>
                    <a:pt x="549" y="1790"/>
                    <a:pt x="559" y="1756"/>
                  </a:cubicBezTo>
                  <a:cubicBezTo>
                    <a:pt x="622" y="1643"/>
                    <a:pt x="686" y="1529"/>
                    <a:pt x="756" y="1423"/>
                  </a:cubicBezTo>
                  <a:cubicBezTo>
                    <a:pt x="793" y="1366"/>
                    <a:pt x="830" y="1312"/>
                    <a:pt x="870" y="1258"/>
                  </a:cubicBezTo>
                  <a:cubicBezTo>
                    <a:pt x="910" y="1208"/>
                    <a:pt x="951" y="1158"/>
                    <a:pt x="994" y="1108"/>
                  </a:cubicBezTo>
                  <a:cubicBezTo>
                    <a:pt x="1071" y="1014"/>
                    <a:pt x="1151" y="917"/>
                    <a:pt x="1227" y="816"/>
                  </a:cubicBezTo>
                  <a:cubicBezTo>
                    <a:pt x="1264" y="770"/>
                    <a:pt x="1301" y="723"/>
                    <a:pt x="1338" y="676"/>
                  </a:cubicBezTo>
                  <a:cubicBezTo>
                    <a:pt x="1352" y="653"/>
                    <a:pt x="1365" y="633"/>
                    <a:pt x="1378" y="609"/>
                  </a:cubicBezTo>
                  <a:cubicBezTo>
                    <a:pt x="1398" y="580"/>
                    <a:pt x="1412" y="549"/>
                    <a:pt x="1428" y="520"/>
                  </a:cubicBezTo>
                  <a:cubicBezTo>
                    <a:pt x="1445" y="486"/>
                    <a:pt x="1452" y="459"/>
                    <a:pt x="1459" y="422"/>
                  </a:cubicBezTo>
                  <a:cubicBezTo>
                    <a:pt x="1472" y="349"/>
                    <a:pt x="1442" y="268"/>
                    <a:pt x="1395" y="211"/>
                  </a:cubicBezTo>
                  <a:cubicBezTo>
                    <a:pt x="1352" y="162"/>
                    <a:pt x="1305" y="138"/>
                    <a:pt x="1244" y="105"/>
                  </a:cubicBezTo>
                  <a:cubicBezTo>
                    <a:pt x="1207" y="84"/>
                    <a:pt x="1171" y="68"/>
                    <a:pt x="1134" y="54"/>
                  </a:cubicBezTo>
                  <a:cubicBezTo>
                    <a:pt x="1084" y="34"/>
                    <a:pt x="1034" y="21"/>
                    <a:pt x="980" y="7"/>
                  </a:cubicBezTo>
                  <a:cubicBezTo>
                    <a:pt x="960" y="3"/>
                    <a:pt x="940" y="0"/>
                    <a:pt x="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100678" y="3519083"/>
              <a:ext cx="69638" cy="100008"/>
            </a:xfrm>
            <a:custGeom>
              <a:avLst/>
              <a:gdLst/>
              <a:ahLst/>
              <a:cxnLst/>
              <a:rect l="l" t="t" r="r" b="b"/>
              <a:pathLst>
                <a:path w="720" h="1034" extrusionOk="0">
                  <a:moveTo>
                    <a:pt x="613" y="1"/>
                  </a:moveTo>
                  <a:cubicBezTo>
                    <a:pt x="584" y="1"/>
                    <a:pt x="563" y="13"/>
                    <a:pt x="539" y="28"/>
                  </a:cubicBezTo>
                  <a:lnTo>
                    <a:pt x="519" y="49"/>
                  </a:lnTo>
                  <a:cubicBezTo>
                    <a:pt x="505" y="55"/>
                    <a:pt x="496" y="65"/>
                    <a:pt x="485" y="75"/>
                  </a:cubicBezTo>
                  <a:cubicBezTo>
                    <a:pt x="439" y="126"/>
                    <a:pt x="395" y="175"/>
                    <a:pt x="355" y="229"/>
                  </a:cubicBezTo>
                  <a:cubicBezTo>
                    <a:pt x="318" y="276"/>
                    <a:pt x="285" y="322"/>
                    <a:pt x="252" y="370"/>
                  </a:cubicBezTo>
                  <a:cubicBezTo>
                    <a:pt x="218" y="423"/>
                    <a:pt x="192" y="483"/>
                    <a:pt x="164" y="540"/>
                  </a:cubicBezTo>
                  <a:cubicBezTo>
                    <a:pt x="111" y="643"/>
                    <a:pt x="64" y="744"/>
                    <a:pt x="24" y="851"/>
                  </a:cubicBezTo>
                  <a:cubicBezTo>
                    <a:pt x="1" y="915"/>
                    <a:pt x="27" y="984"/>
                    <a:pt x="84" y="1018"/>
                  </a:cubicBezTo>
                  <a:lnTo>
                    <a:pt x="104" y="1025"/>
                  </a:lnTo>
                  <a:cubicBezTo>
                    <a:pt x="119" y="1031"/>
                    <a:pt x="135" y="1034"/>
                    <a:pt x="151" y="1034"/>
                  </a:cubicBezTo>
                  <a:cubicBezTo>
                    <a:pt x="204" y="1034"/>
                    <a:pt x="254" y="1000"/>
                    <a:pt x="275" y="948"/>
                  </a:cubicBezTo>
                  <a:cubicBezTo>
                    <a:pt x="308" y="868"/>
                    <a:pt x="342" y="788"/>
                    <a:pt x="382" y="711"/>
                  </a:cubicBezTo>
                  <a:cubicBezTo>
                    <a:pt x="432" y="617"/>
                    <a:pt x="489" y="527"/>
                    <a:pt x="549" y="436"/>
                  </a:cubicBezTo>
                  <a:lnTo>
                    <a:pt x="639" y="286"/>
                  </a:lnTo>
                  <a:cubicBezTo>
                    <a:pt x="660" y="256"/>
                    <a:pt x="676" y="226"/>
                    <a:pt x="689" y="192"/>
                  </a:cubicBezTo>
                  <a:cubicBezTo>
                    <a:pt x="703" y="158"/>
                    <a:pt x="720" y="129"/>
                    <a:pt x="713" y="92"/>
                  </a:cubicBezTo>
                  <a:cubicBezTo>
                    <a:pt x="706" y="45"/>
                    <a:pt x="669" y="8"/>
                    <a:pt x="623" y="1"/>
                  </a:cubicBezTo>
                  <a:cubicBezTo>
                    <a:pt x="619" y="1"/>
                    <a:pt x="616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018853" y="3521694"/>
              <a:ext cx="147014" cy="281552"/>
            </a:xfrm>
            <a:custGeom>
              <a:avLst/>
              <a:gdLst/>
              <a:ahLst/>
              <a:cxnLst/>
              <a:rect l="l" t="t" r="r" b="b"/>
              <a:pathLst>
                <a:path w="1520" h="2911" extrusionOk="0">
                  <a:moveTo>
                    <a:pt x="1390" y="1"/>
                  </a:moveTo>
                  <a:cubicBezTo>
                    <a:pt x="1365" y="1"/>
                    <a:pt x="1345" y="10"/>
                    <a:pt x="1325" y="22"/>
                  </a:cubicBezTo>
                  <a:cubicBezTo>
                    <a:pt x="1308" y="31"/>
                    <a:pt x="1294" y="38"/>
                    <a:pt x="1278" y="48"/>
                  </a:cubicBezTo>
                  <a:cubicBezTo>
                    <a:pt x="1258" y="62"/>
                    <a:pt x="1245" y="82"/>
                    <a:pt x="1228" y="99"/>
                  </a:cubicBezTo>
                  <a:cubicBezTo>
                    <a:pt x="1214" y="119"/>
                    <a:pt x="1201" y="139"/>
                    <a:pt x="1188" y="159"/>
                  </a:cubicBezTo>
                  <a:cubicBezTo>
                    <a:pt x="1161" y="205"/>
                    <a:pt x="1134" y="249"/>
                    <a:pt x="1107" y="292"/>
                  </a:cubicBezTo>
                  <a:cubicBezTo>
                    <a:pt x="1084" y="335"/>
                    <a:pt x="1061" y="375"/>
                    <a:pt x="1034" y="420"/>
                  </a:cubicBezTo>
                  <a:cubicBezTo>
                    <a:pt x="1007" y="466"/>
                    <a:pt x="977" y="513"/>
                    <a:pt x="950" y="560"/>
                  </a:cubicBezTo>
                  <a:cubicBezTo>
                    <a:pt x="897" y="653"/>
                    <a:pt x="830" y="741"/>
                    <a:pt x="786" y="841"/>
                  </a:cubicBezTo>
                  <a:cubicBezTo>
                    <a:pt x="766" y="888"/>
                    <a:pt x="746" y="934"/>
                    <a:pt x="737" y="982"/>
                  </a:cubicBezTo>
                  <a:cubicBezTo>
                    <a:pt x="726" y="1018"/>
                    <a:pt x="720" y="1048"/>
                    <a:pt x="720" y="1085"/>
                  </a:cubicBezTo>
                  <a:cubicBezTo>
                    <a:pt x="717" y="1112"/>
                    <a:pt x="717" y="1142"/>
                    <a:pt x="723" y="1172"/>
                  </a:cubicBezTo>
                  <a:lnTo>
                    <a:pt x="726" y="1185"/>
                  </a:lnTo>
                  <a:cubicBezTo>
                    <a:pt x="723" y="1195"/>
                    <a:pt x="717" y="1209"/>
                    <a:pt x="713" y="1218"/>
                  </a:cubicBezTo>
                  <a:cubicBezTo>
                    <a:pt x="696" y="1246"/>
                    <a:pt x="680" y="1272"/>
                    <a:pt x="663" y="1299"/>
                  </a:cubicBezTo>
                  <a:cubicBezTo>
                    <a:pt x="639" y="1335"/>
                    <a:pt x="619" y="1372"/>
                    <a:pt x="596" y="1409"/>
                  </a:cubicBezTo>
                  <a:cubicBezTo>
                    <a:pt x="556" y="1479"/>
                    <a:pt x="522" y="1553"/>
                    <a:pt x="485" y="1627"/>
                  </a:cubicBezTo>
                  <a:cubicBezTo>
                    <a:pt x="442" y="1707"/>
                    <a:pt x="395" y="1787"/>
                    <a:pt x="362" y="1874"/>
                  </a:cubicBezTo>
                  <a:cubicBezTo>
                    <a:pt x="328" y="1951"/>
                    <a:pt x="291" y="2028"/>
                    <a:pt x="261" y="2105"/>
                  </a:cubicBezTo>
                  <a:cubicBezTo>
                    <a:pt x="225" y="2192"/>
                    <a:pt x="191" y="2279"/>
                    <a:pt x="155" y="2366"/>
                  </a:cubicBezTo>
                  <a:cubicBezTo>
                    <a:pt x="111" y="2479"/>
                    <a:pt x="67" y="2593"/>
                    <a:pt x="27" y="2707"/>
                  </a:cubicBezTo>
                  <a:cubicBezTo>
                    <a:pt x="1" y="2777"/>
                    <a:pt x="30" y="2857"/>
                    <a:pt x="94" y="2891"/>
                  </a:cubicBezTo>
                  <a:lnTo>
                    <a:pt x="115" y="2901"/>
                  </a:lnTo>
                  <a:cubicBezTo>
                    <a:pt x="131" y="2907"/>
                    <a:pt x="149" y="2911"/>
                    <a:pt x="166" y="2911"/>
                  </a:cubicBezTo>
                  <a:cubicBezTo>
                    <a:pt x="228" y="2911"/>
                    <a:pt x="287" y="2871"/>
                    <a:pt x="308" y="2811"/>
                  </a:cubicBezTo>
                  <a:cubicBezTo>
                    <a:pt x="342" y="2723"/>
                    <a:pt x="371" y="2640"/>
                    <a:pt x="405" y="2553"/>
                  </a:cubicBezTo>
                  <a:cubicBezTo>
                    <a:pt x="439" y="2479"/>
                    <a:pt x="469" y="2402"/>
                    <a:pt x="502" y="2329"/>
                  </a:cubicBezTo>
                  <a:cubicBezTo>
                    <a:pt x="556" y="2209"/>
                    <a:pt x="612" y="2092"/>
                    <a:pt x="672" y="1974"/>
                  </a:cubicBezTo>
                  <a:cubicBezTo>
                    <a:pt x="700" y="1921"/>
                    <a:pt x="733" y="1871"/>
                    <a:pt x="760" y="1817"/>
                  </a:cubicBezTo>
                  <a:cubicBezTo>
                    <a:pt x="793" y="1760"/>
                    <a:pt x="823" y="1700"/>
                    <a:pt x="853" y="1640"/>
                  </a:cubicBezTo>
                  <a:cubicBezTo>
                    <a:pt x="863" y="1620"/>
                    <a:pt x="873" y="1604"/>
                    <a:pt x="887" y="1584"/>
                  </a:cubicBezTo>
                  <a:cubicBezTo>
                    <a:pt x="900" y="1559"/>
                    <a:pt x="913" y="1536"/>
                    <a:pt x="924" y="1513"/>
                  </a:cubicBezTo>
                  <a:lnTo>
                    <a:pt x="924" y="1519"/>
                  </a:lnTo>
                  <a:cubicBezTo>
                    <a:pt x="954" y="1458"/>
                    <a:pt x="990" y="1399"/>
                    <a:pt x="1022" y="1340"/>
                  </a:cubicBezTo>
                  <a:lnTo>
                    <a:pt x="1022" y="1340"/>
                  </a:lnTo>
                  <a:cubicBezTo>
                    <a:pt x="1045" y="1301"/>
                    <a:pt x="1067" y="1261"/>
                    <a:pt x="1074" y="1212"/>
                  </a:cubicBezTo>
                  <a:cubicBezTo>
                    <a:pt x="1078" y="1172"/>
                    <a:pt x="1071" y="1138"/>
                    <a:pt x="1058" y="1102"/>
                  </a:cubicBezTo>
                  <a:lnTo>
                    <a:pt x="1054" y="1091"/>
                  </a:lnTo>
                  <a:lnTo>
                    <a:pt x="1050" y="1075"/>
                  </a:lnTo>
                  <a:cubicBezTo>
                    <a:pt x="1054" y="1055"/>
                    <a:pt x="1054" y="1038"/>
                    <a:pt x="1061" y="1018"/>
                  </a:cubicBezTo>
                  <a:cubicBezTo>
                    <a:pt x="1067" y="982"/>
                    <a:pt x="1078" y="948"/>
                    <a:pt x="1094" y="914"/>
                  </a:cubicBezTo>
                  <a:cubicBezTo>
                    <a:pt x="1118" y="871"/>
                    <a:pt x="1148" y="831"/>
                    <a:pt x="1174" y="787"/>
                  </a:cubicBezTo>
                  <a:cubicBezTo>
                    <a:pt x="1211" y="730"/>
                    <a:pt x="1248" y="673"/>
                    <a:pt x="1285" y="620"/>
                  </a:cubicBezTo>
                  <a:cubicBezTo>
                    <a:pt x="1355" y="510"/>
                    <a:pt x="1415" y="396"/>
                    <a:pt x="1475" y="279"/>
                  </a:cubicBezTo>
                  <a:lnTo>
                    <a:pt x="1475" y="279"/>
                  </a:lnTo>
                  <a:lnTo>
                    <a:pt x="1469" y="295"/>
                  </a:lnTo>
                  <a:cubicBezTo>
                    <a:pt x="1482" y="272"/>
                    <a:pt x="1495" y="249"/>
                    <a:pt x="1506" y="222"/>
                  </a:cubicBezTo>
                  <a:cubicBezTo>
                    <a:pt x="1519" y="199"/>
                    <a:pt x="1515" y="168"/>
                    <a:pt x="1519" y="142"/>
                  </a:cubicBezTo>
                  <a:cubicBezTo>
                    <a:pt x="1519" y="95"/>
                    <a:pt x="1502" y="51"/>
                    <a:pt x="1465" y="25"/>
                  </a:cubicBezTo>
                  <a:cubicBezTo>
                    <a:pt x="1445" y="11"/>
                    <a:pt x="1425" y="5"/>
                    <a:pt x="1402" y="1"/>
                  </a:cubicBezTo>
                  <a:cubicBezTo>
                    <a:pt x="1398" y="1"/>
                    <a:pt x="1394" y="1"/>
                    <a:pt x="1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2013050" y="3604583"/>
              <a:ext cx="168970" cy="224294"/>
            </a:xfrm>
            <a:custGeom>
              <a:avLst/>
              <a:gdLst/>
              <a:ahLst/>
              <a:cxnLst/>
              <a:rect l="l" t="t" r="r" b="b"/>
              <a:pathLst>
                <a:path w="1747" h="2319" extrusionOk="0">
                  <a:moveTo>
                    <a:pt x="947" y="255"/>
                  </a:moveTo>
                  <a:cubicBezTo>
                    <a:pt x="964" y="265"/>
                    <a:pt x="980" y="275"/>
                    <a:pt x="997" y="281"/>
                  </a:cubicBezTo>
                  <a:cubicBezTo>
                    <a:pt x="1044" y="312"/>
                    <a:pt x="1090" y="338"/>
                    <a:pt x="1141" y="361"/>
                  </a:cubicBezTo>
                  <a:cubicBezTo>
                    <a:pt x="1204" y="395"/>
                    <a:pt x="1268" y="426"/>
                    <a:pt x="1334" y="452"/>
                  </a:cubicBezTo>
                  <a:cubicBezTo>
                    <a:pt x="1395" y="475"/>
                    <a:pt x="1448" y="506"/>
                    <a:pt x="1502" y="542"/>
                  </a:cubicBezTo>
                  <a:lnTo>
                    <a:pt x="1519" y="559"/>
                  </a:lnTo>
                  <a:lnTo>
                    <a:pt x="1522" y="566"/>
                  </a:lnTo>
                  <a:cubicBezTo>
                    <a:pt x="1515" y="582"/>
                    <a:pt x="1505" y="596"/>
                    <a:pt x="1495" y="613"/>
                  </a:cubicBezTo>
                  <a:cubicBezTo>
                    <a:pt x="1482" y="639"/>
                    <a:pt x="1465" y="662"/>
                    <a:pt x="1448" y="690"/>
                  </a:cubicBezTo>
                  <a:cubicBezTo>
                    <a:pt x="1422" y="736"/>
                    <a:pt x="1395" y="783"/>
                    <a:pt x="1368" y="830"/>
                  </a:cubicBezTo>
                  <a:cubicBezTo>
                    <a:pt x="1318" y="917"/>
                    <a:pt x="1268" y="1000"/>
                    <a:pt x="1211" y="1080"/>
                  </a:cubicBezTo>
                  <a:cubicBezTo>
                    <a:pt x="1178" y="1124"/>
                    <a:pt x="1151" y="1171"/>
                    <a:pt x="1121" y="1218"/>
                  </a:cubicBezTo>
                  <a:cubicBezTo>
                    <a:pt x="1090" y="1268"/>
                    <a:pt x="1061" y="1318"/>
                    <a:pt x="1027" y="1365"/>
                  </a:cubicBezTo>
                  <a:cubicBezTo>
                    <a:pt x="997" y="1412"/>
                    <a:pt x="970" y="1462"/>
                    <a:pt x="940" y="1509"/>
                  </a:cubicBezTo>
                  <a:cubicBezTo>
                    <a:pt x="910" y="1552"/>
                    <a:pt x="880" y="1599"/>
                    <a:pt x="850" y="1642"/>
                  </a:cubicBezTo>
                  <a:cubicBezTo>
                    <a:pt x="820" y="1686"/>
                    <a:pt x="789" y="1733"/>
                    <a:pt x="760" y="1776"/>
                  </a:cubicBezTo>
                  <a:cubicBezTo>
                    <a:pt x="736" y="1806"/>
                    <a:pt x="709" y="1840"/>
                    <a:pt x="686" y="1870"/>
                  </a:cubicBezTo>
                  <a:cubicBezTo>
                    <a:pt x="659" y="1906"/>
                    <a:pt x="629" y="1940"/>
                    <a:pt x="596" y="1977"/>
                  </a:cubicBezTo>
                  <a:cubicBezTo>
                    <a:pt x="582" y="1994"/>
                    <a:pt x="565" y="2011"/>
                    <a:pt x="552" y="2027"/>
                  </a:cubicBezTo>
                  <a:cubicBezTo>
                    <a:pt x="539" y="2040"/>
                    <a:pt x="529" y="2054"/>
                    <a:pt x="516" y="2064"/>
                  </a:cubicBezTo>
                  <a:lnTo>
                    <a:pt x="496" y="2074"/>
                  </a:lnTo>
                  <a:lnTo>
                    <a:pt x="485" y="2077"/>
                  </a:lnTo>
                  <a:lnTo>
                    <a:pt x="465" y="2077"/>
                  </a:lnTo>
                  <a:cubicBezTo>
                    <a:pt x="445" y="2067"/>
                    <a:pt x="428" y="2054"/>
                    <a:pt x="408" y="2040"/>
                  </a:cubicBezTo>
                  <a:cubicBezTo>
                    <a:pt x="382" y="2020"/>
                    <a:pt x="355" y="1997"/>
                    <a:pt x="328" y="1974"/>
                  </a:cubicBezTo>
                  <a:cubicBezTo>
                    <a:pt x="301" y="1951"/>
                    <a:pt x="275" y="1926"/>
                    <a:pt x="248" y="1900"/>
                  </a:cubicBezTo>
                  <a:lnTo>
                    <a:pt x="241" y="1883"/>
                  </a:lnTo>
                  <a:cubicBezTo>
                    <a:pt x="238" y="1874"/>
                    <a:pt x="235" y="1866"/>
                    <a:pt x="231" y="1857"/>
                  </a:cubicBezTo>
                  <a:lnTo>
                    <a:pt x="231" y="1803"/>
                  </a:lnTo>
                  <a:cubicBezTo>
                    <a:pt x="244" y="1716"/>
                    <a:pt x="271" y="1630"/>
                    <a:pt x="301" y="1549"/>
                  </a:cubicBezTo>
                  <a:cubicBezTo>
                    <a:pt x="331" y="1479"/>
                    <a:pt x="362" y="1409"/>
                    <a:pt x="388" y="1338"/>
                  </a:cubicBezTo>
                  <a:cubicBezTo>
                    <a:pt x="405" y="1295"/>
                    <a:pt x="422" y="1248"/>
                    <a:pt x="442" y="1204"/>
                  </a:cubicBezTo>
                  <a:cubicBezTo>
                    <a:pt x="462" y="1154"/>
                    <a:pt x="485" y="1104"/>
                    <a:pt x="512" y="1054"/>
                  </a:cubicBezTo>
                  <a:cubicBezTo>
                    <a:pt x="532" y="1011"/>
                    <a:pt x="559" y="971"/>
                    <a:pt x="582" y="927"/>
                  </a:cubicBezTo>
                  <a:cubicBezTo>
                    <a:pt x="609" y="877"/>
                    <a:pt x="636" y="827"/>
                    <a:pt x="663" y="773"/>
                  </a:cubicBezTo>
                  <a:cubicBezTo>
                    <a:pt x="712" y="682"/>
                    <a:pt x="763" y="589"/>
                    <a:pt x="813" y="495"/>
                  </a:cubicBezTo>
                  <a:cubicBezTo>
                    <a:pt x="857" y="415"/>
                    <a:pt x="900" y="335"/>
                    <a:pt x="947" y="255"/>
                  </a:cubicBezTo>
                  <a:close/>
                  <a:moveTo>
                    <a:pt x="927" y="0"/>
                  </a:moveTo>
                  <a:cubicBezTo>
                    <a:pt x="897" y="0"/>
                    <a:pt x="870" y="11"/>
                    <a:pt x="850" y="34"/>
                  </a:cubicBezTo>
                  <a:lnTo>
                    <a:pt x="840" y="44"/>
                  </a:lnTo>
                  <a:cubicBezTo>
                    <a:pt x="826" y="51"/>
                    <a:pt x="817" y="64"/>
                    <a:pt x="809" y="77"/>
                  </a:cubicBezTo>
                  <a:cubicBezTo>
                    <a:pt x="686" y="288"/>
                    <a:pt x="562" y="495"/>
                    <a:pt x="445" y="706"/>
                  </a:cubicBezTo>
                  <a:cubicBezTo>
                    <a:pt x="388" y="803"/>
                    <a:pt x="331" y="900"/>
                    <a:pt x="285" y="1000"/>
                  </a:cubicBezTo>
                  <a:cubicBezTo>
                    <a:pt x="238" y="1097"/>
                    <a:pt x="198" y="1198"/>
                    <a:pt x="158" y="1301"/>
                  </a:cubicBezTo>
                  <a:cubicBezTo>
                    <a:pt x="138" y="1349"/>
                    <a:pt x="118" y="1395"/>
                    <a:pt x="97" y="1445"/>
                  </a:cubicBezTo>
                  <a:cubicBezTo>
                    <a:pt x="77" y="1502"/>
                    <a:pt x="57" y="1559"/>
                    <a:pt x="40" y="1616"/>
                  </a:cubicBezTo>
                  <a:cubicBezTo>
                    <a:pt x="24" y="1666"/>
                    <a:pt x="14" y="1713"/>
                    <a:pt x="7" y="1766"/>
                  </a:cubicBezTo>
                  <a:cubicBezTo>
                    <a:pt x="0" y="1810"/>
                    <a:pt x="0" y="1850"/>
                    <a:pt x="7" y="1894"/>
                  </a:cubicBezTo>
                  <a:cubicBezTo>
                    <a:pt x="17" y="1931"/>
                    <a:pt x="30" y="1960"/>
                    <a:pt x="44" y="1994"/>
                  </a:cubicBezTo>
                  <a:cubicBezTo>
                    <a:pt x="61" y="2031"/>
                    <a:pt x="87" y="2061"/>
                    <a:pt x="114" y="2087"/>
                  </a:cubicBezTo>
                  <a:cubicBezTo>
                    <a:pt x="130" y="2104"/>
                    <a:pt x="147" y="2124"/>
                    <a:pt x="164" y="2141"/>
                  </a:cubicBezTo>
                  <a:cubicBezTo>
                    <a:pt x="204" y="2184"/>
                    <a:pt x="248" y="2224"/>
                    <a:pt x="298" y="2258"/>
                  </a:cubicBezTo>
                  <a:cubicBezTo>
                    <a:pt x="308" y="2268"/>
                    <a:pt x="318" y="2272"/>
                    <a:pt x="331" y="2278"/>
                  </a:cubicBezTo>
                  <a:cubicBezTo>
                    <a:pt x="355" y="2292"/>
                    <a:pt x="378" y="2301"/>
                    <a:pt x="408" y="2312"/>
                  </a:cubicBezTo>
                  <a:cubicBezTo>
                    <a:pt x="425" y="2315"/>
                    <a:pt x="448" y="2318"/>
                    <a:pt x="465" y="2318"/>
                  </a:cubicBezTo>
                  <a:cubicBezTo>
                    <a:pt x="479" y="2318"/>
                    <a:pt x="488" y="2318"/>
                    <a:pt x="502" y="2315"/>
                  </a:cubicBezTo>
                  <a:cubicBezTo>
                    <a:pt x="516" y="2315"/>
                    <a:pt x="529" y="2312"/>
                    <a:pt x="545" y="2308"/>
                  </a:cubicBezTo>
                  <a:cubicBezTo>
                    <a:pt x="562" y="2305"/>
                    <a:pt x="579" y="2298"/>
                    <a:pt x="596" y="2292"/>
                  </a:cubicBezTo>
                  <a:cubicBezTo>
                    <a:pt x="649" y="2264"/>
                    <a:pt x="689" y="2221"/>
                    <a:pt x="729" y="2178"/>
                  </a:cubicBezTo>
                  <a:cubicBezTo>
                    <a:pt x="763" y="2144"/>
                    <a:pt x="789" y="2107"/>
                    <a:pt x="820" y="2071"/>
                  </a:cubicBezTo>
                  <a:cubicBezTo>
                    <a:pt x="858" y="2023"/>
                    <a:pt x="890" y="1976"/>
                    <a:pt x="921" y="1928"/>
                  </a:cubicBezTo>
                  <a:lnTo>
                    <a:pt x="921" y="1928"/>
                  </a:lnTo>
                  <a:cubicBezTo>
                    <a:pt x="956" y="1882"/>
                    <a:pt x="988" y="1835"/>
                    <a:pt x="1021" y="1786"/>
                  </a:cubicBezTo>
                  <a:cubicBezTo>
                    <a:pt x="1047" y="1739"/>
                    <a:pt x="1081" y="1696"/>
                    <a:pt x="1110" y="1653"/>
                  </a:cubicBezTo>
                  <a:cubicBezTo>
                    <a:pt x="1141" y="1609"/>
                    <a:pt x="1171" y="1562"/>
                    <a:pt x="1198" y="1516"/>
                  </a:cubicBezTo>
                  <a:cubicBezTo>
                    <a:pt x="1228" y="1465"/>
                    <a:pt x="1265" y="1418"/>
                    <a:pt x="1298" y="1369"/>
                  </a:cubicBezTo>
                  <a:cubicBezTo>
                    <a:pt x="1328" y="1321"/>
                    <a:pt x="1354" y="1275"/>
                    <a:pt x="1388" y="1231"/>
                  </a:cubicBezTo>
                  <a:cubicBezTo>
                    <a:pt x="1419" y="1188"/>
                    <a:pt x="1448" y="1144"/>
                    <a:pt x="1479" y="1097"/>
                  </a:cubicBezTo>
                  <a:cubicBezTo>
                    <a:pt x="1532" y="1017"/>
                    <a:pt x="1575" y="930"/>
                    <a:pt x="1623" y="843"/>
                  </a:cubicBezTo>
                  <a:cubicBezTo>
                    <a:pt x="1646" y="800"/>
                    <a:pt x="1669" y="753"/>
                    <a:pt x="1692" y="710"/>
                  </a:cubicBezTo>
                  <a:cubicBezTo>
                    <a:pt x="1706" y="679"/>
                    <a:pt x="1720" y="649"/>
                    <a:pt x="1729" y="619"/>
                  </a:cubicBezTo>
                  <a:cubicBezTo>
                    <a:pt x="1746" y="569"/>
                    <a:pt x="1726" y="515"/>
                    <a:pt x="1706" y="469"/>
                  </a:cubicBezTo>
                  <a:cubicBezTo>
                    <a:pt x="1672" y="405"/>
                    <a:pt x="1612" y="365"/>
                    <a:pt x="1555" y="325"/>
                  </a:cubicBezTo>
                  <a:cubicBezTo>
                    <a:pt x="1512" y="295"/>
                    <a:pt x="1468" y="271"/>
                    <a:pt x="1425" y="248"/>
                  </a:cubicBezTo>
                  <a:cubicBezTo>
                    <a:pt x="1342" y="205"/>
                    <a:pt x="1261" y="161"/>
                    <a:pt x="1181" y="117"/>
                  </a:cubicBezTo>
                  <a:cubicBezTo>
                    <a:pt x="1144" y="97"/>
                    <a:pt x="1107" y="77"/>
                    <a:pt x="1074" y="60"/>
                  </a:cubicBezTo>
                  <a:cubicBezTo>
                    <a:pt x="1057" y="51"/>
                    <a:pt x="1041" y="44"/>
                    <a:pt x="1024" y="34"/>
                  </a:cubicBezTo>
                  <a:cubicBezTo>
                    <a:pt x="1010" y="27"/>
                    <a:pt x="997" y="24"/>
                    <a:pt x="984" y="14"/>
                  </a:cubicBezTo>
                  <a:cubicBezTo>
                    <a:pt x="967" y="4"/>
                    <a:pt x="947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086460" y="3506606"/>
              <a:ext cx="94205" cy="122931"/>
            </a:xfrm>
            <a:custGeom>
              <a:avLst/>
              <a:gdLst/>
              <a:ahLst/>
              <a:cxnLst/>
              <a:rect l="l" t="t" r="r" b="b"/>
              <a:pathLst>
                <a:path w="974" h="1271" extrusionOk="0">
                  <a:moveTo>
                    <a:pt x="676" y="0"/>
                  </a:moveTo>
                  <a:cubicBezTo>
                    <a:pt x="643" y="0"/>
                    <a:pt x="612" y="10"/>
                    <a:pt x="586" y="23"/>
                  </a:cubicBezTo>
                  <a:cubicBezTo>
                    <a:pt x="559" y="40"/>
                    <a:pt x="539" y="70"/>
                    <a:pt x="522" y="97"/>
                  </a:cubicBezTo>
                  <a:cubicBezTo>
                    <a:pt x="435" y="241"/>
                    <a:pt x="362" y="391"/>
                    <a:pt x="282" y="539"/>
                  </a:cubicBezTo>
                  <a:cubicBezTo>
                    <a:pt x="194" y="706"/>
                    <a:pt x="104" y="873"/>
                    <a:pt x="21" y="1040"/>
                  </a:cubicBezTo>
                  <a:cubicBezTo>
                    <a:pt x="1" y="1077"/>
                    <a:pt x="10" y="1121"/>
                    <a:pt x="47" y="1141"/>
                  </a:cubicBezTo>
                  <a:cubicBezTo>
                    <a:pt x="59" y="1147"/>
                    <a:pt x="72" y="1150"/>
                    <a:pt x="84" y="1150"/>
                  </a:cubicBezTo>
                  <a:cubicBezTo>
                    <a:pt x="111" y="1150"/>
                    <a:pt x="136" y="1136"/>
                    <a:pt x="148" y="1113"/>
                  </a:cubicBezTo>
                  <a:cubicBezTo>
                    <a:pt x="228" y="957"/>
                    <a:pt x="315" y="803"/>
                    <a:pt x="405" y="652"/>
                  </a:cubicBezTo>
                  <a:cubicBezTo>
                    <a:pt x="449" y="579"/>
                    <a:pt x="489" y="505"/>
                    <a:pt x="532" y="431"/>
                  </a:cubicBezTo>
                  <a:cubicBezTo>
                    <a:pt x="575" y="358"/>
                    <a:pt x="616" y="281"/>
                    <a:pt x="656" y="207"/>
                  </a:cubicBezTo>
                  <a:cubicBezTo>
                    <a:pt x="663" y="198"/>
                    <a:pt x="666" y="190"/>
                    <a:pt x="673" y="181"/>
                  </a:cubicBezTo>
                  <a:cubicBezTo>
                    <a:pt x="693" y="181"/>
                    <a:pt x="713" y="184"/>
                    <a:pt x="730" y="187"/>
                  </a:cubicBezTo>
                  <a:cubicBezTo>
                    <a:pt x="750" y="187"/>
                    <a:pt x="770" y="190"/>
                    <a:pt x="790" y="198"/>
                  </a:cubicBezTo>
                  <a:cubicBezTo>
                    <a:pt x="763" y="258"/>
                    <a:pt x="730" y="318"/>
                    <a:pt x="700" y="375"/>
                  </a:cubicBezTo>
                  <a:cubicBezTo>
                    <a:pt x="660" y="448"/>
                    <a:pt x="616" y="515"/>
                    <a:pt x="572" y="582"/>
                  </a:cubicBezTo>
                  <a:cubicBezTo>
                    <a:pt x="489" y="726"/>
                    <a:pt x="405" y="873"/>
                    <a:pt x="322" y="1017"/>
                  </a:cubicBezTo>
                  <a:cubicBezTo>
                    <a:pt x="298" y="1060"/>
                    <a:pt x="271" y="1104"/>
                    <a:pt x="245" y="1147"/>
                  </a:cubicBezTo>
                  <a:cubicBezTo>
                    <a:pt x="221" y="1187"/>
                    <a:pt x="238" y="1238"/>
                    <a:pt x="278" y="1261"/>
                  </a:cubicBezTo>
                  <a:cubicBezTo>
                    <a:pt x="290" y="1267"/>
                    <a:pt x="302" y="1270"/>
                    <a:pt x="315" y="1270"/>
                  </a:cubicBezTo>
                  <a:cubicBezTo>
                    <a:pt x="344" y="1270"/>
                    <a:pt x="374" y="1255"/>
                    <a:pt x="388" y="1227"/>
                  </a:cubicBezTo>
                  <a:cubicBezTo>
                    <a:pt x="408" y="1190"/>
                    <a:pt x="425" y="1150"/>
                    <a:pt x="445" y="1113"/>
                  </a:cubicBezTo>
                  <a:cubicBezTo>
                    <a:pt x="465" y="1077"/>
                    <a:pt x="485" y="1040"/>
                    <a:pt x="506" y="1003"/>
                  </a:cubicBezTo>
                  <a:cubicBezTo>
                    <a:pt x="546" y="930"/>
                    <a:pt x="586" y="857"/>
                    <a:pt x="629" y="783"/>
                  </a:cubicBezTo>
                  <a:cubicBezTo>
                    <a:pt x="673" y="712"/>
                    <a:pt x="716" y="642"/>
                    <a:pt x="760" y="576"/>
                  </a:cubicBezTo>
                  <a:cubicBezTo>
                    <a:pt x="783" y="539"/>
                    <a:pt x="807" y="505"/>
                    <a:pt x="827" y="468"/>
                  </a:cubicBezTo>
                  <a:cubicBezTo>
                    <a:pt x="850" y="431"/>
                    <a:pt x="870" y="395"/>
                    <a:pt x="887" y="358"/>
                  </a:cubicBezTo>
                  <a:cubicBezTo>
                    <a:pt x="907" y="324"/>
                    <a:pt x="927" y="287"/>
                    <a:pt x="944" y="251"/>
                  </a:cubicBezTo>
                  <a:cubicBezTo>
                    <a:pt x="947" y="244"/>
                    <a:pt x="950" y="235"/>
                    <a:pt x="953" y="224"/>
                  </a:cubicBezTo>
                  <a:cubicBezTo>
                    <a:pt x="961" y="214"/>
                    <a:pt x="964" y="201"/>
                    <a:pt x="967" y="190"/>
                  </a:cubicBezTo>
                  <a:cubicBezTo>
                    <a:pt x="974" y="178"/>
                    <a:pt x="974" y="164"/>
                    <a:pt x="974" y="150"/>
                  </a:cubicBezTo>
                  <a:cubicBezTo>
                    <a:pt x="974" y="137"/>
                    <a:pt x="967" y="117"/>
                    <a:pt x="961" y="104"/>
                  </a:cubicBezTo>
                  <a:cubicBezTo>
                    <a:pt x="957" y="94"/>
                    <a:pt x="947" y="87"/>
                    <a:pt x="941" y="80"/>
                  </a:cubicBezTo>
                  <a:cubicBezTo>
                    <a:pt x="921" y="57"/>
                    <a:pt x="893" y="47"/>
                    <a:pt x="870" y="37"/>
                  </a:cubicBezTo>
                  <a:cubicBezTo>
                    <a:pt x="833" y="23"/>
                    <a:pt x="793" y="10"/>
                    <a:pt x="753" y="7"/>
                  </a:cubicBezTo>
                  <a:cubicBezTo>
                    <a:pt x="730" y="3"/>
                    <a:pt x="703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158613" y="3161124"/>
              <a:ext cx="256888" cy="498205"/>
            </a:xfrm>
            <a:custGeom>
              <a:avLst/>
              <a:gdLst/>
              <a:ahLst/>
              <a:cxnLst/>
              <a:rect l="l" t="t" r="r" b="b"/>
              <a:pathLst>
                <a:path w="2656" h="5151" extrusionOk="0">
                  <a:moveTo>
                    <a:pt x="2095" y="1"/>
                  </a:moveTo>
                  <a:cubicBezTo>
                    <a:pt x="2088" y="1"/>
                    <a:pt x="2081" y="2"/>
                    <a:pt x="2074" y="3"/>
                  </a:cubicBezTo>
                  <a:cubicBezTo>
                    <a:pt x="2047" y="14"/>
                    <a:pt x="2024" y="30"/>
                    <a:pt x="2013" y="54"/>
                  </a:cubicBezTo>
                  <a:cubicBezTo>
                    <a:pt x="1987" y="101"/>
                    <a:pt x="2004" y="164"/>
                    <a:pt x="2050" y="191"/>
                  </a:cubicBezTo>
                  <a:cubicBezTo>
                    <a:pt x="2090" y="215"/>
                    <a:pt x="2124" y="238"/>
                    <a:pt x="2161" y="258"/>
                  </a:cubicBezTo>
                  <a:cubicBezTo>
                    <a:pt x="2194" y="278"/>
                    <a:pt x="2228" y="298"/>
                    <a:pt x="2257" y="315"/>
                  </a:cubicBezTo>
                  <a:cubicBezTo>
                    <a:pt x="2311" y="345"/>
                    <a:pt x="2365" y="375"/>
                    <a:pt x="2415" y="408"/>
                  </a:cubicBezTo>
                  <a:cubicBezTo>
                    <a:pt x="2378" y="475"/>
                    <a:pt x="2345" y="542"/>
                    <a:pt x="2311" y="612"/>
                  </a:cubicBezTo>
                  <a:cubicBezTo>
                    <a:pt x="2285" y="662"/>
                    <a:pt x="2265" y="716"/>
                    <a:pt x="2241" y="769"/>
                  </a:cubicBezTo>
                  <a:cubicBezTo>
                    <a:pt x="2221" y="817"/>
                    <a:pt x="2197" y="863"/>
                    <a:pt x="2174" y="910"/>
                  </a:cubicBezTo>
                  <a:cubicBezTo>
                    <a:pt x="2131" y="1013"/>
                    <a:pt x="2081" y="1110"/>
                    <a:pt x="2034" y="1211"/>
                  </a:cubicBezTo>
                  <a:cubicBezTo>
                    <a:pt x="1987" y="1311"/>
                    <a:pt x="1940" y="1411"/>
                    <a:pt x="1893" y="1512"/>
                  </a:cubicBezTo>
                  <a:cubicBezTo>
                    <a:pt x="1843" y="1619"/>
                    <a:pt x="1796" y="1729"/>
                    <a:pt x="1746" y="1836"/>
                  </a:cubicBezTo>
                  <a:cubicBezTo>
                    <a:pt x="1703" y="1944"/>
                    <a:pt x="1652" y="2050"/>
                    <a:pt x="1602" y="2154"/>
                  </a:cubicBezTo>
                  <a:cubicBezTo>
                    <a:pt x="1555" y="2254"/>
                    <a:pt x="1502" y="2354"/>
                    <a:pt x="1452" y="2458"/>
                  </a:cubicBezTo>
                  <a:cubicBezTo>
                    <a:pt x="1408" y="2552"/>
                    <a:pt x="1362" y="2643"/>
                    <a:pt x="1311" y="2736"/>
                  </a:cubicBezTo>
                  <a:cubicBezTo>
                    <a:pt x="1098" y="3131"/>
                    <a:pt x="883" y="3522"/>
                    <a:pt x="666" y="3916"/>
                  </a:cubicBezTo>
                  <a:cubicBezTo>
                    <a:pt x="565" y="4097"/>
                    <a:pt x="468" y="4281"/>
                    <a:pt x="371" y="4461"/>
                  </a:cubicBezTo>
                  <a:cubicBezTo>
                    <a:pt x="321" y="4552"/>
                    <a:pt x="268" y="4636"/>
                    <a:pt x="215" y="4719"/>
                  </a:cubicBezTo>
                  <a:cubicBezTo>
                    <a:pt x="147" y="4819"/>
                    <a:pt x="84" y="4913"/>
                    <a:pt x="14" y="5011"/>
                  </a:cubicBezTo>
                  <a:cubicBezTo>
                    <a:pt x="0" y="5031"/>
                    <a:pt x="0" y="5060"/>
                    <a:pt x="7" y="5080"/>
                  </a:cubicBezTo>
                  <a:cubicBezTo>
                    <a:pt x="14" y="5104"/>
                    <a:pt x="30" y="5124"/>
                    <a:pt x="50" y="5137"/>
                  </a:cubicBezTo>
                  <a:cubicBezTo>
                    <a:pt x="66" y="5146"/>
                    <a:pt x="81" y="5151"/>
                    <a:pt x="97" y="5151"/>
                  </a:cubicBezTo>
                  <a:cubicBezTo>
                    <a:pt x="105" y="5151"/>
                    <a:pt x="113" y="5149"/>
                    <a:pt x="121" y="5147"/>
                  </a:cubicBezTo>
                  <a:cubicBezTo>
                    <a:pt x="147" y="5137"/>
                    <a:pt x="161" y="5124"/>
                    <a:pt x="178" y="5100"/>
                  </a:cubicBezTo>
                  <a:cubicBezTo>
                    <a:pt x="251" y="5000"/>
                    <a:pt x="321" y="4897"/>
                    <a:pt x="391" y="4790"/>
                  </a:cubicBezTo>
                  <a:cubicBezTo>
                    <a:pt x="448" y="4699"/>
                    <a:pt x="508" y="4609"/>
                    <a:pt x="559" y="4515"/>
                  </a:cubicBezTo>
                  <a:cubicBezTo>
                    <a:pt x="669" y="4318"/>
                    <a:pt x="777" y="4120"/>
                    <a:pt x="886" y="3927"/>
                  </a:cubicBezTo>
                  <a:cubicBezTo>
                    <a:pt x="1104" y="3538"/>
                    <a:pt x="1322" y="3148"/>
                    <a:pt x="1542" y="2763"/>
                  </a:cubicBezTo>
                  <a:cubicBezTo>
                    <a:pt x="1569" y="2719"/>
                    <a:pt x="1592" y="2676"/>
                    <a:pt x="1615" y="2629"/>
                  </a:cubicBezTo>
                  <a:cubicBezTo>
                    <a:pt x="1643" y="2578"/>
                    <a:pt x="1669" y="2525"/>
                    <a:pt x="1696" y="2472"/>
                  </a:cubicBezTo>
                  <a:cubicBezTo>
                    <a:pt x="1749" y="2368"/>
                    <a:pt x="1803" y="2268"/>
                    <a:pt x="1853" y="2161"/>
                  </a:cubicBezTo>
                  <a:cubicBezTo>
                    <a:pt x="1900" y="2067"/>
                    <a:pt x="1940" y="1970"/>
                    <a:pt x="1984" y="1873"/>
                  </a:cubicBezTo>
                  <a:cubicBezTo>
                    <a:pt x="2030" y="1766"/>
                    <a:pt x="2081" y="1659"/>
                    <a:pt x="2127" y="1555"/>
                  </a:cubicBezTo>
                  <a:cubicBezTo>
                    <a:pt x="2177" y="1451"/>
                    <a:pt x="2225" y="1345"/>
                    <a:pt x="2271" y="1241"/>
                  </a:cubicBezTo>
                  <a:cubicBezTo>
                    <a:pt x="2294" y="1194"/>
                    <a:pt x="2318" y="1147"/>
                    <a:pt x="2338" y="1098"/>
                  </a:cubicBezTo>
                  <a:cubicBezTo>
                    <a:pt x="2365" y="1047"/>
                    <a:pt x="2388" y="993"/>
                    <a:pt x="2412" y="940"/>
                  </a:cubicBezTo>
                  <a:cubicBezTo>
                    <a:pt x="2432" y="890"/>
                    <a:pt x="2452" y="840"/>
                    <a:pt x="2475" y="789"/>
                  </a:cubicBezTo>
                  <a:cubicBezTo>
                    <a:pt x="2495" y="740"/>
                    <a:pt x="2518" y="689"/>
                    <a:pt x="2542" y="642"/>
                  </a:cubicBezTo>
                  <a:cubicBezTo>
                    <a:pt x="2566" y="596"/>
                    <a:pt x="2589" y="548"/>
                    <a:pt x="2612" y="505"/>
                  </a:cubicBezTo>
                  <a:cubicBezTo>
                    <a:pt x="2626" y="479"/>
                    <a:pt x="2639" y="451"/>
                    <a:pt x="2649" y="425"/>
                  </a:cubicBezTo>
                  <a:lnTo>
                    <a:pt x="2652" y="408"/>
                  </a:lnTo>
                  <a:cubicBezTo>
                    <a:pt x="2656" y="375"/>
                    <a:pt x="2656" y="375"/>
                    <a:pt x="2652" y="345"/>
                  </a:cubicBezTo>
                  <a:cubicBezTo>
                    <a:pt x="2646" y="315"/>
                    <a:pt x="2629" y="291"/>
                    <a:pt x="2609" y="271"/>
                  </a:cubicBezTo>
                  <a:cubicBezTo>
                    <a:pt x="2595" y="255"/>
                    <a:pt x="2575" y="241"/>
                    <a:pt x="2555" y="231"/>
                  </a:cubicBezTo>
                  <a:cubicBezTo>
                    <a:pt x="2538" y="218"/>
                    <a:pt x="2522" y="207"/>
                    <a:pt x="2502" y="198"/>
                  </a:cubicBezTo>
                  <a:cubicBezTo>
                    <a:pt x="2462" y="174"/>
                    <a:pt x="2425" y="154"/>
                    <a:pt x="2385" y="134"/>
                  </a:cubicBezTo>
                  <a:cubicBezTo>
                    <a:pt x="2308" y="90"/>
                    <a:pt x="2231" y="50"/>
                    <a:pt x="2151" y="14"/>
                  </a:cubicBezTo>
                  <a:cubicBezTo>
                    <a:pt x="2132" y="6"/>
                    <a:pt x="2114" y="1"/>
                    <a:pt x="2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145652" y="3155321"/>
              <a:ext cx="231741" cy="365988"/>
            </a:xfrm>
            <a:custGeom>
              <a:avLst/>
              <a:gdLst/>
              <a:ahLst/>
              <a:cxnLst/>
              <a:rect l="l" t="t" r="r" b="b"/>
              <a:pathLst>
                <a:path w="2396" h="3784" extrusionOk="0">
                  <a:moveTo>
                    <a:pt x="2103" y="0"/>
                  </a:moveTo>
                  <a:cubicBezTo>
                    <a:pt x="2087" y="0"/>
                    <a:pt x="2071" y="3"/>
                    <a:pt x="2054" y="6"/>
                  </a:cubicBezTo>
                  <a:cubicBezTo>
                    <a:pt x="2044" y="10"/>
                    <a:pt x="2027" y="20"/>
                    <a:pt x="2014" y="27"/>
                  </a:cubicBezTo>
                  <a:cubicBezTo>
                    <a:pt x="2001" y="34"/>
                    <a:pt x="1990" y="43"/>
                    <a:pt x="1980" y="57"/>
                  </a:cubicBezTo>
                  <a:cubicBezTo>
                    <a:pt x="1954" y="80"/>
                    <a:pt x="1937" y="114"/>
                    <a:pt x="1920" y="144"/>
                  </a:cubicBezTo>
                  <a:cubicBezTo>
                    <a:pt x="1897" y="184"/>
                    <a:pt x="1877" y="224"/>
                    <a:pt x="1854" y="261"/>
                  </a:cubicBezTo>
                  <a:cubicBezTo>
                    <a:pt x="1753" y="435"/>
                    <a:pt x="1656" y="608"/>
                    <a:pt x="1559" y="786"/>
                  </a:cubicBezTo>
                  <a:cubicBezTo>
                    <a:pt x="1513" y="873"/>
                    <a:pt x="1465" y="960"/>
                    <a:pt x="1419" y="1047"/>
                  </a:cubicBezTo>
                  <a:cubicBezTo>
                    <a:pt x="1375" y="1130"/>
                    <a:pt x="1332" y="1218"/>
                    <a:pt x="1292" y="1304"/>
                  </a:cubicBezTo>
                  <a:cubicBezTo>
                    <a:pt x="1268" y="1348"/>
                    <a:pt x="1248" y="1391"/>
                    <a:pt x="1224" y="1438"/>
                  </a:cubicBezTo>
                  <a:cubicBezTo>
                    <a:pt x="1204" y="1479"/>
                    <a:pt x="1184" y="1519"/>
                    <a:pt x="1161" y="1559"/>
                  </a:cubicBezTo>
                  <a:cubicBezTo>
                    <a:pt x="1114" y="1646"/>
                    <a:pt x="1067" y="1732"/>
                    <a:pt x="1020" y="1820"/>
                  </a:cubicBezTo>
                  <a:cubicBezTo>
                    <a:pt x="833" y="2164"/>
                    <a:pt x="650" y="2508"/>
                    <a:pt x="459" y="2853"/>
                  </a:cubicBezTo>
                  <a:cubicBezTo>
                    <a:pt x="315" y="3120"/>
                    <a:pt x="168" y="3385"/>
                    <a:pt x="24" y="3652"/>
                  </a:cubicBezTo>
                  <a:cubicBezTo>
                    <a:pt x="0" y="3696"/>
                    <a:pt x="14" y="3749"/>
                    <a:pt x="57" y="3773"/>
                  </a:cubicBezTo>
                  <a:cubicBezTo>
                    <a:pt x="71" y="3780"/>
                    <a:pt x="87" y="3784"/>
                    <a:pt x="102" y="3784"/>
                  </a:cubicBezTo>
                  <a:cubicBezTo>
                    <a:pt x="132" y="3784"/>
                    <a:pt x="162" y="3768"/>
                    <a:pt x="178" y="3739"/>
                  </a:cubicBezTo>
                  <a:cubicBezTo>
                    <a:pt x="372" y="3378"/>
                    <a:pt x="573" y="3020"/>
                    <a:pt x="773" y="2663"/>
                  </a:cubicBezTo>
                  <a:cubicBezTo>
                    <a:pt x="967" y="2317"/>
                    <a:pt x="1164" y="1973"/>
                    <a:pt x="1358" y="1629"/>
                  </a:cubicBezTo>
                  <a:cubicBezTo>
                    <a:pt x="1382" y="1589"/>
                    <a:pt x="1405" y="1545"/>
                    <a:pt x="1428" y="1502"/>
                  </a:cubicBezTo>
                  <a:cubicBezTo>
                    <a:pt x="1452" y="1459"/>
                    <a:pt x="1472" y="1411"/>
                    <a:pt x="1496" y="1368"/>
                  </a:cubicBezTo>
                  <a:cubicBezTo>
                    <a:pt x="1539" y="1284"/>
                    <a:pt x="1582" y="1201"/>
                    <a:pt x="1626" y="1117"/>
                  </a:cubicBezTo>
                  <a:cubicBezTo>
                    <a:pt x="1723" y="940"/>
                    <a:pt x="1820" y="766"/>
                    <a:pt x="1917" y="588"/>
                  </a:cubicBezTo>
                  <a:cubicBezTo>
                    <a:pt x="1954" y="522"/>
                    <a:pt x="1990" y="458"/>
                    <a:pt x="2024" y="391"/>
                  </a:cubicBezTo>
                  <a:cubicBezTo>
                    <a:pt x="2044" y="358"/>
                    <a:pt x="2061" y="321"/>
                    <a:pt x="2081" y="287"/>
                  </a:cubicBezTo>
                  <a:cubicBezTo>
                    <a:pt x="2090" y="271"/>
                    <a:pt x="2098" y="251"/>
                    <a:pt x="2107" y="230"/>
                  </a:cubicBezTo>
                  <a:lnTo>
                    <a:pt x="2124" y="241"/>
                  </a:lnTo>
                  <a:cubicBezTo>
                    <a:pt x="2144" y="251"/>
                    <a:pt x="2161" y="258"/>
                    <a:pt x="2178" y="267"/>
                  </a:cubicBezTo>
                  <a:cubicBezTo>
                    <a:pt x="2201" y="278"/>
                    <a:pt x="2224" y="287"/>
                    <a:pt x="2251" y="295"/>
                  </a:cubicBezTo>
                  <a:cubicBezTo>
                    <a:pt x="2267" y="303"/>
                    <a:pt x="2289" y="308"/>
                    <a:pt x="2309" y="308"/>
                  </a:cubicBezTo>
                  <a:cubicBezTo>
                    <a:pt x="2313" y="308"/>
                    <a:pt x="2317" y="308"/>
                    <a:pt x="2322" y="307"/>
                  </a:cubicBezTo>
                  <a:cubicBezTo>
                    <a:pt x="2335" y="307"/>
                    <a:pt x="2348" y="304"/>
                    <a:pt x="2359" y="298"/>
                  </a:cubicBezTo>
                  <a:cubicBezTo>
                    <a:pt x="2368" y="291"/>
                    <a:pt x="2379" y="281"/>
                    <a:pt x="2385" y="267"/>
                  </a:cubicBezTo>
                  <a:cubicBezTo>
                    <a:pt x="2391" y="258"/>
                    <a:pt x="2395" y="244"/>
                    <a:pt x="2395" y="230"/>
                  </a:cubicBezTo>
                  <a:cubicBezTo>
                    <a:pt x="2395" y="218"/>
                    <a:pt x="2391" y="204"/>
                    <a:pt x="2385" y="194"/>
                  </a:cubicBezTo>
                  <a:cubicBezTo>
                    <a:pt x="2375" y="174"/>
                    <a:pt x="2359" y="157"/>
                    <a:pt x="2342" y="141"/>
                  </a:cubicBezTo>
                  <a:cubicBezTo>
                    <a:pt x="2322" y="124"/>
                    <a:pt x="2298" y="107"/>
                    <a:pt x="2275" y="90"/>
                  </a:cubicBezTo>
                  <a:cubicBezTo>
                    <a:pt x="2258" y="80"/>
                    <a:pt x="2245" y="67"/>
                    <a:pt x="2228" y="57"/>
                  </a:cubicBezTo>
                  <a:cubicBezTo>
                    <a:pt x="2218" y="50"/>
                    <a:pt x="2208" y="43"/>
                    <a:pt x="2198" y="37"/>
                  </a:cubicBezTo>
                  <a:cubicBezTo>
                    <a:pt x="2181" y="23"/>
                    <a:pt x="2164" y="17"/>
                    <a:pt x="2141" y="6"/>
                  </a:cubicBezTo>
                  <a:cubicBezTo>
                    <a:pt x="2129" y="2"/>
                    <a:pt x="2116" y="0"/>
                    <a:pt x="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340445" y="3113925"/>
              <a:ext cx="88015" cy="94109"/>
            </a:xfrm>
            <a:custGeom>
              <a:avLst/>
              <a:gdLst/>
              <a:ahLst/>
              <a:cxnLst/>
              <a:rect l="l" t="t" r="r" b="b"/>
              <a:pathLst>
                <a:path w="910" h="973" extrusionOk="0">
                  <a:moveTo>
                    <a:pt x="789" y="0"/>
                  </a:moveTo>
                  <a:cubicBezTo>
                    <a:pt x="755" y="0"/>
                    <a:pt x="726" y="10"/>
                    <a:pt x="695" y="24"/>
                  </a:cubicBezTo>
                  <a:cubicBezTo>
                    <a:pt x="686" y="30"/>
                    <a:pt x="672" y="36"/>
                    <a:pt x="662" y="44"/>
                  </a:cubicBezTo>
                  <a:cubicBezTo>
                    <a:pt x="652" y="50"/>
                    <a:pt x="638" y="56"/>
                    <a:pt x="629" y="67"/>
                  </a:cubicBezTo>
                  <a:cubicBezTo>
                    <a:pt x="609" y="81"/>
                    <a:pt x="592" y="93"/>
                    <a:pt x="568" y="107"/>
                  </a:cubicBezTo>
                  <a:cubicBezTo>
                    <a:pt x="552" y="117"/>
                    <a:pt x="532" y="130"/>
                    <a:pt x="511" y="141"/>
                  </a:cubicBezTo>
                  <a:cubicBezTo>
                    <a:pt x="485" y="154"/>
                    <a:pt x="465" y="170"/>
                    <a:pt x="442" y="190"/>
                  </a:cubicBezTo>
                  <a:lnTo>
                    <a:pt x="451" y="181"/>
                  </a:lnTo>
                  <a:lnTo>
                    <a:pt x="451" y="181"/>
                  </a:lnTo>
                  <a:cubicBezTo>
                    <a:pt x="431" y="197"/>
                    <a:pt x="414" y="211"/>
                    <a:pt x="394" y="227"/>
                  </a:cubicBezTo>
                  <a:lnTo>
                    <a:pt x="371" y="244"/>
                  </a:lnTo>
                  <a:cubicBezTo>
                    <a:pt x="337" y="268"/>
                    <a:pt x="304" y="288"/>
                    <a:pt x="271" y="311"/>
                  </a:cubicBezTo>
                  <a:cubicBezTo>
                    <a:pt x="237" y="331"/>
                    <a:pt x="201" y="351"/>
                    <a:pt x="164" y="365"/>
                  </a:cubicBezTo>
                  <a:cubicBezTo>
                    <a:pt x="130" y="378"/>
                    <a:pt x="93" y="391"/>
                    <a:pt x="60" y="402"/>
                  </a:cubicBezTo>
                  <a:cubicBezTo>
                    <a:pt x="23" y="411"/>
                    <a:pt x="0" y="451"/>
                    <a:pt x="10" y="491"/>
                  </a:cubicBezTo>
                  <a:cubicBezTo>
                    <a:pt x="18" y="521"/>
                    <a:pt x="48" y="542"/>
                    <a:pt x="78" y="542"/>
                  </a:cubicBezTo>
                  <a:cubicBezTo>
                    <a:pt x="86" y="542"/>
                    <a:pt x="93" y="541"/>
                    <a:pt x="101" y="538"/>
                  </a:cubicBezTo>
                  <a:cubicBezTo>
                    <a:pt x="181" y="515"/>
                    <a:pt x="257" y="488"/>
                    <a:pt x="328" y="445"/>
                  </a:cubicBezTo>
                  <a:cubicBezTo>
                    <a:pt x="357" y="428"/>
                    <a:pt x="388" y="408"/>
                    <a:pt x="414" y="391"/>
                  </a:cubicBezTo>
                  <a:cubicBezTo>
                    <a:pt x="448" y="371"/>
                    <a:pt x="478" y="348"/>
                    <a:pt x="508" y="325"/>
                  </a:cubicBezTo>
                  <a:cubicBezTo>
                    <a:pt x="525" y="311"/>
                    <a:pt x="542" y="301"/>
                    <a:pt x="562" y="288"/>
                  </a:cubicBezTo>
                  <a:lnTo>
                    <a:pt x="622" y="257"/>
                  </a:lnTo>
                  <a:cubicBezTo>
                    <a:pt x="638" y="247"/>
                    <a:pt x="658" y="237"/>
                    <a:pt x="678" y="227"/>
                  </a:cubicBezTo>
                  <a:cubicBezTo>
                    <a:pt x="695" y="214"/>
                    <a:pt x="715" y="204"/>
                    <a:pt x="732" y="194"/>
                  </a:cubicBezTo>
                  <a:lnTo>
                    <a:pt x="732" y="194"/>
                  </a:lnTo>
                  <a:cubicBezTo>
                    <a:pt x="732" y="221"/>
                    <a:pt x="729" y="251"/>
                    <a:pt x="726" y="277"/>
                  </a:cubicBezTo>
                  <a:cubicBezTo>
                    <a:pt x="723" y="304"/>
                    <a:pt x="723" y="334"/>
                    <a:pt x="719" y="361"/>
                  </a:cubicBezTo>
                  <a:cubicBezTo>
                    <a:pt x="712" y="402"/>
                    <a:pt x="706" y="442"/>
                    <a:pt x="699" y="482"/>
                  </a:cubicBezTo>
                  <a:cubicBezTo>
                    <a:pt x="689" y="525"/>
                    <a:pt x="682" y="572"/>
                    <a:pt x="669" y="615"/>
                  </a:cubicBezTo>
                  <a:cubicBezTo>
                    <a:pt x="658" y="658"/>
                    <a:pt x="649" y="703"/>
                    <a:pt x="635" y="743"/>
                  </a:cubicBezTo>
                  <a:cubicBezTo>
                    <a:pt x="629" y="766"/>
                    <a:pt x="622" y="789"/>
                    <a:pt x="615" y="813"/>
                  </a:cubicBezTo>
                  <a:cubicBezTo>
                    <a:pt x="612" y="823"/>
                    <a:pt x="609" y="833"/>
                    <a:pt x="605" y="843"/>
                  </a:cubicBezTo>
                  <a:cubicBezTo>
                    <a:pt x="598" y="859"/>
                    <a:pt x="595" y="879"/>
                    <a:pt x="595" y="899"/>
                  </a:cubicBezTo>
                  <a:cubicBezTo>
                    <a:pt x="595" y="927"/>
                    <a:pt x="612" y="950"/>
                    <a:pt x="635" y="963"/>
                  </a:cubicBezTo>
                  <a:lnTo>
                    <a:pt x="655" y="970"/>
                  </a:lnTo>
                  <a:cubicBezTo>
                    <a:pt x="661" y="972"/>
                    <a:pt x="667" y="973"/>
                    <a:pt x="674" y="973"/>
                  </a:cubicBezTo>
                  <a:cubicBezTo>
                    <a:pt x="699" y="973"/>
                    <a:pt x="726" y="957"/>
                    <a:pt x="739" y="933"/>
                  </a:cubicBezTo>
                  <a:cubicBezTo>
                    <a:pt x="752" y="910"/>
                    <a:pt x="759" y="890"/>
                    <a:pt x="766" y="863"/>
                  </a:cubicBezTo>
                  <a:cubicBezTo>
                    <a:pt x="772" y="843"/>
                    <a:pt x="779" y="823"/>
                    <a:pt x="783" y="803"/>
                  </a:cubicBezTo>
                  <a:cubicBezTo>
                    <a:pt x="792" y="766"/>
                    <a:pt x="806" y="729"/>
                    <a:pt x="819" y="692"/>
                  </a:cubicBezTo>
                  <a:cubicBezTo>
                    <a:pt x="829" y="652"/>
                    <a:pt x="839" y="615"/>
                    <a:pt x="849" y="578"/>
                  </a:cubicBezTo>
                  <a:cubicBezTo>
                    <a:pt x="856" y="538"/>
                    <a:pt x="866" y="505"/>
                    <a:pt x="873" y="468"/>
                  </a:cubicBezTo>
                  <a:cubicBezTo>
                    <a:pt x="879" y="428"/>
                    <a:pt x="886" y="391"/>
                    <a:pt x="893" y="354"/>
                  </a:cubicBezTo>
                  <a:cubicBezTo>
                    <a:pt x="896" y="311"/>
                    <a:pt x="903" y="268"/>
                    <a:pt x="906" y="224"/>
                  </a:cubicBezTo>
                  <a:cubicBezTo>
                    <a:pt x="906" y="207"/>
                    <a:pt x="910" y="187"/>
                    <a:pt x="910" y="167"/>
                  </a:cubicBezTo>
                  <a:cubicBezTo>
                    <a:pt x="910" y="144"/>
                    <a:pt x="906" y="117"/>
                    <a:pt x="903" y="93"/>
                  </a:cubicBezTo>
                  <a:cubicBezTo>
                    <a:pt x="899" y="81"/>
                    <a:pt x="896" y="70"/>
                    <a:pt x="890" y="56"/>
                  </a:cubicBezTo>
                  <a:cubicBezTo>
                    <a:pt x="883" y="47"/>
                    <a:pt x="876" y="36"/>
                    <a:pt x="869" y="27"/>
                  </a:cubicBezTo>
                  <a:cubicBezTo>
                    <a:pt x="859" y="20"/>
                    <a:pt x="833" y="3"/>
                    <a:pt x="823" y="3"/>
                  </a:cubicBezTo>
                  <a:cubicBezTo>
                    <a:pt x="809" y="0"/>
                    <a:pt x="79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2373427" y="3138105"/>
              <a:ext cx="40139" cy="26308"/>
            </a:xfrm>
            <a:custGeom>
              <a:avLst/>
              <a:gdLst/>
              <a:ahLst/>
              <a:cxnLst/>
              <a:rect l="l" t="t" r="r" b="b"/>
              <a:pathLst>
                <a:path w="415" h="272" extrusionOk="0">
                  <a:moveTo>
                    <a:pt x="90" y="1"/>
                  </a:moveTo>
                  <a:cubicBezTo>
                    <a:pt x="83" y="1"/>
                    <a:pt x="75" y="2"/>
                    <a:pt x="67" y="4"/>
                  </a:cubicBezTo>
                  <a:cubicBezTo>
                    <a:pt x="47" y="11"/>
                    <a:pt x="30" y="24"/>
                    <a:pt x="20" y="41"/>
                  </a:cubicBezTo>
                  <a:cubicBezTo>
                    <a:pt x="0" y="78"/>
                    <a:pt x="10" y="128"/>
                    <a:pt x="47" y="148"/>
                  </a:cubicBezTo>
                  <a:lnTo>
                    <a:pt x="50" y="152"/>
                  </a:lnTo>
                  <a:cubicBezTo>
                    <a:pt x="130" y="188"/>
                    <a:pt x="207" y="225"/>
                    <a:pt x="284" y="262"/>
                  </a:cubicBezTo>
                  <a:cubicBezTo>
                    <a:pt x="298" y="268"/>
                    <a:pt x="312" y="272"/>
                    <a:pt x="326" y="272"/>
                  </a:cubicBezTo>
                  <a:cubicBezTo>
                    <a:pt x="353" y="272"/>
                    <a:pt x="378" y="258"/>
                    <a:pt x="391" y="232"/>
                  </a:cubicBezTo>
                  <a:cubicBezTo>
                    <a:pt x="414" y="195"/>
                    <a:pt x="398" y="144"/>
                    <a:pt x="362" y="124"/>
                  </a:cubicBezTo>
                  <a:cubicBezTo>
                    <a:pt x="288" y="81"/>
                    <a:pt x="207" y="47"/>
                    <a:pt x="127" y="11"/>
                  </a:cubicBezTo>
                  <a:cubicBezTo>
                    <a:pt x="116" y="4"/>
                    <a:pt x="104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198364" y="3124564"/>
              <a:ext cx="220135" cy="380883"/>
            </a:xfrm>
            <a:custGeom>
              <a:avLst/>
              <a:gdLst/>
              <a:ahLst/>
              <a:cxnLst/>
              <a:rect l="l" t="t" r="r" b="b"/>
              <a:pathLst>
                <a:path w="2276" h="3938" extrusionOk="0">
                  <a:moveTo>
                    <a:pt x="2181" y="0"/>
                  </a:moveTo>
                  <a:cubicBezTo>
                    <a:pt x="2161" y="0"/>
                    <a:pt x="2144" y="7"/>
                    <a:pt x="2127" y="14"/>
                  </a:cubicBezTo>
                  <a:cubicBezTo>
                    <a:pt x="2115" y="17"/>
                    <a:pt x="2101" y="23"/>
                    <a:pt x="2091" y="31"/>
                  </a:cubicBezTo>
                  <a:cubicBezTo>
                    <a:pt x="2081" y="37"/>
                    <a:pt x="2074" y="44"/>
                    <a:pt x="2064" y="54"/>
                  </a:cubicBezTo>
                  <a:cubicBezTo>
                    <a:pt x="2051" y="67"/>
                    <a:pt x="2041" y="87"/>
                    <a:pt x="2031" y="104"/>
                  </a:cubicBezTo>
                  <a:lnTo>
                    <a:pt x="2017" y="124"/>
                  </a:lnTo>
                  <a:cubicBezTo>
                    <a:pt x="2001" y="144"/>
                    <a:pt x="1984" y="161"/>
                    <a:pt x="1967" y="184"/>
                  </a:cubicBezTo>
                  <a:cubicBezTo>
                    <a:pt x="1944" y="211"/>
                    <a:pt x="1927" y="241"/>
                    <a:pt x="1907" y="272"/>
                  </a:cubicBezTo>
                  <a:cubicBezTo>
                    <a:pt x="1891" y="298"/>
                    <a:pt x="1874" y="328"/>
                    <a:pt x="1857" y="355"/>
                  </a:cubicBezTo>
                  <a:cubicBezTo>
                    <a:pt x="1837" y="395"/>
                    <a:pt x="1814" y="432"/>
                    <a:pt x="1793" y="472"/>
                  </a:cubicBezTo>
                  <a:cubicBezTo>
                    <a:pt x="1773" y="505"/>
                    <a:pt x="1757" y="536"/>
                    <a:pt x="1736" y="569"/>
                  </a:cubicBezTo>
                  <a:cubicBezTo>
                    <a:pt x="1713" y="616"/>
                    <a:pt x="1693" y="662"/>
                    <a:pt x="1676" y="709"/>
                  </a:cubicBezTo>
                  <a:lnTo>
                    <a:pt x="1676" y="706"/>
                  </a:lnTo>
                  <a:cubicBezTo>
                    <a:pt x="1659" y="746"/>
                    <a:pt x="1636" y="783"/>
                    <a:pt x="1616" y="820"/>
                  </a:cubicBezTo>
                  <a:cubicBezTo>
                    <a:pt x="1596" y="857"/>
                    <a:pt x="1576" y="894"/>
                    <a:pt x="1556" y="926"/>
                  </a:cubicBezTo>
                  <a:cubicBezTo>
                    <a:pt x="1513" y="1007"/>
                    <a:pt x="1472" y="1087"/>
                    <a:pt x="1435" y="1167"/>
                  </a:cubicBezTo>
                  <a:cubicBezTo>
                    <a:pt x="1395" y="1251"/>
                    <a:pt x="1345" y="1335"/>
                    <a:pt x="1301" y="1419"/>
                  </a:cubicBezTo>
                  <a:cubicBezTo>
                    <a:pt x="1255" y="1502"/>
                    <a:pt x="1208" y="1585"/>
                    <a:pt x="1164" y="1672"/>
                  </a:cubicBezTo>
                  <a:cubicBezTo>
                    <a:pt x="1148" y="1712"/>
                    <a:pt x="1128" y="1749"/>
                    <a:pt x="1111" y="1786"/>
                  </a:cubicBezTo>
                  <a:cubicBezTo>
                    <a:pt x="1091" y="1829"/>
                    <a:pt x="1068" y="1873"/>
                    <a:pt x="1044" y="1913"/>
                  </a:cubicBezTo>
                  <a:cubicBezTo>
                    <a:pt x="1000" y="1990"/>
                    <a:pt x="960" y="2067"/>
                    <a:pt x="917" y="2147"/>
                  </a:cubicBezTo>
                  <a:cubicBezTo>
                    <a:pt x="830" y="2305"/>
                    <a:pt x="743" y="2465"/>
                    <a:pt x="656" y="2626"/>
                  </a:cubicBezTo>
                  <a:cubicBezTo>
                    <a:pt x="566" y="2789"/>
                    <a:pt x="479" y="2953"/>
                    <a:pt x="386" y="3117"/>
                  </a:cubicBezTo>
                  <a:cubicBezTo>
                    <a:pt x="298" y="3274"/>
                    <a:pt x="208" y="3432"/>
                    <a:pt x="125" y="3592"/>
                  </a:cubicBezTo>
                  <a:cubicBezTo>
                    <a:pt x="91" y="3652"/>
                    <a:pt x="61" y="3713"/>
                    <a:pt x="28" y="3773"/>
                  </a:cubicBezTo>
                  <a:cubicBezTo>
                    <a:pt x="0" y="3827"/>
                    <a:pt x="17" y="3893"/>
                    <a:pt x="71" y="3924"/>
                  </a:cubicBezTo>
                  <a:cubicBezTo>
                    <a:pt x="87" y="3933"/>
                    <a:pt x="104" y="3937"/>
                    <a:pt x="122" y="3937"/>
                  </a:cubicBezTo>
                  <a:cubicBezTo>
                    <a:pt x="161" y="3937"/>
                    <a:pt x="200" y="3916"/>
                    <a:pt x="218" y="3879"/>
                  </a:cubicBezTo>
                  <a:cubicBezTo>
                    <a:pt x="305" y="3716"/>
                    <a:pt x="395" y="3552"/>
                    <a:pt x="486" y="3388"/>
                  </a:cubicBezTo>
                  <a:cubicBezTo>
                    <a:pt x="573" y="3228"/>
                    <a:pt x="663" y="3067"/>
                    <a:pt x="750" y="2907"/>
                  </a:cubicBezTo>
                  <a:cubicBezTo>
                    <a:pt x="843" y="2746"/>
                    <a:pt x="937" y="2582"/>
                    <a:pt x="1028" y="2419"/>
                  </a:cubicBezTo>
                  <a:cubicBezTo>
                    <a:pt x="1071" y="2342"/>
                    <a:pt x="1114" y="2265"/>
                    <a:pt x="1158" y="2187"/>
                  </a:cubicBezTo>
                  <a:cubicBezTo>
                    <a:pt x="1178" y="2154"/>
                    <a:pt x="1198" y="2118"/>
                    <a:pt x="1218" y="2081"/>
                  </a:cubicBezTo>
                  <a:cubicBezTo>
                    <a:pt x="1241" y="2037"/>
                    <a:pt x="1269" y="1993"/>
                    <a:pt x="1289" y="1947"/>
                  </a:cubicBezTo>
                  <a:cubicBezTo>
                    <a:pt x="1309" y="1910"/>
                    <a:pt x="1325" y="1870"/>
                    <a:pt x="1345" y="1829"/>
                  </a:cubicBezTo>
                  <a:cubicBezTo>
                    <a:pt x="1365" y="1789"/>
                    <a:pt x="1385" y="1746"/>
                    <a:pt x="1405" y="1706"/>
                  </a:cubicBezTo>
                  <a:cubicBezTo>
                    <a:pt x="1449" y="1619"/>
                    <a:pt x="1496" y="1536"/>
                    <a:pt x="1539" y="1448"/>
                  </a:cubicBezTo>
                  <a:cubicBezTo>
                    <a:pt x="1562" y="1408"/>
                    <a:pt x="1586" y="1368"/>
                    <a:pt x="1606" y="1325"/>
                  </a:cubicBezTo>
                  <a:cubicBezTo>
                    <a:pt x="1626" y="1284"/>
                    <a:pt x="1643" y="1244"/>
                    <a:pt x="1663" y="1204"/>
                  </a:cubicBezTo>
                  <a:cubicBezTo>
                    <a:pt x="1700" y="1124"/>
                    <a:pt x="1740" y="1044"/>
                    <a:pt x="1780" y="963"/>
                  </a:cubicBezTo>
                  <a:cubicBezTo>
                    <a:pt x="1797" y="934"/>
                    <a:pt x="1814" y="900"/>
                    <a:pt x="1830" y="866"/>
                  </a:cubicBezTo>
                  <a:cubicBezTo>
                    <a:pt x="1843" y="840"/>
                    <a:pt x="1857" y="813"/>
                    <a:pt x="1867" y="786"/>
                  </a:cubicBezTo>
                  <a:cubicBezTo>
                    <a:pt x="1871" y="773"/>
                    <a:pt x="1874" y="760"/>
                    <a:pt x="1880" y="746"/>
                  </a:cubicBezTo>
                  <a:cubicBezTo>
                    <a:pt x="1907" y="679"/>
                    <a:pt x="1944" y="613"/>
                    <a:pt x="1977" y="548"/>
                  </a:cubicBezTo>
                  <a:cubicBezTo>
                    <a:pt x="1997" y="516"/>
                    <a:pt x="2017" y="479"/>
                    <a:pt x="2034" y="445"/>
                  </a:cubicBezTo>
                  <a:cubicBezTo>
                    <a:pt x="2047" y="422"/>
                    <a:pt x="2061" y="395"/>
                    <a:pt x="2071" y="372"/>
                  </a:cubicBezTo>
                  <a:cubicBezTo>
                    <a:pt x="2084" y="377"/>
                    <a:pt x="2098" y="380"/>
                    <a:pt x="2111" y="380"/>
                  </a:cubicBezTo>
                  <a:cubicBezTo>
                    <a:pt x="2123" y="380"/>
                    <a:pt x="2134" y="378"/>
                    <a:pt x="2144" y="375"/>
                  </a:cubicBezTo>
                  <a:cubicBezTo>
                    <a:pt x="2164" y="368"/>
                    <a:pt x="2184" y="358"/>
                    <a:pt x="2198" y="341"/>
                  </a:cubicBezTo>
                  <a:cubicBezTo>
                    <a:pt x="2212" y="324"/>
                    <a:pt x="2218" y="315"/>
                    <a:pt x="2228" y="298"/>
                  </a:cubicBezTo>
                  <a:cubicBezTo>
                    <a:pt x="2232" y="288"/>
                    <a:pt x="2238" y="275"/>
                    <a:pt x="2245" y="264"/>
                  </a:cubicBezTo>
                  <a:lnTo>
                    <a:pt x="2252" y="247"/>
                  </a:lnTo>
                  <a:cubicBezTo>
                    <a:pt x="2268" y="227"/>
                    <a:pt x="2275" y="207"/>
                    <a:pt x="2268" y="181"/>
                  </a:cubicBezTo>
                  <a:lnTo>
                    <a:pt x="2268" y="171"/>
                  </a:lnTo>
                  <a:cubicBezTo>
                    <a:pt x="2268" y="161"/>
                    <a:pt x="2265" y="151"/>
                    <a:pt x="2261" y="137"/>
                  </a:cubicBezTo>
                  <a:lnTo>
                    <a:pt x="2265" y="124"/>
                  </a:lnTo>
                  <a:cubicBezTo>
                    <a:pt x="2268" y="94"/>
                    <a:pt x="2268" y="67"/>
                    <a:pt x="2255" y="40"/>
                  </a:cubicBezTo>
                  <a:cubicBezTo>
                    <a:pt x="2238" y="17"/>
                    <a:pt x="2208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3"/>
          <p:cNvGrpSpPr/>
          <p:nvPr/>
        </p:nvGrpSpPr>
        <p:grpSpPr>
          <a:xfrm>
            <a:off x="417064" y="4406731"/>
            <a:ext cx="192515" cy="288298"/>
            <a:chOff x="1459800" y="1512500"/>
            <a:chExt cx="131625" cy="197100"/>
          </a:xfrm>
        </p:grpSpPr>
        <p:sp>
          <p:nvSpPr>
            <p:cNvPr id="556" name="Google Shape;556;p23"/>
            <p:cNvSpPr/>
            <p:nvPr/>
          </p:nvSpPr>
          <p:spPr>
            <a:xfrm>
              <a:off x="1533625" y="1599050"/>
              <a:ext cx="600" cy="2450"/>
            </a:xfrm>
            <a:custGeom>
              <a:avLst/>
              <a:gdLst/>
              <a:ahLst/>
              <a:cxnLst/>
              <a:rect l="l" t="t" r="r" b="b"/>
              <a:pathLst>
                <a:path w="24" h="98" extrusionOk="0">
                  <a:moveTo>
                    <a:pt x="0" y="1"/>
                  </a:moveTo>
                  <a:cubicBezTo>
                    <a:pt x="2" y="11"/>
                    <a:pt x="5" y="21"/>
                    <a:pt x="7" y="30"/>
                  </a:cubicBezTo>
                  <a:lnTo>
                    <a:pt x="7" y="30"/>
                  </a:lnTo>
                  <a:cubicBezTo>
                    <a:pt x="7" y="19"/>
                    <a:pt x="3" y="9"/>
                    <a:pt x="0" y="1"/>
                  </a:cubicBezTo>
                  <a:close/>
                  <a:moveTo>
                    <a:pt x="7" y="30"/>
                  </a:moveTo>
                  <a:lnTo>
                    <a:pt x="7" y="30"/>
                  </a:lnTo>
                  <a:cubicBezTo>
                    <a:pt x="7" y="32"/>
                    <a:pt x="7" y="33"/>
                    <a:pt x="7" y="34"/>
                  </a:cubicBezTo>
                  <a:cubicBezTo>
                    <a:pt x="11" y="47"/>
                    <a:pt x="14" y="64"/>
                    <a:pt x="17" y="81"/>
                  </a:cubicBezTo>
                  <a:lnTo>
                    <a:pt x="23" y="98"/>
                  </a:lnTo>
                  <a:cubicBezTo>
                    <a:pt x="19" y="74"/>
                    <a:pt x="13" y="53"/>
                    <a:pt x="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529350" y="1598125"/>
              <a:ext cx="9150" cy="4300"/>
            </a:xfrm>
            <a:custGeom>
              <a:avLst/>
              <a:gdLst/>
              <a:ahLst/>
              <a:cxnLst/>
              <a:rect l="l" t="t" r="r" b="b"/>
              <a:pathLst>
                <a:path w="366" h="172" extrusionOk="0">
                  <a:moveTo>
                    <a:pt x="345" y="1"/>
                  </a:moveTo>
                  <a:lnTo>
                    <a:pt x="1" y="74"/>
                  </a:lnTo>
                  <a:lnTo>
                    <a:pt x="21" y="172"/>
                  </a:lnTo>
                  <a:lnTo>
                    <a:pt x="365" y="98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463575" y="1516850"/>
              <a:ext cx="123425" cy="188350"/>
            </a:xfrm>
            <a:custGeom>
              <a:avLst/>
              <a:gdLst/>
              <a:ahLst/>
              <a:cxnLst/>
              <a:rect l="l" t="t" r="r" b="b"/>
              <a:pathLst>
                <a:path w="4937" h="7534" extrusionOk="0">
                  <a:moveTo>
                    <a:pt x="2585" y="2359"/>
                  </a:moveTo>
                  <a:cubicBezTo>
                    <a:pt x="2601" y="2419"/>
                    <a:pt x="2618" y="2479"/>
                    <a:pt x="2635" y="2543"/>
                  </a:cubicBezTo>
                  <a:cubicBezTo>
                    <a:pt x="2682" y="2743"/>
                    <a:pt x="2729" y="2947"/>
                    <a:pt x="2772" y="3148"/>
                  </a:cubicBezTo>
                  <a:cubicBezTo>
                    <a:pt x="2782" y="3188"/>
                    <a:pt x="2793" y="3225"/>
                    <a:pt x="2799" y="3265"/>
                  </a:cubicBezTo>
                  <a:lnTo>
                    <a:pt x="2796" y="3245"/>
                  </a:lnTo>
                  <a:lnTo>
                    <a:pt x="2796" y="3245"/>
                  </a:lnTo>
                  <a:cubicBezTo>
                    <a:pt x="2799" y="3258"/>
                    <a:pt x="2802" y="3275"/>
                    <a:pt x="2805" y="3292"/>
                  </a:cubicBezTo>
                  <a:cubicBezTo>
                    <a:pt x="2805" y="3302"/>
                    <a:pt x="2809" y="3312"/>
                    <a:pt x="2809" y="3322"/>
                  </a:cubicBezTo>
                  <a:lnTo>
                    <a:pt x="2816" y="3338"/>
                  </a:lnTo>
                  <a:lnTo>
                    <a:pt x="2816" y="3352"/>
                  </a:lnTo>
                  <a:cubicBezTo>
                    <a:pt x="2859" y="3543"/>
                    <a:pt x="2902" y="3733"/>
                    <a:pt x="2946" y="3924"/>
                  </a:cubicBezTo>
                  <a:cubicBezTo>
                    <a:pt x="2856" y="3934"/>
                    <a:pt x="2762" y="3937"/>
                    <a:pt x="2672" y="3951"/>
                  </a:cubicBezTo>
                  <a:cubicBezTo>
                    <a:pt x="2558" y="3968"/>
                    <a:pt x="2444" y="3984"/>
                    <a:pt x="2328" y="4000"/>
                  </a:cubicBezTo>
                  <a:cubicBezTo>
                    <a:pt x="2197" y="4017"/>
                    <a:pt x="2067" y="4034"/>
                    <a:pt x="1939" y="4051"/>
                  </a:cubicBezTo>
                  <a:cubicBezTo>
                    <a:pt x="1979" y="3944"/>
                    <a:pt x="2020" y="3840"/>
                    <a:pt x="2060" y="3736"/>
                  </a:cubicBezTo>
                  <a:cubicBezTo>
                    <a:pt x="2227" y="3325"/>
                    <a:pt x="2401" y="2914"/>
                    <a:pt x="2541" y="2492"/>
                  </a:cubicBezTo>
                  <a:cubicBezTo>
                    <a:pt x="2555" y="2449"/>
                    <a:pt x="2572" y="2402"/>
                    <a:pt x="2585" y="2359"/>
                  </a:cubicBezTo>
                  <a:close/>
                  <a:moveTo>
                    <a:pt x="2705" y="1"/>
                  </a:moveTo>
                  <a:cubicBezTo>
                    <a:pt x="2595" y="1"/>
                    <a:pt x="2495" y="35"/>
                    <a:pt x="2391" y="95"/>
                  </a:cubicBezTo>
                  <a:cubicBezTo>
                    <a:pt x="2294" y="152"/>
                    <a:pt x="2240" y="235"/>
                    <a:pt x="2183" y="328"/>
                  </a:cubicBezTo>
                  <a:cubicBezTo>
                    <a:pt x="2130" y="416"/>
                    <a:pt x="2097" y="516"/>
                    <a:pt x="2063" y="609"/>
                  </a:cubicBezTo>
                  <a:cubicBezTo>
                    <a:pt x="1916" y="1024"/>
                    <a:pt x="1806" y="1449"/>
                    <a:pt x="1682" y="1870"/>
                  </a:cubicBezTo>
                  <a:cubicBezTo>
                    <a:pt x="1641" y="2011"/>
                    <a:pt x="1601" y="2148"/>
                    <a:pt x="1558" y="2285"/>
                  </a:cubicBezTo>
                  <a:cubicBezTo>
                    <a:pt x="1508" y="2435"/>
                    <a:pt x="1454" y="2586"/>
                    <a:pt x="1397" y="2736"/>
                  </a:cubicBezTo>
                  <a:cubicBezTo>
                    <a:pt x="1317" y="2944"/>
                    <a:pt x="1240" y="3151"/>
                    <a:pt x="1160" y="3358"/>
                  </a:cubicBezTo>
                  <a:cubicBezTo>
                    <a:pt x="1090" y="3543"/>
                    <a:pt x="1023" y="3727"/>
                    <a:pt x="956" y="3914"/>
                  </a:cubicBezTo>
                  <a:cubicBezTo>
                    <a:pt x="909" y="4034"/>
                    <a:pt x="873" y="4158"/>
                    <a:pt x="832" y="4278"/>
                  </a:cubicBezTo>
                  <a:cubicBezTo>
                    <a:pt x="806" y="4366"/>
                    <a:pt x="772" y="4452"/>
                    <a:pt x="749" y="4542"/>
                  </a:cubicBezTo>
                  <a:cubicBezTo>
                    <a:pt x="632" y="4937"/>
                    <a:pt x="522" y="5332"/>
                    <a:pt x="401" y="5726"/>
                  </a:cubicBezTo>
                  <a:cubicBezTo>
                    <a:pt x="334" y="5924"/>
                    <a:pt x="267" y="6118"/>
                    <a:pt x="210" y="6319"/>
                  </a:cubicBezTo>
                  <a:cubicBezTo>
                    <a:pt x="147" y="6529"/>
                    <a:pt x="107" y="6750"/>
                    <a:pt x="56" y="6964"/>
                  </a:cubicBezTo>
                  <a:cubicBezTo>
                    <a:pt x="0" y="7211"/>
                    <a:pt x="184" y="7466"/>
                    <a:pt x="425" y="7512"/>
                  </a:cubicBezTo>
                  <a:cubicBezTo>
                    <a:pt x="454" y="7518"/>
                    <a:pt x="483" y="7521"/>
                    <a:pt x="512" y="7521"/>
                  </a:cubicBezTo>
                  <a:cubicBezTo>
                    <a:pt x="605" y="7521"/>
                    <a:pt x="697" y="7493"/>
                    <a:pt x="775" y="7442"/>
                  </a:cubicBezTo>
                  <a:cubicBezTo>
                    <a:pt x="879" y="7368"/>
                    <a:pt x="943" y="7265"/>
                    <a:pt x="973" y="7141"/>
                  </a:cubicBezTo>
                  <a:cubicBezTo>
                    <a:pt x="1007" y="6990"/>
                    <a:pt x="1036" y="6837"/>
                    <a:pt x="1076" y="6689"/>
                  </a:cubicBezTo>
                  <a:cubicBezTo>
                    <a:pt x="1107" y="6576"/>
                    <a:pt x="1144" y="6469"/>
                    <a:pt x="1177" y="6359"/>
                  </a:cubicBezTo>
                  <a:cubicBezTo>
                    <a:pt x="1271" y="6091"/>
                    <a:pt x="1365" y="5827"/>
                    <a:pt x="1445" y="5556"/>
                  </a:cubicBezTo>
                  <a:lnTo>
                    <a:pt x="1535" y="5255"/>
                  </a:lnTo>
                  <a:cubicBezTo>
                    <a:pt x="1554" y="5257"/>
                    <a:pt x="1573" y="5259"/>
                    <a:pt x="1593" y="5259"/>
                  </a:cubicBezTo>
                  <a:cubicBezTo>
                    <a:pt x="1607" y="5259"/>
                    <a:pt x="1621" y="5258"/>
                    <a:pt x="1635" y="5255"/>
                  </a:cubicBezTo>
                  <a:cubicBezTo>
                    <a:pt x="1896" y="5221"/>
                    <a:pt x="2157" y="5188"/>
                    <a:pt x="2418" y="5151"/>
                  </a:cubicBezTo>
                  <a:cubicBezTo>
                    <a:pt x="2532" y="5138"/>
                    <a:pt x="2649" y="5118"/>
                    <a:pt x="2762" y="5098"/>
                  </a:cubicBezTo>
                  <a:cubicBezTo>
                    <a:pt x="2873" y="5078"/>
                    <a:pt x="2986" y="5078"/>
                    <a:pt x="3100" y="5061"/>
                  </a:cubicBezTo>
                  <a:cubicBezTo>
                    <a:pt x="3110" y="5058"/>
                    <a:pt x="3120" y="5054"/>
                    <a:pt x="3130" y="5054"/>
                  </a:cubicBezTo>
                  <a:cubicBezTo>
                    <a:pt x="3137" y="5081"/>
                    <a:pt x="3140" y="5111"/>
                    <a:pt x="3146" y="5138"/>
                  </a:cubicBezTo>
                  <a:cubicBezTo>
                    <a:pt x="3171" y="5285"/>
                    <a:pt x="3197" y="5436"/>
                    <a:pt x="3237" y="5579"/>
                  </a:cubicBezTo>
                  <a:cubicBezTo>
                    <a:pt x="3264" y="5673"/>
                    <a:pt x="3291" y="5766"/>
                    <a:pt x="3321" y="5860"/>
                  </a:cubicBezTo>
                  <a:cubicBezTo>
                    <a:pt x="3371" y="6031"/>
                    <a:pt x="3418" y="6201"/>
                    <a:pt x="3461" y="6372"/>
                  </a:cubicBezTo>
                  <a:cubicBezTo>
                    <a:pt x="3475" y="6439"/>
                    <a:pt x="3488" y="6509"/>
                    <a:pt x="3498" y="6576"/>
                  </a:cubicBezTo>
                  <a:cubicBezTo>
                    <a:pt x="3508" y="6626"/>
                    <a:pt x="3518" y="6677"/>
                    <a:pt x="3525" y="6730"/>
                  </a:cubicBezTo>
                  <a:cubicBezTo>
                    <a:pt x="3538" y="6817"/>
                    <a:pt x="3558" y="6904"/>
                    <a:pt x="3578" y="6987"/>
                  </a:cubicBezTo>
                  <a:cubicBezTo>
                    <a:pt x="3592" y="7041"/>
                    <a:pt x="3618" y="7091"/>
                    <a:pt x="3645" y="7138"/>
                  </a:cubicBezTo>
                  <a:cubicBezTo>
                    <a:pt x="3682" y="7228"/>
                    <a:pt x="3739" y="7305"/>
                    <a:pt x="3813" y="7372"/>
                  </a:cubicBezTo>
                  <a:cubicBezTo>
                    <a:pt x="3903" y="7449"/>
                    <a:pt x="4003" y="7499"/>
                    <a:pt x="4120" y="7523"/>
                  </a:cubicBezTo>
                  <a:cubicBezTo>
                    <a:pt x="4161" y="7530"/>
                    <a:pt x="4202" y="7534"/>
                    <a:pt x="4243" y="7534"/>
                  </a:cubicBezTo>
                  <a:cubicBezTo>
                    <a:pt x="4316" y="7534"/>
                    <a:pt x="4387" y="7522"/>
                    <a:pt x="4458" y="7496"/>
                  </a:cubicBezTo>
                  <a:cubicBezTo>
                    <a:pt x="4565" y="7459"/>
                    <a:pt x="4655" y="7396"/>
                    <a:pt x="4732" y="7311"/>
                  </a:cubicBezTo>
                  <a:cubicBezTo>
                    <a:pt x="4816" y="7185"/>
                    <a:pt x="4889" y="7095"/>
                    <a:pt x="4916" y="6937"/>
                  </a:cubicBezTo>
                  <a:cubicBezTo>
                    <a:pt x="4929" y="6860"/>
                    <a:pt x="4936" y="6783"/>
                    <a:pt x="4932" y="6700"/>
                  </a:cubicBezTo>
                  <a:cubicBezTo>
                    <a:pt x="4932" y="6660"/>
                    <a:pt x="4929" y="6620"/>
                    <a:pt x="4920" y="6579"/>
                  </a:cubicBezTo>
                  <a:cubicBezTo>
                    <a:pt x="4896" y="6445"/>
                    <a:pt x="4866" y="6308"/>
                    <a:pt x="4836" y="6175"/>
                  </a:cubicBezTo>
                  <a:cubicBezTo>
                    <a:pt x="4802" y="6018"/>
                    <a:pt x="4765" y="5860"/>
                    <a:pt x="4719" y="5706"/>
                  </a:cubicBezTo>
                  <a:cubicBezTo>
                    <a:pt x="4665" y="5539"/>
                    <a:pt x="4611" y="5372"/>
                    <a:pt x="4558" y="5208"/>
                  </a:cubicBezTo>
                  <a:cubicBezTo>
                    <a:pt x="4511" y="5071"/>
                    <a:pt x="4481" y="4934"/>
                    <a:pt x="4448" y="4794"/>
                  </a:cubicBezTo>
                  <a:cubicBezTo>
                    <a:pt x="4364" y="4375"/>
                    <a:pt x="4290" y="3957"/>
                    <a:pt x="4184" y="3546"/>
                  </a:cubicBezTo>
                  <a:cubicBezTo>
                    <a:pt x="4080" y="3162"/>
                    <a:pt x="3949" y="2787"/>
                    <a:pt x="3836" y="2406"/>
                  </a:cubicBezTo>
                  <a:cubicBezTo>
                    <a:pt x="3773" y="2191"/>
                    <a:pt x="3702" y="1984"/>
                    <a:pt x="3625" y="1777"/>
                  </a:cubicBezTo>
                  <a:cubicBezTo>
                    <a:pt x="3538" y="1549"/>
                    <a:pt x="3464" y="1325"/>
                    <a:pt x="3401" y="1091"/>
                  </a:cubicBezTo>
                  <a:cubicBezTo>
                    <a:pt x="3364" y="904"/>
                    <a:pt x="3331" y="714"/>
                    <a:pt x="3287" y="526"/>
                  </a:cubicBezTo>
                  <a:cubicBezTo>
                    <a:pt x="3281" y="502"/>
                    <a:pt x="3277" y="479"/>
                    <a:pt x="3271" y="456"/>
                  </a:cubicBezTo>
                  <a:cubicBezTo>
                    <a:pt x="3251" y="388"/>
                    <a:pt x="3220" y="336"/>
                    <a:pt x="3187" y="272"/>
                  </a:cubicBezTo>
                  <a:cubicBezTo>
                    <a:pt x="3120" y="135"/>
                    <a:pt x="2950" y="31"/>
                    <a:pt x="2805" y="11"/>
                  </a:cubicBezTo>
                  <a:cubicBezTo>
                    <a:pt x="2772" y="4"/>
                    <a:pt x="2739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459800" y="1512500"/>
              <a:ext cx="131625" cy="197100"/>
            </a:xfrm>
            <a:custGeom>
              <a:avLst/>
              <a:gdLst/>
              <a:ahLst/>
              <a:cxnLst/>
              <a:rect l="l" t="t" r="r" b="b"/>
              <a:pathLst>
                <a:path w="5265" h="7884" extrusionOk="0">
                  <a:moveTo>
                    <a:pt x="2706" y="3151"/>
                  </a:moveTo>
                  <a:cubicBezTo>
                    <a:pt x="2723" y="3222"/>
                    <a:pt x="2736" y="3292"/>
                    <a:pt x="2752" y="3362"/>
                  </a:cubicBezTo>
                  <a:lnTo>
                    <a:pt x="2796" y="3563"/>
                  </a:lnTo>
                  <a:cubicBezTo>
                    <a:pt x="2823" y="3690"/>
                    <a:pt x="2853" y="3813"/>
                    <a:pt x="2880" y="3941"/>
                  </a:cubicBezTo>
                  <a:cubicBezTo>
                    <a:pt x="2853" y="3944"/>
                    <a:pt x="2826" y="3947"/>
                    <a:pt x="2800" y="3951"/>
                  </a:cubicBezTo>
                  <a:lnTo>
                    <a:pt x="2669" y="3971"/>
                  </a:lnTo>
                  <a:cubicBezTo>
                    <a:pt x="2599" y="3981"/>
                    <a:pt x="2529" y="3991"/>
                    <a:pt x="2455" y="4001"/>
                  </a:cubicBezTo>
                  <a:lnTo>
                    <a:pt x="2362" y="4011"/>
                  </a:lnTo>
                  <a:cubicBezTo>
                    <a:pt x="2365" y="4001"/>
                    <a:pt x="2368" y="3987"/>
                    <a:pt x="2374" y="3974"/>
                  </a:cubicBezTo>
                  <a:lnTo>
                    <a:pt x="2462" y="3760"/>
                  </a:lnTo>
                  <a:cubicBezTo>
                    <a:pt x="2545" y="3560"/>
                    <a:pt x="2629" y="3359"/>
                    <a:pt x="2706" y="3151"/>
                  </a:cubicBezTo>
                  <a:close/>
                  <a:moveTo>
                    <a:pt x="2749" y="1934"/>
                  </a:moveTo>
                  <a:lnTo>
                    <a:pt x="2525" y="2613"/>
                  </a:lnTo>
                  <a:cubicBezTo>
                    <a:pt x="2411" y="2954"/>
                    <a:pt x="2271" y="3296"/>
                    <a:pt x="2138" y="3626"/>
                  </a:cubicBezTo>
                  <a:lnTo>
                    <a:pt x="2050" y="3844"/>
                  </a:lnTo>
                  <a:cubicBezTo>
                    <a:pt x="2017" y="3924"/>
                    <a:pt x="1984" y="4008"/>
                    <a:pt x="1953" y="4091"/>
                  </a:cubicBezTo>
                  <a:lnTo>
                    <a:pt x="1820" y="4435"/>
                  </a:lnTo>
                  <a:lnTo>
                    <a:pt x="2502" y="4349"/>
                  </a:lnTo>
                  <a:cubicBezTo>
                    <a:pt x="2575" y="4339"/>
                    <a:pt x="2649" y="4329"/>
                    <a:pt x="2723" y="4319"/>
                  </a:cubicBezTo>
                  <a:lnTo>
                    <a:pt x="2850" y="4299"/>
                  </a:lnTo>
                  <a:cubicBezTo>
                    <a:pt x="2896" y="4292"/>
                    <a:pt x="2947" y="4288"/>
                    <a:pt x="2993" y="4282"/>
                  </a:cubicBezTo>
                  <a:cubicBezTo>
                    <a:pt x="3033" y="4279"/>
                    <a:pt x="3077" y="4275"/>
                    <a:pt x="3117" y="4272"/>
                  </a:cubicBezTo>
                  <a:lnTo>
                    <a:pt x="3311" y="4248"/>
                  </a:lnTo>
                  <a:lnTo>
                    <a:pt x="3228" y="3887"/>
                  </a:lnTo>
                  <a:cubicBezTo>
                    <a:pt x="3197" y="3753"/>
                    <a:pt x="3167" y="3623"/>
                    <a:pt x="3137" y="3476"/>
                  </a:cubicBezTo>
                  <a:lnTo>
                    <a:pt x="3134" y="3456"/>
                  </a:lnTo>
                  <a:lnTo>
                    <a:pt x="2960" y="3496"/>
                  </a:lnTo>
                  <a:lnTo>
                    <a:pt x="3127" y="3429"/>
                  </a:lnTo>
                  <a:lnTo>
                    <a:pt x="3117" y="3382"/>
                  </a:lnTo>
                  <a:lnTo>
                    <a:pt x="3097" y="3285"/>
                  </a:lnTo>
                  <a:cubicBezTo>
                    <a:pt x="3050" y="3081"/>
                    <a:pt x="3004" y="2877"/>
                    <a:pt x="2956" y="2673"/>
                  </a:cubicBezTo>
                  <a:cubicBezTo>
                    <a:pt x="2940" y="2609"/>
                    <a:pt x="2923" y="2546"/>
                    <a:pt x="2907" y="2486"/>
                  </a:cubicBezTo>
                  <a:lnTo>
                    <a:pt x="2749" y="1934"/>
                  </a:lnTo>
                  <a:close/>
                  <a:moveTo>
                    <a:pt x="2855" y="352"/>
                  </a:moveTo>
                  <a:cubicBezTo>
                    <a:pt x="2879" y="352"/>
                    <a:pt x="2904" y="355"/>
                    <a:pt x="2930" y="359"/>
                  </a:cubicBezTo>
                  <a:cubicBezTo>
                    <a:pt x="3030" y="372"/>
                    <a:pt x="3144" y="449"/>
                    <a:pt x="3181" y="526"/>
                  </a:cubicBezTo>
                  <a:lnTo>
                    <a:pt x="3201" y="566"/>
                  </a:lnTo>
                  <a:cubicBezTo>
                    <a:pt x="3224" y="607"/>
                    <a:pt x="3241" y="640"/>
                    <a:pt x="3251" y="673"/>
                  </a:cubicBezTo>
                  <a:cubicBezTo>
                    <a:pt x="3257" y="697"/>
                    <a:pt x="3261" y="717"/>
                    <a:pt x="3268" y="740"/>
                  </a:cubicBezTo>
                  <a:cubicBezTo>
                    <a:pt x="3294" y="871"/>
                    <a:pt x="3322" y="1001"/>
                    <a:pt x="3345" y="1132"/>
                  </a:cubicBezTo>
                  <a:lnTo>
                    <a:pt x="3382" y="1315"/>
                  </a:lnTo>
                  <a:cubicBezTo>
                    <a:pt x="3448" y="1553"/>
                    <a:pt x="3522" y="1780"/>
                    <a:pt x="3609" y="2011"/>
                  </a:cubicBezTo>
                  <a:cubicBezTo>
                    <a:pt x="3686" y="2212"/>
                    <a:pt x="3753" y="2416"/>
                    <a:pt x="3819" y="2629"/>
                  </a:cubicBezTo>
                  <a:cubicBezTo>
                    <a:pt x="3856" y="2760"/>
                    <a:pt x="3899" y="2890"/>
                    <a:pt x="3940" y="3021"/>
                  </a:cubicBezTo>
                  <a:cubicBezTo>
                    <a:pt x="4017" y="3265"/>
                    <a:pt x="4097" y="3516"/>
                    <a:pt x="4164" y="3767"/>
                  </a:cubicBezTo>
                  <a:cubicBezTo>
                    <a:pt x="4248" y="4081"/>
                    <a:pt x="4311" y="4409"/>
                    <a:pt x="4371" y="4723"/>
                  </a:cubicBezTo>
                  <a:lnTo>
                    <a:pt x="4428" y="5004"/>
                  </a:lnTo>
                  <a:cubicBezTo>
                    <a:pt x="4461" y="5151"/>
                    <a:pt x="4495" y="5295"/>
                    <a:pt x="4542" y="5439"/>
                  </a:cubicBezTo>
                  <a:cubicBezTo>
                    <a:pt x="4595" y="5603"/>
                    <a:pt x="4649" y="5767"/>
                    <a:pt x="4699" y="5931"/>
                  </a:cubicBezTo>
                  <a:cubicBezTo>
                    <a:pt x="4739" y="6061"/>
                    <a:pt x="4776" y="6201"/>
                    <a:pt x="4816" y="6386"/>
                  </a:cubicBezTo>
                  <a:lnTo>
                    <a:pt x="4836" y="6476"/>
                  </a:lnTo>
                  <a:cubicBezTo>
                    <a:pt x="4856" y="6579"/>
                    <a:pt x="4880" y="6683"/>
                    <a:pt x="4900" y="6787"/>
                  </a:cubicBezTo>
                  <a:cubicBezTo>
                    <a:pt x="4907" y="6817"/>
                    <a:pt x="4907" y="6847"/>
                    <a:pt x="4910" y="6880"/>
                  </a:cubicBezTo>
                  <a:cubicBezTo>
                    <a:pt x="4910" y="6948"/>
                    <a:pt x="4907" y="7011"/>
                    <a:pt x="4893" y="7081"/>
                  </a:cubicBezTo>
                  <a:cubicBezTo>
                    <a:pt x="4876" y="7181"/>
                    <a:pt x="4833" y="7245"/>
                    <a:pt x="4766" y="7345"/>
                  </a:cubicBezTo>
                  <a:lnTo>
                    <a:pt x="4742" y="7375"/>
                  </a:lnTo>
                  <a:cubicBezTo>
                    <a:pt x="4689" y="7436"/>
                    <a:pt x="4626" y="7479"/>
                    <a:pt x="4552" y="7506"/>
                  </a:cubicBezTo>
                  <a:cubicBezTo>
                    <a:pt x="4499" y="7523"/>
                    <a:pt x="4448" y="7532"/>
                    <a:pt x="4396" y="7532"/>
                  </a:cubicBezTo>
                  <a:cubicBezTo>
                    <a:pt x="4366" y="7532"/>
                    <a:pt x="4336" y="7529"/>
                    <a:pt x="4305" y="7522"/>
                  </a:cubicBezTo>
                  <a:cubicBezTo>
                    <a:pt x="4217" y="7506"/>
                    <a:pt x="4144" y="7469"/>
                    <a:pt x="4080" y="7416"/>
                  </a:cubicBezTo>
                  <a:cubicBezTo>
                    <a:pt x="4027" y="7365"/>
                    <a:pt x="3987" y="7309"/>
                    <a:pt x="3956" y="7245"/>
                  </a:cubicBezTo>
                  <a:lnTo>
                    <a:pt x="3947" y="7225"/>
                  </a:lnTo>
                  <a:cubicBezTo>
                    <a:pt x="3927" y="7188"/>
                    <a:pt x="3907" y="7152"/>
                    <a:pt x="3896" y="7104"/>
                  </a:cubicBezTo>
                  <a:cubicBezTo>
                    <a:pt x="3879" y="7031"/>
                    <a:pt x="3859" y="6954"/>
                    <a:pt x="3850" y="6877"/>
                  </a:cubicBezTo>
                  <a:cubicBezTo>
                    <a:pt x="3843" y="6823"/>
                    <a:pt x="3833" y="6770"/>
                    <a:pt x="3823" y="6717"/>
                  </a:cubicBezTo>
                  <a:cubicBezTo>
                    <a:pt x="3810" y="6650"/>
                    <a:pt x="3796" y="6579"/>
                    <a:pt x="3783" y="6506"/>
                  </a:cubicBezTo>
                  <a:cubicBezTo>
                    <a:pt x="3746" y="6352"/>
                    <a:pt x="3699" y="6192"/>
                    <a:pt x="3639" y="5984"/>
                  </a:cubicBezTo>
                  <a:lnTo>
                    <a:pt x="3632" y="5968"/>
                  </a:lnTo>
                  <a:cubicBezTo>
                    <a:pt x="3609" y="5880"/>
                    <a:pt x="3582" y="5793"/>
                    <a:pt x="3558" y="5707"/>
                  </a:cubicBezTo>
                  <a:cubicBezTo>
                    <a:pt x="3518" y="5563"/>
                    <a:pt x="3492" y="5412"/>
                    <a:pt x="3468" y="5285"/>
                  </a:cubicBezTo>
                  <a:lnTo>
                    <a:pt x="3425" y="5017"/>
                  </a:lnTo>
                  <a:lnTo>
                    <a:pt x="3221" y="5061"/>
                  </a:lnTo>
                  <a:cubicBezTo>
                    <a:pt x="3174" y="5068"/>
                    <a:pt x="3124" y="5071"/>
                    <a:pt x="3074" y="5077"/>
                  </a:cubicBezTo>
                  <a:cubicBezTo>
                    <a:pt x="3010" y="5081"/>
                    <a:pt x="2947" y="5088"/>
                    <a:pt x="2883" y="5102"/>
                  </a:cubicBezTo>
                  <a:cubicBezTo>
                    <a:pt x="2769" y="5122"/>
                    <a:pt x="2655" y="5138"/>
                    <a:pt x="2545" y="5151"/>
                  </a:cubicBezTo>
                  <a:cubicBezTo>
                    <a:pt x="2374" y="5178"/>
                    <a:pt x="2204" y="5198"/>
                    <a:pt x="2033" y="5222"/>
                  </a:cubicBezTo>
                  <a:lnTo>
                    <a:pt x="1763" y="5255"/>
                  </a:lnTo>
                  <a:cubicBezTo>
                    <a:pt x="1756" y="5256"/>
                    <a:pt x="1748" y="5257"/>
                    <a:pt x="1738" y="5257"/>
                  </a:cubicBezTo>
                  <a:cubicBezTo>
                    <a:pt x="1727" y="5257"/>
                    <a:pt x="1716" y="5256"/>
                    <a:pt x="1703" y="5255"/>
                  </a:cubicBezTo>
                  <a:lnTo>
                    <a:pt x="1559" y="5242"/>
                  </a:lnTo>
                  <a:lnTo>
                    <a:pt x="1428" y="5679"/>
                  </a:lnTo>
                  <a:cubicBezTo>
                    <a:pt x="1358" y="5917"/>
                    <a:pt x="1275" y="6155"/>
                    <a:pt x="1195" y="6386"/>
                  </a:cubicBezTo>
                  <a:lnTo>
                    <a:pt x="1161" y="6479"/>
                  </a:lnTo>
                  <a:cubicBezTo>
                    <a:pt x="1124" y="6590"/>
                    <a:pt x="1090" y="6703"/>
                    <a:pt x="1060" y="6817"/>
                  </a:cubicBezTo>
                  <a:cubicBezTo>
                    <a:pt x="1030" y="6924"/>
                    <a:pt x="1007" y="7031"/>
                    <a:pt x="983" y="7141"/>
                  </a:cubicBezTo>
                  <a:lnTo>
                    <a:pt x="950" y="7275"/>
                  </a:lnTo>
                  <a:cubicBezTo>
                    <a:pt x="934" y="7362"/>
                    <a:pt x="890" y="7425"/>
                    <a:pt x="826" y="7469"/>
                  </a:cubicBezTo>
                  <a:cubicBezTo>
                    <a:pt x="779" y="7502"/>
                    <a:pt x="724" y="7519"/>
                    <a:pt x="668" y="7519"/>
                  </a:cubicBezTo>
                  <a:cubicBezTo>
                    <a:pt x="648" y="7519"/>
                    <a:pt x="628" y="7517"/>
                    <a:pt x="609" y="7513"/>
                  </a:cubicBezTo>
                  <a:cubicBezTo>
                    <a:pt x="536" y="7499"/>
                    <a:pt x="465" y="7449"/>
                    <a:pt x="418" y="7382"/>
                  </a:cubicBezTo>
                  <a:cubicBezTo>
                    <a:pt x="378" y="7315"/>
                    <a:pt x="365" y="7245"/>
                    <a:pt x="378" y="7178"/>
                  </a:cubicBezTo>
                  <a:cubicBezTo>
                    <a:pt x="392" y="7115"/>
                    <a:pt x="408" y="7054"/>
                    <a:pt x="422" y="6991"/>
                  </a:cubicBezTo>
                  <a:cubicBezTo>
                    <a:pt x="452" y="6840"/>
                    <a:pt x="485" y="6687"/>
                    <a:pt x="528" y="6542"/>
                  </a:cubicBezTo>
                  <a:cubicBezTo>
                    <a:pt x="589" y="6342"/>
                    <a:pt x="656" y="6141"/>
                    <a:pt x="719" y="5951"/>
                  </a:cubicBezTo>
                  <a:cubicBezTo>
                    <a:pt x="806" y="5663"/>
                    <a:pt x="894" y="5369"/>
                    <a:pt x="977" y="5077"/>
                  </a:cubicBezTo>
                  <a:lnTo>
                    <a:pt x="1067" y="4764"/>
                  </a:lnTo>
                  <a:cubicBezTo>
                    <a:pt x="1084" y="4707"/>
                    <a:pt x="1104" y="4653"/>
                    <a:pt x="1121" y="4596"/>
                  </a:cubicBezTo>
                  <a:lnTo>
                    <a:pt x="1187" y="4395"/>
                  </a:lnTo>
                  <a:cubicBezTo>
                    <a:pt x="1215" y="4312"/>
                    <a:pt x="1241" y="4228"/>
                    <a:pt x="1271" y="4148"/>
                  </a:cubicBezTo>
                  <a:lnTo>
                    <a:pt x="1325" y="4001"/>
                  </a:lnTo>
                  <a:cubicBezTo>
                    <a:pt x="1375" y="3867"/>
                    <a:pt x="1425" y="3730"/>
                    <a:pt x="1475" y="3597"/>
                  </a:cubicBezTo>
                  <a:lnTo>
                    <a:pt x="1485" y="3569"/>
                  </a:lnTo>
                  <a:cubicBezTo>
                    <a:pt x="1562" y="3372"/>
                    <a:pt x="1636" y="3171"/>
                    <a:pt x="1712" y="2974"/>
                  </a:cubicBezTo>
                  <a:cubicBezTo>
                    <a:pt x="1769" y="2824"/>
                    <a:pt x="1823" y="2669"/>
                    <a:pt x="1880" y="2509"/>
                  </a:cubicBezTo>
                  <a:lnTo>
                    <a:pt x="1900" y="2433"/>
                  </a:lnTo>
                  <a:cubicBezTo>
                    <a:pt x="1937" y="2322"/>
                    <a:pt x="1970" y="2208"/>
                    <a:pt x="2004" y="2095"/>
                  </a:cubicBezTo>
                  <a:cubicBezTo>
                    <a:pt x="2033" y="1994"/>
                    <a:pt x="2061" y="1891"/>
                    <a:pt x="2090" y="1791"/>
                  </a:cubicBezTo>
                  <a:cubicBezTo>
                    <a:pt x="2178" y="1476"/>
                    <a:pt x="2271" y="1152"/>
                    <a:pt x="2382" y="843"/>
                  </a:cubicBezTo>
                  <a:lnTo>
                    <a:pt x="2391" y="817"/>
                  </a:lnTo>
                  <a:cubicBezTo>
                    <a:pt x="2419" y="737"/>
                    <a:pt x="2448" y="656"/>
                    <a:pt x="2485" y="593"/>
                  </a:cubicBezTo>
                  <a:cubicBezTo>
                    <a:pt x="2539" y="506"/>
                    <a:pt x="2575" y="456"/>
                    <a:pt x="2632" y="419"/>
                  </a:cubicBezTo>
                  <a:cubicBezTo>
                    <a:pt x="2711" y="373"/>
                    <a:pt x="2780" y="352"/>
                    <a:pt x="2855" y="352"/>
                  </a:cubicBezTo>
                  <a:close/>
                  <a:moveTo>
                    <a:pt x="2851" y="0"/>
                  </a:moveTo>
                  <a:cubicBezTo>
                    <a:pt x="2711" y="0"/>
                    <a:pt x="2582" y="39"/>
                    <a:pt x="2451" y="118"/>
                  </a:cubicBezTo>
                  <a:cubicBezTo>
                    <a:pt x="2321" y="198"/>
                    <a:pt x="2248" y="309"/>
                    <a:pt x="2184" y="412"/>
                  </a:cubicBezTo>
                  <a:cubicBezTo>
                    <a:pt x="2127" y="506"/>
                    <a:pt x="2090" y="610"/>
                    <a:pt x="2061" y="700"/>
                  </a:cubicBezTo>
                  <a:lnTo>
                    <a:pt x="2050" y="727"/>
                  </a:lnTo>
                  <a:cubicBezTo>
                    <a:pt x="1937" y="1044"/>
                    <a:pt x="1843" y="1376"/>
                    <a:pt x="1752" y="1693"/>
                  </a:cubicBezTo>
                  <a:cubicBezTo>
                    <a:pt x="1723" y="1794"/>
                    <a:pt x="1696" y="1894"/>
                    <a:pt x="1666" y="1998"/>
                  </a:cubicBezTo>
                  <a:cubicBezTo>
                    <a:pt x="1632" y="2108"/>
                    <a:pt x="1599" y="2222"/>
                    <a:pt x="1565" y="2332"/>
                  </a:cubicBezTo>
                  <a:lnTo>
                    <a:pt x="1545" y="2402"/>
                  </a:lnTo>
                  <a:cubicBezTo>
                    <a:pt x="1491" y="2553"/>
                    <a:pt x="1442" y="2700"/>
                    <a:pt x="1385" y="2850"/>
                  </a:cubicBezTo>
                  <a:cubicBezTo>
                    <a:pt x="1308" y="3048"/>
                    <a:pt x="1235" y="3245"/>
                    <a:pt x="1158" y="3442"/>
                  </a:cubicBezTo>
                  <a:lnTo>
                    <a:pt x="1147" y="3469"/>
                  </a:lnTo>
                  <a:cubicBezTo>
                    <a:pt x="1094" y="3606"/>
                    <a:pt x="1044" y="3743"/>
                    <a:pt x="994" y="3881"/>
                  </a:cubicBezTo>
                  <a:lnTo>
                    <a:pt x="940" y="4024"/>
                  </a:lnTo>
                  <a:cubicBezTo>
                    <a:pt x="910" y="4111"/>
                    <a:pt x="880" y="4202"/>
                    <a:pt x="853" y="4288"/>
                  </a:cubicBezTo>
                  <a:lnTo>
                    <a:pt x="789" y="4483"/>
                  </a:lnTo>
                  <a:cubicBezTo>
                    <a:pt x="769" y="4543"/>
                    <a:pt x="749" y="4603"/>
                    <a:pt x="729" y="4667"/>
                  </a:cubicBezTo>
                  <a:lnTo>
                    <a:pt x="639" y="4981"/>
                  </a:lnTo>
                  <a:cubicBezTo>
                    <a:pt x="556" y="5272"/>
                    <a:pt x="472" y="5559"/>
                    <a:pt x="385" y="5844"/>
                  </a:cubicBezTo>
                  <a:cubicBezTo>
                    <a:pt x="321" y="6034"/>
                    <a:pt x="251" y="6235"/>
                    <a:pt x="191" y="6442"/>
                  </a:cubicBezTo>
                  <a:cubicBezTo>
                    <a:pt x="147" y="6599"/>
                    <a:pt x="111" y="6760"/>
                    <a:pt x="77" y="6914"/>
                  </a:cubicBezTo>
                  <a:cubicBezTo>
                    <a:pt x="64" y="6977"/>
                    <a:pt x="51" y="7038"/>
                    <a:pt x="37" y="7098"/>
                  </a:cubicBezTo>
                  <a:cubicBezTo>
                    <a:pt x="0" y="7258"/>
                    <a:pt x="31" y="7429"/>
                    <a:pt x="124" y="7573"/>
                  </a:cubicBezTo>
                  <a:cubicBezTo>
                    <a:pt x="221" y="7723"/>
                    <a:pt x="375" y="7827"/>
                    <a:pt x="542" y="7860"/>
                  </a:cubicBezTo>
                  <a:cubicBezTo>
                    <a:pt x="580" y="7867"/>
                    <a:pt x="619" y="7871"/>
                    <a:pt x="658" y="7871"/>
                  </a:cubicBezTo>
                  <a:cubicBezTo>
                    <a:pt x="787" y="7871"/>
                    <a:pt x="915" y="7832"/>
                    <a:pt x="1024" y="7760"/>
                  </a:cubicBezTo>
                  <a:cubicBezTo>
                    <a:pt x="1161" y="7666"/>
                    <a:pt x="1255" y="7526"/>
                    <a:pt x="1295" y="7355"/>
                  </a:cubicBezTo>
                  <a:lnTo>
                    <a:pt x="1325" y="7215"/>
                  </a:lnTo>
                  <a:cubicBezTo>
                    <a:pt x="1348" y="7115"/>
                    <a:pt x="1371" y="7011"/>
                    <a:pt x="1398" y="6911"/>
                  </a:cubicBezTo>
                  <a:cubicBezTo>
                    <a:pt x="1428" y="6800"/>
                    <a:pt x="1462" y="6693"/>
                    <a:pt x="1496" y="6590"/>
                  </a:cubicBezTo>
                  <a:lnTo>
                    <a:pt x="1525" y="6502"/>
                  </a:lnTo>
                  <a:cubicBezTo>
                    <a:pt x="1609" y="6269"/>
                    <a:pt x="1692" y="6025"/>
                    <a:pt x="1766" y="5780"/>
                  </a:cubicBezTo>
                  <a:lnTo>
                    <a:pt x="1817" y="5603"/>
                  </a:lnTo>
                  <a:lnTo>
                    <a:pt x="2081" y="5570"/>
                  </a:lnTo>
                  <a:cubicBezTo>
                    <a:pt x="2251" y="5546"/>
                    <a:pt x="2422" y="5526"/>
                    <a:pt x="2592" y="5499"/>
                  </a:cubicBezTo>
                  <a:cubicBezTo>
                    <a:pt x="2709" y="5486"/>
                    <a:pt x="2830" y="5466"/>
                    <a:pt x="2944" y="5446"/>
                  </a:cubicBezTo>
                  <a:cubicBezTo>
                    <a:pt x="2996" y="5435"/>
                    <a:pt x="3050" y="5432"/>
                    <a:pt x="3107" y="5426"/>
                  </a:cubicBezTo>
                  <a:lnTo>
                    <a:pt x="3137" y="5426"/>
                  </a:lnTo>
                  <a:cubicBezTo>
                    <a:pt x="3157" y="5543"/>
                    <a:pt x="3184" y="5670"/>
                    <a:pt x="3217" y="5800"/>
                  </a:cubicBezTo>
                  <a:cubicBezTo>
                    <a:pt x="3245" y="5891"/>
                    <a:pt x="3271" y="5977"/>
                    <a:pt x="3297" y="6068"/>
                  </a:cubicBezTo>
                  <a:lnTo>
                    <a:pt x="3302" y="6085"/>
                  </a:lnTo>
                  <a:cubicBezTo>
                    <a:pt x="3362" y="6285"/>
                    <a:pt x="3405" y="6442"/>
                    <a:pt x="3438" y="6582"/>
                  </a:cubicBezTo>
                  <a:cubicBezTo>
                    <a:pt x="3452" y="6650"/>
                    <a:pt x="3465" y="6713"/>
                    <a:pt x="3478" y="6780"/>
                  </a:cubicBezTo>
                  <a:cubicBezTo>
                    <a:pt x="3485" y="6830"/>
                    <a:pt x="3495" y="6880"/>
                    <a:pt x="3502" y="6931"/>
                  </a:cubicBezTo>
                  <a:cubicBezTo>
                    <a:pt x="3515" y="7014"/>
                    <a:pt x="3535" y="7101"/>
                    <a:pt x="3558" y="7201"/>
                  </a:cubicBezTo>
                  <a:cubicBezTo>
                    <a:pt x="3575" y="7275"/>
                    <a:pt x="3609" y="7339"/>
                    <a:pt x="3639" y="7392"/>
                  </a:cubicBezTo>
                  <a:cubicBezTo>
                    <a:pt x="3686" y="7499"/>
                    <a:pt x="3756" y="7596"/>
                    <a:pt x="3850" y="7680"/>
                  </a:cubicBezTo>
                  <a:cubicBezTo>
                    <a:pt x="3960" y="7777"/>
                    <a:pt x="4091" y="7840"/>
                    <a:pt x="4237" y="7867"/>
                  </a:cubicBezTo>
                  <a:cubicBezTo>
                    <a:pt x="4288" y="7877"/>
                    <a:pt x="4341" y="7884"/>
                    <a:pt x="4395" y="7884"/>
                  </a:cubicBezTo>
                  <a:cubicBezTo>
                    <a:pt x="4485" y="7884"/>
                    <a:pt x="4579" y="7867"/>
                    <a:pt x="4669" y="7837"/>
                  </a:cubicBezTo>
                  <a:cubicBezTo>
                    <a:pt x="4802" y="7786"/>
                    <a:pt x="4920" y="7710"/>
                    <a:pt x="5014" y="7603"/>
                  </a:cubicBezTo>
                  <a:lnTo>
                    <a:pt x="5057" y="7542"/>
                  </a:lnTo>
                  <a:cubicBezTo>
                    <a:pt x="5134" y="7425"/>
                    <a:pt x="5208" y="7319"/>
                    <a:pt x="5241" y="7141"/>
                  </a:cubicBezTo>
                  <a:cubicBezTo>
                    <a:pt x="5258" y="7048"/>
                    <a:pt x="5264" y="6961"/>
                    <a:pt x="5261" y="6871"/>
                  </a:cubicBezTo>
                  <a:cubicBezTo>
                    <a:pt x="5258" y="6820"/>
                    <a:pt x="5254" y="6770"/>
                    <a:pt x="5244" y="6720"/>
                  </a:cubicBezTo>
                  <a:cubicBezTo>
                    <a:pt x="5224" y="6613"/>
                    <a:pt x="5201" y="6509"/>
                    <a:pt x="5177" y="6402"/>
                  </a:cubicBezTo>
                  <a:lnTo>
                    <a:pt x="5157" y="6312"/>
                  </a:lnTo>
                  <a:cubicBezTo>
                    <a:pt x="5117" y="6121"/>
                    <a:pt x="5077" y="5968"/>
                    <a:pt x="5037" y="5827"/>
                  </a:cubicBezTo>
                  <a:cubicBezTo>
                    <a:pt x="4987" y="5659"/>
                    <a:pt x="4930" y="5492"/>
                    <a:pt x="4876" y="5325"/>
                  </a:cubicBezTo>
                  <a:cubicBezTo>
                    <a:pt x="4833" y="5202"/>
                    <a:pt x="4802" y="5071"/>
                    <a:pt x="4773" y="4934"/>
                  </a:cubicBezTo>
                  <a:lnTo>
                    <a:pt x="4719" y="4656"/>
                  </a:lnTo>
                  <a:cubicBezTo>
                    <a:pt x="4656" y="4335"/>
                    <a:pt x="4589" y="4001"/>
                    <a:pt x="4501" y="3677"/>
                  </a:cubicBezTo>
                  <a:cubicBezTo>
                    <a:pt x="4435" y="3419"/>
                    <a:pt x="4355" y="3165"/>
                    <a:pt x="4274" y="2917"/>
                  </a:cubicBezTo>
                  <a:lnTo>
                    <a:pt x="4154" y="2526"/>
                  </a:lnTo>
                  <a:cubicBezTo>
                    <a:pt x="4087" y="2308"/>
                    <a:pt x="4017" y="2095"/>
                    <a:pt x="3940" y="1887"/>
                  </a:cubicBezTo>
                  <a:cubicBezTo>
                    <a:pt x="3856" y="1666"/>
                    <a:pt x="3786" y="1445"/>
                    <a:pt x="3723" y="1232"/>
                  </a:cubicBezTo>
                  <a:lnTo>
                    <a:pt x="3692" y="1068"/>
                  </a:lnTo>
                  <a:cubicBezTo>
                    <a:pt x="3666" y="931"/>
                    <a:pt x="3639" y="797"/>
                    <a:pt x="3609" y="663"/>
                  </a:cubicBezTo>
                  <a:cubicBezTo>
                    <a:pt x="3606" y="636"/>
                    <a:pt x="3598" y="610"/>
                    <a:pt x="3592" y="583"/>
                  </a:cubicBezTo>
                  <a:cubicBezTo>
                    <a:pt x="3572" y="513"/>
                    <a:pt x="3542" y="456"/>
                    <a:pt x="3515" y="402"/>
                  </a:cubicBezTo>
                  <a:lnTo>
                    <a:pt x="3495" y="366"/>
                  </a:lnTo>
                  <a:cubicBezTo>
                    <a:pt x="3405" y="188"/>
                    <a:pt x="3194" y="41"/>
                    <a:pt x="2984" y="11"/>
                  </a:cubicBezTo>
                  <a:cubicBezTo>
                    <a:pt x="2938" y="4"/>
                    <a:pt x="2894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23"/>
          <p:cNvGrpSpPr/>
          <p:nvPr/>
        </p:nvGrpSpPr>
        <p:grpSpPr>
          <a:xfrm>
            <a:off x="8558254" y="296958"/>
            <a:ext cx="192516" cy="227716"/>
            <a:chOff x="1824250" y="1008625"/>
            <a:chExt cx="144250" cy="170625"/>
          </a:xfrm>
        </p:grpSpPr>
        <p:sp>
          <p:nvSpPr>
            <p:cNvPr id="561" name="Google Shape;561;p23"/>
            <p:cNvSpPr/>
            <p:nvPr/>
          </p:nvSpPr>
          <p:spPr>
            <a:xfrm>
              <a:off x="1828675" y="1013025"/>
              <a:ext cx="135400" cy="161850"/>
            </a:xfrm>
            <a:custGeom>
              <a:avLst/>
              <a:gdLst/>
              <a:ahLst/>
              <a:cxnLst/>
              <a:rect l="l" t="t" r="r" b="b"/>
              <a:pathLst>
                <a:path w="5416" h="6474" extrusionOk="0">
                  <a:moveTo>
                    <a:pt x="2356" y="0"/>
                  </a:moveTo>
                  <a:cubicBezTo>
                    <a:pt x="2252" y="0"/>
                    <a:pt x="2150" y="4"/>
                    <a:pt x="2047" y="21"/>
                  </a:cubicBezTo>
                  <a:cubicBezTo>
                    <a:pt x="1947" y="37"/>
                    <a:pt x="1847" y="67"/>
                    <a:pt x="1750" y="94"/>
                  </a:cubicBezTo>
                  <a:cubicBezTo>
                    <a:pt x="1690" y="107"/>
                    <a:pt x="1636" y="138"/>
                    <a:pt x="1579" y="161"/>
                  </a:cubicBezTo>
                  <a:cubicBezTo>
                    <a:pt x="1469" y="211"/>
                    <a:pt x="1362" y="274"/>
                    <a:pt x="1258" y="342"/>
                  </a:cubicBezTo>
                  <a:cubicBezTo>
                    <a:pt x="1164" y="402"/>
                    <a:pt x="1074" y="472"/>
                    <a:pt x="988" y="539"/>
                  </a:cubicBezTo>
                  <a:cubicBezTo>
                    <a:pt x="871" y="629"/>
                    <a:pt x="760" y="743"/>
                    <a:pt x="659" y="850"/>
                  </a:cubicBezTo>
                  <a:cubicBezTo>
                    <a:pt x="647" y="863"/>
                    <a:pt x="636" y="876"/>
                    <a:pt x="623" y="890"/>
                  </a:cubicBezTo>
                  <a:cubicBezTo>
                    <a:pt x="562" y="960"/>
                    <a:pt x="506" y="1034"/>
                    <a:pt x="456" y="1111"/>
                  </a:cubicBezTo>
                  <a:cubicBezTo>
                    <a:pt x="358" y="1265"/>
                    <a:pt x="272" y="1428"/>
                    <a:pt x="208" y="1599"/>
                  </a:cubicBezTo>
                  <a:cubicBezTo>
                    <a:pt x="141" y="1783"/>
                    <a:pt x="98" y="1973"/>
                    <a:pt x="65" y="2164"/>
                  </a:cubicBezTo>
                  <a:cubicBezTo>
                    <a:pt x="45" y="2291"/>
                    <a:pt x="28" y="2418"/>
                    <a:pt x="17" y="2546"/>
                  </a:cubicBezTo>
                  <a:cubicBezTo>
                    <a:pt x="1" y="2696"/>
                    <a:pt x="1" y="2850"/>
                    <a:pt x="5" y="3003"/>
                  </a:cubicBezTo>
                  <a:cubicBezTo>
                    <a:pt x="11" y="3144"/>
                    <a:pt x="51" y="3295"/>
                    <a:pt x="91" y="3429"/>
                  </a:cubicBezTo>
                  <a:cubicBezTo>
                    <a:pt x="151" y="3619"/>
                    <a:pt x="228" y="3803"/>
                    <a:pt x="306" y="3987"/>
                  </a:cubicBezTo>
                  <a:cubicBezTo>
                    <a:pt x="342" y="4077"/>
                    <a:pt x="382" y="4167"/>
                    <a:pt x="422" y="4258"/>
                  </a:cubicBezTo>
                  <a:cubicBezTo>
                    <a:pt x="489" y="4402"/>
                    <a:pt x="573" y="4539"/>
                    <a:pt x="656" y="4676"/>
                  </a:cubicBezTo>
                  <a:cubicBezTo>
                    <a:pt x="757" y="4846"/>
                    <a:pt x="867" y="5007"/>
                    <a:pt x="997" y="5150"/>
                  </a:cubicBezTo>
                  <a:cubicBezTo>
                    <a:pt x="1161" y="5331"/>
                    <a:pt x="1339" y="5505"/>
                    <a:pt x="1522" y="5666"/>
                  </a:cubicBezTo>
                  <a:cubicBezTo>
                    <a:pt x="1666" y="5793"/>
                    <a:pt x="1817" y="5917"/>
                    <a:pt x="1977" y="6024"/>
                  </a:cubicBezTo>
                  <a:cubicBezTo>
                    <a:pt x="2175" y="6161"/>
                    <a:pt x="2385" y="6285"/>
                    <a:pt x="2613" y="6362"/>
                  </a:cubicBezTo>
                  <a:cubicBezTo>
                    <a:pt x="2743" y="6405"/>
                    <a:pt x="2877" y="6442"/>
                    <a:pt x="3014" y="6459"/>
                  </a:cubicBezTo>
                  <a:cubicBezTo>
                    <a:pt x="3084" y="6469"/>
                    <a:pt x="3155" y="6473"/>
                    <a:pt x="3227" y="6473"/>
                  </a:cubicBezTo>
                  <a:cubicBezTo>
                    <a:pt x="3293" y="6473"/>
                    <a:pt x="3360" y="6470"/>
                    <a:pt x="3425" y="6465"/>
                  </a:cubicBezTo>
                  <a:cubicBezTo>
                    <a:pt x="3509" y="6459"/>
                    <a:pt x="3589" y="6445"/>
                    <a:pt x="3669" y="6428"/>
                  </a:cubicBezTo>
                  <a:cubicBezTo>
                    <a:pt x="3813" y="6395"/>
                    <a:pt x="3958" y="6362"/>
                    <a:pt x="4098" y="6311"/>
                  </a:cubicBezTo>
                  <a:cubicBezTo>
                    <a:pt x="4248" y="6261"/>
                    <a:pt x="4389" y="6184"/>
                    <a:pt x="4519" y="6094"/>
                  </a:cubicBezTo>
                  <a:cubicBezTo>
                    <a:pt x="4646" y="6007"/>
                    <a:pt x="4750" y="5886"/>
                    <a:pt x="4853" y="5769"/>
                  </a:cubicBezTo>
                  <a:cubicBezTo>
                    <a:pt x="4957" y="5652"/>
                    <a:pt x="5031" y="5528"/>
                    <a:pt x="5108" y="5391"/>
                  </a:cubicBezTo>
                  <a:cubicBezTo>
                    <a:pt x="5185" y="5251"/>
                    <a:pt x="5228" y="5097"/>
                    <a:pt x="5268" y="4943"/>
                  </a:cubicBezTo>
                  <a:cubicBezTo>
                    <a:pt x="5332" y="4706"/>
                    <a:pt x="5402" y="4465"/>
                    <a:pt x="5409" y="4218"/>
                  </a:cubicBezTo>
                  <a:cubicBezTo>
                    <a:pt x="5415" y="4054"/>
                    <a:pt x="5415" y="3886"/>
                    <a:pt x="5392" y="3722"/>
                  </a:cubicBezTo>
                  <a:cubicBezTo>
                    <a:pt x="5389" y="3699"/>
                    <a:pt x="5386" y="3676"/>
                    <a:pt x="5382" y="3649"/>
                  </a:cubicBezTo>
                  <a:cubicBezTo>
                    <a:pt x="5365" y="3579"/>
                    <a:pt x="5345" y="3512"/>
                    <a:pt x="5329" y="3442"/>
                  </a:cubicBezTo>
                  <a:cubicBezTo>
                    <a:pt x="5325" y="3429"/>
                    <a:pt x="5322" y="3415"/>
                    <a:pt x="5315" y="3401"/>
                  </a:cubicBezTo>
                  <a:cubicBezTo>
                    <a:pt x="5272" y="3324"/>
                    <a:pt x="5238" y="3244"/>
                    <a:pt x="5178" y="3181"/>
                  </a:cubicBezTo>
                  <a:cubicBezTo>
                    <a:pt x="5128" y="3128"/>
                    <a:pt x="5077" y="3071"/>
                    <a:pt x="5017" y="3027"/>
                  </a:cubicBezTo>
                  <a:cubicBezTo>
                    <a:pt x="4997" y="3014"/>
                    <a:pt x="4981" y="2997"/>
                    <a:pt x="4961" y="2983"/>
                  </a:cubicBezTo>
                  <a:cubicBezTo>
                    <a:pt x="4852" y="2900"/>
                    <a:pt x="4718" y="2857"/>
                    <a:pt x="4583" y="2857"/>
                  </a:cubicBezTo>
                  <a:cubicBezTo>
                    <a:pt x="4503" y="2857"/>
                    <a:pt x="4423" y="2872"/>
                    <a:pt x="4349" y="2903"/>
                  </a:cubicBezTo>
                  <a:cubicBezTo>
                    <a:pt x="4108" y="3000"/>
                    <a:pt x="3944" y="3251"/>
                    <a:pt x="3958" y="3512"/>
                  </a:cubicBezTo>
                  <a:lnTo>
                    <a:pt x="3958" y="3525"/>
                  </a:lnTo>
                  <a:cubicBezTo>
                    <a:pt x="3944" y="3602"/>
                    <a:pt x="3950" y="3682"/>
                    <a:pt x="3954" y="3759"/>
                  </a:cubicBezTo>
                  <a:cubicBezTo>
                    <a:pt x="3954" y="3803"/>
                    <a:pt x="3967" y="3850"/>
                    <a:pt x="3974" y="3890"/>
                  </a:cubicBezTo>
                  <a:cubicBezTo>
                    <a:pt x="3984" y="3950"/>
                    <a:pt x="3991" y="4011"/>
                    <a:pt x="3994" y="4067"/>
                  </a:cubicBezTo>
                  <a:cubicBezTo>
                    <a:pt x="3984" y="4207"/>
                    <a:pt x="3958" y="4345"/>
                    <a:pt x="3927" y="4482"/>
                  </a:cubicBezTo>
                  <a:cubicBezTo>
                    <a:pt x="3901" y="4576"/>
                    <a:pt x="3870" y="4669"/>
                    <a:pt x="3830" y="4759"/>
                  </a:cubicBezTo>
                  <a:cubicBezTo>
                    <a:pt x="3793" y="4813"/>
                    <a:pt x="3753" y="4863"/>
                    <a:pt x="3710" y="4914"/>
                  </a:cubicBezTo>
                  <a:cubicBezTo>
                    <a:pt x="3697" y="4923"/>
                    <a:pt x="3683" y="4934"/>
                    <a:pt x="3669" y="4943"/>
                  </a:cubicBezTo>
                  <a:cubicBezTo>
                    <a:pt x="3620" y="4967"/>
                    <a:pt x="3563" y="4987"/>
                    <a:pt x="3509" y="5004"/>
                  </a:cubicBezTo>
                  <a:cubicBezTo>
                    <a:pt x="3419" y="5024"/>
                    <a:pt x="3325" y="5040"/>
                    <a:pt x="3231" y="5047"/>
                  </a:cubicBezTo>
                  <a:cubicBezTo>
                    <a:pt x="3202" y="5044"/>
                    <a:pt x="3168" y="5037"/>
                    <a:pt x="3135" y="5034"/>
                  </a:cubicBezTo>
                  <a:cubicBezTo>
                    <a:pt x="3061" y="5007"/>
                    <a:pt x="2987" y="4977"/>
                    <a:pt x="2917" y="4940"/>
                  </a:cubicBezTo>
                  <a:cubicBezTo>
                    <a:pt x="2649" y="4773"/>
                    <a:pt x="2408" y="4562"/>
                    <a:pt x="2181" y="4345"/>
                  </a:cubicBezTo>
                  <a:cubicBezTo>
                    <a:pt x="2101" y="4261"/>
                    <a:pt x="2027" y="4174"/>
                    <a:pt x="1957" y="4084"/>
                  </a:cubicBezTo>
                  <a:cubicBezTo>
                    <a:pt x="1894" y="4000"/>
                    <a:pt x="1837" y="3910"/>
                    <a:pt x="1780" y="3820"/>
                  </a:cubicBezTo>
                  <a:cubicBezTo>
                    <a:pt x="1706" y="3679"/>
                    <a:pt x="1643" y="3532"/>
                    <a:pt x="1579" y="3385"/>
                  </a:cubicBezTo>
                  <a:cubicBezTo>
                    <a:pt x="1519" y="3241"/>
                    <a:pt x="1453" y="3094"/>
                    <a:pt x="1405" y="2947"/>
                  </a:cubicBezTo>
                  <a:cubicBezTo>
                    <a:pt x="1396" y="2883"/>
                    <a:pt x="1389" y="2823"/>
                    <a:pt x="1385" y="2759"/>
                  </a:cubicBezTo>
                  <a:cubicBezTo>
                    <a:pt x="1392" y="2552"/>
                    <a:pt x="1416" y="2345"/>
                    <a:pt x="1459" y="2140"/>
                  </a:cubicBezTo>
                  <a:cubicBezTo>
                    <a:pt x="1489" y="2047"/>
                    <a:pt x="1522" y="1957"/>
                    <a:pt x="1566" y="1867"/>
                  </a:cubicBezTo>
                  <a:cubicBezTo>
                    <a:pt x="1636" y="1759"/>
                    <a:pt x="1713" y="1659"/>
                    <a:pt x="1800" y="1562"/>
                  </a:cubicBezTo>
                  <a:cubicBezTo>
                    <a:pt x="1904" y="1462"/>
                    <a:pt x="2014" y="1368"/>
                    <a:pt x="2135" y="1291"/>
                  </a:cubicBezTo>
                  <a:cubicBezTo>
                    <a:pt x="2212" y="1251"/>
                    <a:pt x="2285" y="1217"/>
                    <a:pt x="2365" y="1188"/>
                  </a:cubicBezTo>
                  <a:cubicBezTo>
                    <a:pt x="2476" y="1171"/>
                    <a:pt x="2589" y="1168"/>
                    <a:pt x="2700" y="1168"/>
                  </a:cubicBezTo>
                  <a:lnTo>
                    <a:pt x="2914" y="1168"/>
                  </a:lnTo>
                  <a:cubicBezTo>
                    <a:pt x="3021" y="1154"/>
                    <a:pt x="3115" y="1117"/>
                    <a:pt x="3198" y="1050"/>
                  </a:cubicBezTo>
                  <a:cubicBezTo>
                    <a:pt x="3319" y="956"/>
                    <a:pt x="3399" y="816"/>
                    <a:pt x="3419" y="666"/>
                  </a:cubicBezTo>
                  <a:cubicBezTo>
                    <a:pt x="3439" y="512"/>
                    <a:pt x="3396" y="354"/>
                    <a:pt x="3302" y="234"/>
                  </a:cubicBezTo>
                  <a:cubicBezTo>
                    <a:pt x="3218" y="121"/>
                    <a:pt x="3064" y="13"/>
                    <a:pt x="2917" y="10"/>
                  </a:cubicBezTo>
                  <a:cubicBezTo>
                    <a:pt x="2803" y="7"/>
                    <a:pt x="2686" y="4"/>
                    <a:pt x="2573" y="4"/>
                  </a:cubicBezTo>
                  <a:cubicBezTo>
                    <a:pt x="2500" y="2"/>
                    <a:pt x="2428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1824250" y="1008625"/>
              <a:ext cx="144250" cy="170625"/>
            </a:xfrm>
            <a:custGeom>
              <a:avLst/>
              <a:gdLst/>
              <a:ahLst/>
              <a:cxnLst/>
              <a:rect l="l" t="t" r="r" b="b"/>
              <a:pathLst>
                <a:path w="5770" h="6825" extrusionOk="0">
                  <a:moveTo>
                    <a:pt x="5328" y="3645"/>
                  </a:moveTo>
                  <a:lnTo>
                    <a:pt x="5328" y="3645"/>
                  </a:lnTo>
                  <a:cubicBezTo>
                    <a:pt x="5328" y="3645"/>
                    <a:pt x="5331" y="3651"/>
                    <a:pt x="5339" y="3661"/>
                  </a:cubicBezTo>
                  <a:cubicBezTo>
                    <a:pt x="5335" y="3655"/>
                    <a:pt x="5332" y="3650"/>
                    <a:pt x="5328" y="3645"/>
                  </a:cubicBezTo>
                  <a:close/>
                  <a:moveTo>
                    <a:pt x="2545" y="352"/>
                  </a:moveTo>
                  <a:cubicBezTo>
                    <a:pt x="2590" y="352"/>
                    <a:pt x="2636" y="353"/>
                    <a:pt x="2683" y="354"/>
                  </a:cubicBezTo>
                  <a:lnTo>
                    <a:pt x="2750" y="354"/>
                  </a:lnTo>
                  <a:cubicBezTo>
                    <a:pt x="2863" y="357"/>
                    <a:pt x="2977" y="357"/>
                    <a:pt x="3091" y="360"/>
                  </a:cubicBezTo>
                  <a:cubicBezTo>
                    <a:pt x="3164" y="364"/>
                    <a:pt x="3275" y="430"/>
                    <a:pt x="3342" y="518"/>
                  </a:cubicBezTo>
                  <a:cubicBezTo>
                    <a:pt x="3405" y="601"/>
                    <a:pt x="3436" y="711"/>
                    <a:pt x="3422" y="819"/>
                  </a:cubicBezTo>
                  <a:cubicBezTo>
                    <a:pt x="3408" y="925"/>
                    <a:pt x="3352" y="1023"/>
                    <a:pt x="3268" y="1089"/>
                  </a:cubicBezTo>
                  <a:cubicBezTo>
                    <a:pt x="3212" y="1129"/>
                    <a:pt x="3147" y="1157"/>
                    <a:pt x="3081" y="1169"/>
                  </a:cubicBezTo>
                  <a:lnTo>
                    <a:pt x="2877" y="1166"/>
                  </a:lnTo>
                  <a:cubicBezTo>
                    <a:pt x="2763" y="1166"/>
                    <a:pt x="2639" y="1169"/>
                    <a:pt x="2516" y="1189"/>
                  </a:cubicBezTo>
                  <a:lnTo>
                    <a:pt x="2482" y="1200"/>
                  </a:lnTo>
                  <a:cubicBezTo>
                    <a:pt x="2405" y="1226"/>
                    <a:pt x="2321" y="1263"/>
                    <a:pt x="2218" y="1320"/>
                  </a:cubicBezTo>
                  <a:cubicBezTo>
                    <a:pt x="2101" y="1393"/>
                    <a:pt x="1988" y="1487"/>
                    <a:pt x="1847" y="1621"/>
                  </a:cubicBezTo>
                  <a:cubicBezTo>
                    <a:pt x="1750" y="1728"/>
                    <a:pt x="1666" y="1839"/>
                    <a:pt x="1596" y="1949"/>
                  </a:cubicBezTo>
                  <a:lnTo>
                    <a:pt x="1586" y="1966"/>
                  </a:lnTo>
                  <a:cubicBezTo>
                    <a:pt x="1539" y="2060"/>
                    <a:pt x="1499" y="2160"/>
                    <a:pt x="1462" y="2280"/>
                  </a:cubicBezTo>
                  <a:cubicBezTo>
                    <a:pt x="1422" y="2474"/>
                    <a:pt x="1395" y="2685"/>
                    <a:pt x="1386" y="2946"/>
                  </a:cubicBezTo>
                  <a:cubicBezTo>
                    <a:pt x="1389" y="3016"/>
                    <a:pt x="1395" y="3083"/>
                    <a:pt x="1409" y="3150"/>
                  </a:cubicBezTo>
                  <a:lnTo>
                    <a:pt x="1415" y="3176"/>
                  </a:lnTo>
                  <a:cubicBezTo>
                    <a:pt x="1459" y="3313"/>
                    <a:pt x="1516" y="3444"/>
                    <a:pt x="1569" y="3571"/>
                  </a:cubicBezTo>
                  <a:lnTo>
                    <a:pt x="1596" y="3631"/>
                  </a:lnTo>
                  <a:cubicBezTo>
                    <a:pt x="1650" y="3755"/>
                    <a:pt x="1719" y="3919"/>
                    <a:pt x="1810" y="4089"/>
                  </a:cubicBezTo>
                  <a:cubicBezTo>
                    <a:pt x="1860" y="4173"/>
                    <a:pt x="1920" y="4273"/>
                    <a:pt x="1994" y="4367"/>
                  </a:cubicBezTo>
                  <a:cubicBezTo>
                    <a:pt x="2061" y="4457"/>
                    <a:pt x="2141" y="4548"/>
                    <a:pt x="2235" y="4648"/>
                  </a:cubicBezTo>
                  <a:cubicBezTo>
                    <a:pt x="2519" y="4919"/>
                    <a:pt x="2760" y="5113"/>
                    <a:pt x="3000" y="5266"/>
                  </a:cubicBezTo>
                  <a:lnTo>
                    <a:pt x="3017" y="5277"/>
                  </a:lnTo>
                  <a:cubicBezTo>
                    <a:pt x="3104" y="5317"/>
                    <a:pt x="3181" y="5350"/>
                    <a:pt x="3255" y="5374"/>
                  </a:cubicBezTo>
                  <a:lnTo>
                    <a:pt x="3278" y="5380"/>
                  </a:lnTo>
                  <a:cubicBezTo>
                    <a:pt x="3318" y="5387"/>
                    <a:pt x="3355" y="5394"/>
                    <a:pt x="3392" y="5397"/>
                  </a:cubicBezTo>
                  <a:lnTo>
                    <a:pt x="3408" y="5400"/>
                  </a:lnTo>
                  <a:lnTo>
                    <a:pt x="3425" y="5397"/>
                  </a:lnTo>
                  <a:cubicBezTo>
                    <a:pt x="3516" y="5391"/>
                    <a:pt x="3613" y="5377"/>
                    <a:pt x="3740" y="5346"/>
                  </a:cubicBezTo>
                  <a:cubicBezTo>
                    <a:pt x="3800" y="5330"/>
                    <a:pt x="3860" y="5306"/>
                    <a:pt x="3917" y="5283"/>
                  </a:cubicBezTo>
                  <a:lnTo>
                    <a:pt x="3950" y="5263"/>
                  </a:lnTo>
                  <a:cubicBezTo>
                    <a:pt x="3967" y="5250"/>
                    <a:pt x="3984" y="5240"/>
                    <a:pt x="3997" y="5226"/>
                  </a:cubicBezTo>
                  <a:lnTo>
                    <a:pt x="4017" y="5206"/>
                  </a:lnTo>
                  <a:cubicBezTo>
                    <a:pt x="4070" y="5146"/>
                    <a:pt x="4115" y="5090"/>
                    <a:pt x="4155" y="5036"/>
                  </a:cubicBezTo>
                  <a:lnTo>
                    <a:pt x="4168" y="5005"/>
                  </a:lnTo>
                  <a:cubicBezTo>
                    <a:pt x="4218" y="4899"/>
                    <a:pt x="4251" y="4789"/>
                    <a:pt x="4275" y="4698"/>
                  </a:cubicBezTo>
                  <a:cubicBezTo>
                    <a:pt x="4302" y="4581"/>
                    <a:pt x="4335" y="4423"/>
                    <a:pt x="4345" y="4256"/>
                  </a:cubicBezTo>
                  <a:lnTo>
                    <a:pt x="4345" y="4247"/>
                  </a:lnTo>
                  <a:lnTo>
                    <a:pt x="4345" y="4236"/>
                  </a:lnTo>
                  <a:cubicBezTo>
                    <a:pt x="4342" y="4170"/>
                    <a:pt x="4335" y="4102"/>
                    <a:pt x="4325" y="4039"/>
                  </a:cubicBezTo>
                  <a:cubicBezTo>
                    <a:pt x="4322" y="4019"/>
                    <a:pt x="4318" y="4002"/>
                    <a:pt x="4315" y="3982"/>
                  </a:cubicBezTo>
                  <a:cubicBezTo>
                    <a:pt x="4311" y="3966"/>
                    <a:pt x="4305" y="3942"/>
                    <a:pt x="4305" y="3935"/>
                  </a:cubicBezTo>
                  <a:lnTo>
                    <a:pt x="4305" y="3862"/>
                  </a:lnTo>
                  <a:cubicBezTo>
                    <a:pt x="4302" y="3815"/>
                    <a:pt x="4302" y="3768"/>
                    <a:pt x="4308" y="3715"/>
                  </a:cubicBezTo>
                  <a:lnTo>
                    <a:pt x="4311" y="3698"/>
                  </a:lnTo>
                  <a:lnTo>
                    <a:pt x="4311" y="3678"/>
                  </a:lnTo>
                  <a:cubicBezTo>
                    <a:pt x="4302" y="3494"/>
                    <a:pt x="4419" y="3310"/>
                    <a:pt x="4592" y="3243"/>
                  </a:cubicBezTo>
                  <a:cubicBezTo>
                    <a:pt x="4647" y="3221"/>
                    <a:pt x="4706" y="3209"/>
                    <a:pt x="4765" y="3209"/>
                  </a:cubicBezTo>
                  <a:cubicBezTo>
                    <a:pt x="4860" y="3209"/>
                    <a:pt x="4954" y="3239"/>
                    <a:pt x="5030" y="3296"/>
                  </a:cubicBezTo>
                  <a:lnTo>
                    <a:pt x="5091" y="3344"/>
                  </a:lnTo>
                  <a:cubicBezTo>
                    <a:pt x="5124" y="3370"/>
                    <a:pt x="5161" y="3407"/>
                    <a:pt x="5198" y="3444"/>
                  </a:cubicBezTo>
                  <a:lnTo>
                    <a:pt x="5231" y="3480"/>
                  </a:lnTo>
                  <a:cubicBezTo>
                    <a:pt x="5258" y="3508"/>
                    <a:pt x="5278" y="3551"/>
                    <a:pt x="5305" y="3601"/>
                  </a:cubicBezTo>
                  <a:cubicBezTo>
                    <a:pt x="5312" y="3615"/>
                    <a:pt x="5319" y="3630"/>
                    <a:pt x="5328" y="3645"/>
                  </a:cubicBezTo>
                  <a:lnTo>
                    <a:pt x="5328" y="3645"/>
                  </a:lnTo>
                  <a:lnTo>
                    <a:pt x="5499" y="3597"/>
                  </a:lnTo>
                  <a:lnTo>
                    <a:pt x="5499" y="3597"/>
                  </a:lnTo>
                  <a:lnTo>
                    <a:pt x="5335" y="3665"/>
                  </a:lnTo>
                  <a:lnTo>
                    <a:pt x="5342" y="3691"/>
                  </a:lnTo>
                  <a:cubicBezTo>
                    <a:pt x="5359" y="3748"/>
                    <a:pt x="5375" y="3801"/>
                    <a:pt x="5385" y="3858"/>
                  </a:cubicBezTo>
                  <a:cubicBezTo>
                    <a:pt x="5388" y="3882"/>
                    <a:pt x="5392" y="3902"/>
                    <a:pt x="5395" y="3926"/>
                  </a:cubicBezTo>
                  <a:cubicBezTo>
                    <a:pt x="5419" y="4073"/>
                    <a:pt x="5415" y="4230"/>
                    <a:pt x="5412" y="4390"/>
                  </a:cubicBezTo>
                  <a:cubicBezTo>
                    <a:pt x="5405" y="4591"/>
                    <a:pt x="5351" y="4792"/>
                    <a:pt x="5294" y="5005"/>
                  </a:cubicBezTo>
                  <a:lnTo>
                    <a:pt x="5274" y="5076"/>
                  </a:lnTo>
                  <a:cubicBezTo>
                    <a:pt x="5238" y="5220"/>
                    <a:pt x="5198" y="5360"/>
                    <a:pt x="5131" y="5481"/>
                  </a:cubicBezTo>
                  <a:cubicBezTo>
                    <a:pt x="5061" y="5607"/>
                    <a:pt x="4993" y="5725"/>
                    <a:pt x="4900" y="5828"/>
                  </a:cubicBezTo>
                  <a:lnTo>
                    <a:pt x="4873" y="5859"/>
                  </a:lnTo>
                  <a:cubicBezTo>
                    <a:pt x="4783" y="5959"/>
                    <a:pt x="4696" y="6059"/>
                    <a:pt x="4596" y="6126"/>
                  </a:cubicBezTo>
                  <a:cubicBezTo>
                    <a:pt x="4462" y="6217"/>
                    <a:pt x="4339" y="6283"/>
                    <a:pt x="4218" y="6323"/>
                  </a:cubicBezTo>
                  <a:cubicBezTo>
                    <a:pt x="4094" y="6363"/>
                    <a:pt x="3964" y="6397"/>
                    <a:pt x="3806" y="6434"/>
                  </a:cubicBezTo>
                  <a:cubicBezTo>
                    <a:pt x="3726" y="6450"/>
                    <a:pt x="3656" y="6461"/>
                    <a:pt x="3593" y="6467"/>
                  </a:cubicBezTo>
                  <a:cubicBezTo>
                    <a:pt x="3539" y="6471"/>
                    <a:pt x="3477" y="6474"/>
                    <a:pt x="3412" y="6474"/>
                  </a:cubicBezTo>
                  <a:cubicBezTo>
                    <a:pt x="3347" y="6474"/>
                    <a:pt x="3280" y="6471"/>
                    <a:pt x="3215" y="6461"/>
                  </a:cubicBezTo>
                  <a:cubicBezTo>
                    <a:pt x="3104" y="6447"/>
                    <a:pt x="2984" y="6417"/>
                    <a:pt x="2846" y="6370"/>
                  </a:cubicBezTo>
                  <a:cubicBezTo>
                    <a:pt x="2663" y="6310"/>
                    <a:pt x="2476" y="6209"/>
                    <a:pt x="2255" y="6056"/>
                  </a:cubicBezTo>
                  <a:cubicBezTo>
                    <a:pt x="2114" y="5962"/>
                    <a:pt x="1974" y="5848"/>
                    <a:pt x="1817" y="5712"/>
                  </a:cubicBezTo>
                  <a:cubicBezTo>
                    <a:pt x="1636" y="5551"/>
                    <a:pt x="1466" y="5383"/>
                    <a:pt x="1305" y="5210"/>
                  </a:cubicBezTo>
                  <a:cubicBezTo>
                    <a:pt x="1198" y="5090"/>
                    <a:pt x="1094" y="4949"/>
                    <a:pt x="984" y="4761"/>
                  </a:cubicBezTo>
                  <a:lnTo>
                    <a:pt x="964" y="4732"/>
                  </a:lnTo>
                  <a:cubicBezTo>
                    <a:pt x="890" y="4604"/>
                    <a:pt x="816" y="4488"/>
                    <a:pt x="759" y="4360"/>
                  </a:cubicBezTo>
                  <a:lnTo>
                    <a:pt x="739" y="4317"/>
                  </a:lnTo>
                  <a:cubicBezTo>
                    <a:pt x="710" y="4243"/>
                    <a:pt x="676" y="4170"/>
                    <a:pt x="646" y="4096"/>
                  </a:cubicBezTo>
                  <a:lnTo>
                    <a:pt x="616" y="4022"/>
                  </a:lnTo>
                  <a:cubicBezTo>
                    <a:pt x="549" y="3862"/>
                    <a:pt x="486" y="3708"/>
                    <a:pt x="435" y="3551"/>
                  </a:cubicBezTo>
                  <a:cubicBezTo>
                    <a:pt x="398" y="3427"/>
                    <a:pt x="362" y="3293"/>
                    <a:pt x="358" y="3173"/>
                  </a:cubicBezTo>
                  <a:cubicBezTo>
                    <a:pt x="355" y="3036"/>
                    <a:pt x="355" y="2885"/>
                    <a:pt x="369" y="2738"/>
                  </a:cubicBezTo>
                  <a:cubicBezTo>
                    <a:pt x="378" y="2637"/>
                    <a:pt x="392" y="2504"/>
                    <a:pt x="415" y="2370"/>
                  </a:cubicBezTo>
                  <a:cubicBezTo>
                    <a:pt x="452" y="2163"/>
                    <a:pt x="495" y="1989"/>
                    <a:pt x="549" y="1835"/>
                  </a:cubicBezTo>
                  <a:cubicBezTo>
                    <a:pt x="603" y="1688"/>
                    <a:pt x="683" y="1538"/>
                    <a:pt x="779" y="1380"/>
                  </a:cubicBezTo>
                  <a:cubicBezTo>
                    <a:pt x="824" y="1313"/>
                    <a:pt x="873" y="1250"/>
                    <a:pt x="934" y="1183"/>
                  </a:cubicBezTo>
                  <a:lnTo>
                    <a:pt x="967" y="1146"/>
                  </a:lnTo>
                  <a:cubicBezTo>
                    <a:pt x="1060" y="1043"/>
                    <a:pt x="1161" y="936"/>
                    <a:pt x="1272" y="856"/>
                  </a:cubicBezTo>
                  <a:lnTo>
                    <a:pt x="1312" y="825"/>
                  </a:lnTo>
                  <a:cubicBezTo>
                    <a:pt x="1386" y="765"/>
                    <a:pt x="1455" y="711"/>
                    <a:pt x="1529" y="665"/>
                  </a:cubicBezTo>
                  <a:cubicBezTo>
                    <a:pt x="1622" y="608"/>
                    <a:pt x="1727" y="544"/>
                    <a:pt x="1830" y="498"/>
                  </a:cubicBezTo>
                  <a:lnTo>
                    <a:pt x="1860" y="484"/>
                  </a:lnTo>
                  <a:cubicBezTo>
                    <a:pt x="1900" y="464"/>
                    <a:pt x="1940" y="447"/>
                    <a:pt x="1974" y="437"/>
                  </a:cubicBezTo>
                  <a:lnTo>
                    <a:pt x="2008" y="430"/>
                  </a:lnTo>
                  <a:cubicBezTo>
                    <a:pt x="2091" y="407"/>
                    <a:pt x="2171" y="384"/>
                    <a:pt x="2252" y="370"/>
                  </a:cubicBezTo>
                  <a:cubicBezTo>
                    <a:pt x="2346" y="356"/>
                    <a:pt x="2444" y="352"/>
                    <a:pt x="2545" y="352"/>
                  </a:cubicBezTo>
                  <a:close/>
                  <a:moveTo>
                    <a:pt x="2529" y="0"/>
                  </a:moveTo>
                  <a:cubicBezTo>
                    <a:pt x="2420" y="0"/>
                    <a:pt x="2309" y="5"/>
                    <a:pt x="2195" y="22"/>
                  </a:cubicBezTo>
                  <a:cubicBezTo>
                    <a:pt x="2097" y="39"/>
                    <a:pt x="2004" y="66"/>
                    <a:pt x="1914" y="89"/>
                  </a:cubicBezTo>
                  <a:lnTo>
                    <a:pt x="1880" y="99"/>
                  </a:lnTo>
                  <a:cubicBezTo>
                    <a:pt x="1817" y="116"/>
                    <a:pt x="1763" y="143"/>
                    <a:pt x="1713" y="166"/>
                  </a:cubicBezTo>
                  <a:lnTo>
                    <a:pt x="1687" y="176"/>
                  </a:lnTo>
                  <a:cubicBezTo>
                    <a:pt x="1562" y="233"/>
                    <a:pt x="1449" y="303"/>
                    <a:pt x="1341" y="367"/>
                  </a:cubicBezTo>
                  <a:cubicBezTo>
                    <a:pt x="1255" y="424"/>
                    <a:pt x="1174" y="484"/>
                    <a:pt x="1097" y="544"/>
                  </a:cubicBezTo>
                  <a:lnTo>
                    <a:pt x="1057" y="575"/>
                  </a:lnTo>
                  <a:cubicBezTo>
                    <a:pt x="927" y="675"/>
                    <a:pt x="813" y="791"/>
                    <a:pt x="706" y="909"/>
                  </a:cubicBezTo>
                  <a:lnTo>
                    <a:pt x="670" y="949"/>
                  </a:lnTo>
                  <a:cubicBezTo>
                    <a:pt x="596" y="1032"/>
                    <a:pt x="539" y="1109"/>
                    <a:pt x="486" y="1193"/>
                  </a:cubicBezTo>
                  <a:cubicBezTo>
                    <a:pt x="372" y="1367"/>
                    <a:pt x="282" y="1544"/>
                    <a:pt x="222" y="1714"/>
                  </a:cubicBezTo>
                  <a:cubicBezTo>
                    <a:pt x="157" y="1889"/>
                    <a:pt x="108" y="2083"/>
                    <a:pt x="68" y="2310"/>
                  </a:cubicBezTo>
                  <a:cubicBezTo>
                    <a:pt x="44" y="2454"/>
                    <a:pt x="27" y="2597"/>
                    <a:pt x="17" y="2705"/>
                  </a:cubicBezTo>
                  <a:cubicBezTo>
                    <a:pt x="1" y="2869"/>
                    <a:pt x="4" y="3032"/>
                    <a:pt x="7" y="3183"/>
                  </a:cubicBezTo>
                  <a:cubicBezTo>
                    <a:pt x="11" y="3347"/>
                    <a:pt x="54" y="3508"/>
                    <a:pt x="101" y="3654"/>
                  </a:cubicBezTo>
                  <a:cubicBezTo>
                    <a:pt x="154" y="3829"/>
                    <a:pt x="222" y="3996"/>
                    <a:pt x="288" y="4156"/>
                  </a:cubicBezTo>
                  <a:lnTo>
                    <a:pt x="322" y="4230"/>
                  </a:lnTo>
                  <a:cubicBezTo>
                    <a:pt x="352" y="4307"/>
                    <a:pt x="385" y="4383"/>
                    <a:pt x="418" y="4460"/>
                  </a:cubicBezTo>
                  <a:lnTo>
                    <a:pt x="438" y="4504"/>
                  </a:lnTo>
                  <a:cubicBezTo>
                    <a:pt x="506" y="4651"/>
                    <a:pt x="586" y="4785"/>
                    <a:pt x="663" y="4915"/>
                  </a:cubicBezTo>
                  <a:lnTo>
                    <a:pt x="683" y="4942"/>
                  </a:lnTo>
                  <a:cubicBezTo>
                    <a:pt x="807" y="5150"/>
                    <a:pt x="920" y="5306"/>
                    <a:pt x="1044" y="5444"/>
                  </a:cubicBezTo>
                  <a:cubicBezTo>
                    <a:pt x="1211" y="5627"/>
                    <a:pt x="1395" y="5808"/>
                    <a:pt x="1586" y="5976"/>
                  </a:cubicBezTo>
                  <a:cubicBezTo>
                    <a:pt x="1750" y="6119"/>
                    <a:pt x="1903" y="6243"/>
                    <a:pt x="2054" y="6347"/>
                  </a:cubicBezTo>
                  <a:cubicBezTo>
                    <a:pt x="2301" y="6518"/>
                    <a:pt x="2519" y="6635"/>
                    <a:pt x="2736" y="6705"/>
                  </a:cubicBezTo>
                  <a:cubicBezTo>
                    <a:pt x="2894" y="6758"/>
                    <a:pt x="3034" y="6791"/>
                    <a:pt x="3167" y="6811"/>
                  </a:cubicBezTo>
                  <a:cubicBezTo>
                    <a:pt x="3248" y="6822"/>
                    <a:pt x="3328" y="6825"/>
                    <a:pt x="3405" y="6825"/>
                  </a:cubicBezTo>
                  <a:cubicBezTo>
                    <a:pt x="3482" y="6825"/>
                    <a:pt x="3553" y="6822"/>
                    <a:pt x="3616" y="6819"/>
                  </a:cubicBezTo>
                  <a:cubicBezTo>
                    <a:pt x="3696" y="6811"/>
                    <a:pt x="3786" y="6798"/>
                    <a:pt x="3883" y="6775"/>
                  </a:cubicBezTo>
                  <a:cubicBezTo>
                    <a:pt x="4050" y="6738"/>
                    <a:pt x="4191" y="6701"/>
                    <a:pt x="4331" y="6655"/>
                  </a:cubicBezTo>
                  <a:cubicBezTo>
                    <a:pt x="4482" y="6604"/>
                    <a:pt x="4632" y="6527"/>
                    <a:pt x="4797" y="6417"/>
                  </a:cubicBezTo>
                  <a:cubicBezTo>
                    <a:pt x="4930" y="6323"/>
                    <a:pt x="5038" y="6206"/>
                    <a:pt x="5138" y="6089"/>
                  </a:cubicBezTo>
                  <a:lnTo>
                    <a:pt x="5161" y="6062"/>
                  </a:lnTo>
                  <a:cubicBezTo>
                    <a:pt x="5282" y="5932"/>
                    <a:pt x="5359" y="5788"/>
                    <a:pt x="5435" y="5651"/>
                  </a:cubicBezTo>
                  <a:cubicBezTo>
                    <a:pt x="5526" y="5494"/>
                    <a:pt x="5572" y="5326"/>
                    <a:pt x="5616" y="5166"/>
                  </a:cubicBezTo>
                  <a:lnTo>
                    <a:pt x="5636" y="5096"/>
                  </a:lnTo>
                  <a:cubicBezTo>
                    <a:pt x="5696" y="4872"/>
                    <a:pt x="5756" y="4644"/>
                    <a:pt x="5763" y="4397"/>
                  </a:cubicBezTo>
                  <a:cubicBezTo>
                    <a:pt x="5766" y="4230"/>
                    <a:pt x="5770" y="4049"/>
                    <a:pt x="5743" y="3875"/>
                  </a:cubicBezTo>
                  <a:cubicBezTo>
                    <a:pt x="5740" y="3849"/>
                    <a:pt x="5736" y="3821"/>
                    <a:pt x="5730" y="3795"/>
                  </a:cubicBezTo>
                  <a:cubicBezTo>
                    <a:pt x="5716" y="3728"/>
                    <a:pt x="5700" y="3661"/>
                    <a:pt x="5683" y="3597"/>
                  </a:cubicBezTo>
                  <a:lnTo>
                    <a:pt x="5673" y="3565"/>
                  </a:lnTo>
                  <a:cubicBezTo>
                    <a:pt x="5669" y="3548"/>
                    <a:pt x="5663" y="3520"/>
                    <a:pt x="5646" y="3491"/>
                  </a:cubicBezTo>
                  <a:cubicBezTo>
                    <a:pt x="5636" y="3474"/>
                    <a:pt x="5626" y="3457"/>
                    <a:pt x="5616" y="3437"/>
                  </a:cubicBezTo>
                  <a:cubicBezTo>
                    <a:pt x="5583" y="3374"/>
                    <a:pt x="5546" y="3300"/>
                    <a:pt x="5482" y="3236"/>
                  </a:cubicBezTo>
                  <a:lnTo>
                    <a:pt x="5452" y="3203"/>
                  </a:lnTo>
                  <a:cubicBezTo>
                    <a:pt x="5405" y="3156"/>
                    <a:pt x="5359" y="3106"/>
                    <a:pt x="5302" y="3063"/>
                  </a:cubicBezTo>
                  <a:lnTo>
                    <a:pt x="5245" y="3019"/>
                  </a:lnTo>
                  <a:cubicBezTo>
                    <a:pt x="5107" y="2913"/>
                    <a:pt x="4932" y="2857"/>
                    <a:pt x="4757" y="2857"/>
                  </a:cubicBezTo>
                  <a:cubicBezTo>
                    <a:pt x="4655" y="2857"/>
                    <a:pt x="4554" y="2876"/>
                    <a:pt x="4459" y="2915"/>
                  </a:cubicBezTo>
                  <a:cubicBezTo>
                    <a:pt x="4155" y="3039"/>
                    <a:pt x="3950" y="3350"/>
                    <a:pt x="3960" y="3675"/>
                  </a:cubicBezTo>
                  <a:cubicBezTo>
                    <a:pt x="3947" y="3748"/>
                    <a:pt x="3950" y="3815"/>
                    <a:pt x="3954" y="3875"/>
                  </a:cubicBezTo>
                  <a:lnTo>
                    <a:pt x="3954" y="3939"/>
                  </a:lnTo>
                  <a:cubicBezTo>
                    <a:pt x="3954" y="3982"/>
                    <a:pt x="3964" y="4026"/>
                    <a:pt x="3970" y="4059"/>
                  </a:cubicBezTo>
                  <a:cubicBezTo>
                    <a:pt x="3974" y="4073"/>
                    <a:pt x="3977" y="4082"/>
                    <a:pt x="3977" y="4096"/>
                  </a:cubicBezTo>
                  <a:cubicBezTo>
                    <a:pt x="3987" y="4142"/>
                    <a:pt x="3990" y="4193"/>
                    <a:pt x="3994" y="4243"/>
                  </a:cubicBezTo>
                  <a:cubicBezTo>
                    <a:pt x="3984" y="4380"/>
                    <a:pt x="3957" y="4517"/>
                    <a:pt x="3934" y="4611"/>
                  </a:cubicBezTo>
                  <a:cubicBezTo>
                    <a:pt x="3917" y="4678"/>
                    <a:pt x="3890" y="4765"/>
                    <a:pt x="3854" y="4849"/>
                  </a:cubicBezTo>
                  <a:cubicBezTo>
                    <a:pt x="3826" y="4889"/>
                    <a:pt x="3797" y="4925"/>
                    <a:pt x="3763" y="4962"/>
                  </a:cubicBezTo>
                  <a:cubicBezTo>
                    <a:pt x="3760" y="4965"/>
                    <a:pt x="3760" y="4965"/>
                    <a:pt x="3760" y="4969"/>
                  </a:cubicBezTo>
                  <a:cubicBezTo>
                    <a:pt x="3716" y="4985"/>
                    <a:pt x="3680" y="4999"/>
                    <a:pt x="3649" y="5009"/>
                  </a:cubicBezTo>
                  <a:cubicBezTo>
                    <a:pt x="3559" y="5025"/>
                    <a:pt x="3485" y="5039"/>
                    <a:pt x="3412" y="5045"/>
                  </a:cubicBezTo>
                  <a:cubicBezTo>
                    <a:pt x="3395" y="5042"/>
                    <a:pt x="3375" y="5039"/>
                    <a:pt x="3355" y="5039"/>
                  </a:cubicBezTo>
                  <a:cubicBezTo>
                    <a:pt x="3301" y="5019"/>
                    <a:pt x="3244" y="4992"/>
                    <a:pt x="3181" y="4962"/>
                  </a:cubicBezTo>
                  <a:cubicBezTo>
                    <a:pt x="2964" y="4825"/>
                    <a:pt x="2740" y="4644"/>
                    <a:pt x="2485" y="4397"/>
                  </a:cubicBezTo>
                  <a:cubicBezTo>
                    <a:pt x="2402" y="4313"/>
                    <a:pt x="2335" y="4233"/>
                    <a:pt x="2275" y="4153"/>
                  </a:cubicBezTo>
                  <a:cubicBezTo>
                    <a:pt x="2218" y="4079"/>
                    <a:pt x="2168" y="4002"/>
                    <a:pt x="2114" y="3915"/>
                  </a:cubicBezTo>
                  <a:cubicBezTo>
                    <a:pt x="2037" y="3765"/>
                    <a:pt x="1971" y="3611"/>
                    <a:pt x="1920" y="3494"/>
                  </a:cubicBezTo>
                  <a:lnTo>
                    <a:pt x="1894" y="3430"/>
                  </a:lnTo>
                  <a:cubicBezTo>
                    <a:pt x="1840" y="3310"/>
                    <a:pt x="1793" y="3196"/>
                    <a:pt x="1753" y="3079"/>
                  </a:cubicBezTo>
                  <a:cubicBezTo>
                    <a:pt x="1743" y="3029"/>
                    <a:pt x="1739" y="2979"/>
                    <a:pt x="1736" y="2946"/>
                  </a:cubicBezTo>
                  <a:cubicBezTo>
                    <a:pt x="1747" y="2722"/>
                    <a:pt x="1770" y="2527"/>
                    <a:pt x="1803" y="2370"/>
                  </a:cubicBezTo>
                  <a:cubicBezTo>
                    <a:pt x="1830" y="2287"/>
                    <a:pt x="1860" y="2206"/>
                    <a:pt x="1897" y="2129"/>
                  </a:cubicBezTo>
                  <a:cubicBezTo>
                    <a:pt x="1957" y="2035"/>
                    <a:pt x="2028" y="1946"/>
                    <a:pt x="2097" y="1865"/>
                  </a:cubicBezTo>
                  <a:cubicBezTo>
                    <a:pt x="2211" y="1759"/>
                    <a:pt x="2309" y="1678"/>
                    <a:pt x="2395" y="1625"/>
                  </a:cubicBezTo>
                  <a:cubicBezTo>
                    <a:pt x="2465" y="1584"/>
                    <a:pt x="2525" y="1558"/>
                    <a:pt x="2585" y="1538"/>
                  </a:cubicBezTo>
                  <a:cubicBezTo>
                    <a:pt x="2683" y="1521"/>
                    <a:pt x="2783" y="1518"/>
                    <a:pt x="2874" y="1518"/>
                  </a:cubicBezTo>
                  <a:lnTo>
                    <a:pt x="3091" y="1521"/>
                  </a:lnTo>
                  <a:lnTo>
                    <a:pt x="3114" y="1518"/>
                  </a:lnTo>
                  <a:cubicBezTo>
                    <a:pt x="3252" y="1501"/>
                    <a:pt x="3372" y="1450"/>
                    <a:pt x="3482" y="1367"/>
                  </a:cubicBezTo>
                  <a:cubicBezTo>
                    <a:pt x="3639" y="1246"/>
                    <a:pt x="3743" y="1063"/>
                    <a:pt x="3769" y="862"/>
                  </a:cubicBezTo>
                  <a:cubicBezTo>
                    <a:pt x="3797" y="665"/>
                    <a:pt x="3740" y="461"/>
                    <a:pt x="3619" y="303"/>
                  </a:cubicBezTo>
                  <a:cubicBezTo>
                    <a:pt x="3519" y="169"/>
                    <a:pt x="3322" y="16"/>
                    <a:pt x="3098" y="9"/>
                  </a:cubicBezTo>
                  <a:cubicBezTo>
                    <a:pt x="2984" y="6"/>
                    <a:pt x="2866" y="2"/>
                    <a:pt x="2753" y="2"/>
                  </a:cubicBezTo>
                  <a:lnTo>
                    <a:pt x="2686" y="2"/>
                  </a:lnTo>
                  <a:cubicBezTo>
                    <a:pt x="2634" y="1"/>
                    <a:pt x="2582" y="0"/>
                    <a:pt x="2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3"/>
          <p:cNvGrpSpPr/>
          <p:nvPr/>
        </p:nvGrpSpPr>
        <p:grpSpPr>
          <a:xfrm>
            <a:off x="6321613" y="4695022"/>
            <a:ext cx="288484" cy="322665"/>
            <a:chOff x="4791500" y="4541438"/>
            <a:chExt cx="163225" cy="182575"/>
          </a:xfrm>
        </p:grpSpPr>
        <p:sp>
          <p:nvSpPr>
            <p:cNvPr id="564" name="Google Shape;564;p23"/>
            <p:cNvSpPr/>
            <p:nvPr/>
          </p:nvSpPr>
          <p:spPr>
            <a:xfrm>
              <a:off x="4795950" y="4545838"/>
              <a:ext cx="154425" cy="173825"/>
            </a:xfrm>
            <a:custGeom>
              <a:avLst/>
              <a:gdLst/>
              <a:ahLst/>
              <a:cxnLst/>
              <a:rect l="l" t="t" r="r" b="b"/>
              <a:pathLst>
                <a:path w="6177" h="6953" extrusionOk="0">
                  <a:moveTo>
                    <a:pt x="3438" y="1267"/>
                  </a:moveTo>
                  <a:cubicBezTo>
                    <a:pt x="3458" y="1271"/>
                    <a:pt x="3475" y="1275"/>
                    <a:pt x="3495" y="1275"/>
                  </a:cubicBezTo>
                  <a:cubicBezTo>
                    <a:pt x="3575" y="1288"/>
                    <a:pt x="3652" y="1301"/>
                    <a:pt x="3733" y="1315"/>
                  </a:cubicBezTo>
                  <a:cubicBezTo>
                    <a:pt x="3849" y="1338"/>
                    <a:pt x="3969" y="1358"/>
                    <a:pt x="4087" y="1381"/>
                  </a:cubicBezTo>
                  <a:cubicBezTo>
                    <a:pt x="4190" y="1408"/>
                    <a:pt x="4294" y="1442"/>
                    <a:pt x="4391" y="1482"/>
                  </a:cubicBezTo>
                  <a:cubicBezTo>
                    <a:pt x="4491" y="1545"/>
                    <a:pt x="4585" y="1619"/>
                    <a:pt x="4676" y="1699"/>
                  </a:cubicBezTo>
                  <a:cubicBezTo>
                    <a:pt x="4776" y="1796"/>
                    <a:pt x="4876" y="1897"/>
                    <a:pt x="4960" y="2007"/>
                  </a:cubicBezTo>
                  <a:cubicBezTo>
                    <a:pt x="4966" y="2027"/>
                    <a:pt x="4977" y="2044"/>
                    <a:pt x="4986" y="2064"/>
                  </a:cubicBezTo>
                  <a:cubicBezTo>
                    <a:pt x="4983" y="2124"/>
                    <a:pt x="4980" y="2184"/>
                    <a:pt x="4970" y="2244"/>
                  </a:cubicBezTo>
                  <a:lnTo>
                    <a:pt x="4963" y="2264"/>
                  </a:lnTo>
                  <a:cubicBezTo>
                    <a:pt x="4920" y="2338"/>
                    <a:pt x="4866" y="2408"/>
                    <a:pt x="4812" y="2479"/>
                  </a:cubicBezTo>
                  <a:lnTo>
                    <a:pt x="4792" y="2495"/>
                  </a:lnTo>
                  <a:cubicBezTo>
                    <a:pt x="4702" y="2542"/>
                    <a:pt x="4608" y="2582"/>
                    <a:pt x="4515" y="2615"/>
                  </a:cubicBezTo>
                  <a:cubicBezTo>
                    <a:pt x="4408" y="2642"/>
                    <a:pt x="4298" y="2652"/>
                    <a:pt x="4190" y="2666"/>
                  </a:cubicBezTo>
                  <a:cubicBezTo>
                    <a:pt x="4114" y="2675"/>
                    <a:pt x="4034" y="2686"/>
                    <a:pt x="3953" y="2692"/>
                  </a:cubicBezTo>
                  <a:cubicBezTo>
                    <a:pt x="3816" y="2692"/>
                    <a:pt x="3679" y="2679"/>
                    <a:pt x="3538" y="2666"/>
                  </a:cubicBezTo>
                  <a:cubicBezTo>
                    <a:pt x="3415" y="2652"/>
                    <a:pt x="3291" y="2639"/>
                    <a:pt x="3167" y="2615"/>
                  </a:cubicBezTo>
                  <a:cubicBezTo>
                    <a:pt x="3074" y="2589"/>
                    <a:pt x="2983" y="2562"/>
                    <a:pt x="2886" y="2552"/>
                  </a:cubicBezTo>
                  <a:cubicBezTo>
                    <a:pt x="2864" y="2549"/>
                    <a:pt x="2843" y="2548"/>
                    <a:pt x="2822" y="2548"/>
                  </a:cubicBezTo>
                  <a:cubicBezTo>
                    <a:pt x="2763" y="2548"/>
                    <a:pt x="2705" y="2557"/>
                    <a:pt x="2649" y="2572"/>
                  </a:cubicBezTo>
                  <a:cubicBezTo>
                    <a:pt x="2665" y="2539"/>
                    <a:pt x="2679" y="2508"/>
                    <a:pt x="2692" y="2475"/>
                  </a:cubicBezTo>
                  <a:cubicBezTo>
                    <a:pt x="2742" y="2385"/>
                    <a:pt x="2789" y="2294"/>
                    <a:pt x="2842" y="2204"/>
                  </a:cubicBezTo>
                  <a:cubicBezTo>
                    <a:pt x="2923" y="2070"/>
                    <a:pt x="3000" y="1940"/>
                    <a:pt x="3080" y="1809"/>
                  </a:cubicBezTo>
                  <a:cubicBezTo>
                    <a:pt x="3157" y="1689"/>
                    <a:pt x="3231" y="1572"/>
                    <a:pt x="3311" y="1459"/>
                  </a:cubicBezTo>
                  <a:cubicBezTo>
                    <a:pt x="3355" y="1395"/>
                    <a:pt x="3395" y="1331"/>
                    <a:pt x="3438" y="1267"/>
                  </a:cubicBezTo>
                  <a:close/>
                  <a:moveTo>
                    <a:pt x="2228" y="3492"/>
                  </a:moveTo>
                  <a:cubicBezTo>
                    <a:pt x="2284" y="3609"/>
                    <a:pt x="2358" y="3675"/>
                    <a:pt x="2458" y="3759"/>
                  </a:cubicBezTo>
                  <a:lnTo>
                    <a:pt x="2461" y="3763"/>
                  </a:lnTo>
                  <a:cubicBezTo>
                    <a:pt x="2509" y="3796"/>
                    <a:pt x="2562" y="3826"/>
                    <a:pt x="2612" y="3853"/>
                  </a:cubicBezTo>
                  <a:cubicBezTo>
                    <a:pt x="2659" y="3879"/>
                    <a:pt x="2702" y="3907"/>
                    <a:pt x="2749" y="3933"/>
                  </a:cubicBezTo>
                  <a:cubicBezTo>
                    <a:pt x="2839" y="3984"/>
                    <a:pt x="2936" y="4037"/>
                    <a:pt x="3023" y="4097"/>
                  </a:cubicBezTo>
                  <a:cubicBezTo>
                    <a:pt x="3100" y="4147"/>
                    <a:pt x="3171" y="4204"/>
                    <a:pt x="3237" y="4261"/>
                  </a:cubicBezTo>
                  <a:cubicBezTo>
                    <a:pt x="3298" y="4321"/>
                    <a:pt x="3358" y="4385"/>
                    <a:pt x="3408" y="4452"/>
                  </a:cubicBezTo>
                  <a:cubicBezTo>
                    <a:pt x="3438" y="4509"/>
                    <a:pt x="3465" y="4572"/>
                    <a:pt x="3488" y="4635"/>
                  </a:cubicBezTo>
                  <a:cubicBezTo>
                    <a:pt x="3508" y="4709"/>
                    <a:pt x="3522" y="4786"/>
                    <a:pt x="3528" y="4863"/>
                  </a:cubicBezTo>
                  <a:cubicBezTo>
                    <a:pt x="3528" y="4900"/>
                    <a:pt x="3522" y="4933"/>
                    <a:pt x="3518" y="4967"/>
                  </a:cubicBezTo>
                  <a:cubicBezTo>
                    <a:pt x="3501" y="5020"/>
                    <a:pt x="3485" y="5074"/>
                    <a:pt x="3461" y="5128"/>
                  </a:cubicBezTo>
                  <a:cubicBezTo>
                    <a:pt x="3438" y="5168"/>
                    <a:pt x="3412" y="5208"/>
                    <a:pt x="3384" y="5244"/>
                  </a:cubicBezTo>
                  <a:cubicBezTo>
                    <a:pt x="3321" y="5301"/>
                    <a:pt x="3251" y="5355"/>
                    <a:pt x="3180" y="5401"/>
                  </a:cubicBezTo>
                  <a:cubicBezTo>
                    <a:pt x="3060" y="5472"/>
                    <a:pt x="2930" y="5525"/>
                    <a:pt x="2796" y="5572"/>
                  </a:cubicBezTo>
                  <a:cubicBezTo>
                    <a:pt x="2759" y="5582"/>
                    <a:pt x="2719" y="5592"/>
                    <a:pt x="2679" y="5599"/>
                  </a:cubicBezTo>
                  <a:cubicBezTo>
                    <a:pt x="2669" y="5599"/>
                    <a:pt x="2662" y="5595"/>
                    <a:pt x="2655" y="5595"/>
                  </a:cubicBezTo>
                  <a:cubicBezTo>
                    <a:pt x="2585" y="5575"/>
                    <a:pt x="2518" y="5555"/>
                    <a:pt x="2452" y="5535"/>
                  </a:cubicBezTo>
                  <a:cubicBezTo>
                    <a:pt x="2324" y="5495"/>
                    <a:pt x="2197" y="5458"/>
                    <a:pt x="2077" y="5404"/>
                  </a:cubicBezTo>
                  <a:cubicBezTo>
                    <a:pt x="1963" y="5341"/>
                    <a:pt x="1850" y="5274"/>
                    <a:pt x="1739" y="5204"/>
                  </a:cubicBezTo>
                  <a:cubicBezTo>
                    <a:pt x="1679" y="5168"/>
                    <a:pt x="1618" y="5123"/>
                    <a:pt x="1558" y="5087"/>
                  </a:cubicBezTo>
                  <a:cubicBezTo>
                    <a:pt x="1538" y="5077"/>
                    <a:pt x="1515" y="5063"/>
                    <a:pt x="1495" y="5050"/>
                  </a:cubicBezTo>
                  <a:cubicBezTo>
                    <a:pt x="1572" y="4873"/>
                    <a:pt x="1649" y="4696"/>
                    <a:pt x="1729" y="4518"/>
                  </a:cubicBezTo>
                  <a:cubicBezTo>
                    <a:pt x="1882" y="4171"/>
                    <a:pt x="2057" y="3833"/>
                    <a:pt x="2228" y="3492"/>
                  </a:cubicBezTo>
                  <a:close/>
                  <a:moveTo>
                    <a:pt x="3314" y="0"/>
                  </a:moveTo>
                  <a:cubicBezTo>
                    <a:pt x="3231" y="3"/>
                    <a:pt x="3151" y="3"/>
                    <a:pt x="3070" y="23"/>
                  </a:cubicBezTo>
                  <a:cubicBezTo>
                    <a:pt x="2997" y="40"/>
                    <a:pt x="2926" y="63"/>
                    <a:pt x="2859" y="87"/>
                  </a:cubicBezTo>
                  <a:cubicBezTo>
                    <a:pt x="2719" y="134"/>
                    <a:pt x="2589" y="224"/>
                    <a:pt x="2488" y="332"/>
                  </a:cubicBezTo>
                  <a:cubicBezTo>
                    <a:pt x="2381" y="445"/>
                    <a:pt x="2284" y="552"/>
                    <a:pt x="2204" y="686"/>
                  </a:cubicBezTo>
                  <a:cubicBezTo>
                    <a:pt x="2110" y="849"/>
                    <a:pt x="2023" y="1014"/>
                    <a:pt x="1933" y="1181"/>
                  </a:cubicBezTo>
                  <a:cubicBezTo>
                    <a:pt x="1726" y="1568"/>
                    <a:pt x="1518" y="1963"/>
                    <a:pt x="1361" y="2378"/>
                  </a:cubicBezTo>
                  <a:cubicBezTo>
                    <a:pt x="1291" y="2569"/>
                    <a:pt x="1228" y="2766"/>
                    <a:pt x="1144" y="2953"/>
                  </a:cubicBezTo>
                  <a:cubicBezTo>
                    <a:pt x="1053" y="3154"/>
                    <a:pt x="963" y="3354"/>
                    <a:pt x="870" y="3555"/>
                  </a:cubicBezTo>
                  <a:cubicBezTo>
                    <a:pt x="585" y="4180"/>
                    <a:pt x="325" y="4816"/>
                    <a:pt x="56" y="5449"/>
                  </a:cubicBezTo>
                  <a:cubicBezTo>
                    <a:pt x="0" y="5585"/>
                    <a:pt x="16" y="5759"/>
                    <a:pt x="76" y="5890"/>
                  </a:cubicBezTo>
                  <a:cubicBezTo>
                    <a:pt x="141" y="6031"/>
                    <a:pt x="264" y="6144"/>
                    <a:pt x="411" y="6197"/>
                  </a:cubicBezTo>
                  <a:cubicBezTo>
                    <a:pt x="473" y="6220"/>
                    <a:pt x="539" y="6231"/>
                    <a:pt x="605" y="6231"/>
                  </a:cubicBezTo>
                  <a:cubicBezTo>
                    <a:pt x="657" y="6231"/>
                    <a:pt x="709" y="6224"/>
                    <a:pt x="759" y="6211"/>
                  </a:cubicBezTo>
                  <a:cubicBezTo>
                    <a:pt x="783" y="6227"/>
                    <a:pt x="809" y="6244"/>
                    <a:pt x="836" y="6264"/>
                  </a:cubicBezTo>
                  <a:cubicBezTo>
                    <a:pt x="916" y="6318"/>
                    <a:pt x="1000" y="6368"/>
                    <a:pt x="1084" y="6418"/>
                  </a:cubicBezTo>
                  <a:cubicBezTo>
                    <a:pt x="1164" y="6468"/>
                    <a:pt x="1248" y="6515"/>
                    <a:pt x="1331" y="6562"/>
                  </a:cubicBezTo>
                  <a:cubicBezTo>
                    <a:pt x="1465" y="6639"/>
                    <a:pt x="1602" y="6706"/>
                    <a:pt x="1749" y="6753"/>
                  </a:cubicBezTo>
                  <a:cubicBezTo>
                    <a:pt x="1799" y="6769"/>
                    <a:pt x="1846" y="6786"/>
                    <a:pt x="1896" y="6799"/>
                  </a:cubicBezTo>
                  <a:cubicBezTo>
                    <a:pt x="1990" y="6826"/>
                    <a:pt x="2083" y="6856"/>
                    <a:pt x="2180" y="6880"/>
                  </a:cubicBezTo>
                  <a:cubicBezTo>
                    <a:pt x="2274" y="6900"/>
                    <a:pt x="2368" y="6923"/>
                    <a:pt x="2464" y="6940"/>
                  </a:cubicBezTo>
                  <a:cubicBezTo>
                    <a:pt x="2517" y="6949"/>
                    <a:pt x="2569" y="6953"/>
                    <a:pt x="2620" y="6953"/>
                  </a:cubicBezTo>
                  <a:cubicBezTo>
                    <a:pt x="2678" y="6953"/>
                    <a:pt x="2736" y="6949"/>
                    <a:pt x="2796" y="6943"/>
                  </a:cubicBezTo>
                  <a:cubicBezTo>
                    <a:pt x="2940" y="6937"/>
                    <a:pt x="3070" y="6886"/>
                    <a:pt x="3207" y="6843"/>
                  </a:cubicBezTo>
                  <a:cubicBezTo>
                    <a:pt x="3291" y="6816"/>
                    <a:pt x="3375" y="6779"/>
                    <a:pt x="3455" y="6742"/>
                  </a:cubicBezTo>
                  <a:cubicBezTo>
                    <a:pt x="3679" y="6639"/>
                    <a:pt x="3889" y="6508"/>
                    <a:pt x="4083" y="6355"/>
                  </a:cubicBezTo>
                  <a:cubicBezTo>
                    <a:pt x="4124" y="6321"/>
                    <a:pt x="4160" y="6287"/>
                    <a:pt x="4197" y="6254"/>
                  </a:cubicBezTo>
                  <a:cubicBezTo>
                    <a:pt x="4324" y="6127"/>
                    <a:pt x="4438" y="5994"/>
                    <a:pt x="4522" y="5836"/>
                  </a:cubicBezTo>
                  <a:cubicBezTo>
                    <a:pt x="4585" y="5719"/>
                    <a:pt x="4639" y="5605"/>
                    <a:pt x="4682" y="5478"/>
                  </a:cubicBezTo>
                  <a:cubicBezTo>
                    <a:pt x="4716" y="5384"/>
                    <a:pt x="4732" y="5284"/>
                    <a:pt x="4749" y="5188"/>
                  </a:cubicBezTo>
                  <a:cubicBezTo>
                    <a:pt x="4786" y="5007"/>
                    <a:pt x="4789" y="4827"/>
                    <a:pt x="4762" y="4642"/>
                  </a:cubicBezTo>
                  <a:cubicBezTo>
                    <a:pt x="4749" y="4546"/>
                    <a:pt x="4732" y="4452"/>
                    <a:pt x="4709" y="4358"/>
                  </a:cubicBezTo>
                  <a:cubicBezTo>
                    <a:pt x="4669" y="4211"/>
                    <a:pt x="4616" y="4074"/>
                    <a:pt x="4551" y="3940"/>
                  </a:cubicBezTo>
                  <a:cubicBezTo>
                    <a:pt x="4535" y="3910"/>
                    <a:pt x="4518" y="3879"/>
                    <a:pt x="4502" y="3850"/>
                  </a:cubicBezTo>
                  <a:cubicBezTo>
                    <a:pt x="4565" y="3839"/>
                    <a:pt x="4628" y="3830"/>
                    <a:pt x="4692" y="3816"/>
                  </a:cubicBezTo>
                  <a:cubicBezTo>
                    <a:pt x="4883" y="3783"/>
                    <a:pt x="5060" y="3703"/>
                    <a:pt x="5234" y="3623"/>
                  </a:cubicBezTo>
                  <a:cubicBezTo>
                    <a:pt x="5378" y="3558"/>
                    <a:pt x="5522" y="3475"/>
                    <a:pt x="5632" y="3354"/>
                  </a:cubicBezTo>
                  <a:cubicBezTo>
                    <a:pt x="5699" y="3281"/>
                    <a:pt x="5766" y="3208"/>
                    <a:pt x="5826" y="3127"/>
                  </a:cubicBezTo>
                  <a:cubicBezTo>
                    <a:pt x="5936" y="2980"/>
                    <a:pt x="6040" y="2823"/>
                    <a:pt x="6100" y="2649"/>
                  </a:cubicBezTo>
                  <a:cubicBezTo>
                    <a:pt x="6137" y="2539"/>
                    <a:pt x="6161" y="2414"/>
                    <a:pt x="6167" y="2298"/>
                  </a:cubicBezTo>
                  <a:cubicBezTo>
                    <a:pt x="6177" y="2161"/>
                    <a:pt x="6174" y="2027"/>
                    <a:pt x="6164" y="1886"/>
                  </a:cubicBezTo>
                  <a:cubicBezTo>
                    <a:pt x="6161" y="1860"/>
                    <a:pt x="6157" y="1833"/>
                    <a:pt x="6150" y="1806"/>
                  </a:cubicBezTo>
                  <a:cubicBezTo>
                    <a:pt x="6133" y="1739"/>
                    <a:pt x="6110" y="1672"/>
                    <a:pt x="6087" y="1609"/>
                  </a:cubicBezTo>
                  <a:cubicBezTo>
                    <a:pt x="6067" y="1556"/>
                    <a:pt x="6040" y="1508"/>
                    <a:pt x="6013" y="1459"/>
                  </a:cubicBezTo>
                  <a:cubicBezTo>
                    <a:pt x="5940" y="1338"/>
                    <a:pt x="5860" y="1224"/>
                    <a:pt x="5769" y="1117"/>
                  </a:cubicBezTo>
                  <a:cubicBezTo>
                    <a:pt x="5709" y="1047"/>
                    <a:pt x="5642" y="987"/>
                    <a:pt x="5575" y="923"/>
                  </a:cubicBezTo>
                  <a:cubicBezTo>
                    <a:pt x="5474" y="823"/>
                    <a:pt x="5368" y="729"/>
                    <a:pt x="5258" y="639"/>
                  </a:cubicBezTo>
                  <a:cubicBezTo>
                    <a:pt x="5241" y="625"/>
                    <a:pt x="5224" y="613"/>
                    <a:pt x="5207" y="599"/>
                  </a:cubicBezTo>
                  <a:cubicBezTo>
                    <a:pt x="5153" y="556"/>
                    <a:pt x="5104" y="515"/>
                    <a:pt x="5047" y="482"/>
                  </a:cubicBezTo>
                  <a:cubicBezTo>
                    <a:pt x="4846" y="361"/>
                    <a:pt x="4636" y="275"/>
                    <a:pt x="4408" y="214"/>
                  </a:cubicBezTo>
                  <a:cubicBezTo>
                    <a:pt x="4170" y="154"/>
                    <a:pt x="3929" y="107"/>
                    <a:pt x="3692" y="57"/>
                  </a:cubicBezTo>
                  <a:cubicBezTo>
                    <a:pt x="3602" y="37"/>
                    <a:pt x="3515" y="23"/>
                    <a:pt x="3428" y="7"/>
                  </a:cubicBezTo>
                  <a:cubicBezTo>
                    <a:pt x="3387" y="0"/>
                    <a:pt x="3351" y="0"/>
                    <a:pt x="3314" y="0"/>
                  </a:cubicBezTo>
                  <a:close/>
                </a:path>
              </a:pathLst>
            </a:custGeom>
            <a:solidFill>
              <a:srgbClr val="FCB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4791500" y="4541438"/>
              <a:ext cx="163225" cy="182575"/>
            </a:xfrm>
            <a:custGeom>
              <a:avLst/>
              <a:gdLst/>
              <a:ahLst/>
              <a:cxnLst/>
              <a:rect l="l" t="t" r="r" b="b"/>
              <a:pathLst>
                <a:path w="6529" h="7303" extrusionOk="0">
                  <a:moveTo>
                    <a:pt x="3700" y="1635"/>
                  </a:moveTo>
                  <a:lnTo>
                    <a:pt x="3880" y="1664"/>
                  </a:lnTo>
                  <a:cubicBezTo>
                    <a:pt x="3997" y="1684"/>
                    <a:pt x="4111" y="1708"/>
                    <a:pt x="4221" y="1728"/>
                  </a:cubicBezTo>
                  <a:cubicBezTo>
                    <a:pt x="4325" y="1755"/>
                    <a:pt x="4412" y="1781"/>
                    <a:pt x="4489" y="1815"/>
                  </a:cubicBezTo>
                  <a:cubicBezTo>
                    <a:pt x="4582" y="1875"/>
                    <a:pt x="4669" y="1945"/>
                    <a:pt x="4733" y="2005"/>
                  </a:cubicBezTo>
                  <a:cubicBezTo>
                    <a:pt x="4817" y="2082"/>
                    <a:pt x="4907" y="2173"/>
                    <a:pt x="4987" y="2277"/>
                  </a:cubicBezTo>
                  <a:cubicBezTo>
                    <a:pt x="4984" y="2310"/>
                    <a:pt x="4981" y="2340"/>
                    <a:pt x="4977" y="2374"/>
                  </a:cubicBezTo>
                  <a:cubicBezTo>
                    <a:pt x="4947" y="2424"/>
                    <a:pt x="4907" y="2474"/>
                    <a:pt x="4867" y="2527"/>
                  </a:cubicBezTo>
                  <a:cubicBezTo>
                    <a:pt x="4797" y="2561"/>
                    <a:pt x="4723" y="2595"/>
                    <a:pt x="4643" y="2624"/>
                  </a:cubicBezTo>
                  <a:cubicBezTo>
                    <a:pt x="4566" y="2641"/>
                    <a:pt x="4489" y="2651"/>
                    <a:pt x="4405" y="2661"/>
                  </a:cubicBezTo>
                  <a:lnTo>
                    <a:pt x="4348" y="2668"/>
                  </a:lnTo>
                  <a:cubicBezTo>
                    <a:pt x="4272" y="2678"/>
                    <a:pt x="4195" y="2684"/>
                    <a:pt x="4131" y="2691"/>
                  </a:cubicBezTo>
                  <a:cubicBezTo>
                    <a:pt x="3991" y="2691"/>
                    <a:pt x="3854" y="2678"/>
                    <a:pt x="3736" y="2668"/>
                  </a:cubicBezTo>
                  <a:cubicBezTo>
                    <a:pt x="3596" y="2655"/>
                    <a:pt x="3485" y="2638"/>
                    <a:pt x="3385" y="2621"/>
                  </a:cubicBezTo>
                  <a:lnTo>
                    <a:pt x="3375" y="2618"/>
                  </a:lnTo>
                  <a:cubicBezTo>
                    <a:pt x="3295" y="2595"/>
                    <a:pt x="3215" y="2570"/>
                    <a:pt x="3121" y="2558"/>
                  </a:cubicBezTo>
                  <a:cubicBezTo>
                    <a:pt x="3138" y="2527"/>
                    <a:pt x="3155" y="2497"/>
                    <a:pt x="3171" y="2470"/>
                  </a:cubicBezTo>
                  <a:cubicBezTo>
                    <a:pt x="3252" y="2337"/>
                    <a:pt x="3329" y="2206"/>
                    <a:pt x="3409" y="2079"/>
                  </a:cubicBezTo>
                  <a:cubicBezTo>
                    <a:pt x="3482" y="1962"/>
                    <a:pt x="3556" y="1845"/>
                    <a:pt x="3633" y="1735"/>
                  </a:cubicBezTo>
                  <a:lnTo>
                    <a:pt x="3700" y="1635"/>
                  </a:lnTo>
                  <a:close/>
                  <a:moveTo>
                    <a:pt x="3536" y="1253"/>
                  </a:moveTo>
                  <a:lnTo>
                    <a:pt x="3345" y="1534"/>
                  </a:lnTo>
                  <a:cubicBezTo>
                    <a:pt x="3261" y="1651"/>
                    <a:pt x="3184" y="1772"/>
                    <a:pt x="3111" y="1892"/>
                  </a:cubicBezTo>
                  <a:cubicBezTo>
                    <a:pt x="3028" y="2022"/>
                    <a:pt x="2951" y="2156"/>
                    <a:pt x="2870" y="2289"/>
                  </a:cubicBezTo>
                  <a:cubicBezTo>
                    <a:pt x="2817" y="2380"/>
                    <a:pt x="2770" y="2470"/>
                    <a:pt x="2719" y="2561"/>
                  </a:cubicBezTo>
                  <a:lnTo>
                    <a:pt x="2509" y="3019"/>
                  </a:lnTo>
                  <a:lnTo>
                    <a:pt x="2874" y="2919"/>
                  </a:lnTo>
                  <a:cubicBezTo>
                    <a:pt x="2916" y="2906"/>
                    <a:pt x="2960" y="2899"/>
                    <a:pt x="3003" y="2899"/>
                  </a:cubicBezTo>
                  <a:cubicBezTo>
                    <a:pt x="3018" y="2899"/>
                    <a:pt x="3033" y="2900"/>
                    <a:pt x="3048" y="2902"/>
                  </a:cubicBezTo>
                  <a:cubicBezTo>
                    <a:pt x="3121" y="2908"/>
                    <a:pt x="3195" y="2932"/>
                    <a:pt x="3275" y="2956"/>
                  </a:cubicBezTo>
                  <a:lnTo>
                    <a:pt x="3312" y="2965"/>
                  </a:lnTo>
                  <a:cubicBezTo>
                    <a:pt x="3425" y="2985"/>
                    <a:pt x="3549" y="3002"/>
                    <a:pt x="3700" y="3016"/>
                  </a:cubicBezTo>
                  <a:cubicBezTo>
                    <a:pt x="3823" y="3029"/>
                    <a:pt x="3967" y="3042"/>
                    <a:pt x="4131" y="3042"/>
                  </a:cubicBezTo>
                  <a:lnTo>
                    <a:pt x="4144" y="3042"/>
                  </a:lnTo>
                  <a:cubicBezTo>
                    <a:pt x="4228" y="3036"/>
                    <a:pt x="4308" y="3029"/>
                    <a:pt x="4392" y="3016"/>
                  </a:cubicBezTo>
                  <a:lnTo>
                    <a:pt x="4452" y="3009"/>
                  </a:lnTo>
                  <a:cubicBezTo>
                    <a:pt x="4542" y="2999"/>
                    <a:pt x="4636" y="2985"/>
                    <a:pt x="4729" y="2965"/>
                  </a:cubicBezTo>
                  <a:lnTo>
                    <a:pt x="4753" y="2959"/>
                  </a:lnTo>
                  <a:cubicBezTo>
                    <a:pt x="4860" y="2919"/>
                    <a:pt x="4961" y="2875"/>
                    <a:pt x="5050" y="2828"/>
                  </a:cubicBezTo>
                  <a:lnTo>
                    <a:pt x="5124" y="2765"/>
                  </a:lnTo>
                  <a:cubicBezTo>
                    <a:pt x="5188" y="2688"/>
                    <a:pt x="5245" y="2607"/>
                    <a:pt x="5291" y="2534"/>
                  </a:cubicBezTo>
                  <a:lnTo>
                    <a:pt x="5322" y="2447"/>
                  </a:lnTo>
                  <a:cubicBezTo>
                    <a:pt x="5331" y="2380"/>
                    <a:pt x="5339" y="2310"/>
                    <a:pt x="5339" y="2243"/>
                  </a:cubicBezTo>
                  <a:lnTo>
                    <a:pt x="5339" y="2226"/>
                  </a:lnTo>
                  <a:lnTo>
                    <a:pt x="5322" y="2166"/>
                  </a:lnTo>
                  <a:cubicBezTo>
                    <a:pt x="5311" y="2143"/>
                    <a:pt x="5302" y="2123"/>
                    <a:pt x="5291" y="2102"/>
                  </a:cubicBezTo>
                  <a:lnTo>
                    <a:pt x="5278" y="2079"/>
                  </a:lnTo>
                  <a:cubicBezTo>
                    <a:pt x="5181" y="1948"/>
                    <a:pt x="5070" y="1838"/>
                    <a:pt x="4974" y="1748"/>
                  </a:cubicBezTo>
                  <a:lnTo>
                    <a:pt x="4967" y="1741"/>
                  </a:lnTo>
                  <a:cubicBezTo>
                    <a:pt x="4890" y="1675"/>
                    <a:pt x="4783" y="1584"/>
                    <a:pt x="4663" y="1511"/>
                  </a:cubicBezTo>
                  <a:lnTo>
                    <a:pt x="4639" y="1497"/>
                  </a:lnTo>
                  <a:cubicBezTo>
                    <a:pt x="4539" y="1454"/>
                    <a:pt x="4436" y="1420"/>
                    <a:pt x="4298" y="1387"/>
                  </a:cubicBezTo>
                  <a:cubicBezTo>
                    <a:pt x="4181" y="1363"/>
                    <a:pt x="4061" y="1340"/>
                    <a:pt x="3944" y="1320"/>
                  </a:cubicBezTo>
                  <a:cubicBezTo>
                    <a:pt x="3860" y="1303"/>
                    <a:pt x="3780" y="1290"/>
                    <a:pt x="3696" y="1277"/>
                  </a:cubicBezTo>
                  <a:lnTo>
                    <a:pt x="3536" y="1253"/>
                  </a:lnTo>
                  <a:close/>
                  <a:moveTo>
                    <a:pt x="2439" y="3995"/>
                  </a:moveTo>
                  <a:cubicBezTo>
                    <a:pt x="2466" y="4022"/>
                    <a:pt x="2496" y="4046"/>
                    <a:pt x="2526" y="4069"/>
                  </a:cubicBezTo>
                  <a:lnTo>
                    <a:pt x="2529" y="4072"/>
                  </a:lnTo>
                  <a:cubicBezTo>
                    <a:pt x="2576" y="4109"/>
                    <a:pt x="2622" y="4136"/>
                    <a:pt x="2662" y="4160"/>
                  </a:cubicBezTo>
                  <a:lnTo>
                    <a:pt x="2703" y="4183"/>
                  </a:lnTo>
                  <a:cubicBezTo>
                    <a:pt x="2747" y="4209"/>
                    <a:pt x="2793" y="4236"/>
                    <a:pt x="2840" y="4260"/>
                  </a:cubicBezTo>
                  <a:lnTo>
                    <a:pt x="2880" y="4287"/>
                  </a:lnTo>
                  <a:cubicBezTo>
                    <a:pt x="2957" y="4327"/>
                    <a:pt x="3034" y="4370"/>
                    <a:pt x="3104" y="4417"/>
                  </a:cubicBezTo>
                  <a:cubicBezTo>
                    <a:pt x="3168" y="4461"/>
                    <a:pt x="3232" y="4510"/>
                    <a:pt x="3292" y="4564"/>
                  </a:cubicBezTo>
                  <a:cubicBezTo>
                    <a:pt x="3352" y="4621"/>
                    <a:pt x="3399" y="4671"/>
                    <a:pt x="3439" y="4722"/>
                  </a:cubicBezTo>
                  <a:cubicBezTo>
                    <a:pt x="3459" y="4765"/>
                    <a:pt x="3479" y="4808"/>
                    <a:pt x="3499" y="4862"/>
                  </a:cubicBezTo>
                  <a:cubicBezTo>
                    <a:pt x="3512" y="4925"/>
                    <a:pt x="3522" y="4986"/>
                    <a:pt x="3533" y="5043"/>
                  </a:cubicBezTo>
                  <a:cubicBezTo>
                    <a:pt x="3529" y="5063"/>
                    <a:pt x="3525" y="5083"/>
                    <a:pt x="3522" y="5106"/>
                  </a:cubicBezTo>
                  <a:cubicBezTo>
                    <a:pt x="3512" y="5146"/>
                    <a:pt x="3499" y="5186"/>
                    <a:pt x="3482" y="5223"/>
                  </a:cubicBezTo>
                  <a:cubicBezTo>
                    <a:pt x="3465" y="5250"/>
                    <a:pt x="3449" y="5276"/>
                    <a:pt x="3429" y="5299"/>
                  </a:cubicBezTo>
                  <a:cubicBezTo>
                    <a:pt x="3385" y="5344"/>
                    <a:pt x="3332" y="5384"/>
                    <a:pt x="3275" y="5424"/>
                  </a:cubicBezTo>
                  <a:cubicBezTo>
                    <a:pt x="3171" y="5480"/>
                    <a:pt x="3054" y="5534"/>
                    <a:pt x="2931" y="5577"/>
                  </a:cubicBezTo>
                  <a:cubicBezTo>
                    <a:pt x="2903" y="5584"/>
                    <a:pt x="2880" y="5591"/>
                    <a:pt x="2854" y="5594"/>
                  </a:cubicBezTo>
                  <a:cubicBezTo>
                    <a:pt x="2810" y="5580"/>
                    <a:pt x="2767" y="5568"/>
                    <a:pt x="2723" y="5554"/>
                  </a:cubicBezTo>
                  <a:lnTo>
                    <a:pt x="2642" y="5531"/>
                  </a:lnTo>
                  <a:cubicBezTo>
                    <a:pt x="2532" y="5497"/>
                    <a:pt x="2426" y="5464"/>
                    <a:pt x="2338" y="5427"/>
                  </a:cubicBezTo>
                  <a:cubicBezTo>
                    <a:pt x="2228" y="5364"/>
                    <a:pt x="2121" y="5296"/>
                    <a:pt x="2011" y="5230"/>
                  </a:cubicBezTo>
                  <a:lnTo>
                    <a:pt x="1944" y="5186"/>
                  </a:lnTo>
                  <a:cubicBezTo>
                    <a:pt x="1927" y="5176"/>
                    <a:pt x="1910" y="5166"/>
                    <a:pt x="1897" y="5156"/>
                  </a:cubicBezTo>
                  <a:cubicBezTo>
                    <a:pt x="1954" y="5026"/>
                    <a:pt x="2011" y="4895"/>
                    <a:pt x="2068" y="4768"/>
                  </a:cubicBezTo>
                  <a:cubicBezTo>
                    <a:pt x="2181" y="4507"/>
                    <a:pt x="2309" y="4250"/>
                    <a:pt x="2439" y="3995"/>
                  </a:cubicBezTo>
                  <a:close/>
                  <a:moveTo>
                    <a:pt x="2409" y="3273"/>
                  </a:moveTo>
                  <a:lnTo>
                    <a:pt x="2228" y="3631"/>
                  </a:lnTo>
                  <a:cubicBezTo>
                    <a:pt x="2064" y="3952"/>
                    <a:pt x="1894" y="4287"/>
                    <a:pt x="1747" y="4624"/>
                  </a:cubicBezTo>
                  <a:cubicBezTo>
                    <a:pt x="1666" y="4802"/>
                    <a:pt x="1589" y="4978"/>
                    <a:pt x="1512" y="5156"/>
                  </a:cubicBezTo>
                  <a:lnTo>
                    <a:pt x="1449" y="5299"/>
                  </a:lnTo>
                  <a:lnTo>
                    <a:pt x="1646" y="5417"/>
                  </a:lnTo>
                  <a:cubicBezTo>
                    <a:pt x="1683" y="5437"/>
                    <a:pt x="1716" y="5460"/>
                    <a:pt x="1753" y="5480"/>
                  </a:cubicBezTo>
                  <a:lnTo>
                    <a:pt x="1827" y="5531"/>
                  </a:lnTo>
                  <a:cubicBezTo>
                    <a:pt x="1937" y="5600"/>
                    <a:pt x="2051" y="5668"/>
                    <a:pt x="2181" y="5741"/>
                  </a:cubicBezTo>
                  <a:cubicBezTo>
                    <a:pt x="2301" y="5795"/>
                    <a:pt x="2422" y="5832"/>
                    <a:pt x="2542" y="5869"/>
                  </a:cubicBezTo>
                  <a:lnTo>
                    <a:pt x="2619" y="5892"/>
                  </a:lnTo>
                  <a:cubicBezTo>
                    <a:pt x="2673" y="5909"/>
                    <a:pt x="2730" y="5926"/>
                    <a:pt x="2787" y="5942"/>
                  </a:cubicBezTo>
                  <a:lnTo>
                    <a:pt x="2863" y="5952"/>
                  </a:lnTo>
                  <a:lnTo>
                    <a:pt x="2887" y="5946"/>
                  </a:lnTo>
                  <a:cubicBezTo>
                    <a:pt x="2931" y="5938"/>
                    <a:pt x="2977" y="5929"/>
                    <a:pt x="3034" y="5912"/>
                  </a:cubicBezTo>
                  <a:cubicBezTo>
                    <a:pt x="3188" y="5858"/>
                    <a:pt x="3325" y="5798"/>
                    <a:pt x="3459" y="5721"/>
                  </a:cubicBezTo>
                  <a:cubicBezTo>
                    <a:pt x="3549" y="5661"/>
                    <a:pt x="3619" y="5605"/>
                    <a:pt x="3679" y="5548"/>
                  </a:cubicBezTo>
                  <a:lnTo>
                    <a:pt x="3700" y="5527"/>
                  </a:lnTo>
                  <a:cubicBezTo>
                    <a:pt x="3733" y="5484"/>
                    <a:pt x="3763" y="5440"/>
                    <a:pt x="3790" y="5393"/>
                  </a:cubicBezTo>
                  <a:lnTo>
                    <a:pt x="3803" y="5370"/>
                  </a:lnTo>
                  <a:cubicBezTo>
                    <a:pt x="3826" y="5310"/>
                    <a:pt x="3846" y="5253"/>
                    <a:pt x="3863" y="5190"/>
                  </a:cubicBezTo>
                  <a:lnTo>
                    <a:pt x="3870" y="5169"/>
                  </a:lnTo>
                  <a:cubicBezTo>
                    <a:pt x="3874" y="5129"/>
                    <a:pt x="3880" y="5092"/>
                    <a:pt x="3883" y="5052"/>
                  </a:cubicBezTo>
                  <a:lnTo>
                    <a:pt x="3883" y="5035"/>
                  </a:lnTo>
                  <a:lnTo>
                    <a:pt x="3883" y="5019"/>
                  </a:lnTo>
                  <a:cubicBezTo>
                    <a:pt x="3874" y="4942"/>
                    <a:pt x="3860" y="4858"/>
                    <a:pt x="3840" y="4771"/>
                  </a:cubicBezTo>
                  <a:lnTo>
                    <a:pt x="3834" y="4748"/>
                  </a:lnTo>
                  <a:cubicBezTo>
                    <a:pt x="3803" y="4674"/>
                    <a:pt x="3773" y="4608"/>
                    <a:pt x="3743" y="4544"/>
                  </a:cubicBezTo>
                  <a:lnTo>
                    <a:pt x="3726" y="4517"/>
                  </a:lnTo>
                  <a:cubicBezTo>
                    <a:pt x="3673" y="4453"/>
                    <a:pt x="3616" y="4387"/>
                    <a:pt x="3529" y="4303"/>
                  </a:cubicBezTo>
                  <a:cubicBezTo>
                    <a:pt x="3465" y="4250"/>
                    <a:pt x="3389" y="4186"/>
                    <a:pt x="3301" y="4126"/>
                  </a:cubicBezTo>
                  <a:cubicBezTo>
                    <a:pt x="3221" y="4072"/>
                    <a:pt x="3138" y="4026"/>
                    <a:pt x="3054" y="3979"/>
                  </a:cubicBezTo>
                  <a:lnTo>
                    <a:pt x="3011" y="3955"/>
                  </a:lnTo>
                  <a:cubicBezTo>
                    <a:pt x="2967" y="3929"/>
                    <a:pt x="2923" y="3905"/>
                    <a:pt x="2880" y="3879"/>
                  </a:cubicBezTo>
                  <a:lnTo>
                    <a:pt x="2837" y="3855"/>
                  </a:lnTo>
                  <a:cubicBezTo>
                    <a:pt x="2807" y="3839"/>
                    <a:pt x="2776" y="3822"/>
                    <a:pt x="2750" y="3802"/>
                  </a:cubicBezTo>
                  <a:lnTo>
                    <a:pt x="2639" y="3939"/>
                  </a:lnTo>
                  <a:lnTo>
                    <a:pt x="2747" y="3799"/>
                  </a:lnTo>
                  <a:cubicBezTo>
                    <a:pt x="2650" y="3718"/>
                    <a:pt x="2602" y="3674"/>
                    <a:pt x="2566" y="3591"/>
                  </a:cubicBezTo>
                  <a:lnTo>
                    <a:pt x="2409" y="3273"/>
                  </a:lnTo>
                  <a:close/>
                  <a:moveTo>
                    <a:pt x="3525" y="352"/>
                  </a:moveTo>
                  <a:cubicBezTo>
                    <a:pt x="3544" y="352"/>
                    <a:pt x="3562" y="354"/>
                    <a:pt x="3576" y="357"/>
                  </a:cubicBezTo>
                  <a:cubicBezTo>
                    <a:pt x="3663" y="370"/>
                    <a:pt x="3746" y="387"/>
                    <a:pt x="3834" y="403"/>
                  </a:cubicBezTo>
                  <a:lnTo>
                    <a:pt x="3980" y="434"/>
                  </a:lnTo>
                  <a:cubicBezTo>
                    <a:pt x="4167" y="474"/>
                    <a:pt x="4359" y="514"/>
                    <a:pt x="4542" y="561"/>
                  </a:cubicBezTo>
                  <a:cubicBezTo>
                    <a:pt x="4753" y="614"/>
                    <a:pt x="4944" y="698"/>
                    <a:pt x="5135" y="812"/>
                  </a:cubicBezTo>
                  <a:cubicBezTo>
                    <a:pt x="5184" y="838"/>
                    <a:pt x="5231" y="875"/>
                    <a:pt x="5275" y="912"/>
                  </a:cubicBezTo>
                  <a:lnTo>
                    <a:pt x="5325" y="952"/>
                  </a:lnTo>
                  <a:cubicBezTo>
                    <a:pt x="5432" y="1042"/>
                    <a:pt x="5536" y="1133"/>
                    <a:pt x="5632" y="1226"/>
                  </a:cubicBezTo>
                  <a:lnTo>
                    <a:pt x="5666" y="1256"/>
                  </a:lnTo>
                  <a:cubicBezTo>
                    <a:pt x="5720" y="1310"/>
                    <a:pt x="5770" y="1357"/>
                    <a:pt x="5813" y="1407"/>
                  </a:cubicBezTo>
                  <a:cubicBezTo>
                    <a:pt x="5893" y="1504"/>
                    <a:pt x="5967" y="1607"/>
                    <a:pt x="6038" y="1724"/>
                  </a:cubicBezTo>
                  <a:cubicBezTo>
                    <a:pt x="6061" y="1765"/>
                    <a:pt x="6084" y="1805"/>
                    <a:pt x="6101" y="1845"/>
                  </a:cubicBezTo>
                  <a:cubicBezTo>
                    <a:pt x="6121" y="1905"/>
                    <a:pt x="6141" y="1962"/>
                    <a:pt x="6154" y="2025"/>
                  </a:cubicBezTo>
                  <a:cubicBezTo>
                    <a:pt x="6161" y="2042"/>
                    <a:pt x="6164" y="2059"/>
                    <a:pt x="6168" y="2076"/>
                  </a:cubicBezTo>
                  <a:cubicBezTo>
                    <a:pt x="6178" y="2213"/>
                    <a:pt x="6178" y="2340"/>
                    <a:pt x="6171" y="2464"/>
                  </a:cubicBezTo>
                  <a:cubicBezTo>
                    <a:pt x="6164" y="2570"/>
                    <a:pt x="6141" y="2678"/>
                    <a:pt x="6111" y="2768"/>
                  </a:cubicBezTo>
                  <a:cubicBezTo>
                    <a:pt x="6058" y="2925"/>
                    <a:pt x="5957" y="3072"/>
                    <a:pt x="5863" y="3200"/>
                  </a:cubicBezTo>
                  <a:cubicBezTo>
                    <a:pt x="5820" y="3257"/>
                    <a:pt x="5770" y="3313"/>
                    <a:pt x="5713" y="3373"/>
                  </a:cubicBezTo>
                  <a:lnTo>
                    <a:pt x="5680" y="3413"/>
                  </a:lnTo>
                  <a:cubicBezTo>
                    <a:pt x="5603" y="3498"/>
                    <a:pt x="5496" y="3567"/>
                    <a:pt x="5339" y="3638"/>
                  </a:cubicBezTo>
                  <a:cubicBezTo>
                    <a:pt x="5175" y="3711"/>
                    <a:pt x="5007" y="3788"/>
                    <a:pt x="4840" y="3819"/>
                  </a:cubicBezTo>
                  <a:cubicBezTo>
                    <a:pt x="4777" y="3831"/>
                    <a:pt x="4716" y="3842"/>
                    <a:pt x="4653" y="3851"/>
                  </a:cubicBezTo>
                  <a:lnTo>
                    <a:pt x="4402" y="3892"/>
                  </a:lnTo>
                  <a:lnTo>
                    <a:pt x="4529" y="4112"/>
                  </a:lnTo>
                  <a:cubicBezTo>
                    <a:pt x="4542" y="4140"/>
                    <a:pt x="4556" y="4166"/>
                    <a:pt x="4569" y="4193"/>
                  </a:cubicBezTo>
                  <a:cubicBezTo>
                    <a:pt x="4633" y="4323"/>
                    <a:pt x="4683" y="4450"/>
                    <a:pt x="4716" y="4577"/>
                  </a:cubicBezTo>
                  <a:cubicBezTo>
                    <a:pt x="4740" y="4671"/>
                    <a:pt x="4757" y="4771"/>
                    <a:pt x="4766" y="4845"/>
                  </a:cubicBezTo>
                  <a:cubicBezTo>
                    <a:pt x="4794" y="5006"/>
                    <a:pt x="4786" y="5169"/>
                    <a:pt x="4757" y="5330"/>
                  </a:cubicBezTo>
                  <a:lnTo>
                    <a:pt x="4743" y="5393"/>
                  </a:lnTo>
                  <a:cubicBezTo>
                    <a:pt x="4729" y="5467"/>
                    <a:pt x="4716" y="5537"/>
                    <a:pt x="4696" y="5597"/>
                  </a:cubicBezTo>
                  <a:cubicBezTo>
                    <a:pt x="4660" y="5701"/>
                    <a:pt x="4613" y="5805"/>
                    <a:pt x="4546" y="5929"/>
                  </a:cubicBezTo>
                  <a:cubicBezTo>
                    <a:pt x="4476" y="6056"/>
                    <a:pt x="4382" y="6176"/>
                    <a:pt x="4252" y="6303"/>
                  </a:cubicBezTo>
                  <a:cubicBezTo>
                    <a:pt x="4218" y="6333"/>
                    <a:pt x="4188" y="6363"/>
                    <a:pt x="4151" y="6394"/>
                  </a:cubicBezTo>
                  <a:cubicBezTo>
                    <a:pt x="3971" y="6537"/>
                    <a:pt x="3770" y="6661"/>
                    <a:pt x="3559" y="6758"/>
                  </a:cubicBezTo>
                  <a:cubicBezTo>
                    <a:pt x="3472" y="6798"/>
                    <a:pt x="3399" y="6829"/>
                    <a:pt x="3332" y="6852"/>
                  </a:cubicBezTo>
                  <a:lnTo>
                    <a:pt x="3261" y="6872"/>
                  </a:lnTo>
                  <a:cubicBezTo>
                    <a:pt x="3158" y="6905"/>
                    <a:pt x="3057" y="6939"/>
                    <a:pt x="2954" y="6945"/>
                  </a:cubicBezTo>
                  <a:cubicBezTo>
                    <a:pt x="2899" y="6949"/>
                    <a:pt x="2847" y="6952"/>
                    <a:pt x="2798" y="6952"/>
                  </a:cubicBezTo>
                  <a:cubicBezTo>
                    <a:pt x="2755" y="6952"/>
                    <a:pt x="2713" y="6950"/>
                    <a:pt x="2673" y="6942"/>
                  </a:cubicBezTo>
                  <a:cubicBezTo>
                    <a:pt x="2579" y="6925"/>
                    <a:pt x="2489" y="6905"/>
                    <a:pt x="2395" y="6882"/>
                  </a:cubicBezTo>
                  <a:cubicBezTo>
                    <a:pt x="2335" y="6869"/>
                    <a:pt x="2275" y="6852"/>
                    <a:pt x="2215" y="6832"/>
                  </a:cubicBezTo>
                  <a:lnTo>
                    <a:pt x="2121" y="6804"/>
                  </a:lnTo>
                  <a:cubicBezTo>
                    <a:pt x="2085" y="6795"/>
                    <a:pt x="2044" y="6781"/>
                    <a:pt x="2004" y="6768"/>
                  </a:cubicBezTo>
                  <a:lnTo>
                    <a:pt x="1980" y="6761"/>
                  </a:lnTo>
                  <a:cubicBezTo>
                    <a:pt x="1840" y="6718"/>
                    <a:pt x="1710" y="6648"/>
                    <a:pt x="1596" y="6584"/>
                  </a:cubicBezTo>
                  <a:cubicBezTo>
                    <a:pt x="1512" y="6540"/>
                    <a:pt x="1432" y="6494"/>
                    <a:pt x="1352" y="6443"/>
                  </a:cubicBezTo>
                  <a:cubicBezTo>
                    <a:pt x="1268" y="6397"/>
                    <a:pt x="1191" y="6343"/>
                    <a:pt x="1111" y="6293"/>
                  </a:cubicBezTo>
                  <a:cubicBezTo>
                    <a:pt x="1084" y="6276"/>
                    <a:pt x="1061" y="6259"/>
                    <a:pt x="1041" y="6243"/>
                  </a:cubicBezTo>
                  <a:lnTo>
                    <a:pt x="970" y="6193"/>
                  </a:lnTo>
                  <a:lnTo>
                    <a:pt x="890" y="6216"/>
                  </a:lnTo>
                  <a:cubicBezTo>
                    <a:pt x="856" y="6225"/>
                    <a:pt x="820" y="6229"/>
                    <a:pt x="784" y="6229"/>
                  </a:cubicBezTo>
                  <a:cubicBezTo>
                    <a:pt x="737" y="6229"/>
                    <a:pt x="690" y="6222"/>
                    <a:pt x="646" y="6207"/>
                  </a:cubicBezTo>
                  <a:cubicBezTo>
                    <a:pt x="546" y="6170"/>
                    <a:pt x="459" y="6093"/>
                    <a:pt x="412" y="5992"/>
                  </a:cubicBezTo>
                  <a:cubicBezTo>
                    <a:pt x="368" y="5895"/>
                    <a:pt x="362" y="5771"/>
                    <a:pt x="395" y="5694"/>
                  </a:cubicBezTo>
                  <a:lnTo>
                    <a:pt x="569" y="5279"/>
                  </a:lnTo>
                  <a:cubicBezTo>
                    <a:pt x="776" y="4795"/>
                    <a:pt x="987" y="4293"/>
                    <a:pt x="1208" y="3805"/>
                  </a:cubicBezTo>
                  <a:cubicBezTo>
                    <a:pt x="1302" y="3604"/>
                    <a:pt x="1392" y="3404"/>
                    <a:pt x="1483" y="3200"/>
                  </a:cubicBezTo>
                  <a:cubicBezTo>
                    <a:pt x="1546" y="3052"/>
                    <a:pt x="1603" y="2899"/>
                    <a:pt x="1656" y="2751"/>
                  </a:cubicBezTo>
                  <a:lnTo>
                    <a:pt x="1707" y="2615"/>
                  </a:lnTo>
                  <a:cubicBezTo>
                    <a:pt x="1857" y="2209"/>
                    <a:pt x="2064" y="1818"/>
                    <a:pt x="2268" y="1437"/>
                  </a:cubicBezTo>
                  <a:lnTo>
                    <a:pt x="2298" y="1383"/>
                  </a:lnTo>
                  <a:cubicBezTo>
                    <a:pt x="2375" y="1240"/>
                    <a:pt x="2452" y="1093"/>
                    <a:pt x="2536" y="952"/>
                  </a:cubicBezTo>
                  <a:cubicBezTo>
                    <a:pt x="2606" y="835"/>
                    <a:pt x="2693" y="735"/>
                    <a:pt x="2793" y="628"/>
                  </a:cubicBezTo>
                  <a:cubicBezTo>
                    <a:pt x="2877" y="537"/>
                    <a:pt x="2984" y="467"/>
                    <a:pt x="3094" y="431"/>
                  </a:cubicBezTo>
                  <a:cubicBezTo>
                    <a:pt x="3158" y="407"/>
                    <a:pt x="3221" y="383"/>
                    <a:pt x="3289" y="370"/>
                  </a:cubicBezTo>
                  <a:cubicBezTo>
                    <a:pt x="3335" y="357"/>
                    <a:pt x="3385" y="357"/>
                    <a:pt x="3445" y="353"/>
                  </a:cubicBezTo>
                  <a:lnTo>
                    <a:pt x="3499" y="353"/>
                  </a:lnTo>
                  <a:cubicBezTo>
                    <a:pt x="3508" y="353"/>
                    <a:pt x="3516" y="352"/>
                    <a:pt x="3525" y="352"/>
                  </a:cubicBezTo>
                  <a:close/>
                  <a:moveTo>
                    <a:pt x="3528" y="1"/>
                  </a:moveTo>
                  <a:cubicBezTo>
                    <a:pt x="3515" y="1"/>
                    <a:pt x="3500" y="1"/>
                    <a:pt x="3485" y="2"/>
                  </a:cubicBezTo>
                  <a:lnTo>
                    <a:pt x="3435" y="2"/>
                  </a:lnTo>
                  <a:cubicBezTo>
                    <a:pt x="3362" y="6"/>
                    <a:pt x="3289" y="9"/>
                    <a:pt x="3208" y="26"/>
                  </a:cubicBezTo>
                  <a:cubicBezTo>
                    <a:pt x="3128" y="46"/>
                    <a:pt x="3054" y="69"/>
                    <a:pt x="2980" y="96"/>
                  </a:cubicBezTo>
                  <a:cubicBezTo>
                    <a:pt x="2817" y="153"/>
                    <a:pt x="2659" y="256"/>
                    <a:pt x="2536" y="387"/>
                  </a:cubicBezTo>
                  <a:cubicBezTo>
                    <a:pt x="2426" y="508"/>
                    <a:pt x="2318" y="624"/>
                    <a:pt x="2231" y="775"/>
                  </a:cubicBezTo>
                  <a:cubicBezTo>
                    <a:pt x="2148" y="919"/>
                    <a:pt x="2068" y="1069"/>
                    <a:pt x="1987" y="1216"/>
                  </a:cubicBezTo>
                  <a:lnTo>
                    <a:pt x="1957" y="1273"/>
                  </a:lnTo>
                  <a:cubicBezTo>
                    <a:pt x="1750" y="1661"/>
                    <a:pt x="1536" y="2066"/>
                    <a:pt x="1375" y="2494"/>
                  </a:cubicBezTo>
                  <a:lnTo>
                    <a:pt x="1325" y="2635"/>
                  </a:lnTo>
                  <a:cubicBezTo>
                    <a:pt x="1275" y="2775"/>
                    <a:pt x="1222" y="2922"/>
                    <a:pt x="1161" y="3056"/>
                  </a:cubicBezTo>
                  <a:lnTo>
                    <a:pt x="890" y="3658"/>
                  </a:lnTo>
                  <a:cubicBezTo>
                    <a:pt x="666" y="4149"/>
                    <a:pt x="452" y="4654"/>
                    <a:pt x="248" y="5143"/>
                  </a:cubicBezTo>
                  <a:lnTo>
                    <a:pt x="71" y="5557"/>
                  </a:lnTo>
                  <a:cubicBezTo>
                    <a:pt x="1" y="5728"/>
                    <a:pt x="7" y="5952"/>
                    <a:pt x="94" y="6139"/>
                  </a:cubicBezTo>
                  <a:cubicBezTo>
                    <a:pt x="178" y="6323"/>
                    <a:pt x="339" y="6471"/>
                    <a:pt x="529" y="6537"/>
                  </a:cubicBezTo>
                  <a:cubicBezTo>
                    <a:pt x="611" y="6568"/>
                    <a:pt x="698" y="6582"/>
                    <a:pt x="785" y="6582"/>
                  </a:cubicBezTo>
                  <a:cubicBezTo>
                    <a:pt x="822" y="6582"/>
                    <a:pt x="860" y="6579"/>
                    <a:pt x="897" y="6574"/>
                  </a:cubicBezTo>
                  <a:cubicBezTo>
                    <a:pt x="904" y="6577"/>
                    <a:pt x="910" y="6584"/>
                    <a:pt x="917" y="6588"/>
                  </a:cubicBezTo>
                  <a:cubicBezTo>
                    <a:pt x="1001" y="6641"/>
                    <a:pt x="1084" y="6695"/>
                    <a:pt x="1168" y="6744"/>
                  </a:cubicBezTo>
                  <a:cubicBezTo>
                    <a:pt x="1255" y="6795"/>
                    <a:pt x="1338" y="6845"/>
                    <a:pt x="1426" y="6892"/>
                  </a:cubicBezTo>
                  <a:cubicBezTo>
                    <a:pt x="1552" y="6962"/>
                    <a:pt x="1707" y="7042"/>
                    <a:pt x="1873" y="7096"/>
                  </a:cubicBezTo>
                  <a:lnTo>
                    <a:pt x="1897" y="7105"/>
                  </a:lnTo>
                  <a:cubicBezTo>
                    <a:pt x="1940" y="7119"/>
                    <a:pt x="1984" y="7133"/>
                    <a:pt x="2028" y="7142"/>
                  </a:cubicBezTo>
                  <a:lnTo>
                    <a:pt x="2114" y="7170"/>
                  </a:lnTo>
                  <a:cubicBezTo>
                    <a:pt x="2181" y="7190"/>
                    <a:pt x="2252" y="7210"/>
                    <a:pt x="2318" y="7226"/>
                  </a:cubicBezTo>
                  <a:cubicBezTo>
                    <a:pt x="2415" y="7250"/>
                    <a:pt x="2512" y="7270"/>
                    <a:pt x="2609" y="7286"/>
                  </a:cubicBezTo>
                  <a:cubicBezTo>
                    <a:pt x="2676" y="7300"/>
                    <a:pt x="2736" y="7303"/>
                    <a:pt x="2800" y="7303"/>
                  </a:cubicBezTo>
                  <a:cubicBezTo>
                    <a:pt x="2863" y="7303"/>
                    <a:pt x="2923" y="7300"/>
                    <a:pt x="2988" y="7297"/>
                  </a:cubicBezTo>
                  <a:cubicBezTo>
                    <a:pt x="3124" y="7286"/>
                    <a:pt x="3252" y="7246"/>
                    <a:pt x="3372" y="7206"/>
                  </a:cubicBezTo>
                  <a:lnTo>
                    <a:pt x="3435" y="7186"/>
                  </a:lnTo>
                  <a:cubicBezTo>
                    <a:pt x="3519" y="7159"/>
                    <a:pt x="3606" y="7126"/>
                    <a:pt x="3706" y="7079"/>
                  </a:cubicBezTo>
                  <a:cubicBezTo>
                    <a:pt x="3944" y="6969"/>
                    <a:pt x="4167" y="6832"/>
                    <a:pt x="4372" y="6668"/>
                  </a:cubicBezTo>
                  <a:cubicBezTo>
                    <a:pt x="4415" y="6634"/>
                    <a:pt x="4456" y="6594"/>
                    <a:pt x="4496" y="6557"/>
                  </a:cubicBezTo>
                  <a:cubicBezTo>
                    <a:pt x="4653" y="6403"/>
                    <a:pt x="4769" y="6253"/>
                    <a:pt x="4857" y="6096"/>
                  </a:cubicBezTo>
                  <a:cubicBezTo>
                    <a:pt x="4930" y="5955"/>
                    <a:pt x="4984" y="5835"/>
                    <a:pt x="5027" y="5714"/>
                  </a:cubicBezTo>
                  <a:cubicBezTo>
                    <a:pt x="5058" y="5628"/>
                    <a:pt x="5074" y="5540"/>
                    <a:pt x="5087" y="5460"/>
                  </a:cubicBezTo>
                  <a:lnTo>
                    <a:pt x="5101" y="5397"/>
                  </a:lnTo>
                  <a:cubicBezTo>
                    <a:pt x="5141" y="5199"/>
                    <a:pt x="5144" y="4995"/>
                    <a:pt x="5115" y="4791"/>
                  </a:cubicBezTo>
                  <a:cubicBezTo>
                    <a:pt x="5104" y="4708"/>
                    <a:pt x="5084" y="4601"/>
                    <a:pt x="5054" y="4487"/>
                  </a:cubicBezTo>
                  <a:cubicBezTo>
                    <a:pt x="5027" y="4376"/>
                    <a:pt x="4987" y="4270"/>
                    <a:pt x="4940" y="4156"/>
                  </a:cubicBezTo>
                  <a:cubicBezTo>
                    <a:pt x="5138" y="4116"/>
                    <a:pt x="5322" y="4032"/>
                    <a:pt x="5482" y="3959"/>
                  </a:cubicBezTo>
                  <a:cubicBezTo>
                    <a:pt x="5686" y="3868"/>
                    <a:pt x="5830" y="3768"/>
                    <a:pt x="5941" y="3648"/>
                  </a:cubicBezTo>
                  <a:lnTo>
                    <a:pt x="5973" y="3611"/>
                  </a:lnTo>
                  <a:cubicBezTo>
                    <a:pt x="6030" y="3547"/>
                    <a:pt x="6091" y="3481"/>
                    <a:pt x="6148" y="3407"/>
                  </a:cubicBezTo>
                  <a:cubicBezTo>
                    <a:pt x="6254" y="3260"/>
                    <a:pt x="6375" y="3089"/>
                    <a:pt x="6445" y="2882"/>
                  </a:cubicBezTo>
                  <a:cubicBezTo>
                    <a:pt x="6486" y="2761"/>
                    <a:pt x="6512" y="2624"/>
                    <a:pt x="6522" y="2484"/>
                  </a:cubicBezTo>
                  <a:cubicBezTo>
                    <a:pt x="6529" y="2346"/>
                    <a:pt x="6529" y="2203"/>
                    <a:pt x="6515" y="2053"/>
                  </a:cubicBezTo>
                  <a:cubicBezTo>
                    <a:pt x="6515" y="2013"/>
                    <a:pt x="6506" y="1976"/>
                    <a:pt x="6499" y="1939"/>
                  </a:cubicBezTo>
                  <a:cubicBezTo>
                    <a:pt x="6482" y="1875"/>
                    <a:pt x="6459" y="1805"/>
                    <a:pt x="6429" y="1724"/>
                  </a:cubicBezTo>
                  <a:cubicBezTo>
                    <a:pt x="6405" y="1658"/>
                    <a:pt x="6372" y="1601"/>
                    <a:pt x="6342" y="1547"/>
                  </a:cubicBezTo>
                  <a:cubicBezTo>
                    <a:pt x="6262" y="1411"/>
                    <a:pt x="6174" y="1290"/>
                    <a:pt x="6081" y="1179"/>
                  </a:cubicBezTo>
                  <a:cubicBezTo>
                    <a:pt x="6024" y="1116"/>
                    <a:pt x="5967" y="1059"/>
                    <a:pt x="5907" y="1002"/>
                  </a:cubicBezTo>
                  <a:lnTo>
                    <a:pt x="5877" y="972"/>
                  </a:lnTo>
                  <a:cubicBezTo>
                    <a:pt x="5773" y="875"/>
                    <a:pt x="5663" y="775"/>
                    <a:pt x="5546" y="681"/>
                  </a:cubicBezTo>
                  <a:lnTo>
                    <a:pt x="5496" y="638"/>
                  </a:lnTo>
                  <a:cubicBezTo>
                    <a:pt x="5442" y="594"/>
                    <a:pt x="5382" y="548"/>
                    <a:pt x="5315" y="508"/>
                  </a:cubicBezTo>
                  <a:cubicBezTo>
                    <a:pt x="5098" y="377"/>
                    <a:pt x="4874" y="283"/>
                    <a:pt x="4629" y="223"/>
                  </a:cubicBezTo>
                  <a:cubicBezTo>
                    <a:pt x="4439" y="173"/>
                    <a:pt x="4241" y="130"/>
                    <a:pt x="4054" y="93"/>
                  </a:cubicBezTo>
                  <a:lnTo>
                    <a:pt x="3907" y="59"/>
                  </a:lnTo>
                  <a:cubicBezTo>
                    <a:pt x="3817" y="42"/>
                    <a:pt x="3726" y="26"/>
                    <a:pt x="3633" y="9"/>
                  </a:cubicBezTo>
                  <a:cubicBezTo>
                    <a:pt x="3601" y="4"/>
                    <a:pt x="3567" y="1"/>
                    <a:pt x="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23"/>
          <p:cNvSpPr/>
          <p:nvPr/>
        </p:nvSpPr>
        <p:spPr>
          <a:xfrm>
            <a:off x="2269200" y="3423704"/>
            <a:ext cx="4530602" cy="32974"/>
          </a:xfrm>
          <a:custGeom>
            <a:avLst/>
            <a:gdLst/>
            <a:ahLst/>
            <a:cxnLst/>
            <a:rect l="l" t="t" r="r" b="b"/>
            <a:pathLst>
              <a:path w="172299" h="1847" extrusionOk="0">
                <a:moveTo>
                  <a:pt x="0" y="209"/>
                </a:moveTo>
                <a:cubicBezTo>
                  <a:pt x="5704" y="-503"/>
                  <a:pt x="11460" y="1146"/>
                  <a:pt x="17198" y="1483"/>
                </a:cubicBezTo>
                <a:cubicBezTo>
                  <a:pt x="29597" y="2211"/>
                  <a:pt x="42039" y="1483"/>
                  <a:pt x="54460" y="1483"/>
                </a:cubicBezTo>
                <a:cubicBezTo>
                  <a:pt x="93741" y="1483"/>
                  <a:pt x="133018" y="528"/>
                  <a:pt x="172299" y="528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67" name="Google Shape;567;p23"/>
          <p:cNvGrpSpPr/>
          <p:nvPr/>
        </p:nvGrpSpPr>
        <p:grpSpPr>
          <a:xfrm rot="-236343" flipH="1">
            <a:off x="6707965" y="3029561"/>
            <a:ext cx="764399" cy="450661"/>
            <a:chOff x="1963425" y="418250"/>
            <a:chExt cx="2160932" cy="1380257"/>
          </a:xfrm>
        </p:grpSpPr>
        <p:sp>
          <p:nvSpPr>
            <p:cNvPr id="568" name="Google Shape;568;p23"/>
            <p:cNvSpPr/>
            <p:nvPr/>
          </p:nvSpPr>
          <p:spPr>
            <a:xfrm>
              <a:off x="2009373" y="463512"/>
              <a:ext cx="2054634" cy="1307335"/>
            </a:xfrm>
            <a:custGeom>
              <a:avLst/>
              <a:gdLst/>
              <a:ahLst/>
              <a:cxnLst/>
              <a:rect l="l" t="t" r="r" b="b"/>
              <a:pathLst>
                <a:path w="8988" h="5719" extrusionOk="0">
                  <a:moveTo>
                    <a:pt x="3151" y="1850"/>
                  </a:moveTo>
                  <a:cubicBezTo>
                    <a:pt x="3205" y="1854"/>
                    <a:pt x="3255" y="1857"/>
                    <a:pt x="3302" y="1867"/>
                  </a:cubicBezTo>
                  <a:cubicBezTo>
                    <a:pt x="3362" y="1880"/>
                    <a:pt x="3422" y="1897"/>
                    <a:pt x="3479" y="1914"/>
                  </a:cubicBezTo>
                  <a:cubicBezTo>
                    <a:pt x="3499" y="1920"/>
                    <a:pt x="3519" y="1927"/>
                    <a:pt x="3539" y="1930"/>
                  </a:cubicBezTo>
                  <a:cubicBezTo>
                    <a:pt x="3620" y="1954"/>
                    <a:pt x="3696" y="1974"/>
                    <a:pt x="3776" y="1997"/>
                  </a:cubicBezTo>
                  <a:cubicBezTo>
                    <a:pt x="3810" y="2004"/>
                    <a:pt x="3844" y="2014"/>
                    <a:pt x="3877" y="2021"/>
                  </a:cubicBezTo>
                  <a:cubicBezTo>
                    <a:pt x="3930" y="2034"/>
                    <a:pt x="3987" y="2047"/>
                    <a:pt x="4041" y="2064"/>
                  </a:cubicBezTo>
                  <a:cubicBezTo>
                    <a:pt x="4194" y="2111"/>
                    <a:pt x="4342" y="2178"/>
                    <a:pt x="4486" y="2245"/>
                  </a:cubicBezTo>
                  <a:lnTo>
                    <a:pt x="4503" y="2251"/>
                  </a:lnTo>
                  <a:cubicBezTo>
                    <a:pt x="4633" y="2308"/>
                    <a:pt x="4767" y="2371"/>
                    <a:pt x="4890" y="2436"/>
                  </a:cubicBezTo>
                  <a:cubicBezTo>
                    <a:pt x="4934" y="2456"/>
                    <a:pt x="4974" y="2476"/>
                    <a:pt x="5014" y="2496"/>
                  </a:cubicBezTo>
                  <a:cubicBezTo>
                    <a:pt x="5175" y="2572"/>
                    <a:pt x="5335" y="2649"/>
                    <a:pt x="5496" y="2729"/>
                  </a:cubicBezTo>
                  <a:cubicBezTo>
                    <a:pt x="5569" y="2766"/>
                    <a:pt x="5639" y="2810"/>
                    <a:pt x="5716" y="2857"/>
                  </a:cubicBezTo>
                  <a:cubicBezTo>
                    <a:pt x="5733" y="2867"/>
                    <a:pt x="5750" y="2877"/>
                    <a:pt x="5767" y="2887"/>
                  </a:cubicBezTo>
                  <a:cubicBezTo>
                    <a:pt x="5813" y="2917"/>
                    <a:pt x="5863" y="2950"/>
                    <a:pt x="5911" y="2981"/>
                  </a:cubicBezTo>
                  <a:lnTo>
                    <a:pt x="5931" y="2994"/>
                  </a:lnTo>
                  <a:lnTo>
                    <a:pt x="5951" y="3007"/>
                  </a:lnTo>
                  <a:lnTo>
                    <a:pt x="5954" y="3007"/>
                  </a:lnTo>
                  <a:cubicBezTo>
                    <a:pt x="5965" y="3005"/>
                    <a:pt x="5975" y="3004"/>
                    <a:pt x="5986" y="3004"/>
                  </a:cubicBezTo>
                  <a:cubicBezTo>
                    <a:pt x="6018" y="3004"/>
                    <a:pt x="6045" y="3014"/>
                    <a:pt x="6071" y="3027"/>
                  </a:cubicBezTo>
                  <a:cubicBezTo>
                    <a:pt x="6108" y="3047"/>
                    <a:pt x="6148" y="3067"/>
                    <a:pt x="6184" y="3091"/>
                  </a:cubicBezTo>
                  <a:lnTo>
                    <a:pt x="6215" y="3108"/>
                  </a:lnTo>
                  <a:cubicBezTo>
                    <a:pt x="6248" y="3128"/>
                    <a:pt x="6285" y="3148"/>
                    <a:pt x="6318" y="3168"/>
                  </a:cubicBezTo>
                  <a:lnTo>
                    <a:pt x="6322" y="3171"/>
                  </a:lnTo>
                  <a:lnTo>
                    <a:pt x="6342" y="3181"/>
                  </a:lnTo>
                  <a:lnTo>
                    <a:pt x="6362" y="3194"/>
                  </a:lnTo>
                  <a:lnTo>
                    <a:pt x="6385" y="3211"/>
                  </a:lnTo>
                  <a:cubicBezTo>
                    <a:pt x="6429" y="3238"/>
                    <a:pt x="6482" y="3271"/>
                    <a:pt x="6529" y="3308"/>
                  </a:cubicBezTo>
                  <a:cubicBezTo>
                    <a:pt x="6579" y="3348"/>
                    <a:pt x="6616" y="3382"/>
                    <a:pt x="6650" y="3419"/>
                  </a:cubicBezTo>
                  <a:cubicBezTo>
                    <a:pt x="6683" y="3459"/>
                    <a:pt x="6713" y="3506"/>
                    <a:pt x="6736" y="3543"/>
                  </a:cubicBezTo>
                  <a:cubicBezTo>
                    <a:pt x="6760" y="3583"/>
                    <a:pt x="6780" y="3632"/>
                    <a:pt x="6797" y="3696"/>
                  </a:cubicBezTo>
                  <a:cubicBezTo>
                    <a:pt x="6817" y="3756"/>
                    <a:pt x="6820" y="3813"/>
                    <a:pt x="6814" y="3867"/>
                  </a:cubicBezTo>
                  <a:cubicBezTo>
                    <a:pt x="6803" y="3930"/>
                    <a:pt x="6780" y="3987"/>
                    <a:pt x="6740" y="4047"/>
                  </a:cubicBezTo>
                  <a:cubicBezTo>
                    <a:pt x="6703" y="4101"/>
                    <a:pt x="6646" y="4151"/>
                    <a:pt x="6576" y="4194"/>
                  </a:cubicBezTo>
                  <a:cubicBezTo>
                    <a:pt x="6559" y="4205"/>
                    <a:pt x="6536" y="4218"/>
                    <a:pt x="6516" y="4228"/>
                  </a:cubicBezTo>
                  <a:cubicBezTo>
                    <a:pt x="6472" y="4245"/>
                    <a:pt x="6425" y="4265"/>
                    <a:pt x="6372" y="4271"/>
                  </a:cubicBezTo>
                  <a:cubicBezTo>
                    <a:pt x="6338" y="4275"/>
                    <a:pt x="6305" y="4278"/>
                    <a:pt x="6272" y="4278"/>
                  </a:cubicBezTo>
                  <a:cubicBezTo>
                    <a:pt x="6253" y="4279"/>
                    <a:pt x="6233" y="4279"/>
                    <a:pt x="6214" y="4279"/>
                  </a:cubicBezTo>
                  <a:cubicBezTo>
                    <a:pt x="6155" y="4279"/>
                    <a:pt x="6096" y="4275"/>
                    <a:pt x="6041" y="4265"/>
                  </a:cubicBezTo>
                  <a:cubicBezTo>
                    <a:pt x="5960" y="4255"/>
                    <a:pt x="5863" y="4238"/>
                    <a:pt x="5770" y="4205"/>
                  </a:cubicBezTo>
                  <a:cubicBezTo>
                    <a:pt x="5723" y="4191"/>
                    <a:pt x="5673" y="4174"/>
                    <a:pt x="5626" y="4157"/>
                  </a:cubicBezTo>
                  <a:cubicBezTo>
                    <a:pt x="5593" y="4148"/>
                    <a:pt x="5562" y="4134"/>
                    <a:pt x="5529" y="4124"/>
                  </a:cubicBezTo>
                  <a:cubicBezTo>
                    <a:pt x="5375" y="4071"/>
                    <a:pt x="5211" y="4007"/>
                    <a:pt x="5048" y="3933"/>
                  </a:cubicBezTo>
                  <a:cubicBezTo>
                    <a:pt x="4880" y="3860"/>
                    <a:pt x="4719" y="3773"/>
                    <a:pt x="4569" y="3693"/>
                  </a:cubicBezTo>
                  <a:cubicBezTo>
                    <a:pt x="4489" y="3653"/>
                    <a:pt x="4409" y="3609"/>
                    <a:pt x="4328" y="3569"/>
                  </a:cubicBezTo>
                  <a:cubicBezTo>
                    <a:pt x="4255" y="3532"/>
                    <a:pt x="4185" y="3495"/>
                    <a:pt x="4111" y="3455"/>
                  </a:cubicBezTo>
                  <a:lnTo>
                    <a:pt x="3660" y="3214"/>
                  </a:lnTo>
                  <a:cubicBezTo>
                    <a:pt x="3515" y="3138"/>
                    <a:pt x="3372" y="3061"/>
                    <a:pt x="3234" y="2981"/>
                  </a:cubicBezTo>
                  <a:cubicBezTo>
                    <a:pt x="3208" y="2967"/>
                    <a:pt x="3185" y="2950"/>
                    <a:pt x="3158" y="2937"/>
                  </a:cubicBezTo>
                  <a:cubicBezTo>
                    <a:pt x="3104" y="2907"/>
                    <a:pt x="3047" y="2873"/>
                    <a:pt x="2994" y="2840"/>
                  </a:cubicBezTo>
                  <a:cubicBezTo>
                    <a:pt x="2910" y="2786"/>
                    <a:pt x="2844" y="2737"/>
                    <a:pt x="2787" y="2683"/>
                  </a:cubicBezTo>
                  <a:cubicBezTo>
                    <a:pt x="2730" y="2623"/>
                    <a:pt x="2689" y="2572"/>
                    <a:pt x="2660" y="2516"/>
                  </a:cubicBezTo>
                  <a:cubicBezTo>
                    <a:pt x="2636" y="2472"/>
                    <a:pt x="2616" y="2428"/>
                    <a:pt x="2606" y="2385"/>
                  </a:cubicBezTo>
                  <a:cubicBezTo>
                    <a:pt x="2600" y="2365"/>
                    <a:pt x="2596" y="2345"/>
                    <a:pt x="2596" y="2328"/>
                  </a:cubicBezTo>
                  <a:lnTo>
                    <a:pt x="2592" y="2322"/>
                  </a:lnTo>
                  <a:cubicBezTo>
                    <a:pt x="2589" y="2298"/>
                    <a:pt x="2586" y="2265"/>
                    <a:pt x="2589" y="2241"/>
                  </a:cubicBezTo>
                  <a:cubicBezTo>
                    <a:pt x="2592" y="2218"/>
                    <a:pt x="2596" y="2195"/>
                    <a:pt x="2603" y="2175"/>
                  </a:cubicBezTo>
                  <a:cubicBezTo>
                    <a:pt x="2609" y="2148"/>
                    <a:pt x="2620" y="2121"/>
                    <a:pt x="2632" y="2101"/>
                  </a:cubicBezTo>
                  <a:cubicBezTo>
                    <a:pt x="2643" y="2074"/>
                    <a:pt x="2660" y="2054"/>
                    <a:pt x="2680" y="2034"/>
                  </a:cubicBezTo>
                  <a:lnTo>
                    <a:pt x="2689" y="2024"/>
                  </a:lnTo>
                  <a:lnTo>
                    <a:pt x="2697" y="2010"/>
                  </a:lnTo>
                  <a:cubicBezTo>
                    <a:pt x="2730" y="1984"/>
                    <a:pt x="2770" y="1954"/>
                    <a:pt x="2813" y="1927"/>
                  </a:cubicBezTo>
                  <a:cubicBezTo>
                    <a:pt x="2857" y="1904"/>
                    <a:pt x="2910" y="1887"/>
                    <a:pt x="2950" y="1874"/>
                  </a:cubicBezTo>
                  <a:cubicBezTo>
                    <a:pt x="2994" y="1860"/>
                    <a:pt x="3041" y="1857"/>
                    <a:pt x="3084" y="1854"/>
                  </a:cubicBezTo>
                  <a:lnTo>
                    <a:pt x="3098" y="1850"/>
                  </a:lnTo>
                  <a:close/>
                  <a:moveTo>
                    <a:pt x="1131" y="0"/>
                  </a:moveTo>
                  <a:cubicBezTo>
                    <a:pt x="1095" y="0"/>
                    <a:pt x="1051" y="4"/>
                    <a:pt x="1018" y="8"/>
                  </a:cubicBezTo>
                  <a:cubicBezTo>
                    <a:pt x="917" y="24"/>
                    <a:pt x="840" y="74"/>
                    <a:pt x="774" y="124"/>
                  </a:cubicBezTo>
                  <a:cubicBezTo>
                    <a:pt x="743" y="148"/>
                    <a:pt x="717" y="188"/>
                    <a:pt x="693" y="218"/>
                  </a:cubicBezTo>
                  <a:lnTo>
                    <a:pt x="680" y="235"/>
                  </a:lnTo>
                  <a:cubicBezTo>
                    <a:pt x="670" y="248"/>
                    <a:pt x="656" y="264"/>
                    <a:pt x="646" y="278"/>
                  </a:cubicBezTo>
                  <a:cubicBezTo>
                    <a:pt x="626" y="305"/>
                    <a:pt x="606" y="335"/>
                    <a:pt x="590" y="362"/>
                  </a:cubicBezTo>
                  <a:lnTo>
                    <a:pt x="576" y="378"/>
                  </a:lnTo>
                  <a:lnTo>
                    <a:pt x="516" y="469"/>
                  </a:lnTo>
                  <a:cubicBezTo>
                    <a:pt x="489" y="509"/>
                    <a:pt x="462" y="549"/>
                    <a:pt x="432" y="586"/>
                  </a:cubicBezTo>
                  <a:cubicBezTo>
                    <a:pt x="385" y="656"/>
                    <a:pt x="335" y="726"/>
                    <a:pt x="289" y="797"/>
                  </a:cubicBezTo>
                  <a:lnTo>
                    <a:pt x="245" y="857"/>
                  </a:lnTo>
                  <a:lnTo>
                    <a:pt x="204" y="917"/>
                  </a:lnTo>
                  <a:cubicBezTo>
                    <a:pt x="178" y="954"/>
                    <a:pt x="155" y="991"/>
                    <a:pt x="135" y="1027"/>
                  </a:cubicBezTo>
                  <a:cubicBezTo>
                    <a:pt x="94" y="1091"/>
                    <a:pt x="68" y="1164"/>
                    <a:pt x="37" y="1238"/>
                  </a:cubicBezTo>
                  <a:cubicBezTo>
                    <a:pt x="1" y="1342"/>
                    <a:pt x="48" y="1468"/>
                    <a:pt x="151" y="1533"/>
                  </a:cubicBezTo>
                  <a:cubicBezTo>
                    <a:pt x="168" y="1542"/>
                    <a:pt x="188" y="1553"/>
                    <a:pt x="208" y="1559"/>
                  </a:cubicBezTo>
                  <a:lnTo>
                    <a:pt x="212" y="1559"/>
                  </a:lnTo>
                  <a:cubicBezTo>
                    <a:pt x="212" y="1569"/>
                    <a:pt x="208" y="1582"/>
                    <a:pt x="208" y="1593"/>
                  </a:cubicBezTo>
                  <a:cubicBezTo>
                    <a:pt x="204" y="1656"/>
                    <a:pt x="228" y="1740"/>
                    <a:pt x="278" y="1790"/>
                  </a:cubicBezTo>
                  <a:cubicBezTo>
                    <a:pt x="352" y="1857"/>
                    <a:pt x="436" y="1917"/>
                    <a:pt x="516" y="1974"/>
                  </a:cubicBezTo>
                  <a:lnTo>
                    <a:pt x="533" y="1987"/>
                  </a:lnTo>
                  <a:cubicBezTo>
                    <a:pt x="596" y="2034"/>
                    <a:pt x="663" y="2081"/>
                    <a:pt x="740" y="2127"/>
                  </a:cubicBezTo>
                  <a:lnTo>
                    <a:pt x="746" y="2135"/>
                  </a:lnTo>
                  <a:cubicBezTo>
                    <a:pt x="814" y="2175"/>
                    <a:pt x="887" y="2211"/>
                    <a:pt x="957" y="2248"/>
                  </a:cubicBezTo>
                  <a:lnTo>
                    <a:pt x="961" y="2251"/>
                  </a:lnTo>
                  <a:cubicBezTo>
                    <a:pt x="1034" y="2288"/>
                    <a:pt x="1111" y="2328"/>
                    <a:pt x="1195" y="2371"/>
                  </a:cubicBezTo>
                  <a:cubicBezTo>
                    <a:pt x="1315" y="2436"/>
                    <a:pt x="1432" y="2509"/>
                    <a:pt x="1546" y="2579"/>
                  </a:cubicBezTo>
                  <a:lnTo>
                    <a:pt x="1626" y="2626"/>
                  </a:lnTo>
                  <a:cubicBezTo>
                    <a:pt x="1750" y="2700"/>
                    <a:pt x="1874" y="2773"/>
                    <a:pt x="1998" y="2843"/>
                  </a:cubicBezTo>
                  <a:lnTo>
                    <a:pt x="2078" y="2887"/>
                  </a:lnTo>
                  <a:cubicBezTo>
                    <a:pt x="2222" y="2970"/>
                    <a:pt x="2368" y="3054"/>
                    <a:pt x="2532" y="3144"/>
                  </a:cubicBezTo>
                  <a:cubicBezTo>
                    <a:pt x="2603" y="3185"/>
                    <a:pt x="2677" y="3221"/>
                    <a:pt x="2746" y="3262"/>
                  </a:cubicBezTo>
                  <a:cubicBezTo>
                    <a:pt x="2837" y="3308"/>
                    <a:pt x="2927" y="3359"/>
                    <a:pt x="3014" y="3409"/>
                  </a:cubicBezTo>
                  <a:cubicBezTo>
                    <a:pt x="3078" y="3442"/>
                    <a:pt x="3141" y="3479"/>
                    <a:pt x="3205" y="3515"/>
                  </a:cubicBezTo>
                  <a:cubicBezTo>
                    <a:pt x="3439" y="3646"/>
                    <a:pt x="3680" y="3783"/>
                    <a:pt x="3921" y="3910"/>
                  </a:cubicBezTo>
                  <a:cubicBezTo>
                    <a:pt x="4011" y="3957"/>
                    <a:pt x="4101" y="4004"/>
                    <a:pt x="4191" y="4047"/>
                  </a:cubicBezTo>
                  <a:cubicBezTo>
                    <a:pt x="4265" y="4084"/>
                    <a:pt x="4335" y="4121"/>
                    <a:pt x="4409" y="4157"/>
                  </a:cubicBezTo>
                  <a:cubicBezTo>
                    <a:pt x="4556" y="4234"/>
                    <a:pt x="4727" y="4322"/>
                    <a:pt x="4890" y="4402"/>
                  </a:cubicBezTo>
                  <a:cubicBezTo>
                    <a:pt x="5051" y="4478"/>
                    <a:pt x="5211" y="4556"/>
                    <a:pt x="5369" y="4629"/>
                  </a:cubicBezTo>
                  <a:lnTo>
                    <a:pt x="5469" y="4676"/>
                  </a:lnTo>
                  <a:cubicBezTo>
                    <a:pt x="5596" y="4736"/>
                    <a:pt x="5727" y="4796"/>
                    <a:pt x="5850" y="4860"/>
                  </a:cubicBezTo>
                  <a:cubicBezTo>
                    <a:pt x="6024" y="4947"/>
                    <a:pt x="6195" y="5040"/>
                    <a:pt x="6355" y="5128"/>
                  </a:cubicBezTo>
                  <a:cubicBezTo>
                    <a:pt x="6422" y="5168"/>
                    <a:pt x="6492" y="5205"/>
                    <a:pt x="6562" y="5245"/>
                  </a:cubicBezTo>
                  <a:cubicBezTo>
                    <a:pt x="6639" y="5288"/>
                    <a:pt x="6720" y="5335"/>
                    <a:pt x="6797" y="5378"/>
                  </a:cubicBezTo>
                  <a:lnTo>
                    <a:pt x="6857" y="5412"/>
                  </a:lnTo>
                  <a:cubicBezTo>
                    <a:pt x="6977" y="5475"/>
                    <a:pt x="7101" y="5542"/>
                    <a:pt x="7225" y="5602"/>
                  </a:cubicBezTo>
                  <a:cubicBezTo>
                    <a:pt x="7281" y="5626"/>
                    <a:pt x="7332" y="5650"/>
                    <a:pt x="7382" y="5670"/>
                  </a:cubicBezTo>
                  <a:cubicBezTo>
                    <a:pt x="7439" y="5693"/>
                    <a:pt x="7513" y="5710"/>
                    <a:pt x="7599" y="5716"/>
                  </a:cubicBezTo>
                  <a:cubicBezTo>
                    <a:pt x="7616" y="5717"/>
                    <a:pt x="7633" y="5718"/>
                    <a:pt x="7651" y="5718"/>
                  </a:cubicBezTo>
                  <a:cubicBezTo>
                    <a:pt x="7722" y="5718"/>
                    <a:pt x="7802" y="5708"/>
                    <a:pt x="7890" y="5686"/>
                  </a:cubicBezTo>
                  <a:cubicBezTo>
                    <a:pt x="8098" y="5629"/>
                    <a:pt x="8308" y="5552"/>
                    <a:pt x="8536" y="5449"/>
                  </a:cubicBezTo>
                  <a:cubicBezTo>
                    <a:pt x="8583" y="5426"/>
                    <a:pt x="8626" y="5402"/>
                    <a:pt x="8669" y="5381"/>
                  </a:cubicBezTo>
                  <a:cubicBezTo>
                    <a:pt x="8733" y="5349"/>
                    <a:pt x="8813" y="5301"/>
                    <a:pt x="8873" y="5235"/>
                  </a:cubicBezTo>
                  <a:cubicBezTo>
                    <a:pt x="8900" y="5208"/>
                    <a:pt x="8964" y="5137"/>
                    <a:pt x="8974" y="5077"/>
                  </a:cubicBezTo>
                  <a:cubicBezTo>
                    <a:pt x="8981" y="5051"/>
                    <a:pt x="8984" y="5020"/>
                    <a:pt x="8987" y="4994"/>
                  </a:cubicBezTo>
                  <a:cubicBezTo>
                    <a:pt x="8987" y="4964"/>
                    <a:pt x="8984" y="4937"/>
                    <a:pt x="8981" y="4907"/>
                  </a:cubicBezTo>
                  <a:cubicBezTo>
                    <a:pt x="8978" y="4853"/>
                    <a:pt x="8924" y="4779"/>
                    <a:pt x="8900" y="4750"/>
                  </a:cubicBezTo>
                  <a:cubicBezTo>
                    <a:pt x="8887" y="4736"/>
                    <a:pt x="8873" y="4719"/>
                    <a:pt x="8864" y="4706"/>
                  </a:cubicBezTo>
                  <a:cubicBezTo>
                    <a:pt x="8840" y="4676"/>
                    <a:pt x="8820" y="4649"/>
                    <a:pt x="8800" y="4619"/>
                  </a:cubicBezTo>
                  <a:cubicBezTo>
                    <a:pt x="8760" y="4563"/>
                    <a:pt x="8720" y="4499"/>
                    <a:pt x="8686" y="4432"/>
                  </a:cubicBezTo>
                  <a:cubicBezTo>
                    <a:pt x="8649" y="4358"/>
                    <a:pt x="8609" y="4278"/>
                    <a:pt x="8569" y="4188"/>
                  </a:cubicBezTo>
                  <a:cubicBezTo>
                    <a:pt x="8549" y="4137"/>
                    <a:pt x="8529" y="4088"/>
                    <a:pt x="8509" y="4041"/>
                  </a:cubicBezTo>
                  <a:cubicBezTo>
                    <a:pt x="8496" y="4007"/>
                    <a:pt x="8482" y="3974"/>
                    <a:pt x="8469" y="3941"/>
                  </a:cubicBezTo>
                  <a:lnTo>
                    <a:pt x="8459" y="3917"/>
                  </a:lnTo>
                  <a:cubicBezTo>
                    <a:pt x="8436" y="3856"/>
                    <a:pt x="8408" y="3793"/>
                    <a:pt x="8376" y="3736"/>
                  </a:cubicBezTo>
                  <a:cubicBezTo>
                    <a:pt x="8339" y="3676"/>
                    <a:pt x="8298" y="3616"/>
                    <a:pt x="8248" y="3566"/>
                  </a:cubicBezTo>
                  <a:cubicBezTo>
                    <a:pt x="8208" y="3526"/>
                    <a:pt x="8161" y="3492"/>
                    <a:pt x="8115" y="3455"/>
                  </a:cubicBezTo>
                  <a:lnTo>
                    <a:pt x="8095" y="3439"/>
                  </a:lnTo>
                  <a:cubicBezTo>
                    <a:pt x="8034" y="3395"/>
                    <a:pt x="7974" y="3348"/>
                    <a:pt x="7904" y="3295"/>
                  </a:cubicBezTo>
                  <a:cubicBezTo>
                    <a:pt x="7797" y="3208"/>
                    <a:pt x="7676" y="3118"/>
                    <a:pt x="7529" y="3018"/>
                  </a:cubicBezTo>
                  <a:cubicBezTo>
                    <a:pt x="7469" y="2973"/>
                    <a:pt x="7402" y="2933"/>
                    <a:pt x="7328" y="2887"/>
                  </a:cubicBezTo>
                  <a:cubicBezTo>
                    <a:pt x="7168" y="2786"/>
                    <a:pt x="7004" y="2689"/>
                    <a:pt x="6843" y="2596"/>
                  </a:cubicBezTo>
                  <a:cubicBezTo>
                    <a:pt x="6780" y="2562"/>
                    <a:pt x="6720" y="2529"/>
                    <a:pt x="6659" y="2492"/>
                  </a:cubicBezTo>
                  <a:cubicBezTo>
                    <a:pt x="6606" y="2459"/>
                    <a:pt x="6549" y="2428"/>
                    <a:pt x="6496" y="2396"/>
                  </a:cubicBezTo>
                  <a:cubicBezTo>
                    <a:pt x="6409" y="2342"/>
                    <a:pt x="6318" y="2288"/>
                    <a:pt x="6228" y="2238"/>
                  </a:cubicBezTo>
                  <a:cubicBezTo>
                    <a:pt x="6071" y="2151"/>
                    <a:pt x="5911" y="2070"/>
                    <a:pt x="5760" y="1994"/>
                  </a:cubicBezTo>
                  <a:cubicBezTo>
                    <a:pt x="5419" y="1823"/>
                    <a:pt x="5128" y="1683"/>
                    <a:pt x="4833" y="1549"/>
                  </a:cubicBezTo>
                  <a:cubicBezTo>
                    <a:pt x="4787" y="1525"/>
                    <a:pt x="4736" y="1502"/>
                    <a:pt x="4690" y="1479"/>
                  </a:cubicBezTo>
                  <a:cubicBezTo>
                    <a:pt x="4559" y="1419"/>
                    <a:pt x="4429" y="1358"/>
                    <a:pt x="4295" y="1302"/>
                  </a:cubicBezTo>
                  <a:cubicBezTo>
                    <a:pt x="4198" y="1255"/>
                    <a:pt x="4094" y="1215"/>
                    <a:pt x="3997" y="1178"/>
                  </a:cubicBezTo>
                  <a:cubicBezTo>
                    <a:pt x="3934" y="1151"/>
                    <a:pt x="3873" y="1127"/>
                    <a:pt x="3810" y="1101"/>
                  </a:cubicBezTo>
                  <a:cubicBezTo>
                    <a:pt x="3459" y="957"/>
                    <a:pt x="3108" y="800"/>
                    <a:pt x="2763" y="650"/>
                  </a:cubicBezTo>
                  <a:cubicBezTo>
                    <a:pt x="2683" y="613"/>
                    <a:pt x="2603" y="576"/>
                    <a:pt x="2523" y="539"/>
                  </a:cubicBezTo>
                  <a:cubicBezTo>
                    <a:pt x="2439" y="502"/>
                    <a:pt x="2352" y="462"/>
                    <a:pt x="2268" y="422"/>
                  </a:cubicBezTo>
                  <a:cubicBezTo>
                    <a:pt x="2215" y="395"/>
                    <a:pt x="2158" y="369"/>
                    <a:pt x="2101" y="342"/>
                  </a:cubicBezTo>
                  <a:lnTo>
                    <a:pt x="2058" y="321"/>
                  </a:lnTo>
                  <a:cubicBezTo>
                    <a:pt x="1974" y="281"/>
                    <a:pt x="1884" y="238"/>
                    <a:pt x="1794" y="204"/>
                  </a:cubicBezTo>
                  <a:cubicBezTo>
                    <a:pt x="1723" y="175"/>
                    <a:pt x="1646" y="144"/>
                    <a:pt x="1569" y="118"/>
                  </a:cubicBezTo>
                  <a:cubicBezTo>
                    <a:pt x="1496" y="91"/>
                    <a:pt x="1419" y="68"/>
                    <a:pt x="1345" y="44"/>
                  </a:cubicBezTo>
                  <a:lnTo>
                    <a:pt x="1335" y="41"/>
                  </a:lnTo>
                  <a:cubicBezTo>
                    <a:pt x="1272" y="20"/>
                    <a:pt x="1201" y="0"/>
                    <a:pt x="1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2160704" y="514259"/>
              <a:ext cx="316150" cy="445760"/>
            </a:xfrm>
            <a:custGeom>
              <a:avLst/>
              <a:gdLst/>
              <a:ahLst/>
              <a:cxnLst/>
              <a:rect l="l" t="t" r="r" b="b"/>
              <a:pathLst>
                <a:path w="1383" h="1950" extrusionOk="0">
                  <a:moveTo>
                    <a:pt x="1122" y="0"/>
                  </a:moveTo>
                  <a:cubicBezTo>
                    <a:pt x="1105" y="0"/>
                    <a:pt x="1088" y="2"/>
                    <a:pt x="1071" y="6"/>
                  </a:cubicBezTo>
                  <a:cubicBezTo>
                    <a:pt x="1011" y="19"/>
                    <a:pt x="964" y="56"/>
                    <a:pt x="931" y="107"/>
                  </a:cubicBezTo>
                  <a:cubicBezTo>
                    <a:pt x="874" y="187"/>
                    <a:pt x="817" y="267"/>
                    <a:pt x="763" y="351"/>
                  </a:cubicBezTo>
                  <a:cubicBezTo>
                    <a:pt x="726" y="404"/>
                    <a:pt x="690" y="457"/>
                    <a:pt x="657" y="511"/>
                  </a:cubicBezTo>
                  <a:cubicBezTo>
                    <a:pt x="573" y="648"/>
                    <a:pt x="493" y="785"/>
                    <a:pt x="412" y="919"/>
                  </a:cubicBezTo>
                  <a:cubicBezTo>
                    <a:pt x="339" y="1043"/>
                    <a:pt x="269" y="1163"/>
                    <a:pt x="195" y="1283"/>
                  </a:cubicBezTo>
                  <a:cubicBezTo>
                    <a:pt x="158" y="1344"/>
                    <a:pt x="124" y="1404"/>
                    <a:pt x="91" y="1464"/>
                  </a:cubicBezTo>
                  <a:cubicBezTo>
                    <a:pt x="71" y="1504"/>
                    <a:pt x="55" y="1544"/>
                    <a:pt x="41" y="1584"/>
                  </a:cubicBezTo>
                  <a:cubicBezTo>
                    <a:pt x="21" y="1638"/>
                    <a:pt x="14" y="1688"/>
                    <a:pt x="8" y="1742"/>
                  </a:cubicBezTo>
                  <a:cubicBezTo>
                    <a:pt x="1" y="1812"/>
                    <a:pt x="44" y="1882"/>
                    <a:pt x="101" y="1919"/>
                  </a:cubicBezTo>
                  <a:cubicBezTo>
                    <a:pt x="132" y="1936"/>
                    <a:pt x="161" y="1946"/>
                    <a:pt x="198" y="1949"/>
                  </a:cubicBezTo>
                  <a:cubicBezTo>
                    <a:pt x="202" y="1949"/>
                    <a:pt x="206" y="1949"/>
                    <a:pt x="210" y="1949"/>
                  </a:cubicBezTo>
                  <a:cubicBezTo>
                    <a:pt x="258" y="1949"/>
                    <a:pt x="298" y="1926"/>
                    <a:pt x="339" y="1896"/>
                  </a:cubicBezTo>
                  <a:cubicBezTo>
                    <a:pt x="402" y="1848"/>
                    <a:pt x="436" y="1772"/>
                    <a:pt x="476" y="1705"/>
                  </a:cubicBezTo>
                  <a:cubicBezTo>
                    <a:pt x="510" y="1645"/>
                    <a:pt x="543" y="1584"/>
                    <a:pt x="576" y="1524"/>
                  </a:cubicBezTo>
                  <a:cubicBezTo>
                    <a:pt x="646" y="1404"/>
                    <a:pt x="720" y="1280"/>
                    <a:pt x="791" y="1160"/>
                  </a:cubicBezTo>
                  <a:cubicBezTo>
                    <a:pt x="874" y="1023"/>
                    <a:pt x="954" y="885"/>
                    <a:pt x="1038" y="752"/>
                  </a:cubicBezTo>
                  <a:cubicBezTo>
                    <a:pt x="1067" y="701"/>
                    <a:pt x="1101" y="652"/>
                    <a:pt x="1135" y="604"/>
                  </a:cubicBezTo>
                  <a:cubicBezTo>
                    <a:pt x="1192" y="518"/>
                    <a:pt x="1248" y="431"/>
                    <a:pt x="1308" y="343"/>
                  </a:cubicBezTo>
                  <a:cubicBezTo>
                    <a:pt x="1382" y="243"/>
                    <a:pt x="1339" y="96"/>
                    <a:pt x="1238" y="36"/>
                  </a:cubicBezTo>
                  <a:cubicBezTo>
                    <a:pt x="1205" y="12"/>
                    <a:pt x="1164" y="0"/>
                    <a:pt x="112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2340381" y="594039"/>
              <a:ext cx="291690" cy="484393"/>
            </a:xfrm>
            <a:custGeom>
              <a:avLst/>
              <a:gdLst/>
              <a:ahLst/>
              <a:cxnLst/>
              <a:rect l="l" t="t" r="r" b="b"/>
              <a:pathLst>
                <a:path w="1276" h="2119" extrusionOk="0">
                  <a:moveTo>
                    <a:pt x="1109" y="0"/>
                  </a:moveTo>
                  <a:cubicBezTo>
                    <a:pt x="1096" y="0"/>
                    <a:pt x="1083" y="2"/>
                    <a:pt x="1071" y="5"/>
                  </a:cubicBezTo>
                  <a:cubicBezTo>
                    <a:pt x="1031" y="11"/>
                    <a:pt x="988" y="39"/>
                    <a:pt x="968" y="79"/>
                  </a:cubicBezTo>
                  <a:cubicBezTo>
                    <a:pt x="928" y="159"/>
                    <a:pt x="883" y="239"/>
                    <a:pt x="834" y="312"/>
                  </a:cubicBezTo>
                  <a:cubicBezTo>
                    <a:pt x="787" y="386"/>
                    <a:pt x="743" y="456"/>
                    <a:pt x="696" y="530"/>
                  </a:cubicBezTo>
                  <a:cubicBezTo>
                    <a:pt x="607" y="667"/>
                    <a:pt x="526" y="811"/>
                    <a:pt x="439" y="954"/>
                  </a:cubicBezTo>
                  <a:cubicBezTo>
                    <a:pt x="355" y="1088"/>
                    <a:pt x="269" y="1223"/>
                    <a:pt x="201" y="1366"/>
                  </a:cubicBezTo>
                  <a:cubicBezTo>
                    <a:pt x="165" y="1446"/>
                    <a:pt x="128" y="1527"/>
                    <a:pt x="98" y="1610"/>
                  </a:cubicBezTo>
                  <a:cubicBezTo>
                    <a:pt x="74" y="1677"/>
                    <a:pt x="51" y="1744"/>
                    <a:pt x="25" y="1808"/>
                  </a:cubicBezTo>
                  <a:cubicBezTo>
                    <a:pt x="11" y="1841"/>
                    <a:pt x="1" y="1874"/>
                    <a:pt x="1" y="1908"/>
                  </a:cubicBezTo>
                  <a:cubicBezTo>
                    <a:pt x="1" y="1945"/>
                    <a:pt x="8" y="1978"/>
                    <a:pt x="25" y="2008"/>
                  </a:cubicBezTo>
                  <a:cubicBezTo>
                    <a:pt x="41" y="2041"/>
                    <a:pt x="65" y="2065"/>
                    <a:pt x="94" y="2085"/>
                  </a:cubicBezTo>
                  <a:lnTo>
                    <a:pt x="98" y="2089"/>
                  </a:lnTo>
                  <a:cubicBezTo>
                    <a:pt x="128" y="2105"/>
                    <a:pt x="158" y="2115"/>
                    <a:pt x="195" y="2118"/>
                  </a:cubicBezTo>
                  <a:cubicBezTo>
                    <a:pt x="245" y="2118"/>
                    <a:pt x="295" y="2101"/>
                    <a:pt x="332" y="2065"/>
                  </a:cubicBezTo>
                  <a:lnTo>
                    <a:pt x="346" y="2055"/>
                  </a:lnTo>
                  <a:cubicBezTo>
                    <a:pt x="375" y="2025"/>
                    <a:pt x="395" y="1985"/>
                    <a:pt x="402" y="1945"/>
                  </a:cubicBezTo>
                  <a:cubicBezTo>
                    <a:pt x="429" y="1878"/>
                    <a:pt x="449" y="1814"/>
                    <a:pt x="473" y="1747"/>
                  </a:cubicBezTo>
                  <a:cubicBezTo>
                    <a:pt x="499" y="1667"/>
                    <a:pt x="526" y="1590"/>
                    <a:pt x="559" y="1513"/>
                  </a:cubicBezTo>
                  <a:cubicBezTo>
                    <a:pt x="607" y="1419"/>
                    <a:pt x="660" y="1326"/>
                    <a:pt x="710" y="1232"/>
                  </a:cubicBezTo>
                  <a:cubicBezTo>
                    <a:pt x="767" y="1125"/>
                    <a:pt x="823" y="1022"/>
                    <a:pt x="880" y="914"/>
                  </a:cubicBezTo>
                  <a:cubicBezTo>
                    <a:pt x="997" y="690"/>
                    <a:pt x="1128" y="476"/>
                    <a:pt x="1245" y="252"/>
                  </a:cubicBezTo>
                  <a:cubicBezTo>
                    <a:pt x="1265" y="212"/>
                    <a:pt x="1275" y="175"/>
                    <a:pt x="1265" y="129"/>
                  </a:cubicBezTo>
                  <a:cubicBezTo>
                    <a:pt x="1255" y="88"/>
                    <a:pt x="1229" y="48"/>
                    <a:pt x="1192" y="25"/>
                  </a:cubicBezTo>
                  <a:cubicBezTo>
                    <a:pt x="1168" y="9"/>
                    <a:pt x="1138" y="0"/>
                    <a:pt x="110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540743" y="1213757"/>
              <a:ext cx="352040" cy="522340"/>
            </a:xfrm>
            <a:custGeom>
              <a:avLst/>
              <a:gdLst/>
              <a:ahLst/>
              <a:cxnLst/>
              <a:rect l="l" t="t" r="r" b="b"/>
              <a:pathLst>
                <a:path w="1540" h="2285" extrusionOk="0">
                  <a:moveTo>
                    <a:pt x="1336" y="0"/>
                  </a:moveTo>
                  <a:cubicBezTo>
                    <a:pt x="1276" y="0"/>
                    <a:pt x="1216" y="29"/>
                    <a:pt x="1181" y="83"/>
                  </a:cubicBezTo>
                  <a:cubicBezTo>
                    <a:pt x="981" y="407"/>
                    <a:pt x="786" y="739"/>
                    <a:pt x="569" y="1050"/>
                  </a:cubicBezTo>
                  <a:cubicBezTo>
                    <a:pt x="479" y="1184"/>
                    <a:pt x="392" y="1317"/>
                    <a:pt x="312" y="1457"/>
                  </a:cubicBezTo>
                  <a:cubicBezTo>
                    <a:pt x="272" y="1525"/>
                    <a:pt x="238" y="1598"/>
                    <a:pt x="201" y="1668"/>
                  </a:cubicBezTo>
                  <a:cubicBezTo>
                    <a:pt x="181" y="1702"/>
                    <a:pt x="164" y="1738"/>
                    <a:pt x="141" y="1772"/>
                  </a:cubicBezTo>
                  <a:cubicBezTo>
                    <a:pt x="121" y="1802"/>
                    <a:pt x="101" y="1829"/>
                    <a:pt x="81" y="1859"/>
                  </a:cubicBezTo>
                  <a:cubicBezTo>
                    <a:pt x="71" y="1876"/>
                    <a:pt x="58" y="1892"/>
                    <a:pt x="51" y="1909"/>
                  </a:cubicBezTo>
                  <a:cubicBezTo>
                    <a:pt x="37" y="1932"/>
                    <a:pt x="24" y="1956"/>
                    <a:pt x="17" y="1983"/>
                  </a:cubicBezTo>
                  <a:cubicBezTo>
                    <a:pt x="4" y="2039"/>
                    <a:pt x="1" y="2110"/>
                    <a:pt x="34" y="2160"/>
                  </a:cubicBezTo>
                  <a:cubicBezTo>
                    <a:pt x="54" y="2197"/>
                    <a:pt x="81" y="2227"/>
                    <a:pt x="118" y="2247"/>
                  </a:cubicBezTo>
                  <a:cubicBezTo>
                    <a:pt x="151" y="2270"/>
                    <a:pt x="184" y="2280"/>
                    <a:pt x="225" y="2284"/>
                  </a:cubicBezTo>
                  <a:cubicBezTo>
                    <a:pt x="228" y="2284"/>
                    <a:pt x="231" y="2284"/>
                    <a:pt x="235" y="2284"/>
                  </a:cubicBezTo>
                  <a:cubicBezTo>
                    <a:pt x="294" y="2284"/>
                    <a:pt x="347" y="2258"/>
                    <a:pt x="388" y="2220"/>
                  </a:cubicBezTo>
                  <a:lnTo>
                    <a:pt x="388" y="2220"/>
                  </a:lnTo>
                  <a:lnTo>
                    <a:pt x="385" y="2224"/>
                  </a:lnTo>
                  <a:cubicBezTo>
                    <a:pt x="432" y="2184"/>
                    <a:pt x="456" y="2133"/>
                    <a:pt x="476" y="2079"/>
                  </a:cubicBezTo>
                  <a:cubicBezTo>
                    <a:pt x="502" y="2030"/>
                    <a:pt x="529" y="1979"/>
                    <a:pt x="556" y="1926"/>
                  </a:cubicBezTo>
                  <a:cubicBezTo>
                    <a:pt x="589" y="1859"/>
                    <a:pt x="619" y="1792"/>
                    <a:pt x="649" y="1722"/>
                  </a:cubicBezTo>
                  <a:cubicBezTo>
                    <a:pt x="757" y="1497"/>
                    <a:pt x="880" y="1281"/>
                    <a:pt x="1010" y="1066"/>
                  </a:cubicBezTo>
                  <a:cubicBezTo>
                    <a:pt x="1168" y="802"/>
                    <a:pt x="1325" y="538"/>
                    <a:pt x="1485" y="277"/>
                  </a:cubicBezTo>
                  <a:cubicBezTo>
                    <a:pt x="1539" y="193"/>
                    <a:pt x="1512" y="80"/>
                    <a:pt x="1432" y="26"/>
                  </a:cubicBezTo>
                  <a:lnTo>
                    <a:pt x="1428" y="26"/>
                  </a:lnTo>
                  <a:cubicBezTo>
                    <a:pt x="1400" y="9"/>
                    <a:pt x="1368" y="0"/>
                    <a:pt x="133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2600296" y="886182"/>
              <a:ext cx="968110" cy="555714"/>
            </a:xfrm>
            <a:custGeom>
              <a:avLst/>
              <a:gdLst/>
              <a:ahLst/>
              <a:cxnLst/>
              <a:rect l="l" t="t" r="r" b="b"/>
              <a:pathLst>
                <a:path w="4235" h="2431" extrusionOk="0">
                  <a:moveTo>
                    <a:pt x="513" y="1"/>
                  </a:moveTo>
                  <a:lnTo>
                    <a:pt x="499" y="5"/>
                  </a:lnTo>
                  <a:cubicBezTo>
                    <a:pt x="456" y="8"/>
                    <a:pt x="409" y="11"/>
                    <a:pt x="365" y="25"/>
                  </a:cubicBezTo>
                  <a:cubicBezTo>
                    <a:pt x="325" y="38"/>
                    <a:pt x="272" y="55"/>
                    <a:pt x="228" y="78"/>
                  </a:cubicBezTo>
                  <a:cubicBezTo>
                    <a:pt x="185" y="105"/>
                    <a:pt x="145" y="135"/>
                    <a:pt x="112" y="161"/>
                  </a:cubicBezTo>
                  <a:lnTo>
                    <a:pt x="104" y="175"/>
                  </a:lnTo>
                  <a:lnTo>
                    <a:pt x="95" y="185"/>
                  </a:lnTo>
                  <a:cubicBezTo>
                    <a:pt x="75" y="205"/>
                    <a:pt x="58" y="225"/>
                    <a:pt x="47" y="252"/>
                  </a:cubicBezTo>
                  <a:cubicBezTo>
                    <a:pt x="35" y="272"/>
                    <a:pt x="24" y="299"/>
                    <a:pt x="18" y="326"/>
                  </a:cubicBezTo>
                  <a:cubicBezTo>
                    <a:pt x="11" y="346"/>
                    <a:pt x="7" y="369"/>
                    <a:pt x="4" y="392"/>
                  </a:cubicBezTo>
                  <a:cubicBezTo>
                    <a:pt x="1" y="416"/>
                    <a:pt x="4" y="449"/>
                    <a:pt x="7" y="473"/>
                  </a:cubicBezTo>
                  <a:lnTo>
                    <a:pt x="11" y="479"/>
                  </a:lnTo>
                  <a:cubicBezTo>
                    <a:pt x="11" y="496"/>
                    <a:pt x="15" y="516"/>
                    <a:pt x="21" y="536"/>
                  </a:cubicBezTo>
                  <a:cubicBezTo>
                    <a:pt x="31" y="579"/>
                    <a:pt x="51" y="623"/>
                    <a:pt x="75" y="667"/>
                  </a:cubicBezTo>
                  <a:cubicBezTo>
                    <a:pt x="104" y="723"/>
                    <a:pt x="145" y="774"/>
                    <a:pt x="202" y="834"/>
                  </a:cubicBezTo>
                  <a:cubicBezTo>
                    <a:pt x="259" y="888"/>
                    <a:pt x="325" y="937"/>
                    <a:pt x="409" y="991"/>
                  </a:cubicBezTo>
                  <a:cubicBezTo>
                    <a:pt x="462" y="1024"/>
                    <a:pt x="519" y="1058"/>
                    <a:pt x="573" y="1088"/>
                  </a:cubicBezTo>
                  <a:cubicBezTo>
                    <a:pt x="600" y="1101"/>
                    <a:pt x="623" y="1118"/>
                    <a:pt x="649" y="1132"/>
                  </a:cubicBezTo>
                  <a:cubicBezTo>
                    <a:pt x="787" y="1212"/>
                    <a:pt x="930" y="1289"/>
                    <a:pt x="1075" y="1365"/>
                  </a:cubicBezTo>
                  <a:lnTo>
                    <a:pt x="1526" y="1606"/>
                  </a:lnTo>
                  <a:cubicBezTo>
                    <a:pt x="1600" y="1646"/>
                    <a:pt x="1670" y="1683"/>
                    <a:pt x="1743" y="1720"/>
                  </a:cubicBezTo>
                  <a:cubicBezTo>
                    <a:pt x="1824" y="1760"/>
                    <a:pt x="1904" y="1804"/>
                    <a:pt x="1984" y="1844"/>
                  </a:cubicBezTo>
                  <a:cubicBezTo>
                    <a:pt x="2134" y="1924"/>
                    <a:pt x="2295" y="2011"/>
                    <a:pt x="2463" y="2084"/>
                  </a:cubicBezTo>
                  <a:cubicBezTo>
                    <a:pt x="2626" y="2158"/>
                    <a:pt x="2790" y="2222"/>
                    <a:pt x="2944" y="2275"/>
                  </a:cubicBezTo>
                  <a:cubicBezTo>
                    <a:pt x="2977" y="2285"/>
                    <a:pt x="3008" y="2299"/>
                    <a:pt x="3041" y="2308"/>
                  </a:cubicBezTo>
                  <a:cubicBezTo>
                    <a:pt x="3088" y="2325"/>
                    <a:pt x="3138" y="2342"/>
                    <a:pt x="3185" y="2356"/>
                  </a:cubicBezTo>
                  <a:cubicBezTo>
                    <a:pt x="3278" y="2389"/>
                    <a:pt x="3375" y="2406"/>
                    <a:pt x="3456" y="2416"/>
                  </a:cubicBezTo>
                  <a:cubicBezTo>
                    <a:pt x="3511" y="2426"/>
                    <a:pt x="3570" y="2430"/>
                    <a:pt x="3629" y="2430"/>
                  </a:cubicBezTo>
                  <a:cubicBezTo>
                    <a:pt x="3648" y="2430"/>
                    <a:pt x="3668" y="2430"/>
                    <a:pt x="3687" y="2429"/>
                  </a:cubicBezTo>
                  <a:cubicBezTo>
                    <a:pt x="3720" y="2429"/>
                    <a:pt x="3753" y="2426"/>
                    <a:pt x="3787" y="2422"/>
                  </a:cubicBezTo>
                  <a:cubicBezTo>
                    <a:pt x="3840" y="2416"/>
                    <a:pt x="3887" y="2396"/>
                    <a:pt x="3931" y="2379"/>
                  </a:cubicBezTo>
                  <a:cubicBezTo>
                    <a:pt x="3951" y="2369"/>
                    <a:pt x="3974" y="2356"/>
                    <a:pt x="3991" y="2345"/>
                  </a:cubicBezTo>
                  <a:cubicBezTo>
                    <a:pt x="4061" y="2302"/>
                    <a:pt x="4118" y="2252"/>
                    <a:pt x="4155" y="2198"/>
                  </a:cubicBezTo>
                  <a:cubicBezTo>
                    <a:pt x="4195" y="2138"/>
                    <a:pt x="4218" y="2081"/>
                    <a:pt x="4229" y="2018"/>
                  </a:cubicBezTo>
                  <a:cubicBezTo>
                    <a:pt x="4235" y="1964"/>
                    <a:pt x="4232" y="1907"/>
                    <a:pt x="4212" y="1847"/>
                  </a:cubicBezTo>
                  <a:cubicBezTo>
                    <a:pt x="4195" y="1783"/>
                    <a:pt x="4175" y="1734"/>
                    <a:pt x="4151" y="1694"/>
                  </a:cubicBezTo>
                  <a:cubicBezTo>
                    <a:pt x="4128" y="1657"/>
                    <a:pt x="4098" y="1610"/>
                    <a:pt x="4065" y="1570"/>
                  </a:cubicBezTo>
                  <a:cubicBezTo>
                    <a:pt x="4031" y="1533"/>
                    <a:pt x="3994" y="1499"/>
                    <a:pt x="3944" y="1459"/>
                  </a:cubicBezTo>
                  <a:cubicBezTo>
                    <a:pt x="3897" y="1422"/>
                    <a:pt x="3844" y="1389"/>
                    <a:pt x="3800" y="1362"/>
                  </a:cubicBezTo>
                  <a:lnTo>
                    <a:pt x="3777" y="1345"/>
                  </a:lnTo>
                  <a:lnTo>
                    <a:pt x="3757" y="1332"/>
                  </a:lnTo>
                  <a:lnTo>
                    <a:pt x="3737" y="1322"/>
                  </a:lnTo>
                  <a:lnTo>
                    <a:pt x="3733" y="1319"/>
                  </a:lnTo>
                  <a:cubicBezTo>
                    <a:pt x="3700" y="1299"/>
                    <a:pt x="3663" y="1279"/>
                    <a:pt x="3630" y="1259"/>
                  </a:cubicBezTo>
                  <a:lnTo>
                    <a:pt x="3599" y="1242"/>
                  </a:lnTo>
                  <a:cubicBezTo>
                    <a:pt x="3563" y="1218"/>
                    <a:pt x="3523" y="1198"/>
                    <a:pt x="3486" y="1178"/>
                  </a:cubicBezTo>
                  <a:cubicBezTo>
                    <a:pt x="3460" y="1165"/>
                    <a:pt x="3433" y="1155"/>
                    <a:pt x="3401" y="1155"/>
                  </a:cubicBezTo>
                  <a:cubicBezTo>
                    <a:pt x="3390" y="1155"/>
                    <a:pt x="3380" y="1156"/>
                    <a:pt x="3369" y="1158"/>
                  </a:cubicBezTo>
                  <a:lnTo>
                    <a:pt x="3366" y="1158"/>
                  </a:lnTo>
                  <a:lnTo>
                    <a:pt x="3346" y="1145"/>
                  </a:lnTo>
                  <a:lnTo>
                    <a:pt x="3326" y="1132"/>
                  </a:lnTo>
                  <a:cubicBezTo>
                    <a:pt x="3278" y="1101"/>
                    <a:pt x="3228" y="1068"/>
                    <a:pt x="3182" y="1038"/>
                  </a:cubicBezTo>
                  <a:cubicBezTo>
                    <a:pt x="3165" y="1028"/>
                    <a:pt x="3148" y="1018"/>
                    <a:pt x="3131" y="1008"/>
                  </a:cubicBezTo>
                  <a:cubicBezTo>
                    <a:pt x="3054" y="961"/>
                    <a:pt x="2984" y="917"/>
                    <a:pt x="2911" y="880"/>
                  </a:cubicBezTo>
                  <a:cubicBezTo>
                    <a:pt x="2750" y="800"/>
                    <a:pt x="2590" y="723"/>
                    <a:pt x="2429" y="647"/>
                  </a:cubicBezTo>
                  <a:cubicBezTo>
                    <a:pt x="2389" y="627"/>
                    <a:pt x="2349" y="607"/>
                    <a:pt x="2305" y="587"/>
                  </a:cubicBezTo>
                  <a:cubicBezTo>
                    <a:pt x="2182" y="526"/>
                    <a:pt x="2048" y="459"/>
                    <a:pt x="1918" y="402"/>
                  </a:cubicBezTo>
                  <a:lnTo>
                    <a:pt x="1901" y="396"/>
                  </a:lnTo>
                  <a:cubicBezTo>
                    <a:pt x="1757" y="329"/>
                    <a:pt x="1609" y="262"/>
                    <a:pt x="1456" y="215"/>
                  </a:cubicBezTo>
                  <a:cubicBezTo>
                    <a:pt x="1402" y="198"/>
                    <a:pt x="1345" y="185"/>
                    <a:pt x="1292" y="172"/>
                  </a:cubicBezTo>
                  <a:cubicBezTo>
                    <a:pt x="1259" y="165"/>
                    <a:pt x="1225" y="155"/>
                    <a:pt x="1191" y="148"/>
                  </a:cubicBezTo>
                  <a:cubicBezTo>
                    <a:pt x="1111" y="125"/>
                    <a:pt x="1035" y="105"/>
                    <a:pt x="954" y="81"/>
                  </a:cubicBezTo>
                  <a:cubicBezTo>
                    <a:pt x="934" y="78"/>
                    <a:pt x="914" y="71"/>
                    <a:pt x="894" y="65"/>
                  </a:cubicBezTo>
                  <a:cubicBezTo>
                    <a:pt x="837" y="48"/>
                    <a:pt x="777" y="31"/>
                    <a:pt x="717" y="18"/>
                  </a:cubicBezTo>
                  <a:cubicBezTo>
                    <a:pt x="670" y="8"/>
                    <a:pt x="620" y="5"/>
                    <a:pt x="566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2918274" y="944930"/>
              <a:ext cx="610355" cy="402784"/>
            </a:xfrm>
            <a:custGeom>
              <a:avLst/>
              <a:gdLst/>
              <a:ahLst/>
              <a:cxnLst/>
              <a:rect l="l" t="t" r="r" b="b"/>
              <a:pathLst>
                <a:path w="2670" h="1762" extrusionOk="0">
                  <a:moveTo>
                    <a:pt x="133" y="1"/>
                  </a:moveTo>
                  <a:cubicBezTo>
                    <a:pt x="114" y="1"/>
                    <a:pt x="97" y="6"/>
                    <a:pt x="78" y="15"/>
                  </a:cubicBezTo>
                  <a:cubicBezTo>
                    <a:pt x="48" y="32"/>
                    <a:pt x="21" y="62"/>
                    <a:pt x="11" y="95"/>
                  </a:cubicBezTo>
                  <a:cubicBezTo>
                    <a:pt x="1" y="129"/>
                    <a:pt x="5" y="165"/>
                    <a:pt x="21" y="196"/>
                  </a:cubicBezTo>
                  <a:cubicBezTo>
                    <a:pt x="38" y="233"/>
                    <a:pt x="65" y="249"/>
                    <a:pt x="101" y="265"/>
                  </a:cubicBezTo>
                  <a:cubicBezTo>
                    <a:pt x="255" y="330"/>
                    <a:pt x="409" y="396"/>
                    <a:pt x="563" y="463"/>
                  </a:cubicBezTo>
                  <a:cubicBezTo>
                    <a:pt x="687" y="523"/>
                    <a:pt x="808" y="587"/>
                    <a:pt x="931" y="647"/>
                  </a:cubicBezTo>
                  <a:cubicBezTo>
                    <a:pt x="1072" y="714"/>
                    <a:pt x="1212" y="784"/>
                    <a:pt x="1353" y="858"/>
                  </a:cubicBezTo>
                  <a:cubicBezTo>
                    <a:pt x="1473" y="921"/>
                    <a:pt x="1590" y="998"/>
                    <a:pt x="1711" y="1062"/>
                  </a:cubicBezTo>
                  <a:cubicBezTo>
                    <a:pt x="1771" y="1095"/>
                    <a:pt x="1834" y="1128"/>
                    <a:pt x="1894" y="1162"/>
                  </a:cubicBezTo>
                  <a:cubicBezTo>
                    <a:pt x="1951" y="1196"/>
                    <a:pt x="2004" y="1236"/>
                    <a:pt x="2055" y="1276"/>
                  </a:cubicBezTo>
                  <a:cubicBezTo>
                    <a:pt x="2081" y="1299"/>
                    <a:pt x="2108" y="1326"/>
                    <a:pt x="2138" y="1353"/>
                  </a:cubicBezTo>
                  <a:cubicBezTo>
                    <a:pt x="2175" y="1386"/>
                    <a:pt x="2208" y="1426"/>
                    <a:pt x="2242" y="1466"/>
                  </a:cubicBezTo>
                  <a:cubicBezTo>
                    <a:pt x="2309" y="1547"/>
                    <a:pt x="2369" y="1634"/>
                    <a:pt x="2429" y="1717"/>
                  </a:cubicBezTo>
                  <a:cubicBezTo>
                    <a:pt x="2449" y="1744"/>
                    <a:pt x="2493" y="1761"/>
                    <a:pt x="2526" y="1761"/>
                  </a:cubicBezTo>
                  <a:cubicBezTo>
                    <a:pt x="2530" y="1761"/>
                    <a:pt x="2533" y="1761"/>
                    <a:pt x="2537" y="1761"/>
                  </a:cubicBezTo>
                  <a:cubicBezTo>
                    <a:pt x="2570" y="1761"/>
                    <a:pt x="2599" y="1748"/>
                    <a:pt x="2623" y="1727"/>
                  </a:cubicBezTo>
                  <a:cubicBezTo>
                    <a:pt x="2650" y="1701"/>
                    <a:pt x="2667" y="1667"/>
                    <a:pt x="2670" y="1630"/>
                  </a:cubicBezTo>
                  <a:cubicBezTo>
                    <a:pt x="2670" y="1590"/>
                    <a:pt x="2657" y="1563"/>
                    <a:pt x="2634" y="1530"/>
                  </a:cubicBezTo>
                  <a:cubicBezTo>
                    <a:pt x="2543" y="1406"/>
                    <a:pt x="2453" y="1276"/>
                    <a:pt x="2356" y="1156"/>
                  </a:cubicBezTo>
                  <a:cubicBezTo>
                    <a:pt x="2265" y="1038"/>
                    <a:pt x="2155" y="935"/>
                    <a:pt x="2028" y="855"/>
                  </a:cubicBezTo>
                  <a:lnTo>
                    <a:pt x="2015" y="844"/>
                  </a:lnTo>
                  <a:cubicBezTo>
                    <a:pt x="1958" y="811"/>
                    <a:pt x="1904" y="778"/>
                    <a:pt x="1847" y="744"/>
                  </a:cubicBezTo>
                  <a:cubicBezTo>
                    <a:pt x="1784" y="707"/>
                    <a:pt x="1720" y="671"/>
                    <a:pt x="1657" y="631"/>
                  </a:cubicBezTo>
                  <a:cubicBezTo>
                    <a:pt x="1593" y="591"/>
                    <a:pt x="1526" y="557"/>
                    <a:pt x="1459" y="523"/>
                  </a:cubicBezTo>
                  <a:cubicBezTo>
                    <a:pt x="1393" y="490"/>
                    <a:pt x="1322" y="456"/>
                    <a:pt x="1255" y="426"/>
                  </a:cubicBezTo>
                  <a:lnTo>
                    <a:pt x="1255" y="426"/>
                  </a:lnTo>
                  <a:lnTo>
                    <a:pt x="1272" y="433"/>
                  </a:lnTo>
                  <a:cubicBezTo>
                    <a:pt x="1259" y="426"/>
                    <a:pt x="1245" y="420"/>
                    <a:pt x="1232" y="413"/>
                  </a:cubicBezTo>
                  <a:lnTo>
                    <a:pt x="1232" y="413"/>
                  </a:lnTo>
                  <a:cubicBezTo>
                    <a:pt x="1239" y="416"/>
                    <a:pt x="1249" y="423"/>
                    <a:pt x="1255" y="426"/>
                  </a:cubicBezTo>
                  <a:cubicBezTo>
                    <a:pt x="1078" y="343"/>
                    <a:pt x="898" y="265"/>
                    <a:pt x="717" y="185"/>
                  </a:cubicBezTo>
                  <a:cubicBezTo>
                    <a:pt x="627" y="145"/>
                    <a:pt x="536" y="112"/>
                    <a:pt x="442" y="78"/>
                  </a:cubicBezTo>
                  <a:cubicBezTo>
                    <a:pt x="346" y="45"/>
                    <a:pt x="249" y="15"/>
                    <a:pt x="145" y="1"/>
                  </a:cubicBezTo>
                  <a:cubicBezTo>
                    <a:pt x="141" y="1"/>
                    <a:pt x="137" y="1"/>
                    <a:pt x="133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1963425" y="418250"/>
              <a:ext cx="2160932" cy="1380257"/>
            </a:xfrm>
            <a:custGeom>
              <a:avLst/>
              <a:gdLst/>
              <a:ahLst/>
              <a:cxnLst/>
              <a:rect l="l" t="t" r="r" b="b"/>
              <a:pathLst>
                <a:path w="9453" h="6038" extrusionOk="0">
                  <a:moveTo>
                    <a:pt x="830" y="656"/>
                  </a:moveTo>
                  <a:cubicBezTo>
                    <a:pt x="823" y="664"/>
                    <a:pt x="816" y="672"/>
                    <a:pt x="809" y="680"/>
                  </a:cubicBezTo>
                  <a:lnTo>
                    <a:pt x="809" y="680"/>
                  </a:lnTo>
                  <a:cubicBezTo>
                    <a:pt x="816" y="671"/>
                    <a:pt x="823" y="664"/>
                    <a:pt x="830" y="656"/>
                  </a:cubicBezTo>
                  <a:close/>
                  <a:moveTo>
                    <a:pt x="809" y="680"/>
                  </a:moveTo>
                  <a:lnTo>
                    <a:pt x="809" y="680"/>
                  </a:lnTo>
                  <a:cubicBezTo>
                    <a:pt x="809" y="681"/>
                    <a:pt x="808" y="682"/>
                    <a:pt x="807" y="683"/>
                  </a:cubicBezTo>
                  <a:cubicBezTo>
                    <a:pt x="808" y="682"/>
                    <a:pt x="809" y="681"/>
                    <a:pt x="809" y="680"/>
                  </a:cubicBezTo>
                  <a:close/>
                  <a:moveTo>
                    <a:pt x="1242" y="393"/>
                  </a:moveTo>
                  <a:cubicBezTo>
                    <a:pt x="1285" y="393"/>
                    <a:pt x="1332" y="396"/>
                    <a:pt x="1376" y="402"/>
                  </a:cubicBezTo>
                  <a:cubicBezTo>
                    <a:pt x="1516" y="433"/>
                    <a:pt x="1654" y="483"/>
                    <a:pt x="1784" y="536"/>
                  </a:cubicBezTo>
                  <a:cubicBezTo>
                    <a:pt x="1927" y="593"/>
                    <a:pt x="2065" y="654"/>
                    <a:pt x="2205" y="714"/>
                  </a:cubicBezTo>
                  <a:cubicBezTo>
                    <a:pt x="2362" y="780"/>
                    <a:pt x="2512" y="851"/>
                    <a:pt x="2667" y="921"/>
                  </a:cubicBezTo>
                  <a:cubicBezTo>
                    <a:pt x="2830" y="991"/>
                    <a:pt x="2994" y="1068"/>
                    <a:pt x="3159" y="1142"/>
                  </a:cubicBezTo>
                  <a:cubicBezTo>
                    <a:pt x="3285" y="1199"/>
                    <a:pt x="3415" y="1259"/>
                    <a:pt x="3543" y="1316"/>
                  </a:cubicBezTo>
                  <a:cubicBezTo>
                    <a:pt x="3696" y="1386"/>
                    <a:pt x="3850" y="1456"/>
                    <a:pt x="4001" y="1526"/>
                  </a:cubicBezTo>
                  <a:cubicBezTo>
                    <a:pt x="4215" y="1626"/>
                    <a:pt x="4426" y="1723"/>
                    <a:pt x="4639" y="1821"/>
                  </a:cubicBezTo>
                  <a:cubicBezTo>
                    <a:pt x="4957" y="1971"/>
                    <a:pt x="5272" y="2132"/>
                    <a:pt x="5583" y="2296"/>
                  </a:cubicBezTo>
                  <a:cubicBezTo>
                    <a:pt x="5740" y="2379"/>
                    <a:pt x="5897" y="2466"/>
                    <a:pt x="6058" y="2546"/>
                  </a:cubicBezTo>
                  <a:cubicBezTo>
                    <a:pt x="6225" y="2630"/>
                    <a:pt x="6389" y="2714"/>
                    <a:pt x="6556" y="2804"/>
                  </a:cubicBezTo>
                  <a:cubicBezTo>
                    <a:pt x="6693" y="2881"/>
                    <a:pt x="6831" y="2955"/>
                    <a:pt x="6964" y="3031"/>
                  </a:cubicBezTo>
                  <a:cubicBezTo>
                    <a:pt x="7121" y="3118"/>
                    <a:pt x="7279" y="3205"/>
                    <a:pt x="7433" y="3296"/>
                  </a:cubicBezTo>
                  <a:cubicBezTo>
                    <a:pt x="7573" y="3372"/>
                    <a:pt x="7717" y="3449"/>
                    <a:pt x="7857" y="3526"/>
                  </a:cubicBezTo>
                  <a:cubicBezTo>
                    <a:pt x="7984" y="3600"/>
                    <a:pt x="8121" y="3667"/>
                    <a:pt x="8239" y="3757"/>
                  </a:cubicBezTo>
                  <a:cubicBezTo>
                    <a:pt x="8268" y="3787"/>
                    <a:pt x="8296" y="3821"/>
                    <a:pt x="8319" y="3858"/>
                  </a:cubicBezTo>
                  <a:cubicBezTo>
                    <a:pt x="8389" y="3958"/>
                    <a:pt x="8452" y="4065"/>
                    <a:pt x="8520" y="4168"/>
                  </a:cubicBezTo>
                  <a:cubicBezTo>
                    <a:pt x="8600" y="4286"/>
                    <a:pt x="8673" y="4406"/>
                    <a:pt x="8743" y="4526"/>
                  </a:cubicBezTo>
                  <a:cubicBezTo>
                    <a:pt x="8817" y="4647"/>
                    <a:pt x="8881" y="4767"/>
                    <a:pt x="8944" y="4891"/>
                  </a:cubicBezTo>
                  <a:cubicBezTo>
                    <a:pt x="9004" y="5008"/>
                    <a:pt x="9068" y="5122"/>
                    <a:pt x="9131" y="5235"/>
                  </a:cubicBezTo>
                  <a:cubicBezTo>
                    <a:pt x="9114" y="5242"/>
                    <a:pt x="9098" y="5252"/>
                    <a:pt x="9078" y="5258"/>
                  </a:cubicBezTo>
                  <a:cubicBezTo>
                    <a:pt x="9041" y="5269"/>
                    <a:pt x="9001" y="5275"/>
                    <a:pt x="8961" y="5282"/>
                  </a:cubicBezTo>
                  <a:cubicBezTo>
                    <a:pt x="8907" y="5292"/>
                    <a:pt x="8857" y="5312"/>
                    <a:pt x="8807" y="5326"/>
                  </a:cubicBezTo>
                  <a:cubicBezTo>
                    <a:pt x="8747" y="5346"/>
                    <a:pt x="8686" y="5363"/>
                    <a:pt x="8626" y="5379"/>
                  </a:cubicBezTo>
                  <a:cubicBezTo>
                    <a:pt x="8569" y="5396"/>
                    <a:pt x="8516" y="5416"/>
                    <a:pt x="8463" y="5436"/>
                  </a:cubicBezTo>
                  <a:cubicBezTo>
                    <a:pt x="8365" y="5469"/>
                    <a:pt x="8268" y="5499"/>
                    <a:pt x="8175" y="5547"/>
                  </a:cubicBezTo>
                  <a:cubicBezTo>
                    <a:pt x="8128" y="5570"/>
                    <a:pt x="8081" y="5587"/>
                    <a:pt x="8038" y="5607"/>
                  </a:cubicBezTo>
                  <a:cubicBezTo>
                    <a:pt x="7991" y="5630"/>
                    <a:pt x="7944" y="5657"/>
                    <a:pt x="7897" y="5680"/>
                  </a:cubicBezTo>
                  <a:cubicBezTo>
                    <a:pt x="7877" y="5684"/>
                    <a:pt x="7857" y="5690"/>
                    <a:pt x="7837" y="5697"/>
                  </a:cubicBezTo>
                  <a:cubicBezTo>
                    <a:pt x="7820" y="5704"/>
                    <a:pt x="7800" y="5710"/>
                    <a:pt x="7780" y="5713"/>
                  </a:cubicBezTo>
                  <a:cubicBezTo>
                    <a:pt x="7747" y="5713"/>
                    <a:pt x="7710" y="5710"/>
                    <a:pt x="7677" y="5704"/>
                  </a:cubicBezTo>
                  <a:cubicBezTo>
                    <a:pt x="7657" y="5700"/>
                    <a:pt x="7637" y="5693"/>
                    <a:pt x="7620" y="5684"/>
                  </a:cubicBezTo>
                  <a:cubicBezTo>
                    <a:pt x="7589" y="5673"/>
                    <a:pt x="7560" y="5667"/>
                    <a:pt x="7529" y="5653"/>
                  </a:cubicBezTo>
                  <a:cubicBezTo>
                    <a:pt x="7479" y="5633"/>
                    <a:pt x="7426" y="5613"/>
                    <a:pt x="7373" y="5596"/>
                  </a:cubicBezTo>
                  <a:cubicBezTo>
                    <a:pt x="7322" y="5579"/>
                    <a:pt x="7272" y="5567"/>
                    <a:pt x="7225" y="5547"/>
                  </a:cubicBezTo>
                  <a:lnTo>
                    <a:pt x="7075" y="5486"/>
                  </a:lnTo>
                  <a:cubicBezTo>
                    <a:pt x="6964" y="5436"/>
                    <a:pt x="6854" y="5386"/>
                    <a:pt x="6740" y="5339"/>
                  </a:cubicBezTo>
                  <a:cubicBezTo>
                    <a:pt x="6686" y="5319"/>
                    <a:pt x="6630" y="5299"/>
                    <a:pt x="6576" y="5278"/>
                  </a:cubicBezTo>
                  <a:cubicBezTo>
                    <a:pt x="6533" y="5258"/>
                    <a:pt x="6490" y="5242"/>
                    <a:pt x="6445" y="5222"/>
                  </a:cubicBezTo>
                  <a:cubicBezTo>
                    <a:pt x="6329" y="5165"/>
                    <a:pt x="6209" y="5105"/>
                    <a:pt x="6091" y="5048"/>
                  </a:cubicBezTo>
                  <a:cubicBezTo>
                    <a:pt x="5971" y="4998"/>
                    <a:pt x="5854" y="4945"/>
                    <a:pt x="5737" y="4894"/>
                  </a:cubicBezTo>
                  <a:cubicBezTo>
                    <a:pt x="5593" y="4824"/>
                    <a:pt x="5456" y="4754"/>
                    <a:pt x="5315" y="4680"/>
                  </a:cubicBezTo>
                  <a:cubicBezTo>
                    <a:pt x="5175" y="4607"/>
                    <a:pt x="5028" y="4540"/>
                    <a:pt x="4887" y="4466"/>
                  </a:cubicBezTo>
                  <a:cubicBezTo>
                    <a:pt x="4740" y="4392"/>
                    <a:pt x="4596" y="4312"/>
                    <a:pt x="4452" y="4232"/>
                  </a:cubicBezTo>
                  <a:cubicBezTo>
                    <a:pt x="4298" y="4148"/>
                    <a:pt x="4148" y="4068"/>
                    <a:pt x="3994" y="3988"/>
                  </a:cubicBezTo>
                  <a:cubicBezTo>
                    <a:pt x="3827" y="3898"/>
                    <a:pt x="3656" y="3810"/>
                    <a:pt x="3492" y="3720"/>
                  </a:cubicBezTo>
                  <a:cubicBezTo>
                    <a:pt x="3339" y="3637"/>
                    <a:pt x="3188" y="3550"/>
                    <a:pt x="3034" y="3463"/>
                  </a:cubicBezTo>
                  <a:cubicBezTo>
                    <a:pt x="2890" y="3383"/>
                    <a:pt x="2747" y="3299"/>
                    <a:pt x="2603" y="3216"/>
                  </a:cubicBezTo>
                  <a:cubicBezTo>
                    <a:pt x="2456" y="3128"/>
                    <a:pt x="2312" y="3041"/>
                    <a:pt x="2171" y="2951"/>
                  </a:cubicBezTo>
                  <a:cubicBezTo>
                    <a:pt x="1927" y="2794"/>
                    <a:pt x="1680" y="2647"/>
                    <a:pt x="1433" y="2496"/>
                  </a:cubicBezTo>
                  <a:cubicBezTo>
                    <a:pt x="1302" y="2416"/>
                    <a:pt x="1175" y="2333"/>
                    <a:pt x="1044" y="2248"/>
                  </a:cubicBezTo>
                  <a:cubicBezTo>
                    <a:pt x="931" y="2172"/>
                    <a:pt x="814" y="2095"/>
                    <a:pt x="703" y="2012"/>
                  </a:cubicBezTo>
                  <a:cubicBezTo>
                    <a:pt x="646" y="1958"/>
                    <a:pt x="593" y="1898"/>
                    <a:pt x="543" y="1841"/>
                  </a:cubicBezTo>
                  <a:cubicBezTo>
                    <a:pt x="493" y="1787"/>
                    <a:pt x="446" y="1731"/>
                    <a:pt x="402" y="1674"/>
                  </a:cubicBezTo>
                  <a:cubicBezTo>
                    <a:pt x="393" y="1657"/>
                    <a:pt x="382" y="1637"/>
                    <a:pt x="373" y="1620"/>
                  </a:cubicBezTo>
                  <a:cubicBezTo>
                    <a:pt x="365" y="1593"/>
                    <a:pt x="359" y="1570"/>
                    <a:pt x="356" y="1543"/>
                  </a:cubicBezTo>
                  <a:cubicBezTo>
                    <a:pt x="356" y="1530"/>
                    <a:pt x="359" y="1513"/>
                    <a:pt x="359" y="1496"/>
                  </a:cubicBezTo>
                  <a:cubicBezTo>
                    <a:pt x="369" y="1456"/>
                    <a:pt x="379" y="1416"/>
                    <a:pt x="393" y="1376"/>
                  </a:cubicBezTo>
                  <a:cubicBezTo>
                    <a:pt x="409" y="1329"/>
                    <a:pt x="422" y="1282"/>
                    <a:pt x="442" y="1235"/>
                  </a:cubicBezTo>
                  <a:cubicBezTo>
                    <a:pt x="462" y="1199"/>
                    <a:pt x="482" y="1158"/>
                    <a:pt x="503" y="1118"/>
                  </a:cubicBezTo>
                  <a:cubicBezTo>
                    <a:pt x="526" y="1075"/>
                    <a:pt x="550" y="1032"/>
                    <a:pt x="573" y="988"/>
                  </a:cubicBezTo>
                  <a:cubicBezTo>
                    <a:pt x="603" y="944"/>
                    <a:pt x="633" y="901"/>
                    <a:pt x="666" y="861"/>
                  </a:cubicBezTo>
                  <a:cubicBezTo>
                    <a:pt x="697" y="820"/>
                    <a:pt x="726" y="777"/>
                    <a:pt x="760" y="737"/>
                  </a:cubicBezTo>
                  <a:cubicBezTo>
                    <a:pt x="783" y="707"/>
                    <a:pt x="811" y="677"/>
                    <a:pt x="837" y="647"/>
                  </a:cubicBezTo>
                  <a:lnTo>
                    <a:pt x="837" y="647"/>
                  </a:lnTo>
                  <a:cubicBezTo>
                    <a:pt x="835" y="650"/>
                    <a:pt x="832" y="653"/>
                    <a:pt x="830" y="656"/>
                  </a:cubicBezTo>
                  <a:lnTo>
                    <a:pt x="830" y="656"/>
                  </a:lnTo>
                  <a:cubicBezTo>
                    <a:pt x="881" y="598"/>
                    <a:pt x="937" y="549"/>
                    <a:pt x="998" y="503"/>
                  </a:cubicBezTo>
                  <a:cubicBezTo>
                    <a:pt x="1021" y="487"/>
                    <a:pt x="1041" y="473"/>
                    <a:pt x="1064" y="459"/>
                  </a:cubicBezTo>
                  <a:cubicBezTo>
                    <a:pt x="1095" y="442"/>
                    <a:pt x="1125" y="430"/>
                    <a:pt x="1155" y="416"/>
                  </a:cubicBezTo>
                  <a:cubicBezTo>
                    <a:pt x="1185" y="406"/>
                    <a:pt x="1212" y="399"/>
                    <a:pt x="1242" y="393"/>
                  </a:cubicBezTo>
                  <a:close/>
                  <a:moveTo>
                    <a:pt x="1296" y="1"/>
                  </a:moveTo>
                  <a:cubicBezTo>
                    <a:pt x="1262" y="1"/>
                    <a:pt x="1228" y="5"/>
                    <a:pt x="1198" y="8"/>
                  </a:cubicBezTo>
                  <a:cubicBezTo>
                    <a:pt x="1175" y="8"/>
                    <a:pt x="1152" y="11"/>
                    <a:pt x="1132" y="18"/>
                  </a:cubicBezTo>
                  <a:cubicBezTo>
                    <a:pt x="1084" y="31"/>
                    <a:pt x="1038" y="48"/>
                    <a:pt x="995" y="68"/>
                  </a:cubicBezTo>
                  <a:cubicBezTo>
                    <a:pt x="947" y="92"/>
                    <a:pt x="901" y="125"/>
                    <a:pt x="857" y="158"/>
                  </a:cubicBezTo>
                  <a:cubicBezTo>
                    <a:pt x="791" y="206"/>
                    <a:pt x="730" y="255"/>
                    <a:pt x="674" y="316"/>
                  </a:cubicBezTo>
                  <a:cubicBezTo>
                    <a:pt x="617" y="379"/>
                    <a:pt x="563" y="446"/>
                    <a:pt x="510" y="513"/>
                  </a:cubicBezTo>
                  <a:cubicBezTo>
                    <a:pt x="459" y="573"/>
                    <a:pt x="413" y="633"/>
                    <a:pt x="365" y="690"/>
                  </a:cubicBezTo>
                  <a:cubicBezTo>
                    <a:pt x="316" y="751"/>
                    <a:pt x="272" y="811"/>
                    <a:pt x="238" y="877"/>
                  </a:cubicBezTo>
                  <a:cubicBezTo>
                    <a:pt x="202" y="944"/>
                    <a:pt x="161" y="1004"/>
                    <a:pt x="128" y="1072"/>
                  </a:cubicBezTo>
                  <a:cubicBezTo>
                    <a:pt x="92" y="1152"/>
                    <a:pt x="61" y="1235"/>
                    <a:pt x="38" y="1319"/>
                  </a:cubicBezTo>
                  <a:cubicBezTo>
                    <a:pt x="28" y="1365"/>
                    <a:pt x="18" y="1410"/>
                    <a:pt x="11" y="1456"/>
                  </a:cubicBezTo>
                  <a:cubicBezTo>
                    <a:pt x="1" y="1516"/>
                    <a:pt x="4" y="1577"/>
                    <a:pt x="18" y="1634"/>
                  </a:cubicBezTo>
                  <a:cubicBezTo>
                    <a:pt x="31" y="1680"/>
                    <a:pt x="44" y="1723"/>
                    <a:pt x="64" y="1767"/>
                  </a:cubicBezTo>
                  <a:cubicBezTo>
                    <a:pt x="84" y="1811"/>
                    <a:pt x="115" y="1847"/>
                    <a:pt x="141" y="1887"/>
                  </a:cubicBezTo>
                  <a:cubicBezTo>
                    <a:pt x="189" y="1947"/>
                    <a:pt x="242" y="2001"/>
                    <a:pt x="292" y="2058"/>
                  </a:cubicBezTo>
                  <a:cubicBezTo>
                    <a:pt x="345" y="2115"/>
                    <a:pt x="399" y="2175"/>
                    <a:pt x="456" y="2228"/>
                  </a:cubicBezTo>
                  <a:cubicBezTo>
                    <a:pt x="523" y="2289"/>
                    <a:pt x="600" y="2346"/>
                    <a:pt x="677" y="2396"/>
                  </a:cubicBezTo>
                  <a:cubicBezTo>
                    <a:pt x="747" y="2443"/>
                    <a:pt x="814" y="2486"/>
                    <a:pt x="884" y="2533"/>
                  </a:cubicBezTo>
                  <a:cubicBezTo>
                    <a:pt x="954" y="2580"/>
                    <a:pt x="1021" y="2626"/>
                    <a:pt x="1095" y="2670"/>
                  </a:cubicBezTo>
                  <a:cubicBezTo>
                    <a:pt x="1165" y="2714"/>
                    <a:pt x="1239" y="2757"/>
                    <a:pt x="1308" y="2801"/>
                  </a:cubicBezTo>
                  <a:cubicBezTo>
                    <a:pt x="1449" y="2884"/>
                    <a:pt x="1589" y="2971"/>
                    <a:pt x="1727" y="3055"/>
                  </a:cubicBezTo>
                  <a:cubicBezTo>
                    <a:pt x="1807" y="3105"/>
                    <a:pt x="1887" y="3159"/>
                    <a:pt x="1967" y="3208"/>
                  </a:cubicBezTo>
                  <a:cubicBezTo>
                    <a:pt x="2024" y="3245"/>
                    <a:pt x="2081" y="3282"/>
                    <a:pt x="2138" y="3316"/>
                  </a:cubicBezTo>
                  <a:cubicBezTo>
                    <a:pt x="2429" y="3500"/>
                    <a:pt x="2727" y="3673"/>
                    <a:pt x="3028" y="3844"/>
                  </a:cubicBezTo>
                  <a:cubicBezTo>
                    <a:pt x="3179" y="3928"/>
                    <a:pt x="3326" y="4014"/>
                    <a:pt x="3476" y="4095"/>
                  </a:cubicBezTo>
                  <a:cubicBezTo>
                    <a:pt x="3640" y="4182"/>
                    <a:pt x="3807" y="4272"/>
                    <a:pt x="3974" y="4359"/>
                  </a:cubicBezTo>
                  <a:cubicBezTo>
                    <a:pt x="4118" y="4440"/>
                    <a:pt x="4265" y="4516"/>
                    <a:pt x="4409" y="4600"/>
                  </a:cubicBezTo>
                  <a:cubicBezTo>
                    <a:pt x="4553" y="4676"/>
                    <a:pt x="4696" y="4750"/>
                    <a:pt x="4844" y="4824"/>
                  </a:cubicBezTo>
                  <a:cubicBezTo>
                    <a:pt x="4917" y="4857"/>
                    <a:pt x="4988" y="4891"/>
                    <a:pt x="5058" y="4928"/>
                  </a:cubicBezTo>
                  <a:cubicBezTo>
                    <a:pt x="5135" y="4968"/>
                    <a:pt x="5209" y="5008"/>
                    <a:pt x="5286" y="5045"/>
                  </a:cubicBezTo>
                  <a:cubicBezTo>
                    <a:pt x="5359" y="5085"/>
                    <a:pt x="5429" y="5125"/>
                    <a:pt x="5502" y="5158"/>
                  </a:cubicBezTo>
                  <a:cubicBezTo>
                    <a:pt x="5587" y="5198"/>
                    <a:pt x="5670" y="5235"/>
                    <a:pt x="5754" y="5272"/>
                  </a:cubicBezTo>
                  <a:cubicBezTo>
                    <a:pt x="5831" y="5306"/>
                    <a:pt x="5904" y="5339"/>
                    <a:pt x="5977" y="5372"/>
                  </a:cubicBezTo>
                  <a:cubicBezTo>
                    <a:pt x="6044" y="5403"/>
                    <a:pt x="6108" y="5436"/>
                    <a:pt x="6175" y="5469"/>
                  </a:cubicBezTo>
                  <a:cubicBezTo>
                    <a:pt x="6252" y="5506"/>
                    <a:pt x="6329" y="5543"/>
                    <a:pt x="6409" y="5576"/>
                  </a:cubicBezTo>
                  <a:cubicBezTo>
                    <a:pt x="6473" y="5607"/>
                    <a:pt x="6539" y="5630"/>
                    <a:pt x="6606" y="5653"/>
                  </a:cubicBezTo>
                  <a:cubicBezTo>
                    <a:pt x="6673" y="5680"/>
                    <a:pt x="6740" y="5707"/>
                    <a:pt x="6807" y="5737"/>
                  </a:cubicBezTo>
                  <a:cubicBezTo>
                    <a:pt x="6880" y="5770"/>
                    <a:pt x="6951" y="5800"/>
                    <a:pt x="7024" y="5831"/>
                  </a:cubicBezTo>
                  <a:cubicBezTo>
                    <a:pt x="7081" y="5854"/>
                    <a:pt x="7141" y="5880"/>
                    <a:pt x="7202" y="5897"/>
                  </a:cubicBezTo>
                  <a:cubicBezTo>
                    <a:pt x="7272" y="5917"/>
                    <a:pt x="7339" y="5941"/>
                    <a:pt x="7405" y="5965"/>
                  </a:cubicBezTo>
                  <a:cubicBezTo>
                    <a:pt x="7482" y="5991"/>
                    <a:pt x="7560" y="6018"/>
                    <a:pt x="7640" y="6028"/>
                  </a:cubicBezTo>
                  <a:cubicBezTo>
                    <a:pt x="7674" y="6035"/>
                    <a:pt x="7706" y="6038"/>
                    <a:pt x="7740" y="6038"/>
                  </a:cubicBezTo>
                  <a:lnTo>
                    <a:pt x="7783" y="6038"/>
                  </a:lnTo>
                  <a:cubicBezTo>
                    <a:pt x="7824" y="6038"/>
                    <a:pt x="7861" y="6028"/>
                    <a:pt x="7897" y="6014"/>
                  </a:cubicBezTo>
                  <a:cubicBezTo>
                    <a:pt x="7958" y="5994"/>
                    <a:pt x="8018" y="5978"/>
                    <a:pt x="8075" y="5951"/>
                  </a:cubicBezTo>
                  <a:cubicBezTo>
                    <a:pt x="8118" y="5928"/>
                    <a:pt x="8162" y="5908"/>
                    <a:pt x="8205" y="5891"/>
                  </a:cubicBezTo>
                  <a:cubicBezTo>
                    <a:pt x="8245" y="5877"/>
                    <a:pt x="8288" y="5864"/>
                    <a:pt x="8328" y="5844"/>
                  </a:cubicBezTo>
                  <a:cubicBezTo>
                    <a:pt x="8356" y="5834"/>
                    <a:pt x="8385" y="5824"/>
                    <a:pt x="8412" y="5811"/>
                  </a:cubicBezTo>
                  <a:cubicBezTo>
                    <a:pt x="8432" y="5804"/>
                    <a:pt x="8456" y="5797"/>
                    <a:pt x="8476" y="5791"/>
                  </a:cubicBezTo>
                  <a:cubicBezTo>
                    <a:pt x="8540" y="5770"/>
                    <a:pt x="8603" y="5747"/>
                    <a:pt x="8666" y="5724"/>
                  </a:cubicBezTo>
                  <a:cubicBezTo>
                    <a:pt x="8739" y="5700"/>
                    <a:pt x="8811" y="5677"/>
                    <a:pt x="8883" y="5651"/>
                  </a:cubicBezTo>
                  <a:lnTo>
                    <a:pt x="8883" y="5651"/>
                  </a:lnTo>
                  <a:cubicBezTo>
                    <a:pt x="8945" y="5632"/>
                    <a:pt x="9006" y="5609"/>
                    <a:pt x="9071" y="5590"/>
                  </a:cubicBezTo>
                  <a:cubicBezTo>
                    <a:pt x="9111" y="5579"/>
                    <a:pt x="9148" y="5570"/>
                    <a:pt x="9188" y="5553"/>
                  </a:cubicBezTo>
                  <a:cubicBezTo>
                    <a:pt x="9215" y="5543"/>
                    <a:pt x="9239" y="5526"/>
                    <a:pt x="9259" y="5510"/>
                  </a:cubicBezTo>
                  <a:cubicBezTo>
                    <a:pt x="9272" y="5503"/>
                    <a:pt x="9282" y="5499"/>
                    <a:pt x="9292" y="5496"/>
                  </a:cubicBezTo>
                  <a:lnTo>
                    <a:pt x="9305" y="5490"/>
                  </a:lnTo>
                  <a:cubicBezTo>
                    <a:pt x="9339" y="5476"/>
                    <a:pt x="9362" y="5453"/>
                    <a:pt x="9382" y="5423"/>
                  </a:cubicBezTo>
                  <a:cubicBezTo>
                    <a:pt x="9406" y="5392"/>
                    <a:pt x="9415" y="5352"/>
                    <a:pt x="9409" y="5315"/>
                  </a:cubicBezTo>
                  <a:cubicBezTo>
                    <a:pt x="9443" y="5269"/>
                    <a:pt x="9452" y="5205"/>
                    <a:pt x="9426" y="5155"/>
                  </a:cubicBezTo>
                  <a:cubicBezTo>
                    <a:pt x="9342" y="5005"/>
                    <a:pt x="9255" y="4854"/>
                    <a:pt x="9179" y="4697"/>
                  </a:cubicBezTo>
                  <a:cubicBezTo>
                    <a:pt x="9142" y="4627"/>
                    <a:pt x="9101" y="4556"/>
                    <a:pt x="9065" y="4483"/>
                  </a:cubicBezTo>
                  <a:cubicBezTo>
                    <a:pt x="9031" y="4416"/>
                    <a:pt x="8994" y="4349"/>
                    <a:pt x="8958" y="4282"/>
                  </a:cubicBezTo>
                  <a:cubicBezTo>
                    <a:pt x="8878" y="4139"/>
                    <a:pt x="8793" y="3994"/>
                    <a:pt x="8717" y="3844"/>
                  </a:cubicBezTo>
                  <a:cubicBezTo>
                    <a:pt x="8677" y="3767"/>
                    <a:pt x="8633" y="3690"/>
                    <a:pt x="8583" y="3617"/>
                  </a:cubicBezTo>
                  <a:cubicBezTo>
                    <a:pt x="8566" y="3593"/>
                    <a:pt x="8546" y="3570"/>
                    <a:pt x="8523" y="3546"/>
                  </a:cubicBezTo>
                  <a:cubicBezTo>
                    <a:pt x="8492" y="3513"/>
                    <a:pt x="8456" y="3486"/>
                    <a:pt x="8419" y="3463"/>
                  </a:cubicBezTo>
                  <a:lnTo>
                    <a:pt x="8399" y="3452"/>
                  </a:lnTo>
                  <a:cubicBezTo>
                    <a:pt x="8332" y="3412"/>
                    <a:pt x="8265" y="3379"/>
                    <a:pt x="8198" y="3339"/>
                  </a:cubicBezTo>
                  <a:cubicBezTo>
                    <a:pt x="8118" y="3296"/>
                    <a:pt x="8038" y="3256"/>
                    <a:pt x="7961" y="3212"/>
                  </a:cubicBezTo>
                  <a:cubicBezTo>
                    <a:pt x="7817" y="3128"/>
                    <a:pt x="7677" y="3051"/>
                    <a:pt x="7533" y="2968"/>
                  </a:cubicBezTo>
                  <a:cubicBezTo>
                    <a:pt x="7225" y="2787"/>
                    <a:pt x="6914" y="2603"/>
                    <a:pt x="6600" y="2426"/>
                  </a:cubicBezTo>
                  <a:cubicBezTo>
                    <a:pt x="6456" y="2342"/>
                    <a:pt x="6305" y="2272"/>
                    <a:pt x="6158" y="2188"/>
                  </a:cubicBezTo>
                  <a:cubicBezTo>
                    <a:pt x="6004" y="2105"/>
                    <a:pt x="5851" y="2018"/>
                    <a:pt x="5693" y="1931"/>
                  </a:cubicBezTo>
                  <a:cubicBezTo>
                    <a:pt x="5372" y="1757"/>
                    <a:pt x="5048" y="1583"/>
                    <a:pt x="4713" y="1426"/>
                  </a:cubicBezTo>
                  <a:cubicBezTo>
                    <a:pt x="4389" y="1276"/>
                    <a:pt x="4068" y="1125"/>
                    <a:pt x="3744" y="975"/>
                  </a:cubicBezTo>
                  <a:cubicBezTo>
                    <a:pt x="3403" y="817"/>
                    <a:pt x="3065" y="663"/>
                    <a:pt x="2724" y="510"/>
                  </a:cubicBezTo>
                  <a:cubicBezTo>
                    <a:pt x="2667" y="487"/>
                    <a:pt x="2606" y="459"/>
                    <a:pt x="2549" y="433"/>
                  </a:cubicBezTo>
                  <a:cubicBezTo>
                    <a:pt x="2469" y="396"/>
                    <a:pt x="2389" y="356"/>
                    <a:pt x="2309" y="322"/>
                  </a:cubicBezTo>
                  <a:cubicBezTo>
                    <a:pt x="2239" y="292"/>
                    <a:pt x="2171" y="266"/>
                    <a:pt x="2101" y="239"/>
                  </a:cubicBezTo>
                  <a:cubicBezTo>
                    <a:pt x="2031" y="206"/>
                    <a:pt x="1958" y="178"/>
                    <a:pt x="1884" y="149"/>
                  </a:cubicBezTo>
                  <a:cubicBezTo>
                    <a:pt x="1854" y="138"/>
                    <a:pt x="1824" y="125"/>
                    <a:pt x="1794" y="112"/>
                  </a:cubicBezTo>
                  <a:cubicBezTo>
                    <a:pt x="1754" y="98"/>
                    <a:pt x="1714" y="88"/>
                    <a:pt x="1670" y="75"/>
                  </a:cubicBezTo>
                  <a:cubicBezTo>
                    <a:pt x="1586" y="48"/>
                    <a:pt x="1499" y="28"/>
                    <a:pt x="1413" y="15"/>
                  </a:cubicBezTo>
                  <a:cubicBezTo>
                    <a:pt x="1373" y="8"/>
                    <a:pt x="1332" y="5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855867" y="840920"/>
              <a:ext cx="114756" cy="101268"/>
            </a:xfrm>
            <a:custGeom>
              <a:avLst/>
              <a:gdLst/>
              <a:ahLst/>
              <a:cxnLst/>
              <a:rect l="l" t="t" r="r" b="b"/>
              <a:pathLst>
                <a:path w="502" h="443" extrusionOk="0">
                  <a:moveTo>
                    <a:pt x="255" y="1"/>
                  </a:moveTo>
                  <a:cubicBezTo>
                    <a:pt x="179" y="1"/>
                    <a:pt x="104" y="40"/>
                    <a:pt x="64" y="109"/>
                  </a:cubicBezTo>
                  <a:cubicBezTo>
                    <a:pt x="0" y="212"/>
                    <a:pt x="37" y="346"/>
                    <a:pt x="137" y="410"/>
                  </a:cubicBezTo>
                  <a:cubicBezTo>
                    <a:pt x="172" y="432"/>
                    <a:pt x="211" y="443"/>
                    <a:pt x="249" y="443"/>
                  </a:cubicBezTo>
                  <a:cubicBezTo>
                    <a:pt x="325" y="443"/>
                    <a:pt x="400" y="403"/>
                    <a:pt x="442" y="336"/>
                  </a:cubicBezTo>
                  <a:cubicBezTo>
                    <a:pt x="502" y="229"/>
                    <a:pt x="468" y="95"/>
                    <a:pt x="365" y="32"/>
                  </a:cubicBezTo>
                  <a:cubicBezTo>
                    <a:pt x="331" y="11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3239452" y="1058770"/>
              <a:ext cx="114299" cy="100125"/>
            </a:xfrm>
            <a:custGeom>
              <a:avLst/>
              <a:gdLst/>
              <a:ahLst/>
              <a:cxnLst/>
              <a:rect l="l" t="t" r="r" b="b"/>
              <a:pathLst>
                <a:path w="500" h="438" extrusionOk="0">
                  <a:moveTo>
                    <a:pt x="251" y="0"/>
                  </a:moveTo>
                  <a:cubicBezTo>
                    <a:pt x="175" y="0"/>
                    <a:pt x="101" y="39"/>
                    <a:pt x="61" y="105"/>
                  </a:cubicBezTo>
                  <a:cubicBezTo>
                    <a:pt x="1" y="209"/>
                    <a:pt x="38" y="343"/>
                    <a:pt x="138" y="406"/>
                  </a:cubicBezTo>
                  <a:cubicBezTo>
                    <a:pt x="172" y="428"/>
                    <a:pt x="210" y="438"/>
                    <a:pt x="248" y="438"/>
                  </a:cubicBezTo>
                  <a:cubicBezTo>
                    <a:pt x="322" y="438"/>
                    <a:pt x="396" y="400"/>
                    <a:pt x="436" y="333"/>
                  </a:cubicBezTo>
                  <a:cubicBezTo>
                    <a:pt x="499" y="229"/>
                    <a:pt x="462" y="96"/>
                    <a:pt x="362" y="32"/>
                  </a:cubicBezTo>
                  <a:cubicBezTo>
                    <a:pt x="328" y="11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033029" y="930300"/>
              <a:ext cx="102183" cy="92352"/>
            </a:xfrm>
            <a:custGeom>
              <a:avLst/>
              <a:gdLst/>
              <a:ahLst/>
              <a:cxnLst/>
              <a:rect l="l" t="t" r="r" b="b"/>
              <a:pathLst>
                <a:path w="447" h="404" extrusionOk="0">
                  <a:moveTo>
                    <a:pt x="75" y="0"/>
                  </a:moveTo>
                  <a:cubicBezTo>
                    <a:pt x="63" y="0"/>
                    <a:pt x="51" y="2"/>
                    <a:pt x="41" y="8"/>
                  </a:cubicBezTo>
                  <a:cubicBezTo>
                    <a:pt x="25" y="19"/>
                    <a:pt x="14" y="32"/>
                    <a:pt x="8" y="53"/>
                  </a:cubicBezTo>
                  <a:cubicBezTo>
                    <a:pt x="1" y="69"/>
                    <a:pt x="5" y="85"/>
                    <a:pt x="14" y="106"/>
                  </a:cubicBezTo>
                  <a:cubicBezTo>
                    <a:pt x="34" y="156"/>
                    <a:pt x="58" y="209"/>
                    <a:pt x="81" y="260"/>
                  </a:cubicBezTo>
                  <a:cubicBezTo>
                    <a:pt x="91" y="280"/>
                    <a:pt x="105" y="300"/>
                    <a:pt x="115" y="317"/>
                  </a:cubicBezTo>
                  <a:cubicBezTo>
                    <a:pt x="135" y="346"/>
                    <a:pt x="158" y="374"/>
                    <a:pt x="188" y="386"/>
                  </a:cubicBezTo>
                  <a:cubicBezTo>
                    <a:pt x="213" y="399"/>
                    <a:pt x="237" y="404"/>
                    <a:pt x="262" y="404"/>
                  </a:cubicBezTo>
                  <a:cubicBezTo>
                    <a:pt x="304" y="404"/>
                    <a:pt x="345" y="390"/>
                    <a:pt x="386" y="377"/>
                  </a:cubicBezTo>
                  <a:cubicBezTo>
                    <a:pt x="422" y="366"/>
                    <a:pt x="446" y="329"/>
                    <a:pt x="436" y="293"/>
                  </a:cubicBezTo>
                  <a:cubicBezTo>
                    <a:pt x="432" y="273"/>
                    <a:pt x="422" y="256"/>
                    <a:pt x="406" y="249"/>
                  </a:cubicBezTo>
                  <a:cubicBezTo>
                    <a:pt x="394" y="242"/>
                    <a:pt x="380" y="237"/>
                    <a:pt x="367" y="237"/>
                  </a:cubicBezTo>
                  <a:cubicBezTo>
                    <a:pt x="362" y="237"/>
                    <a:pt x="357" y="238"/>
                    <a:pt x="352" y="240"/>
                  </a:cubicBezTo>
                  <a:cubicBezTo>
                    <a:pt x="326" y="249"/>
                    <a:pt x="298" y="260"/>
                    <a:pt x="269" y="266"/>
                  </a:cubicBezTo>
                  <a:lnTo>
                    <a:pt x="252" y="266"/>
                  </a:lnTo>
                  <a:lnTo>
                    <a:pt x="252" y="263"/>
                  </a:lnTo>
                  <a:lnTo>
                    <a:pt x="238" y="249"/>
                  </a:lnTo>
                  <a:cubicBezTo>
                    <a:pt x="215" y="216"/>
                    <a:pt x="198" y="179"/>
                    <a:pt x="181" y="146"/>
                  </a:cubicBezTo>
                  <a:cubicBezTo>
                    <a:pt x="165" y="109"/>
                    <a:pt x="151" y="73"/>
                    <a:pt x="138" y="39"/>
                  </a:cubicBezTo>
                  <a:cubicBezTo>
                    <a:pt x="135" y="25"/>
                    <a:pt x="125" y="19"/>
                    <a:pt x="115" y="12"/>
                  </a:cubicBezTo>
                  <a:lnTo>
                    <a:pt x="95" y="2"/>
                  </a:lnTo>
                  <a:cubicBezTo>
                    <a:pt x="88" y="1"/>
                    <a:pt x="8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3"/>
          <p:cNvGrpSpPr/>
          <p:nvPr/>
        </p:nvGrpSpPr>
        <p:grpSpPr>
          <a:xfrm>
            <a:off x="6730853" y="1113824"/>
            <a:ext cx="617666" cy="536809"/>
            <a:chOff x="2468550" y="1600375"/>
            <a:chExt cx="2221020" cy="1930274"/>
          </a:xfrm>
        </p:grpSpPr>
        <p:sp>
          <p:nvSpPr>
            <p:cNvPr id="579" name="Google Shape;579;p23"/>
            <p:cNvSpPr/>
            <p:nvPr/>
          </p:nvSpPr>
          <p:spPr>
            <a:xfrm>
              <a:off x="2558405" y="1600375"/>
              <a:ext cx="2131165" cy="1870367"/>
            </a:xfrm>
            <a:custGeom>
              <a:avLst/>
              <a:gdLst/>
              <a:ahLst/>
              <a:cxnLst/>
              <a:rect l="l" t="t" r="r" b="b"/>
              <a:pathLst>
                <a:path w="4625" h="4059" extrusionOk="0">
                  <a:moveTo>
                    <a:pt x="4167" y="0"/>
                  </a:moveTo>
                  <a:cubicBezTo>
                    <a:pt x="4157" y="0"/>
                    <a:pt x="4147" y="1"/>
                    <a:pt x="4137" y="2"/>
                  </a:cubicBezTo>
                  <a:cubicBezTo>
                    <a:pt x="4074" y="5"/>
                    <a:pt x="4009" y="35"/>
                    <a:pt x="3953" y="68"/>
                  </a:cubicBezTo>
                  <a:cubicBezTo>
                    <a:pt x="3853" y="132"/>
                    <a:pt x="3762" y="212"/>
                    <a:pt x="3665" y="279"/>
                  </a:cubicBezTo>
                  <a:cubicBezTo>
                    <a:pt x="3452" y="426"/>
                    <a:pt x="3271" y="613"/>
                    <a:pt x="3086" y="794"/>
                  </a:cubicBezTo>
                  <a:cubicBezTo>
                    <a:pt x="3013" y="868"/>
                    <a:pt x="2933" y="941"/>
                    <a:pt x="2856" y="1011"/>
                  </a:cubicBezTo>
                  <a:cubicBezTo>
                    <a:pt x="2772" y="1088"/>
                    <a:pt x="2699" y="1166"/>
                    <a:pt x="2615" y="1239"/>
                  </a:cubicBezTo>
                  <a:cubicBezTo>
                    <a:pt x="2532" y="1316"/>
                    <a:pt x="2444" y="1389"/>
                    <a:pt x="2361" y="1467"/>
                  </a:cubicBezTo>
                  <a:cubicBezTo>
                    <a:pt x="2284" y="1540"/>
                    <a:pt x="2203" y="1613"/>
                    <a:pt x="2123" y="1683"/>
                  </a:cubicBezTo>
                  <a:cubicBezTo>
                    <a:pt x="2056" y="1737"/>
                    <a:pt x="1990" y="1794"/>
                    <a:pt x="1926" y="1851"/>
                  </a:cubicBezTo>
                  <a:lnTo>
                    <a:pt x="1913" y="1861"/>
                  </a:lnTo>
                  <a:cubicBezTo>
                    <a:pt x="1819" y="1938"/>
                    <a:pt x="1726" y="2018"/>
                    <a:pt x="1629" y="2095"/>
                  </a:cubicBezTo>
                  <a:cubicBezTo>
                    <a:pt x="1578" y="2135"/>
                    <a:pt x="1528" y="2172"/>
                    <a:pt x="1478" y="2212"/>
                  </a:cubicBezTo>
                  <a:cubicBezTo>
                    <a:pt x="1421" y="2256"/>
                    <a:pt x="1368" y="2305"/>
                    <a:pt x="1314" y="2353"/>
                  </a:cubicBezTo>
                  <a:cubicBezTo>
                    <a:pt x="1224" y="2423"/>
                    <a:pt x="1127" y="2486"/>
                    <a:pt x="1040" y="2563"/>
                  </a:cubicBezTo>
                  <a:cubicBezTo>
                    <a:pt x="926" y="2657"/>
                    <a:pt x="819" y="2754"/>
                    <a:pt x="722" y="2867"/>
                  </a:cubicBezTo>
                  <a:cubicBezTo>
                    <a:pt x="686" y="2915"/>
                    <a:pt x="645" y="2958"/>
                    <a:pt x="612" y="3004"/>
                  </a:cubicBezTo>
                  <a:cubicBezTo>
                    <a:pt x="595" y="3028"/>
                    <a:pt x="578" y="3052"/>
                    <a:pt x="562" y="3072"/>
                  </a:cubicBezTo>
                  <a:cubicBezTo>
                    <a:pt x="545" y="3095"/>
                    <a:pt x="525" y="3115"/>
                    <a:pt x="502" y="3139"/>
                  </a:cubicBezTo>
                  <a:cubicBezTo>
                    <a:pt x="458" y="3182"/>
                    <a:pt x="417" y="3225"/>
                    <a:pt x="374" y="3269"/>
                  </a:cubicBezTo>
                  <a:cubicBezTo>
                    <a:pt x="334" y="3313"/>
                    <a:pt x="291" y="3353"/>
                    <a:pt x="250" y="3393"/>
                  </a:cubicBezTo>
                  <a:cubicBezTo>
                    <a:pt x="217" y="3429"/>
                    <a:pt x="184" y="3466"/>
                    <a:pt x="150" y="3503"/>
                  </a:cubicBezTo>
                  <a:cubicBezTo>
                    <a:pt x="137" y="3520"/>
                    <a:pt x="120" y="3537"/>
                    <a:pt x="104" y="3553"/>
                  </a:cubicBezTo>
                  <a:cubicBezTo>
                    <a:pt x="96" y="3563"/>
                    <a:pt x="87" y="3574"/>
                    <a:pt x="80" y="3583"/>
                  </a:cubicBezTo>
                  <a:cubicBezTo>
                    <a:pt x="63" y="3603"/>
                    <a:pt x="47" y="3630"/>
                    <a:pt x="33" y="3657"/>
                  </a:cubicBezTo>
                  <a:cubicBezTo>
                    <a:pt x="10" y="3700"/>
                    <a:pt x="6" y="3740"/>
                    <a:pt x="3" y="3790"/>
                  </a:cubicBezTo>
                  <a:cubicBezTo>
                    <a:pt x="0" y="3844"/>
                    <a:pt x="20" y="3891"/>
                    <a:pt x="47" y="3935"/>
                  </a:cubicBezTo>
                  <a:cubicBezTo>
                    <a:pt x="50" y="3944"/>
                    <a:pt x="80" y="3978"/>
                    <a:pt x="96" y="3991"/>
                  </a:cubicBezTo>
                  <a:cubicBezTo>
                    <a:pt x="133" y="4025"/>
                    <a:pt x="161" y="4035"/>
                    <a:pt x="207" y="4048"/>
                  </a:cubicBezTo>
                  <a:cubicBezTo>
                    <a:pt x="229" y="4055"/>
                    <a:pt x="252" y="4058"/>
                    <a:pt x="275" y="4058"/>
                  </a:cubicBezTo>
                  <a:cubicBezTo>
                    <a:pt x="325" y="4058"/>
                    <a:pt x="376" y="4044"/>
                    <a:pt x="425" y="4028"/>
                  </a:cubicBezTo>
                  <a:cubicBezTo>
                    <a:pt x="502" y="4005"/>
                    <a:pt x="572" y="3971"/>
                    <a:pt x="642" y="3935"/>
                  </a:cubicBezTo>
                  <a:cubicBezTo>
                    <a:pt x="698" y="3907"/>
                    <a:pt x="752" y="3878"/>
                    <a:pt x="806" y="3844"/>
                  </a:cubicBezTo>
                  <a:cubicBezTo>
                    <a:pt x="859" y="3814"/>
                    <a:pt x="913" y="3784"/>
                    <a:pt x="963" y="3750"/>
                  </a:cubicBezTo>
                  <a:cubicBezTo>
                    <a:pt x="1013" y="3717"/>
                    <a:pt x="1060" y="3680"/>
                    <a:pt x="1110" y="3647"/>
                  </a:cubicBezTo>
                  <a:cubicBezTo>
                    <a:pt x="1160" y="3610"/>
                    <a:pt x="1210" y="3574"/>
                    <a:pt x="1260" y="3533"/>
                  </a:cubicBezTo>
                  <a:cubicBezTo>
                    <a:pt x="1345" y="3466"/>
                    <a:pt x="1425" y="3396"/>
                    <a:pt x="1505" y="3322"/>
                  </a:cubicBezTo>
                  <a:cubicBezTo>
                    <a:pt x="1575" y="3265"/>
                    <a:pt x="1646" y="3212"/>
                    <a:pt x="1712" y="3152"/>
                  </a:cubicBezTo>
                  <a:cubicBezTo>
                    <a:pt x="1802" y="3078"/>
                    <a:pt x="1886" y="2998"/>
                    <a:pt x="1973" y="2921"/>
                  </a:cubicBezTo>
                  <a:cubicBezTo>
                    <a:pt x="2043" y="2858"/>
                    <a:pt x="2117" y="2797"/>
                    <a:pt x="2187" y="2734"/>
                  </a:cubicBezTo>
                  <a:cubicBezTo>
                    <a:pt x="2243" y="2683"/>
                    <a:pt x="2304" y="2630"/>
                    <a:pt x="2364" y="2577"/>
                  </a:cubicBezTo>
                  <a:cubicBezTo>
                    <a:pt x="2458" y="2500"/>
                    <a:pt x="2552" y="2426"/>
                    <a:pt x="2649" y="2349"/>
                  </a:cubicBezTo>
                  <a:cubicBezTo>
                    <a:pt x="2749" y="2272"/>
                    <a:pt x="2845" y="2192"/>
                    <a:pt x="2946" y="2115"/>
                  </a:cubicBezTo>
                  <a:cubicBezTo>
                    <a:pt x="3050" y="2041"/>
                    <a:pt x="3154" y="1971"/>
                    <a:pt x="3257" y="1898"/>
                  </a:cubicBezTo>
                  <a:cubicBezTo>
                    <a:pt x="3324" y="1851"/>
                    <a:pt x="3387" y="1800"/>
                    <a:pt x="3447" y="1747"/>
                  </a:cubicBezTo>
                  <a:cubicBezTo>
                    <a:pt x="3488" y="1711"/>
                    <a:pt x="3525" y="1667"/>
                    <a:pt x="3565" y="1630"/>
                  </a:cubicBezTo>
                  <a:cubicBezTo>
                    <a:pt x="3632" y="1573"/>
                    <a:pt x="3692" y="1513"/>
                    <a:pt x="3748" y="1450"/>
                  </a:cubicBezTo>
                  <a:cubicBezTo>
                    <a:pt x="3799" y="1393"/>
                    <a:pt x="3833" y="1319"/>
                    <a:pt x="3853" y="1246"/>
                  </a:cubicBezTo>
                  <a:cubicBezTo>
                    <a:pt x="3862" y="1219"/>
                    <a:pt x="3869" y="1192"/>
                    <a:pt x="3876" y="1166"/>
                  </a:cubicBezTo>
                  <a:cubicBezTo>
                    <a:pt x="3889" y="1132"/>
                    <a:pt x="3906" y="1101"/>
                    <a:pt x="3923" y="1072"/>
                  </a:cubicBezTo>
                  <a:cubicBezTo>
                    <a:pt x="3949" y="1035"/>
                    <a:pt x="3980" y="1005"/>
                    <a:pt x="4013" y="978"/>
                  </a:cubicBezTo>
                  <a:lnTo>
                    <a:pt x="4037" y="958"/>
                  </a:lnTo>
                  <a:cubicBezTo>
                    <a:pt x="4090" y="911"/>
                    <a:pt x="4147" y="865"/>
                    <a:pt x="4200" y="817"/>
                  </a:cubicBezTo>
                  <a:lnTo>
                    <a:pt x="4200" y="817"/>
                  </a:lnTo>
                  <a:lnTo>
                    <a:pt x="4190" y="828"/>
                  </a:lnTo>
                  <a:cubicBezTo>
                    <a:pt x="4250" y="777"/>
                    <a:pt x="4310" y="731"/>
                    <a:pt x="4375" y="690"/>
                  </a:cubicBezTo>
                  <a:cubicBezTo>
                    <a:pt x="4391" y="680"/>
                    <a:pt x="4407" y="670"/>
                    <a:pt x="4424" y="660"/>
                  </a:cubicBezTo>
                  <a:cubicBezTo>
                    <a:pt x="4455" y="644"/>
                    <a:pt x="4481" y="617"/>
                    <a:pt x="4508" y="593"/>
                  </a:cubicBezTo>
                  <a:cubicBezTo>
                    <a:pt x="4521" y="584"/>
                    <a:pt x="4531" y="573"/>
                    <a:pt x="4538" y="560"/>
                  </a:cubicBezTo>
                  <a:cubicBezTo>
                    <a:pt x="4551" y="550"/>
                    <a:pt x="4562" y="539"/>
                    <a:pt x="4571" y="530"/>
                  </a:cubicBezTo>
                  <a:cubicBezTo>
                    <a:pt x="4605" y="493"/>
                    <a:pt x="4625" y="443"/>
                    <a:pt x="4622" y="393"/>
                  </a:cubicBezTo>
                  <a:cubicBezTo>
                    <a:pt x="4619" y="346"/>
                    <a:pt x="4599" y="303"/>
                    <a:pt x="4565" y="269"/>
                  </a:cubicBezTo>
                  <a:cubicBezTo>
                    <a:pt x="4558" y="252"/>
                    <a:pt x="4548" y="238"/>
                    <a:pt x="4535" y="222"/>
                  </a:cubicBezTo>
                  <a:lnTo>
                    <a:pt x="4518" y="206"/>
                  </a:lnTo>
                  <a:cubicBezTo>
                    <a:pt x="4505" y="192"/>
                    <a:pt x="4488" y="178"/>
                    <a:pt x="4471" y="169"/>
                  </a:cubicBezTo>
                  <a:cubicBezTo>
                    <a:pt x="4448" y="145"/>
                    <a:pt x="4424" y="125"/>
                    <a:pt x="4398" y="102"/>
                  </a:cubicBezTo>
                  <a:cubicBezTo>
                    <a:pt x="4334" y="41"/>
                    <a:pt x="4255" y="0"/>
                    <a:pt x="4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468550" y="3123306"/>
              <a:ext cx="452037" cy="407343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469" y="820"/>
                  </a:moveTo>
                  <a:cubicBezTo>
                    <a:pt x="467" y="820"/>
                    <a:pt x="465" y="821"/>
                    <a:pt x="463" y="821"/>
                  </a:cubicBezTo>
                  <a:lnTo>
                    <a:pt x="463" y="821"/>
                  </a:lnTo>
                  <a:lnTo>
                    <a:pt x="469" y="820"/>
                  </a:lnTo>
                  <a:close/>
                  <a:moveTo>
                    <a:pt x="508" y="1"/>
                  </a:moveTo>
                  <a:cubicBezTo>
                    <a:pt x="491" y="1"/>
                    <a:pt x="473" y="6"/>
                    <a:pt x="459" y="17"/>
                  </a:cubicBezTo>
                  <a:cubicBezTo>
                    <a:pt x="439" y="34"/>
                    <a:pt x="422" y="54"/>
                    <a:pt x="405" y="74"/>
                  </a:cubicBezTo>
                  <a:cubicBezTo>
                    <a:pt x="396" y="91"/>
                    <a:pt x="382" y="108"/>
                    <a:pt x="368" y="124"/>
                  </a:cubicBezTo>
                  <a:cubicBezTo>
                    <a:pt x="345" y="155"/>
                    <a:pt x="322" y="184"/>
                    <a:pt x="299" y="215"/>
                  </a:cubicBezTo>
                  <a:cubicBezTo>
                    <a:pt x="271" y="244"/>
                    <a:pt x="248" y="278"/>
                    <a:pt x="228" y="312"/>
                  </a:cubicBezTo>
                  <a:cubicBezTo>
                    <a:pt x="208" y="342"/>
                    <a:pt x="185" y="372"/>
                    <a:pt x="165" y="405"/>
                  </a:cubicBezTo>
                  <a:cubicBezTo>
                    <a:pt x="144" y="435"/>
                    <a:pt x="124" y="469"/>
                    <a:pt x="108" y="502"/>
                  </a:cubicBezTo>
                  <a:cubicBezTo>
                    <a:pt x="87" y="542"/>
                    <a:pt x="67" y="579"/>
                    <a:pt x="47" y="619"/>
                  </a:cubicBezTo>
                  <a:cubicBezTo>
                    <a:pt x="41" y="636"/>
                    <a:pt x="31" y="653"/>
                    <a:pt x="24" y="673"/>
                  </a:cubicBezTo>
                  <a:cubicBezTo>
                    <a:pt x="14" y="693"/>
                    <a:pt x="10" y="716"/>
                    <a:pt x="4" y="743"/>
                  </a:cubicBezTo>
                  <a:cubicBezTo>
                    <a:pt x="1" y="757"/>
                    <a:pt x="1" y="766"/>
                    <a:pt x="4" y="780"/>
                  </a:cubicBezTo>
                  <a:cubicBezTo>
                    <a:pt x="4" y="793"/>
                    <a:pt x="7" y="803"/>
                    <a:pt x="10" y="817"/>
                  </a:cubicBezTo>
                  <a:cubicBezTo>
                    <a:pt x="14" y="826"/>
                    <a:pt x="35" y="850"/>
                    <a:pt x="44" y="857"/>
                  </a:cubicBezTo>
                  <a:cubicBezTo>
                    <a:pt x="55" y="860"/>
                    <a:pt x="64" y="867"/>
                    <a:pt x="78" y="871"/>
                  </a:cubicBezTo>
                  <a:cubicBezTo>
                    <a:pt x="104" y="883"/>
                    <a:pt x="138" y="883"/>
                    <a:pt x="171" y="883"/>
                  </a:cubicBezTo>
                  <a:cubicBezTo>
                    <a:pt x="185" y="880"/>
                    <a:pt x="195" y="877"/>
                    <a:pt x="208" y="874"/>
                  </a:cubicBezTo>
                  <a:cubicBezTo>
                    <a:pt x="222" y="874"/>
                    <a:pt x="235" y="871"/>
                    <a:pt x="248" y="867"/>
                  </a:cubicBezTo>
                  <a:cubicBezTo>
                    <a:pt x="271" y="860"/>
                    <a:pt x="295" y="854"/>
                    <a:pt x="319" y="850"/>
                  </a:cubicBezTo>
                  <a:cubicBezTo>
                    <a:pt x="339" y="846"/>
                    <a:pt x="362" y="843"/>
                    <a:pt x="385" y="840"/>
                  </a:cubicBezTo>
                  <a:cubicBezTo>
                    <a:pt x="410" y="837"/>
                    <a:pt x="438" y="828"/>
                    <a:pt x="463" y="821"/>
                  </a:cubicBezTo>
                  <a:lnTo>
                    <a:pt x="463" y="821"/>
                  </a:lnTo>
                  <a:lnTo>
                    <a:pt x="456" y="823"/>
                  </a:lnTo>
                  <a:cubicBezTo>
                    <a:pt x="479" y="817"/>
                    <a:pt x="502" y="810"/>
                    <a:pt x="523" y="803"/>
                  </a:cubicBezTo>
                  <a:cubicBezTo>
                    <a:pt x="532" y="800"/>
                    <a:pt x="543" y="797"/>
                    <a:pt x="552" y="793"/>
                  </a:cubicBezTo>
                  <a:cubicBezTo>
                    <a:pt x="592" y="783"/>
                    <a:pt x="633" y="777"/>
                    <a:pt x="673" y="770"/>
                  </a:cubicBezTo>
                  <a:cubicBezTo>
                    <a:pt x="710" y="763"/>
                    <a:pt x="750" y="757"/>
                    <a:pt x="790" y="757"/>
                  </a:cubicBezTo>
                  <a:cubicBezTo>
                    <a:pt x="827" y="757"/>
                    <a:pt x="864" y="760"/>
                    <a:pt x="901" y="760"/>
                  </a:cubicBezTo>
                  <a:cubicBezTo>
                    <a:pt x="903" y="760"/>
                    <a:pt x="905" y="760"/>
                    <a:pt x="907" y="760"/>
                  </a:cubicBezTo>
                  <a:cubicBezTo>
                    <a:pt x="941" y="760"/>
                    <a:pt x="974" y="734"/>
                    <a:pt x="978" y="696"/>
                  </a:cubicBezTo>
                  <a:cubicBezTo>
                    <a:pt x="981" y="656"/>
                    <a:pt x="950" y="619"/>
                    <a:pt x="913" y="616"/>
                  </a:cubicBezTo>
                  <a:cubicBezTo>
                    <a:pt x="879" y="613"/>
                    <a:pt x="844" y="612"/>
                    <a:pt x="810" y="612"/>
                  </a:cubicBezTo>
                  <a:cubicBezTo>
                    <a:pt x="761" y="612"/>
                    <a:pt x="712" y="615"/>
                    <a:pt x="663" y="623"/>
                  </a:cubicBezTo>
                  <a:cubicBezTo>
                    <a:pt x="629" y="630"/>
                    <a:pt x="596" y="633"/>
                    <a:pt x="563" y="639"/>
                  </a:cubicBezTo>
                  <a:cubicBezTo>
                    <a:pt x="526" y="646"/>
                    <a:pt x="492" y="659"/>
                    <a:pt x="456" y="670"/>
                  </a:cubicBezTo>
                  <a:cubicBezTo>
                    <a:pt x="432" y="676"/>
                    <a:pt x="412" y="680"/>
                    <a:pt x="392" y="683"/>
                  </a:cubicBezTo>
                  <a:cubicBezTo>
                    <a:pt x="368" y="690"/>
                    <a:pt x="345" y="690"/>
                    <a:pt x="325" y="693"/>
                  </a:cubicBezTo>
                  <a:cubicBezTo>
                    <a:pt x="302" y="693"/>
                    <a:pt x="282" y="696"/>
                    <a:pt x="258" y="700"/>
                  </a:cubicBezTo>
                  <a:cubicBezTo>
                    <a:pt x="238" y="703"/>
                    <a:pt x="218" y="710"/>
                    <a:pt x="198" y="710"/>
                  </a:cubicBezTo>
                  <a:cubicBezTo>
                    <a:pt x="208" y="683"/>
                    <a:pt x="222" y="659"/>
                    <a:pt x="231" y="633"/>
                  </a:cubicBezTo>
                  <a:cubicBezTo>
                    <a:pt x="245" y="610"/>
                    <a:pt x="258" y="586"/>
                    <a:pt x="271" y="559"/>
                  </a:cubicBezTo>
                  <a:cubicBezTo>
                    <a:pt x="291" y="522"/>
                    <a:pt x="311" y="489"/>
                    <a:pt x="332" y="456"/>
                  </a:cubicBezTo>
                  <a:cubicBezTo>
                    <a:pt x="359" y="415"/>
                    <a:pt x="382" y="375"/>
                    <a:pt x="409" y="338"/>
                  </a:cubicBezTo>
                  <a:cubicBezTo>
                    <a:pt x="432" y="301"/>
                    <a:pt x="459" y="269"/>
                    <a:pt x="486" y="232"/>
                  </a:cubicBezTo>
                  <a:cubicBezTo>
                    <a:pt x="502" y="215"/>
                    <a:pt x="516" y="195"/>
                    <a:pt x="529" y="178"/>
                  </a:cubicBezTo>
                  <a:cubicBezTo>
                    <a:pt x="536" y="168"/>
                    <a:pt x="546" y="161"/>
                    <a:pt x="552" y="151"/>
                  </a:cubicBezTo>
                  <a:cubicBezTo>
                    <a:pt x="563" y="138"/>
                    <a:pt x="572" y="121"/>
                    <a:pt x="580" y="104"/>
                  </a:cubicBezTo>
                  <a:cubicBezTo>
                    <a:pt x="589" y="78"/>
                    <a:pt x="583" y="48"/>
                    <a:pt x="566" y="28"/>
                  </a:cubicBezTo>
                  <a:lnTo>
                    <a:pt x="549" y="14"/>
                  </a:lnTo>
                  <a:cubicBezTo>
                    <a:pt x="537" y="5"/>
                    <a:pt x="522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2588817" y="3317762"/>
              <a:ext cx="165425" cy="162200"/>
            </a:xfrm>
            <a:custGeom>
              <a:avLst/>
              <a:gdLst/>
              <a:ahLst/>
              <a:cxnLst/>
              <a:rect l="l" t="t" r="r" b="b"/>
              <a:pathLst>
                <a:path w="359" h="352" extrusionOk="0">
                  <a:moveTo>
                    <a:pt x="90" y="1"/>
                  </a:moveTo>
                  <a:cubicBezTo>
                    <a:pt x="72" y="1"/>
                    <a:pt x="55" y="7"/>
                    <a:pt x="41" y="20"/>
                  </a:cubicBezTo>
                  <a:cubicBezTo>
                    <a:pt x="7" y="47"/>
                    <a:pt x="1" y="97"/>
                    <a:pt x="30" y="131"/>
                  </a:cubicBezTo>
                  <a:cubicBezTo>
                    <a:pt x="84" y="197"/>
                    <a:pt x="144" y="258"/>
                    <a:pt x="205" y="321"/>
                  </a:cubicBezTo>
                  <a:cubicBezTo>
                    <a:pt x="221" y="338"/>
                    <a:pt x="238" y="348"/>
                    <a:pt x="262" y="351"/>
                  </a:cubicBezTo>
                  <a:cubicBezTo>
                    <a:pt x="282" y="351"/>
                    <a:pt x="302" y="344"/>
                    <a:pt x="319" y="331"/>
                  </a:cubicBezTo>
                  <a:cubicBezTo>
                    <a:pt x="348" y="308"/>
                    <a:pt x="359" y="254"/>
                    <a:pt x="331" y="224"/>
                  </a:cubicBezTo>
                  <a:lnTo>
                    <a:pt x="328" y="221"/>
                  </a:lnTo>
                  <a:cubicBezTo>
                    <a:pt x="268" y="157"/>
                    <a:pt x="211" y="94"/>
                    <a:pt x="151" y="30"/>
                  </a:cubicBezTo>
                  <a:cubicBezTo>
                    <a:pt x="134" y="11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2528453" y="2139506"/>
              <a:ext cx="1602176" cy="1354277"/>
            </a:xfrm>
            <a:custGeom>
              <a:avLst/>
              <a:gdLst/>
              <a:ahLst/>
              <a:cxnLst/>
              <a:rect l="l" t="t" r="r" b="b"/>
              <a:pathLst>
                <a:path w="3477" h="2939" extrusionOk="0">
                  <a:moveTo>
                    <a:pt x="3353" y="0"/>
                  </a:moveTo>
                  <a:cubicBezTo>
                    <a:pt x="3328" y="0"/>
                    <a:pt x="3304" y="8"/>
                    <a:pt x="3285" y="25"/>
                  </a:cubicBezTo>
                  <a:cubicBezTo>
                    <a:pt x="3145" y="149"/>
                    <a:pt x="3001" y="269"/>
                    <a:pt x="2858" y="390"/>
                  </a:cubicBezTo>
                  <a:cubicBezTo>
                    <a:pt x="2717" y="507"/>
                    <a:pt x="2580" y="624"/>
                    <a:pt x="2436" y="738"/>
                  </a:cubicBezTo>
                  <a:cubicBezTo>
                    <a:pt x="2292" y="858"/>
                    <a:pt x="2148" y="975"/>
                    <a:pt x="2004" y="1095"/>
                  </a:cubicBezTo>
                  <a:cubicBezTo>
                    <a:pt x="1938" y="1149"/>
                    <a:pt x="1867" y="1206"/>
                    <a:pt x="1800" y="1263"/>
                  </a:cubicBezTo>
                  <a:cubicBezTo>
                    <a:pt x="1767" y="1289"/>
                    <a:pt x="1737" y="1316"/>
                    <a:pt x="1703" y="1343"/>
                  </a:cubicBezTo>
                  <a:cubicBezTo>
                    <a:pt x="1666" y="1373"/>
                    <a:pt x="1626" y="1403"/>
                    <a:pt x="1590" y="1436"/>
                  </a:cubicBezTo>
                  <a:cubicBezTo>
                    <a:pt x="1560" y="1467"/>
                    <a:pt x="1530" y="1497"/>
                    <a:pt x="1496" y="1527"/>
                  </a:cubicBezTo>
                  <a:cubicBezTo>
                    <a:pt x="1462" y="1561"/>
                    <a:pt x="1430" y="1590"/>
                    <a:pt x="1393" y="1624"/>
                  </a:cubicBezTo>
                  <a:cubicBezTo>
                    <a:pt x="1322" y="1688"/>
                    <a:pt x="1249" y="1751"/>
                    <a:pt x="1175" y="1811"/>
                  </a:cubicBezTo>
                  <a:cubicBezTo>
                    <a:pt x="1141" y="1842"/>
                    <a:pt x="1105" y="1871"/>
                    <a:pt x="1072" y="1905"/>
                  </a:cubicBezTo>
                  <a:cubicBezTo>
                    <a:pt x="1038" y="1935"/>
                    <a:pt x="1008" y="1969"/>
                    <a:pt x="974" y="1998"/>
                  </a:cubicBezTo>
                  <a:cubicBezTo>
                    <a:pt x="911" y="2058"/>
                    <a:pt x="844" y="2119"/>
                    <a:pt x="777" y="2176"/>
                  </a:cubicBezTo>
                  <a:cubicBezTo>
                    <a:pt x="751" y="2203"/>
                    <a:pt x="723" y="2226"/>
                    <a:pt x="697" y="2249"/>
                  </a:cubicBezTo>
                  <a:cubicBezTo>
                    <a:pt x="673" y="2270"/>
                    <a:pt x="653" y="2290"/>
                    <a:pt x="633" y="2313"/>
                  </a:cubicBezTo>
                  <a:cubicBezTo>
                    <a:pt x="623" y="2323"/>
                    <a:pt x="616" y="2333"/>
                    <a:pt x="607" y="2343"/>
                  </a:cubicBezTo>
                  <a:cubicBezTo>
                    <a:pt x="556" y="2396"/>
                    <a:pt x="499" y="2447"/>
                    <a:pt x="442" y="2493"/>
                  </a:cubicBezTo>
                  <a:cubicBezTo>
                    <a:pt x="413" y="2517"/>
                    <a:pt x="382" y="2544"/>
                    <a:pt x="352" y="2567"/>
                  </a:cubicBezTo>
                  <a:cubicBezTo>
                    <a:pt x="332" y="2587"/>
                    <a:pt x="312" y="2604"/>
                    <a:pt x="292" y="2624"/>
                  </a:cubicBezTo>
                  <a:cubicBezTo>
                    <a:pt x="275" y="2607"/>
                    <a:pt x="252" y="2594"/>
                    <a:pt x="226" y="2594"/>
                  </a:cubicBezTo>
                  <a:cubicBezTo>
                    <a:pt x="202" y="2594"/>
                    <a:pt x="181" y="2594"/>
                    <a:pt x="161" y="2607"/>
                  </a:cubicBezTo>
                  <a:cubicBezTo>
                    <a:pt x="149" y="2617"/>
                    <a:pt x="135" y="2624"/>
                    <a:pt x="121" y="2637"/>
                  </a:cubicBezTo>
                  <a:cubicBezTo>
                    <a:pt x="112" y="2644"/>
                    <a:pt x="101" y="2654"/>
                    <a:pt x="92" y="2660"/>
                  </a:cubicBezTo>
                  <a:lnTo>
                    <a:pt x="81" y="2674"/>
                  </a:lnTo>
                  <a:cubicBezTo>
                    <a:pt x="58" y="2688"/>
                    <a:pt x="45" y="2705"/>
                    <a:pt x="41" y="2728"/>
                  </a:cubicBezTo>
                  <a:lnTo>
                    <a:pt x="38" y="2737"/>
                  </a:lnTo>
                  <a:cubicBezTo>
                    <a:pt x="35" y="2751"/>
                    <a:pt x="31" y="2761"/>
                    <a:pt x="31" y="2771"/>
                  </a:cubicBezTo>
                  <a:lnTo>
                    <a:pt x="25" y="2785"/>
                  </a:lnTo>
                  <a:cubicBezTo>
                    <a:pt x="11" y="2811"/>
                    <a:pt x="1" y="2838"/>
                    <a:pt x="5" y="2865"/>
                  </a:cubicBezTo>
                  <a:cubicBezTo>
                    <a:pt x="8" y="2895"/>
                    <a:pt x="31" y="2921"/>
                    <a:pt x="58" y="2932"/>
                  </a:cubicBezTo>
                  <a:cubicBezTo>
                    <a:pt x="75" y="2938"/>
                    <a:pt x="92" y="2938"/>
                    <a:pt x="112" y="2938"/>
                  </a:cubicBezTo>
                  <a:cubicBezTo>
                    <a:pt x="125" y="2938"/>
                    <a:pt x="138" y="2938"/>
                    <a:pt x="152" y="2935"/>
                  </a:cubicBezTo>
                  <a:cubicBezTo>
                    <a:pt x="161" y="2932"/>
                    <a:pt x="172" y="2928"/>
                    <a:pt x="181" y="2925"/>
                  </a:cubicBezTo>
                  <a:cubicBezTo>
                    <a:pt x="202" y="2915"/>
                    <a:pt x="218" y="2901"/>
                    <a:pt x="232" y="2888"/>
                  </a:cubicBezTo>
                  <a:lnTo>
                    <a:pt x="255" y="2875"/>
                  </a:lnTo>
                  <a:cubicBezTo>
                    <a:pt x="275" y="2861"/>
                    <a:pt x="299" y="2851"/>
                    <a:pt x="322" y="2838"/>
                  </a:cubicBezTo>
                  <a:cubicBezTo>
                    <a:pt x="352" y="2821"/>
                    <a:pt x="379" y="2798"/>
                    <a:pt x="409" y="2778"/>
                  </a:cubicBezTo>
                  <a:cubicBezTo>
                    <a:pt x="436" y="2758"/>
                    <a:pt x="462" y="2737"/>
                    <a:pt x="486" y="2717"/>
                  </a:cubicBezTo>
                  <a:cubicBezTo>
                    <a:pt x="519" y="2688"/>
                    <a:pt x="556" y="2660"/>
                    <a:pt x="590" y="2634"/>
                  </a:cubicBezTo>
                  <a:cubicBezTo>
                    <a:pt x="616" y="2607"/>
                    <a:pt x="647" y="2584"/>
                    <a:pt x="677" y="2560"/>
                  </a:cubicBezTo>
                  <a:cubicBezTo>
                    <a:pt x="714" y="2527"/>
                    <a:pt x="751" y="2490"/>
                    <a:pt x="783" y="2453"/>
                  </a:cubicBezTo>
                  <a:lnTo>
                    <a:pt x="783" y="2453"/>
                  </a:lnTo>
                  <a:lnTo>
                    <a:pt x="780" y="2457"/>
                  </a:lnTo>
                  <a:cubicBezTo>
                    <a:pt x="811" y="2424"/>
                    <a:pt x="844" y="2400"/>
                    <a:pt x="881" y="2373"/>
                  </a:cubicBezTo>
                  <a:cubicBezTo>
                    <a:pt x="911" y="2347"/>
                    <a:pt x="944" y="2319"/>
                    <a:pt x="974" y="2293"/>
                  </a:cubicBezTo>
                  <a:cubicBezTo>
                    <a:pt x="1041" y="2236"/>
                    <a:pt x="1109" y="2176"/>
                    <a:pt x="1172" y="2115"/>
                  </a:cubicBezTo>
                  <a:cubicBezTo>
                    <a:pt x="1242" y="2049"/>
                    <a:pt x="1316" y="1989"/>
                    <a:pt x="1389" y="1928"/>
                  </a:cubicBezTo>
                  <a:cubicBezTo>
                    <a:pt x="1462" y="1868"/>
                    <a:pt x="1536" y="1805"/>
                    <a:pt x="1606" y="1741"/>
                  </a:cubicBezTo>
                  <a:lnTo>
                    <a:pt x="1697" y="1651"/>
                  </a:lnTo>
                  <a:cubicBezTo>
                    <a:pt x="1734" y="1621"/>
                    <a:pt x="1771" y="1590"/>
                    <a:pt x="1804" y="1561"/>
                  </a:cubicBezTo>
                  <a:cubicBezTo>
                    <a:pt x="1874" y="1504"/>
                    <a:pt x="1941" y="1447"/>
                    <a:pt x="2007" y="1390"/>
                  </a:cubicBezTo>
                  <a:cubicBezTo>
                    <a:pt x="2148" y="1273"/>
                    <a:pt x="2285" y="1152"/>
                    <a:pt x="2426" y="1035"/>
                  </a:cubicBezTo>
                  <a:cubicBezTo>
                    <a:pt x="2566" y="915"/>
                    <a:pt x="2710" y="794"/>
                    <a:pt x="2854" y="674"/>
                  </a:cubicBezTo>
                  <a:cubicBezTo>
                    <a:pt x="2991" y="561"/>
                    <a:pt x="3131" y="447"/>
                    <a:pt x="3268" y="326"/>
                  </a:cubicBezTo>
                  <a:cubicBezTo>
                    <a:pt x="3322" y="283"/>
                    <a:pt x="3372" y="240"/>
                    <a:pt x="3426" y="192"/>
                  </a:cubicBezTo>
                  <a:cubicBezTo>
                    <a:pt x="3469" y="156"/>
                    <a:pt x="3476" y="85"/>
                    <a:pt x="3439" y="39"/>
                  </a:cubicBezTo>
                  <a:cubicBezTo>
                    <a:pt x="3418" y="14"/>
                    <a:pt x="3385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3"/>
          <p:cNvGrpSpPr/>
          <p:nvPr/>
        </p:nvGrpSpPr>
        <p:grpSpPr>
          <a:xfrm rot="-3599207">
            <a:off x="4116663" y="576512"/>
            <a:ext cx="617641" cy="536788"/>
            <a:chOff x="2468550" y="1600375"/>
            <a:chExt cx="2221020" cy="1930274"/>
          </a:xfrm>
        </p:grpSpPr>
        <p:sp>
          <p:nvSpPr>
            <p:cNvPr id="584" name="Google Shape;584;p23"/>
            <p:cNvSpPr/>
            <p:nvPr/>
          </p:nvSpPr>
          <p:spPr>
            <a:xfrm>
              <a:off x="2558405" y="1600375"/>
              <a:ext cx="2131165" cy="1870367"/>
            </a:xfrm>
            <a:custGeom>
              <a:avLst/>
              <a:gdLst/>
              <a:ahLst/>
              <a:cxnLst/>
              <a:rect l="l" t="t" r="r" b="b"/>
              <a:pathLst>
                <a:path w="4625" h="4059" extrusionOk="0">
                  <a:moveTo>
                    <a:pt x="4167" y="0"/>
                  </a:moveTo>
                  <a:cubicBezTo>
                    <a:pt x="4157" y="0"/>
                    <a:pt x="4147" y="1"/>
                    <a:pt x="4137" y="2"/>
                  </a:cubicBezTo>
                  <a:cubicBezTo>
                    <a:pt x="4074" y="5"/>
                    <a:pt x="4009" y="35"/>
                    <a:pt x="3953" y="68"/>
                  </a:cubicBezTo>
                  <a:cubicBezTo>
                    <a:pt x="3853" y="132"/>
                    <a:pt x="3762" y="212"/>
                    <a:pt x="3665" y="279"/>
                  </a:cubicBezTo>
                  <a:cubicBezTo>
                    <a:pt x="3452" y="426"/>
                    <a:pt x="3271" y="613"/>
                    <a:pt x="3086" y="794"/>
                  </a:cubicBezTo>
                  <a:cubicBezTo>
                    <a:pt x="3013" y="868"/>
                    <a:pt x="2933" y="941"/>
                    <a:pt x="2856" y="1011"/>
                  </a:cubicBezTo>
                  <a:cubicBezTo>
                    <a:pt x="2772" y="1088"/>
                    <a:pt x="2699" y="1166"/>
                    <a:pt x="2615" y="1239"/>
                  </a:cubicBezTo>
                  <a:cubicBezTo>
                    <a:pt x="2532" y="1316"/>
                    <a:pt x="2444" y="1389"/>
                    <a:pt x="2361" y="1467"/>
                  </a:cubicBezTo>
                  <a:cubicBezTo>
                    <a:pt x="2284" y="1540"/>
                    <a:pt x="2203" y="1613"/>
                    <a:pt x="2123" y="1683"/>
                  </a:cubicBezTo>
                  <a:cubicBezTo>
                    <a:pt x="2056" y="1737"/>
                    <a:pt x="1990" y="1794"/>
                    <a:pt x="1926" y="1851"/>
                  </a:cubicBezTo>
                  <a:lnTo>
                    <a:pt x="1913" y="1861"/>
                  </a:lnTo>
                  <a:cubicBezTo>
                    <a:pt x="1819" y="1938"/>
                    <a:pt x="1726" y="2018"/>
                    <a:pt x="1629" y="2095"/>
                  </a:cubicBezTo>
                  <a:cubicBezTo>
                    <a:pt x="1578" y="2135"/>
                    <a:pt x="1528" y="2172"/>
                    <a:pt x="1478" y="2212"/>
                  </a:cubicBezTo>
                  <a:cubicBezTo>
                    <a:pt x="1421" y="2256"/>
                    <a:pt x="1368" y="2305"/>
                    <a:pt x="1314" y="2353"/>
                  </a:cubicBezTo>
                  <a:cubicBezTo>
                    <a:pt x="1224" y="2423"/>
                    <a:pt x="1127" y="2486"/>
                    <a:pt x="1040" y="2563"/>
                  </a:cubicBezTo>
                  <a:cubicBezTo>
                    <a:pt x="926" y="2657"/>
                    <a:pt x="819" y="2754"/>
                    <a:pt x="722" y="2867"/>
                  </a:cubicBezTo>
                  <a:cubicBezTo>
                    <a:pt x="686" y="2915"/>
                    <a:pt x="645" y="2958"/>
                    <a:pt x="612" y="3004"/>
                  </a:cubicBezTo>
                  <a:cubicBezTo>
                    <a:pt x="595" y="3028"/>
                    <a:pt x="578" y="3052"/>
                    <a:pt x="562" y="3072"/>
                  </a:cubicBezTo>
                  <a:cubicBezTo>
                    <a:pt x="545" y="3095"/>
                    <a:pt x="525" y="3115"/>
                    <a:pt x="502" y="3139"/>
                  </a:cubicBezTo>
                  <a:cubicBezTo>
                    <a:pt x="458" y="3182"/>
                    <a:pt x="417" y="3225"/>
                    <a:pt x="374" y="3269"/>
                  </a:cubicBezTo>
                  <a:cubicBezTo>
                    <a:pt x="334" y="3313"/>
                    <a:pt x="291" y="3353"/>
                    <a:pt x="250" y="3393"/>
                  </a:cubicBezTo>
                  <a:cubicBezTo>
                    <a:pt x="217" y="3429"/>
                    <a:pt x="184" y="3466"/>
                    <a:pt x="150" y="3503"/>
                  </a:cubicBezTo>
                  <a:cubicBezTo>
                    <a:pt x="137" y="3520"/>
                    <a:pt x="120" y="3537"/>
                    <a:pt x="104" y="3553"/>
                  </a:cubicBezTo>
                  <a:cubicBezTo>
                    <a:pt x="96" y="3563"/>
                    <a:pt x="87" y="3574"/>
                    <a:pt x="80" y="3583"/>
                  </a:cubicBezTo>
                  <a:cubicBezTo>
                    <a:pt x="63" y="3603"/>
                    <a:pt x="47" y="3630"/>
                    <a:pt x="33" y="3657"/>
                  </a:cubicBezTo>
                  <a:cubicBezTo>
                    <a:pt x="10" y="3700"/>
                    <a:pt x="6" y="3740"/>
                    <a:pt x="3" y="3790"/>
                  </a:cubicBezTo>
                  <a:cubicBezTo>
                    <a:pt x="0" y="3844"/>
                    <a:pt x="20" y="3891"/>
                    <a:pt x="47" y="3935"/>
                  </a:cubicBezTo>
                  <a:cubicBezTo>
                    <a:pt x="50" y="3944"/>
                    <a:pt x="80" y="3978"/>
                    <a:pt x="96" y="3991"/>
                  </a:cubicBezTo>
                  <a:cubicBezTo>
                    <a:pt x="133" y="4025"/>
                    <a:pt x="161" y="4035"/>
                    <a:pt x="207" y="4048"/>
                  </a:cubicBezTo>
                  <a:cubicBezTo>
                    <a:pt x="229" y="4055"/>
                    <a:pt x="252" y="4058"/>
                    <a:pt x="275" y="4058"/>
                  </a:cubicBezTo>
                  <a:cubicBezTo>
                    <a:pt x="325" y="4058"/>
                    <a:pt x="376" y="4044"/>
                    <a:pt x="425" y="4028"/>
                  </a:cubicBezTo>
                  <a:cubicBezTo>
                    <a:pt x="502" y="4005"/>
                    <a:pt x="572" y="3971"/>
                    <a:pt x="642" y="3935"/>
                  </a:cubicBezTo>
                  <a:cubicBezTo>
                    <a:pt x="698" y="3907"/>
                    <a:pt x="752" y="3878"/>
                    <a:pt x="806" y="3844"/>
                  </a:cubicBezTo>
                  <a:cubicBezTo>
                    <a:pt x="859" y="3814"/>
                    <a:pt x="913" y="3784"/>
                    <a:pt x="963" y="3750"/>
                  </a:cubicBezTo>
                  <a:cubicBezTo>
                    <a:pt x="1013" y="3717"/>
                    <a:pt x="1060" y="3680"/>
                    <a:pt x="1110" y="3647"/>
                  </a:cubicBezTo>
                  <a:cubicBezTo>
                    <a:pt x="1160" y="3610"/>
                    <a:pt x="1210" y="3574"/>
                    <a:pt x="1260" y="3533"/>
                  </a:cubicBezTo>
                  <a:cubicBezTo>
                    <a:pt x="1345" y="3466"/>
                    <a:pt x="1425" y="3396"/>
                    <a:pt x="1505" y="3322"/>
                  </a:cubicBezTo>
                  <a:cubicBezTo>
                    <a:pt x="1575" y="3265"/>
                    <a:pt x="1646" y="3212"/>
                    <a:pt x="1712" y="3152"/>
                  </a:cubicBezTo>
                  <a:cubicBezTo>
                    <a:pt x="1802" y="3078"/>
                    <a:pt x="1886" y="2998"/>
                    <a:pt x="1973" y="2921"/>
                  </a:cubicBezTo>
                  <a:cubicBezTo>
                    <a:pt x="2043" y="2858"/>
                    <a:pt x="2117" y="2797"/>
                    <a:pt x="2187" y="2734"/>
                  </a:cubicBezTo>
                  <a:cubicBezTo>
                    <a:pt x="2243" y="2683"/>
                    <a:pt x="2304" y="2630"/>
                    <a:pt x="2364" y="2577"/>
                  </a:cubicBezTo>
                  <a:cubicBezTo>
                    <a:pt x="2458" y="2500"/>
                    <a:pt x="2552" y="2426"/>
                    <a:pt x="2649" y="2349"/>
                  </a:cubicBezTo>
                  <a:cubicBezTo>
                    <a:pt x="2749" y="2272"/>
                    <a:pt x="2845" y="2192"/>
                    <a:pt x="2946" y="2115"/>
                  </a:cubicBezTo>
                  <a:cubicBezTo>
                    <a:pt x="3050" y="2041"/>
                    <a:pt x="3154" y="1971"/>
                    <a:pt x="3257" y="1898"/>
                  </a:cubicBezTo>
                  <a:cubicBezTo>
                    <a:pt x="3324" y="1851"/>
                    <a:pt x="3387" y="1800"/>
                    <a:pt x="3447" y="1747"/>
                  </a:cubicBezTo>
                  <a:cubicBezTo>
                    <a:pt x="3488" y="1711"/>
                    <a:pt x="3525" y="1667"/>
                    <a:pt x="3565" y="1630"/>
                  </a:cubicBezTo>
                  <a:cubicBezTo>
                    <a:pt x="3632" y="1573"/>
                    <a:pt x="3692" y="1513"/>
                    <a:pt x="3748" y="1450"/>
                  </a:cubicBezTo>
                  <a:cubicBezTo>
                    <a:pt x="3799" y="1393"/>
                    <a:pt x="3833" y="1319"/>
                    <a:pt x="3853" y="1246"/>
                  </a:cubicBezTo>
                  <a:cubicBezTo>
                    <a:pt x="3862" y="1219"/>
                    <a:pt x="3869" y="1192"/>
                    <a:pt x="3876" y="1166"/>
                  </a:cubicBezTo>
                  <a:cubicBezTo>
                    <a:pt x="3889" y="1132"/>
                    <a:pt x="3906" y="1101"/>
                    <a:pt x="3923" y="1072"/>
                  </a:cubicBezTo>
                  <a:cubicBezTo>
                    <a:pt x="3949" y="1035"/>
                    <a:pt x="3980" y="1005"/>
                    <a:pt x="4013" y="978"/>
                  </a:cubicBezTo>
                  <a:lnTo>
                    <a:pt x="4037" y="958"/>
                  </a:lnTo>
                  <a:cubicBezTo>
                    <a:pt x="4090" y="911"/>
                    <a:pt x="4147" y="865"/>
                    <a:pt x="4200" y="817"/>
                  </a:cubicBezTo>
                  <a:lnTo>
                    <a:pt x="4200" y="817"/>
                  </a:lnTo>
                  <a:lnTo>
                    <a:pt x="4190" y="828"/>
                  </a:lnTo>
                  <a:cubicBezTo>
                    <a:pt x="4250" y="777"/>
                    <a:pt x="4310" y="731"/>
                    <a:pt x="4375" y="690"/>
                  </a:cubicBezTo>
                  <a:cubicBezTo>
                    <a:pt x="4391" y="680"/>
                    <a:pt x="4407" y="670"/>
                    <a:pt x="4424" y="660"/>
                  </a:cubicBezTo>
                  <a:cubicBezTo>
                    <a:pt x="4455" y="644"/>
                    <a:pt x="4481" y="617"/>
                    <a:pt x="4508" y="593"/>
                  </a:cubicBezTo>
                  <a:cubicBezTo>
                    <a:pt x="4521" y="584"/>
                    <a:pt x="4531" y="573"/>
                    <a:pt x="4538" y="560"/>
                  </a:cubicBezTo>
                  <a:cubicBezTo>
                    <a:pt x="4551" y="550"/>
                    <a:pt x="4562" y="539"/>
                    <a:pt x="4571" y="530"/>
                  </a:cubicBezTo>
                  <a:cubicBezTo>
                    <a:pt x="4605" y="493"/>
                    <a:pt x="4625" y="443"/>
                    <a:pt x="4622" y="393"/>
                  </a:cubicBezTo>
                  <a:cubicBezTo>
                    <a:pt x="4619" y="346"/>
                    <a:pt x="4599" y="303"/>
                    <a:pt x="4565" y="269"/>
                  </a:cubicBezTo>
                  <a:cubicBezTo>
                    <a:pt x="4558" y="252"/>
                    <a:pt x="4548" y="238"/>
                    <a:pt x="4535" y="222"/>
                  </a:cubicBezTo>
                  <a:lnTo>
                    <a:pt x="4518" y="206"/>
                  </a:lnTo>
                  <a:cubicBezTo>
                    <a:pt x="4505" y="192"/>
                    <a:pt x="4488" y="178"/>
                    <a:pt x="4471" y="169"/>
                  </a:cubicBezTo>
                  <a:cubicBezTo>
                    <a:pt x="4448" y="145"/>
                    <a:pt x="4424" y="125"/>
                    <a:pt x="4398" y="102"/>
                  </a:cubicBezTo>
                  <a:cubicBezTo>
                    <a:pt x="4334" y="41"/>
                    <a:pt x="4255" y="0"/>
                    <a:pt x="4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2468550" y="3123306"/>
              <a:ext cx="452037" cy="407343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469" y="820"/>
                  </a:moveTo>
                  <a:cubicBezTo>
                    <a:pt x="467" y="820"/>
                    <a:pt x="465" y="821"/>
                    <a:pt x="463" y="821"/>
                  </a:cubicBezTo>
                  <a:lnTo>
                    <a:pt x="463" y="821"/>
                  </a:lnTo>
                  <a:lnTo>
                    <a:pt x="469" y="820"/>
                  </a:lnTo>
                  <a:close/>
                  <a:moveTo>
                    <a:pt x="508" y="1"/>
                  </a:moveTo>
                  <a:cubicBezTo>
                    <a:pt x="491" y="1"/>
                    <a:pt x="473" y="6"/>
                    <a:pt x="459" y="17"/>
                  </a:cubicBezTo>
                  <a:cubicBezTo>
                    <a:pt x="439" y="34"/>
                    <a:pt x="422" y="54"/>
                    <a:pt x="405" y="74"/>
                  </a:cubicBezTo>
                  <a:cubicBezTo>
                    <a:pt x="396" y="91"/>
                    <a:pt x="382" y="108"/>
                    <a:pt x="368" y="124"/>
                  </a:cubicBezTo>
                  <a:cubicBezTo>
                    <a:pt x="345" y="155"/>
                    <a:pt x="322" y="184"/>
                    <a:pt x="299" y="215"/>
                  </a:cubicBezTo>
                  <a:cubicBezTo>
                    <a:pt x="271" y="244"/>
                    <a:pt x="248" y="278"/>
                    <a:pt x="228" y="312"/>
                  </a:cubicBezTo>
                  <a:cubicBezTo>
                    <a:pt x="208" y="342"/>
                    <a:pt x="185" y="372"/>
                    <a:pt x="165" y="405"/>
                  </a:cubicBezTo>
                  <a:cubicBezTo>
                    <a:pt x="144" y="435"/>
                    <a:pt x="124" y="469"/>
                    <a:pt x="108" y="502"/>
                  </a:cubicBezTo>
                  <a:cubicBezTo>
                    <a:pt x="87" y="542"/>
                    <a:pt x="67" y="579"/>
                    <a:pt x="47" y="619"/>
                  </a:cubicBezTo>
                  <a:cubicBezTo>
                    <a:pt x="41" y="636"/>
                    <a:pt x="31" y="653"/>
                    <a:pt x="24" y="673"/>
                  </a:cubicBezTo>
                  <a:cubicBezTo>
                    <a:pt x="14" y="693"/>
                    <a:pt x="10" y="716"/>
                    <a:pt x="4" y="743"/>
                  </a:cubicBezTo>
                  <a:cubicBezTo>
                    <a:pt x="1" y="757"/>
                    <a:pt x="1" y="766"/>
                    <a:pt x="4" y="780"/>
                  </a:cubicBezTo>
                  <a:cubicBezTo>
                    <a:pt x="4" y="793"/>
                    <a:pt x="7" y="803"/>
                    <a:pt x="10" y="817"/>
                  </a:cubicBezTo>
                  <a:cubicBezTo>
                    <a:pt x="14" y="826"/>
                    <a:pt x="35" y="850"/>
                    <a:pt x="44" y="857"/>
                  </a:cubicBezTo>
                  <a:cubicBezTo>
                    <a:pt x="55" y="860"/>
                    <a:pt x="64" y="867"/>
                    <a:pt x="78" y="871"/>
                  </a:cubicBezTo>
                  <a:cubicBezTo>
                    <a:pt x="104" y="883"/>
                    <a:pt x="138" y="883"/>
                    <a:pt x="171" y="883"/>
                  </a:cubicBezTo>
                  <a:cubicBezTo>
                    <a:pt x="185" y="880"/>
                    <a:pt x="195" y="877"/>
                    <a:pt x="208" y="874"/>
                  </a:cubicBezTo>
                  <a:cubicBezTo>
                    <a:pt x="222" y="874"/>
                    <a:pt x="235" y="871"/>
                    <a:pt x="248" y="867"/>
                  </a:cubicBezTo>
                  <a:cubicBezTo>
                    <a:pt x="271" y="860"/>
                    <a:pt x="295" y="854"/>
                    <a:pt x="319" y="850"/>
                  </a:cubicBezTo>
                  <a:cubicBezTo>
                    <a:pt x="339" y="846"/>
                    <a:pt x="362" y="843"/>
                    <a:pt x="385" y="840"/>
                  </a:cubicBezTo>
                  <a:cubicBezTo>
                    <a:pt x="410" y="837"/>
                    <a:pt x="438" y="828"/>
                    <a:pt x="463" y="821"/>
                  </a:cubicBezTo>
                  <a:lnTo>
                    <a:pt x="463" y="821"/>
                  </a:lnTo>
                  <a:lnTo>
                    <a:pt x="456" y="823"/>
                  </a:lnTo>
                  <a:cubicBezTo>
                    <a:pt x="479" y="817"/>
                    <a:pt x="502" y="810"/>
                    <a:pt x="523" y="803"/>
                  </a:cubicBezTo>
                  <a:cubicBezTo>
                    <a:pt x="532" y="800"/>
                    <a:pt x="543" y="797"/>
                    <a:pt x="552" y="793"/>
                  </a:cubicBezTo>
                  <a:cubicBezTo>
                    <a:pt x="592" y="783"/>
                    <a:pt x="633" y="777"/>
                    <a:pt x="673" y="770"/>
                  </a:cubicBezTo>
                  <a:cubicBezTo>
                    <a:pt x="710" y="763"/>
                    <a:pt x="750" y="757"/>
                    <a:pt x="790" y="757"/>
                  </a:cubicBezTo>
                  <a:cubicBezTo>
                    <a:pt x="827" y="757"/>
                    <a:pt x="864" y="760"/>
                    <a:pt x="901" y="760"/>
                  </a:cubicBezTo>
                  <a:cubicBezTo>
                    <a:pt x="903" y="760"/>
                    <a:pt x="905" y="760"/>
                    <a:pt x="907" y="760"/>
                  </a:cubicBezTo>
                  <a:cubicBezTo>
                    <a:pt x="941" y="760"/>
                    <a:pt x="974" y="734"/>
                    <a:pt x="978" y="696"/>
                  </a:cubicBezTo>
                  <a:cubicBezTo>
                    <a:pt x="981" y="656"/>
                    <a:pt x="950" y="619"/>
                    <a:pt x="913" y="616"/>
                  </a:cubicBezTo>
                  <a:cubicBezTo>
                    <a:pt x="879" y="613"/>
                    <a:pt x="844" y="612"/>
                    <a:pt x="810" y="612"/>
                  </a:cubicBezTo>
                  <a:cubicBezTo>
                    <a:pt x="761" y="612"/>
                    <a:pt x="712" y="615"/>
                    <a:pt x="663" y="623"/>
                  </a:cubicBezTo>
                  <a:cubicBezTo>
                    <a:pt x="629" y="630"/>
                    <a:pt x="596" y="633"/>
                    <a:pt x="563" y="639"/>
                  </a:cubicBezTo>
                  <a:cubicBezTo>
                    <a:pt x="526" y="646"/>
                    <a:pt x="492" y="659"/>
                    <a:pt x="456" y="670"/>
                  </a:cubicBezTo>
                  <a:cubicBezTo>
                    <a:pt x="432" y="676"/>
                    <a:pt x="412" y="680"/>
                    <a:pt x="392" y="683"/>
                  </a:cubicBezTo>
                  <a:cubicBezTo>
                    <a:pt x="368" y="690"/>
                    <a:pt x="345" y="690"/>
                    <a:pt x="325" y="693"/>
                  </a:cubicBezTo>
                  <a:cubicBezTo>
                    <a:pt x="302" y="693"/>
                    <a:pt x="282" y="696"/>
                    <a:pt x="258" y="700"/>
                  </a:cubicBezTo>
                  <a:cubicBezTo>
                    <a:pt x="238" y="703"/>
                    <a:pt x="218" y="710"/>
                    <a:pt x="198" y="710"/>
                  </a:cubicBezTo>
                  <a:cubicBezTo>
                    <a:pt x="208" y="683"/>
                    <a:pt x="222" y="659"/>
                    <a:pt x="231" y="633"/>
                  </a:cubicBezTo>
                  <a:cubicBezTo>
                    <a:pt x="245" y="610"/>
                    <a:pt x="258" y="586"/>
                    <a:pt x="271" y="559"/>
                  </a:cubicBezTo>
                  <a:cubicBezTo>
                    <a:pt x="291" y="522"/>
                    <a:pt x="311" y="489"/>
                    <a:pt x="332" y="456"/>
                  </a:cubicBezTo>
                  <a:cubicBezTo>
                    <a:pt x="359" y="415"/>
                    <a:pt x="382" y="375"/>
                    <a:pt x="409" y="338"/>
                  </a:cubicBezTo>
                  <a:cubicBezTo>
                    <a:pt x="432" y="301"/>
                    <a:pt x="459" y="269"/>
                    <a:pt x="486" y="232"/>
                  </a:cubicBezTo>
                  <a:cubicBezTo>
                    <a:pt x="502" y="215"/>
                    <a:pt x="516" y="195"/>
                    <a:pt x="529" y="178"/>
                  </a:cubicBezTo>
                  <a:cubicBezTo>
                    <a:pt x="536" y="168"/>
                    <a:pt x="546" y="161"/>
                    <a:pt x="552" y="151"/>
                  </a:cubicBezTo>
                  <a:cubicBezTo>
                    <a:pt x="563" y="138"/>
                    <a:pt x="572" y="121"/>
                    <a:pt x="580" y="104"/>
                  </a:cubicBezTo>
                  <a:cubicBezTo>
                    <a:pt x="589" y="78"/>
                    <a:pt x="583" y="48"/>
                    <a:pt x="566" y="28"/>
                  </a:cubicBezTo>
                  <a:lnTo>
                    <a:pt x="549" y="14"/>
                  </a:lnTo>
                  <a:cubicBezTo>
                    <a:pt x="537" y="5"/>
                    <a:pt x="522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2588817" y="3317762"/>
              <a:ext cx="165425" cy="162200"/>
            </a:xfrm>
            <a:custGeom>
              <a:avLst/>
              <a:gdLst/>
              <a:ahLst/>
              <a:cxnLst/>
              <a:rect l="l" t="t" r="r" b="b"/>
              <a:pathLst>
                <a:path w="359" h="352" extrusionOk="0">
                  <a:moveTo>
                    <a:pt x="90" y="1"/>
                  </a:moveTo>
                  <a:cubicBezTo>
                    <a:pt x="72" y="1"/>
                    <a:pt x="55" y="7"/>
                    <a:pt x="41" y="20"/>
                  </a:cubicBezTo>
                  <a:cubicBezTo>
                    <a:pt x="7" y="47"/>
                    <a:pt x="1" y="97"/>
                    <a:pt x="30" y="131"/>
                  </a:cubicBezTo>
                  <a:cubicBezTo>
                    <a:pt x="84" y="197"/>
                    <a:pt x="144" y="258"/>
                    <a:pt x="205" y="321"/>
                  </a:cubicBezTo>
                  <a:cubicBezTo>
                    <a:pt x="221" y="338"/>
                    <a:pt x="238" y="348"/>
                    <a:pt x="262" y="351"/>
                  </a:cubicBezTo>
                  <a:cubicBezTo>
                    <a:pt x="282" y="351"/>
                    <a:pt x="302" y="344"/>
                    <a:pt x="319" y="331"/>
                  </a:cubicBezTo>
                  <a:cubicBezTo>
                    <a:pt x="348" y="308"/>
                    <a:pt x="359" y="254"/>
                    <a:pt x="331" y="224"/>
                  </a:cubicBezTo>
                  <a:lnTo>
                    <a:pt x="328" y="221"/>
                  </a:lnTo>
                  <a:cubicBezTo>
                    <a:pt x="268" y="157"/>
                    <a:pt x="211" y="94"/>
                    <a:pt x="151" y="30"/>
                  </a:cubicBezTo>
                  <a:cubicBezTo>
                    <a:pt x="134" y="11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2528453" y="2139506"/>
              <a:ext cx="1602176" cy="1354277"/>
            </a:xfrm>
            <a:custGeom>
              <a:avLst/>
              <a:gdLst/>
              <a:ahLst/>
              <a:cxnLst/>
              <a:rect l="l" t="t" r="r" b="b"/>
              <a:pathLst>
                <a:path w="3477" h="2939" extrusionOk="0">
                  <a:moveTo>
                    <a:pt x="3353" y="0"/>
                  </a:moveTo>
                  <a:cubicBezTo>
                    <a:pt x="3328" y="0"/>
                    <a:pt x="3304" y="8"/>
                    <a:pt x="3285" y="25"/>
                  </a:cubicBezTo>
                  <a:cubicBezTo>
                    <a:pt x="3145" y="149"/>
                    <a:pt x="3001" y="269"/>
                    <a:pt x="2858" y="390"/>
                  </a:cubicBezTo>
                  <a:cubicBezTo>
                    <a:pt x="2717" y="507"/>
                    <a:pt x="2580" y="624"/>
                    <a:pt x="2436" y="738"/>
                  </a:cubicBezTo>
                  <a:cubicBezTo>
                    <a:pt x="2292" y="858"/>
                    <a:pt x="2148" y="975"/>
                    <a:pt x="2004" y="1095"/>
                  </a:cubicBezTo>
                  <a:cubicBezTo>
                    <a:pt x="1938" y="1149"/>
                    <a:pt x="1867" y="1206"/>
                    <a:pt x="1800" y="1263"/>
                  </a:cubicBezTo>
                  <a:cubicBezTo>
                    <a:pt x="1767" y="1289"/>
                    <a:pt x="1737" y="1316"/>
                    <a:pt x="1703" y="1343"/>
                  </a:cubicBezTo>
                  <a:cubicBezTo>
                    <a:pt x="1666" y="1373"/>
                    <a:pt x="1626" y="1403"/>
                    <a:pt x="1590" y="1436"/>
                  </a:cubicBezTo>
                  <a:cubicBezTo>
                    <a:pt x="1560" y="1467"/>
                    <a:pt x="1530" y="1497"/>
                    <a:pt x="1496" y="1527"/>
                  </a:cubicBezTo>
                  <a:cubicBezTo>
                    <a:pt x="1462" y="1561"/>
                    <a:pt x="1430" y="1590"/>
                    <a:pt x="1393" y="1624"/>
                  </a:cubicBezTo>
                  <a:cubicBezTo>
                    <a:pt x="1322" y="1688"/>
                    <a:pt x="1249" y="1751"/>
                    <a:pt x="1175" y="1811"/>
                  </a:cubicBezTo>
                  <a:cubicBezTo>
                    <a:pt x="1141" y="1842"/>
                    <a:pt x="1105" y="1871"/>
                    <a:pt x="1072" y="1905"/>
                  </a:cubicBezTo>
                  <a:cubicBezTo>
                    <a:pt x="1038" y="1935"/>
                    <a:pt x="1008" y="1969"/>
                    <a:pt x="974" y="1998"/>
                  </a:cubicBezTo>
                  <a:cubicBezTo>
                    <a:pt x="911" y="2058"/>
                    <a:pt x="844" y="2119"/>
                    <a:pt x="777" y="2176"/>
                  </a:cubicBezTo>
                  <a:cubicBezTo>
                    <a:pt x="751" y="2203"/>
                    <a:pt x="723" y="2226"/>
                    <a:pt x="697" y="2249"/>
                  </a:cubicBezTo>
                  <a:cubicBezTo>
                    <a:pt x="673" y="2270"/>
                    <a:pt x="653" y="2290"/>
                    <a:pt x="633" y="2313"/>
                  </a:cubicBezTo>
                  <a:cubicBezTo>
                    <a:pt x="623" y="2323"/>
                    <a:pt x="616" y="2333"/>
                    <a:pt x="607" y="2343"/>
                  </a:cubicBezTo>
                  <a:cubicBezTo>
                    <a:pt x="556" y="2396"/>
                    <a:pt x="499" y="2447"/>
                    <a:pt x="442" y="2493"/>
                  </a:cubicBezTo>
                  <a:cubicBezTo>
                    <a:pt x="413" y="2517"/>
                    <a:pt x="382" y="2544"/>
                    <a:pt x="352" y="2567"/>
                  </a:cubicBezTo>
                  <a:cubicBezTo>
                    <a:pt x="332" y="2587"/>
                    <a:pt x="312" y="2604"/>
                    <a:pt x="292" y="2624"/>
                  </a:cubicBezTo>
                  <a:cubicBezTo>
                    <a:pt x="275" y="2607"/>
                    <a:pt x="252" y="2594"/>
                    <a:pt x="226" y="2594"/>
                  </a:cubicBezTo>
                  <a:cubicBezTo>
                    <a:pt x="202" y="2594"/>
                    <a:pt x="181" y="2594"/>
                    <a:pt x="161" y="2607"/>
                  </a:cubicBezTo>
                  <a:cubicBezTo>
                    <a:pt x="149" y="2617"/>
                    <a:pt x="135" y="2624"/>
                    <a:pt x="121" y="2637"/>
                  </a:cubicBezTo>
                  <a:cubicBezTo>
                    <a:pt x="112" y="2644"/>
                    <a:pt x="101" y="2654"/>
                    <a:pt x="92" y="2660"/>
                  </a:cubicBezTo>
                  <a:lnTo>
                    <a:pt x="81" y="2674"/>
                  </a:lnTo>
                  <a:cubicBezTo>
                    <a:pt x="58" y="2688"/>
                    <a:pt x="45" y="2705"/>
                    <a:pt x="41" y="2728"/>
                  </a:cubicBezTo>
                  <a:lnTo>
                    <a:pt x="38" y="2737"/>
                  </a:lnTo>
                  <a:cubicBezTo>
                    <a:pt x="35" y="2751"/>
                    <a:pt x="31" y="2761"/>
                    <a:pt x="31" y="2771"/>
                  </a:cubicBezTo>
                  <a:lnTo>
                    <a:pt x="25" y="2785"/>
                  </a:lnTo>
                  <a:cubicBezTo>
                    <a:pt x="11" y="2811"/>
                    <a:pt x="1" y="2838"/>
                    <a:pt x="5" y="2865"/>
                  </a:cubicBezTo>
                  <a:cubicBezTo>
                    <a:pt x="8" y="2895"/>
                    <a:pt x="31" y="2921"/>
                    <a:pt x="58" y="2932"/>
                  </a:cubicBezTo>
                  <a:cubicBezTo>
                    <a:pt x="75" y="2938"/>
                    <a:pt x="92" y="2938"/>
                    <a:pt x="112" y="2938"/>
                  </a:cubicBezTo>
                  <a:cubicBezTo>
                    <a:pt x="125" y="2938"/>
                    <a:pt x="138" y="2938"/>
                    <a:pt x="152" y="2935"/>
                  </a:cubicBezTo>
                  <a:cubicBezTo>
                    <a:pt x="161" y="2932"/>
                    <a:pt x="172" y="2928"/>
                    <a:pt x="181" y="2925"/>
                  </a:cubicBezTo>
                  <a:cubicBezTo>
                    <a:pt x="202" y="2915"/>
                    <a:pt x="218" y="2901"/>
                    <a:pt x="232" y="2888"/>
                  </a:cubicBezTo>
                  <a:lnTo>
                    <a:pt x="255" y="2875"/>
                  </a:lnTo>
                  <a:cubicBezTo>
                    <a:pt x="275" y="2861"/>
                    <a:pt x="299" y="2851"/>
                    <a:pt x="322" y="2838"/>
                  </a:cubicBezTo>
                  <a:cubicBezTo>
                    <a:pt x="352" y="2821"/>
                    <a:pt x="379" y="2798"/>
                    <a:pt x="409" y="2778"/>
                  </a:cubicBezTo>
                  <a:cubicBezTo>
                    <a:pt x="436" y="2758"/>
                    <a:pt x="462" y="2737"/>
                    <a:pt x="486" y="2717"/>
                  </a:cubicBezTo>
                  <a:cubicBezTo>
                    <a:pt x="519" y="2688"/>
                    <a:pt x="556" y="2660"/>
                    <a:pt x="590" y="2634"/>
                  </a:cubicBezTo>
                  <a:cubicBezTo>
                    <a:pt x="616" y="2607"/>
                    <a:pt x="647" y="2584"/>
                    <a:pt x="677" y="2560"/>
                  </a:cubicBezTo>
                  <a:cubicBezTo>
                    <a:pt x="714" y="2527"/>
                    <a:pt x="751" y="2490"/>
                    <a:pt x="783" y="2453"/>
                  </a:cubicBezTo>
                  <a:lnTo>
                    <a:pt x="783" y="2453"/>
                  </a:lnTo>
                  <a:lnTo>
                    <a:pt x="780" y="2457"/>
                  </a:lnTo>
                  <a:cubicBezTo>
                    <a:pt x="811" y="2424"/>
                    <a:pt x="844" y="2400"/>
                    <a:pt x="881" y="2373"/>
                  </a:cubicBezTo>
                  <a:cubicBezTo>
                    <a:pt x="911" y="2347"/>
                    <a:pt x="944" y="2319"/>
                    <a:pt x="974" y="2293"/>
                  </a:cubicBezTo>
                  <a:cubicBezTo>
                    <a:pt x="1041" y="2236"/>
                    <a:pt x="1109" y="2176"/>
                    <a:pt x="1172" y="2115"/>
                  </a:cubicBezTo>
                  <a:cubicBezTo>
                    <a:pt x="1242" y="2049"/>
                    <a:pt x="1316" y="1989"/>
                    <a:pt x="1389" y="1928"/>
                  </a:cubicBezTo>
                  <a:cubicBezTo>
                    <a:pt x="1462" y="1868"/>
                    <a:pt x="1536" y="1805"/>
                    <a:pt x="1606" y="1741"/>
                  </a:cubicBezTo>
                  <a:lnTo>
                    <a:pt x="1697" y="1651"/>
                  </a:lnTo>
                  <a:cubicBezTo>
                    <a:pt x="1734" y="1621"/>
                    <a:pt x="1771" y="1590"/>
                    <a:pt x="1804" y="1561"/>
                  </a:cubicBezTo>
                  <a:cubicBezTo>
                    <a:pt x="1874" y="1504"/>
                    <a:pt x="1941" y="1447"/>
                    <a:pt x="2007" y="1390"/>
                  </a:cubicBezTo>
                  <a:cubicBezTo>
                    <a:pt x="2148" y="1273"/>
                    <a:pt x="2285" y="1152"/>
                    <a:pt x="2426" y="1035"/>
                  </a:cubicBezTo>
                  <a:cubicBezTo>
                    <a:pt x="2566" y="915"/>
                    <a:pt x="2710" y="794"/>
                    <a:pt x="2854" y="674"/>
                  </a:cubicBezTo>
                  <a:cubicBezTo>
                    <a:pt x="2991" y="561"/>
                    <a:pt x="3131" y="447"/>
                    <a:pt x="3268" y="326"/>
                  </a:cubicBezTo>
                  <a:cubicBezTo>
                    <a:pt x="3322" y="283"/>
                    <a:pt x="3372" y="240"/>
                    <a:pt x="3426" y="192"/>
                  </a:cubicBezTo>
                  <a:cubicBezTo>
                    <a:pt x="3469" y="156"/>
                    <a:pt x="3476" y="85"/>
                    <a:pt x="3439" y="39"/>
                  </a:cubicBezTo>
                  <a:cubicBezTo>
                    <a:pt x="3418" y="14"/>
                    <a:pt x="3385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3"/>
          <p:cNvGrpSpPr/>
          <p:nvPr/>
        </p:nvGrpSpPr>
        <p:grpSpPr>
          <a:xfrm rot="-6245473">
            <a:off x="1691202" y="1154052"/>
            <a:ext cx="617593" cy="536746"/>
            <a:chOff x="2468550" y="1600375"/>
            <a:chExt cx="2221020" cy="1930274"/>
          </a:xfrm>
        </p:grpSpPr>
        <p:sp>
          <p:nvSpPr>
            <p:cNvPr id="589" name="Google Shape;589;p23"/>
            <p:cNvSpPr/>
            <p:nvPr/>
          </p:nvSpPr>
          <p:spPr>
            <a:xfrm>
              <a:off x="2558405" y="1600375"/>
              <a:ext cx="2131165" cy="1870367"/>
            </a:xfrm>
            <a:custGeom>
              <a:avLst/>
              <a:gdLst/>
              <a:ahLst/>
              <a:cxnLst/>
              <a:rect l="l" t="t" r="r" b="b"/>
              <a:pathLst>
                <a:path w="4625" h="4059" extrusionOk="0">
                  <a:moveTo>
                    <a:pt x="4167" y="0"/>
                  </a:moveTo>
                  <a:cubicBezTo>
                    <a:pt x="4157" y="0"/>
                    <a:pt x="4147" y="1"/>
                    <a:pt x="4137" y="2"/>
                  </a:cubicBezTo>
                  <a:cubicBezTo>
                    <a:pt x="4074" y="5"/>
                    <a:pt x="4009" y="35"/>
                    <a:pt x="3953" y="68"/>
                  </a:cubicBezTo>
                  <a:cubicBezTo>
                    <a:pt x="3853" y="132"/>
                    <a:pt x="3762" y="212"/>
                    <a:pt x="3665" y="279"/>
                  </a:cubicBezTo>
                  <a:cubicBezTo>
                    <a:pt x="3452" y="426"/>
                    <a:pt x="3271" y="613"/>
                    <a:pt x="3086" y="794"/>
                  </a:cubicBezTo>
                  <a:cubicBezTo>
                    <a:pt x="3013" y="868"/>
                    <a:pt x="2933" y="941"/>
                    <a:pt x="2856" y="1011"/>
                  </a:cubicBezTo>
                  <a:cubicBezTo>
                    <a:pt x="2772" y="1088"/>
                    <a:pt x="2699" y="1166"/>
                    <a:pt x="2615" y="1239"/>
                  </a:cubicBezTo>
                  <a:cubicBezTo>
                    <a:pt x="2532" y="1316"/>
                    <a:pt x="2444" y="1389"/>
                    <a:pt x="2361" y="1467"/>
                  </a:cubicBezTo>
                  <a:cubicBezTo>
                    <a:pt x="2284" y="1540"/>
                    <a:pt x="2203" y="1613"/>
                    <a:pt x="2123" y="1683"/>
                  </a:cubicBezTo>
                  <a:cubicBezTo>
                    <a:pt x="2056" y="1737"/>
                    <a:pt x="1990" y="1794"/>
                    <a:pt x="1926" y="1851"/>
                  </a:cubicBezTo>
                  <a:lnTo>
                    <a:pt x="1913" y="1861"/>
                  </a:lnTo>
                  <a:cubicBezTo>
                    <a:pt x="1819" y="1938"/>
                    <a:pt x="1726" y="2018"/>
                    <a:pt x="1629" y="2095"/>
                  </a:cubicBezTo>
                  <a:cubicBezTo>
                    <a:pt x="1578" y="2135"/>
                    <a:pt x="1528" y="2172"/>
                    <a:pt x="1478" y="2212"/>
                  </a:cubicBezTo>
                  <a:cubicBezTo>
                    <a:pt x="1421" y="2256"/>
                    <a:pt x="1368" y="2305"/>
                    <a:pt x="1314" y="2353"/>
                  </a:cubicBezTo>
                  <a:cubicBezTo>
                    <a:pt x="1224" y="2423"/>
                    <a:pt x="1127" y="2486"/>
                    <a:pt x="1040" y="2563"/>
                  </a:cubicBezTo>
                  <a:cubicBezTo>
                    <a:pt x="926" y="2657"/>
                    <a:pt x="819" y="2754"/>
                    <a:pt x="722" y="2867"/>
                  </a:cubicBezTo>
                  <a:cubicBezTo>
                    <a:pt x="686" y="2915"/>
                    <a:pt x="645" y="2958"/>
                    <a:pt x="612" y="3004"/>
                  </a:cubicBezTo>
                  <a:cubicBezTo>
                    <a:pt x="595" y="3028"/>
                    <a:pt x="578" y="3052"/>
                    <a:pt x="562" y="3072"/>
                  </a:cubicBezTo>
                  <a:cubicBezTo>
                    <a:pt x="545" y="3095"/>
                    <a:pt x="525" y="3115"/>
                    <a:pt x="502" y="3139"/>
                  </a:cubicBezTo>
                  <a:cubicBezTo>
                    <a:pt x="458" y="3182"/>
                    <a:pt x="417" y="3225"/>
                    <a:pt x="374" y="3269"/>
                  </a:cubicBezTo>
                  <a:cubicBezTo>
                    <a:pt x="334" y="3313"/>
                    <a:pt x="291" y="3353"/>
                    <a:pt x="250" y="3393"/>
                  </a:cubicBezTo>
                  <a:cubicBezTo>
                    <a:pt x="217" y="3429"/>
                    <a:pt x="184" y="3466"/>
                    <a:pt x="150" y="3503"/>
                  </a:cubicBezTo>
                  <a:cubicBezTo>
                    <a:pt x="137" y="3520"/>
                    <a:pt x="120" y="3537"/>
                    <a:pt x="104" y="3553"/>
                  </a:cubicBezTo>
                  <a:cubicBezTo>
                    <a:pt x="96" y="3563"/>
                    <a:pt x="87" y="3574"/>
                    <a:pt x="80" y="3583"/>
                  </a:cubicBezTo>
                  <a:cubicBezTo>
                    <a:pt x="63" y="3603"/>
                    <a:pt x="47" y="3630"/>
                    <a:pt x="33" y="3657"/>
                  </a:cubicBezTo>
                  <a:cubicBezTo>
                    <a:pt x="10" y="3700"/>
                    <a:pt x="6" y="3740"/>
                    <a:pt x="3" y="3790"/>
                  </a:cubicBezTo>
                  <a:cubicBezTo>
                    <a:pt x="0" y="3844"/>
                    <a:pt x="20" y="3891"/>
                    <a:pt x="47" y="3935"/>
                  </a:cubicBezTo>
                  <a:cubicBezTo>
                    <a:pt x="50" y="3944"/>
                    <a:pt x="80" y="3978"/>
                    <a:pt x="96" y="3991"/>
                  </a:cubicBezTo>
                  <a:cubicBezTo>
                    <a:pt x="133" y="4025"/>
                    <a:pt x="161" y="4035"/>
                    <a:pt x="207" y="4048"/>
                  </a:cubicBezTo>
                  <a:cubicBezTo>
                    <a:pt x="229" y="4055"/>
                    <a:pt x="252" y="4058"/>
                    <a:pt x="275" y="4058"/>
                  </a:cubicBezTo>
                  <a:cubicBezTo>
                    <a:pt x="325" y="4058"/>
                    <a:pt x="376" y="4044"/>
                    <a:pt x="425" y="4028"/>
                  </a:cubicBezTo>
                  <a:cubicBezTo>
                    <a:pt x="502" y="4005"/>
                    <a:pt x="572" y="3971"/>
                    <a:pt x="642" y="3935"/>
                  </a:cubicBezTo>
                  <a:cubicBezTo>
                    <a:pt x="698" y="3907"/>
                    <a:pt x="752" y="3878"/>
                    <a:pt x="806" y="3844"/>
                  </a:cubicBezTo>
                  <a:cubicBezTo>
                    <a:pt x="859" y="3814"/>
                    <a:pt x="913" y="3784"/>
                    <a:pt x="963" y="3750"/>
                  </a:cubicBezTo>
                  <a:cubicBezTo>
                    <a:pt x="1013" y="3717"/>
                    <a:pt x="1060" y="3680"/>
                    <a:pt x="1110" y="3647"/>
                  </a:cubicBezTo>
                  <a:cubicBezTo>
                    <a:pt x="1160" y="3610"/>
                    <a:pt x="1210" y="3574"/>
                    <a:pt x="1260" y="3533"/>
                  </a:cubicBezTo>
                  <a:cubicBezTo>
                    <a:pt x="1345" y="3466"/>
                    <a:pt x="1425" y="3396"/>
                    <a:pt x="1505" y="3322"/>
                  </a:cubicBezTo>
                  <a:cubicBezTo>
                    <a:pt x="1575" y="3265"/>
                    <a:pt x="1646" y="3212"/>
                    <a:pt x="1712" y="3152"/>
                  </a:cubicBezTo>
                  <a:cubicBezTo>
                    <a:pt x="1802" y="3078"/>
                    <a:pt x="1886" y="2998"/>
                    <a:pt x="1973" y="2921"/>
                  </a:cubicBezTo>
                  <a:cubicBezTo>
                    <a:pt x="2043" y="2858"/>
                    <a:pt x="2117" y="2797"/>
                    <a:pt x="2187" y="2734"/>
                  </a:cubicBezTo>
                  <a:cubicBezTo>
                    <a:pt x="2243" y="2683"/>
                    <a:pt x="2304" y="2630"/>
                    <a:pt x="2364" y="2577"/>
                  </a:cubicBezTo>
                  <a:cubicBezTo>
                    <a:pt x="2458" y="2500"/>
                    <a:pt x="2552" y="2426"/>
                    <a:pt x="2649" y="2349"/>
                  </a:cubicBezTo>
                  <a:cubicBezTo>
                    <a:pt x="2749" y="2272"/>
                    <a:pt x="2845" y="2192"/>
                    <a:pt x="2946" y="2115"/>
                  </a:cubicBezTo>
                  <a:cubicBezTo>
                    <a:pt x="3050" y="2041"/>
                    <a:pt x="3154" y="1971"/>
                    <a:pt x="3257" y="1898"/>
                  </a:cubicBezTo>
                  <a:cubicBezTo>
                    <a:pt x="3324" y="1851"/>
                    <a:pt x="3387" y="1800"/>
                    <a:pt x="3447" y="1747"/>
                  </a:cubicBezTo>
                  <a:cubicBezTo>
                    <a:pt x="3488" y="1711"/>
                    <a:pt x="3525" y="1667"/>
                    <a:pt x="3565" y="1630"/>
                  </a:cubicBezTo>
                  <a:cubicBezTo>
                    <a:pt x="3632" y="1573"/>
                    <a:pt x="3692" y="1513"/>
                    <a:pt x="3748" y="1450"/>
                  </a:cubicBezTo>
                  <a:cubicBezTo>
                    <a:pt x="3799" y="1393"/>
                    <a:pt x="3833" y="1319"/>
                    <a:pt x="3853" y="1246"/>
                  </a:cubicBezTo>
                  <a:cubicBezTo>
                    <a:pt x="3862" y="1219"/>
                    <a:pt x="3869" y="1192"/>
                    <a:pt x="3876" y="1166"/>
                  </a:cubicBezTo>
                  <a:cubicBezTo>
                    <a:pt x="3889" y="1132"/>
                    <a:pt x="3906" y="1101"/>
                    <a:pt x="3923" y="1072"/>
                  </a:cubicBezTo>
                  <a:cubicBezTo>
                    <a:pt x="3949" y="1035"/>
                    <a:pt x="3980" y="1005"/>
                    <a:pt x="4013" y="978"/>
                  </a:cubicBezTo>
                  <a:lnTo>
                    <a:pt x="4037" y="958"/>
                  </a:lnTo>
                  <a:cubicBezTo>
                    <a:pt x="4090" y="911"/>
                    <a:pt x="4147" y="865"/>
                    <a:pt x="4200" y="817"/>
                  </a:cubicBezTo>
                  <a:lnTo>
                    <a:pt x="4200" y="817"/>
                  </a:lnTo>
                  <a:lnTo>
                    <a:pt x="4190" y="828"/>
                  </a:lnTo>
                  <a:cubicBezTo>
                    <a:pt x="4250" y="777"/>
                    <a:pt x="4310" y="731"/>
                    <a:pt x="4375" y="690"/>
                  </a:cubicBezTo>
                  <a:cubicBezTo>
                    <a:pt x="4391" y="680"/>
                    <a:pt x="4407" y="670"/>
                    <a:pt x="4424" y="660"/>
                  </a:cubicBezTo>
                  <a:cubicBezTo>
                    <a:pt x="4455" y="644"/>
                    <a:pt x="4481" y="617"/>
                    <a:pt x="4508" y="593"/>
                  </a:cubicBezTo>
                  <a:cubicBezTo>
                    <a:pt x="4521" y="584"/>
                    <a:pt x="4531" y="573"/>
                    <a:pt x="4538" y="560"/>
                  </a:cubicBezTo>
                  <a:cubicBezTo>
                    <a:pt x="4551" y="550"/>
                    <a:pt x="4562" y="539"/>
                    <a:pt x="4571" y="530"/>
                  </a:cubicBezTo>
                  <a:cubicBezTo>
                    <a:pt x="4605" y="493"/>
                    <a:pt x="4625" y="443"/>
                    <a:pt x="4622" y="393"/>
                  </a:cubicBezTo>
                  <a:cubicBezTo>
                    <a:pt x="4619" y="346"/>
                    <a:pt x="4599" y="303"/>
                    <a:pt x="4565" y="269"/>
                  </a:cubicBezTo>
                  <a:cubicBezTo>
                    <a:pt x="4558" y="252"/>
                    <a:pt x="4548" y="238"/>
                    <a:pt x="4535" y="222"/>
                  </a:cubicBezTo>
                  <a:lnTo>
                    <a:pt x="4518" y="206"/>
                  </a:lnTo>
                  <a:cubicBezTo>
                    <a:pt x="4505" y="192"/>
                    <a:pt x="4488" y="178"/>
                    <a:pt x="4471" y="169"/>
                  </a:cubicBezTo>
                  <a:cubicBezTo>
                    <a:pt x="4448" y="145"/>
                    <a:pt x="4424" y="125"/>
                    <a:pt x="4398" y="102"/>
                  </a:cubicBezTo>
                  <a:cubicBezTo>
                    <a:pt x="4334" y="41"/>
                    <a:pt x="4255" y="0"/>
                    <a:pt x="4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2468550" y="3123306"/>
              <a:ext cx="452037" cy="407343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469" y="820"/>
                  </a:moveTo>
                  <a:cubicBezTo>
                    <a:pt x="467" y="820"/>
                    <a:pt x="465" y="821"/>
                    <a:pt x="463" y="821"/>
                  </a:cubicBezTo>
                  <a:lnTo>
                    <a:pt x="463" y="821"/>
                  </a:lnTo>
                  <a:lnTo>
                    <a:pt x="469" y="820"/>
                  </a:lnTo>
                  <a:close/>
                  <a:moveTo>
                    <a:pt x="508" y="1"/>
                  </a:moveTo>
                  <a:cubicBezTo>
                    <a:pt x="491" y="1"/>
                    <a:pt x="473" y="6"/>
                    <a:pt x="459" y="17"/>
                  </a:cubicBezTo>
                  <a:cubicBezTo>
                    <a:pt x="439" y="34"/>
                    <a:pt x="422" y="54"/>
                    <a:pt x="405" y="74"/>
                  </a:cubicBezTo>
                  <a:cubicBezTo>
                    <a:pt x="396" y="91"/>
                    <a:pt x="382" y="108"/>
                    <a:pt x="368" y="124"/>
                  </a:cubicBezTo>
                  <a:cubicBezTo>
                    <a:pt x="345" y="155"/>
                    <a:pt x="322" y="184"/>
                    <a:pt x="299" y="215"/>
                  </a:cubicBezTo>
                  <a:cubicBezTo>
                    <a:pt x="271" y="244"/>
                    <a:pt x="248" y="278"/>
                    <a:pt x="228" y="312"/>
                  </a:cubicBezTo>
                  <a:cubicBezTo>
                    <a:pt x="208" y="342"/>
                    <a:pt x="185" y="372"/>
                    <a:pt x="165" y="405"/>
                  </a:cubicBezTo>
                  <a:cubicBezTo>
                    <a:pt x="144" y="435"/>
                    <a:pt x="124" y="469"/>
                    <a:pt x="108" y="502"/>
                  </a:cubicBezTo>
                  <a:cubicBezTo>
                    <a:pt x="87" y="542"/>
                    <a:pt x="67" y="579"/>
                    <a:pt x="47" y="619"/>
                  </a:cubicBezTo>
                  <a:cubicBezTo>
                    <a:pt x="41" y="636"/>
                    <a:pt x="31" y="653"/>
                    <a:pt x="24" y="673"/>
                  </a:cubicBezTo>
                  <a:cubicBezTo>
                    <a:pt x="14" y="693"/>
                    <a:pt x="10" y="716"/>
                    <a:pt x="4" y="743"/>
                  </a:cubicBezTo>
                  <a:cubicBezTo>
                    <a:pt x="1" y="757"/>
                    <a:pt x="1" y="766"/>
                    <a:pt x="4" y="780"/>
                  </a:cubicBezTo>
                  <a:cubicBezTo>
                    <a:pt x="4" y="793"/>
                    <a:pt x="7" y="803"/>
                    <a:pt x="10" y="817"/>
                  </a:cubicBezTo>
                  <a:cubicBezTo>
                    <a:pt x="14" y="826"/>
                    <a:pt x="35" y="850"/>
                    <a:pt x="44" y="857"/>
                  </a:cubicBezTo>
                  <a:cubicBezTo>
                    <a:pt x="55" y="860"/>
                    <a:pt x="64" y="867"/>
                    <a:pt x="78" y="871"/>
                  </a:cubicBezTo>
                  <a:cubicBezTo>
                    <a:pt x="104" y="883"/>
                    <a:pt x="138" y="883"/>
                    <a:pt x="171" y="883"/>
                  </a:cubicBezTo>
                  <a:cubicBezTo>
                    <a:pt x="185" y="880"/>
                    <a:pt x="195" y="877"/>
                    <a:pt x="208" y="874"/>
                  </a:cubicBezTo>
                  <a:cubicBezTo>
                    <a:pt x="222" y="874"/>
                    <a:pt x="235" y="871"/>
                    <a:pt x="248" y="867"/>
                  </a:cubicBezTo>
                  <a:cubicBezTo>
                    <a:pt x="271" y="860"/>
                    <a:pt x="295" y="854"/>
                    <a:pt x="319" y="850"/>
                  </a:cubicBezTo>
                  <a:cubicBezTo>
                    <a:pt x="339" y="846"/>
                    <a:pt x="362" y="843"/>
                    <a:pt x="385" y="840"/>
                  </a:cubicBezTo>
                  <a:cubicBezTo>
                    <a:pt x="410" y="837"/>
                    <a:pt x="438" y="828"/>
                    <a:pt x="463" y="821"/>
                  </a:cubicBezTo>
                  <a:lnTo>
                    <a:pt x="463" y="821"/>
                  </a:lnTo>
                  <a:lnTo>
                    <a:pt x="456" y="823"/>
                  </a:lnTo>
                  <a:cubicBezTo>
                    <a:pt x="479" y="817"/>
                    <a:pt x="502" y="810"/>
                    <a:pt x="523" y="803"/>
                  </a:cubicBezTo>
                  <a:cubicBezTo>
                    <a:pt x="532" y="800"/>
                    <a:pt x="543" y="797"/>
                    <a:pt x="552" y="793"/>
                  </a:cubicBezTo>
                  <a:cubicBezTo>
                    <a:pt x="592" y="783"/>
                    <a:pt x="633" y="777"/>
                    <a:pt x="673" y="770"/>
                  </a:cubicBezTo>
                  <a:cubicBezTo>
                    <a:pt x="710" y="763"/>
                    <a:pt x="750" y="757"/>
                    <a:pt x="790" y="757"/>
                  </a:cubicBezTo>
                  <a:cubicBezTo>
                    <a:pt x="827" y="757"/>
                    <a:pt x="864" y="760"/>
                    <a:pt x="901" y="760"/>
                  </a:cubicBezTo>
                  <a:cubicBezTo>
                    <a:pt x="903" y="760"/>
                    <a:pt x="905" y="760"/>
                    <a:pt x="907" y="760"/>
                  </a:cubicBezTo>
                  <a:cubicBezTo>
                    <a:pt x="941" y="760"/>
                    <a:pt x="974" y="734"/>
                    <a:pt x="978" y="696"/>
                  </a:cubicBezTo>
                  <a:cubicBezTo>
                    <a:pt x="981" y="656"/>
                    <a:pt x="950" y="619"/>
                    <a:pt x="913" y="616"/>
                  </a:cubicBezTo>
                  <a:cubicBezTo>
                    <a:pt x="879" y="613"/>
                    <a:pt x="844" y="612"/>
                    <a:pt x="810" y="612"/>
                  </a:cubicBezTo>
                  <a:cubicBezTo>
                    <a:pt x="761" y="612"/>
                    <a:pt x="712" y="615"/>
                    <a:pt x="663" y="623"/>
                  </a:cubicBezTo>
                  <a:cubicBezTo>
                    <a:pt x="629" y="630"/>
                    <a:pt x="596" y="633"/>
                    <a:pt x="563" y="639"/>
                  </a:cubicBezTo>
                  <a:cubicBezTo>
                    <a:pt x="526" y="646"/>
                    <a:pt x="492" y="659"/>
                    <a:pt x="456" y="670"/>
                  </a:cubicBezTo>
                  <a:cubicBezTo>
                    <a:pt x="432" y="676"/>
                    <a:pt x="412" y="680"/>
                    <a:pt x="392" y="683"/>
                  </a:cubicBezTo>
                  <a:cubicBezTo>
                    <a:pt x="368" y="690"/>
                    <a:pt x="345" y="690"/>
                    <a:pt x="325" y="693"/>
                  </a:cubicBezTo>
                  <a:cubicBezTo>
                    <a:pt x="302" y="693"/>
                    <a:pt x="282" y="696"/>
                    <a:pt x="258" y="700"/>
                  </a:cubicBezTo>
                  <a:cubicBezTo>
                    <a:pt x="238" y="703"/>
                    <a:pt x="218" y="710"/>
                    <a:pt x="198" y="710"/>
                  </a:cubicBezTo>
                  <a:cubicBezTo>
                    <a:pt x="208" y="683"/>
                    <a:pt x="222" y="659"/>
                    <a:pt x="231" y="633"/>
                  </a:cubicBezTo>
                  <a:cubicBezTo>
                    <a:pt x="245" y="610"/>
                    <a:pt x="258" y="586"/>
                    <a:pt x="271" y="559"/>
                  </a:cubicBezTo>
                  <a:cubicBezTo>
                    <a:pt x="291" y="522"/>
                    <a:pt x="311" y="489"/>
                    <a:pt x="332" y="456"/>
                  </a:cubicBezTo>
                  <a:cubicBezTo>
                    <a:pt x="359" y="415"/>
                    <a:pt x="382" y="375"/>
                    <a:pt x="409" y="338"/>
                  </a:cubicBezTo>
                  <a:cubicBezTo>
                    <a:pt x="432" y="301"/>
                    <a:pt x="459" y="269"/>
                    <a:pt x="486" y="232"/>
                  </a:cubicBezTo>
                  <a:cubicBezTo>
                    <a:pt x="502" y="215"/>
                    <a:pt x="516" y="195"/>
                    <a:pt x="529" y="178"/>
                  </a:cubicBezTo>
                  <a:cubicBezTo>
                    <a:pt x="536" y="168"/>
                    <a:pt x="546" y="161"/>
                    <a:pt x="552" y="151"/>
                  </a:cubicBezTo>
                  <a:cubicBezTo>
                    <a:pt x="563" y="138"/>
                    <a:pt x="572" y="121"/>
                    <a:pt x="580" y="104"/>
                  </a:cubicBezTo>
                  <a:cubicBezTo>
                    <a:pt x="589" y="78"/>
                    <a:pt x="583" y="48"/>
                    <a:pt x="566" y="28"/>
                  </a:cubicBezTo>
                  <a:lnTo>
                    <a:pt x="549" y="14"/>
                  </a:lnTo>
                  <a:cubicBezTo>
                    <a:pt x="537" y="5"/>
                    <a:pt x="522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2588817" y="3317762"/>
              <a:ext cx="165425" cy="162200"/>
            </a:xfrm>
            <a:custGeom>
              <a:avLst/>
              <a:gdLst/>
              <a:ahLst/>
              <a:cxnLst/>
              <a:rect l="l" t="t" r="r" b="b"/>
              <a:pathLst>
                <a:path w="359" h="352" extrusionOk="0">
                  <a:moveTo>
                    <a:pt x="90" y="1"/>
                  </a:moveTo>
                  <a:cubicBezTo>
                    <a:pt x="72" y="1"/>
                    <a:pt x="55" y="7"/>
                    <a:pt x="41" y="20"/>
                  </a:cubicBezTo>
                  <a:cubicBezTo>
                    <a:pt x="7" y="47"/>
                    <a:pt x="1" y="97"/>
                    <a:pt x="30" y="131"/>
                  </a:cubicBezTo>
                  <a:cubicBezTo>
                    <a:pt x="84" y="197"/>
                    <a:pt x="144" y="258"/>
                    <a:pt x="205" y="321"/>
                  </a:cubicBezTo>
                  <a:cubicBezTo>
                    <a:pt x="221" y="338"/>
                    <a:pt x="238" y="348"/>
                    <a:pt x="262" y="351"/>
                  </a:cubicBezTo>
                  <a:cubicBezTo>
                    <a:pt x="282" y="351"/>
                    <a:pt x="302" y="344"/>
                    <a:pt x="319" y="331"/>
                  </a:cubicBezTo>
                  <a:cubicBezTo>
                    <a:pt x="348" y="308"/>
                    <a:pt x="359" y="254"/>
                    <a:pt x="331" y="224"/>
                  </a:cubicBezTo>
                  <a:lnTo>
                    <a:pt x="328" y="221"/>
                  </a:lnTo>
                  <a:cubicBezTo>
                    <a:pt x="268" y="157"/>
                    <a:pt x="211" y="94"/>
                    <a:pt x="151" y="30"/>
                  </a:cubicBezTo>
                  <a:cubicBezTo>
                    <a:pt x="134" y="11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2528453" y="2139506"/>
              <a:ext cx="1602176" cy="1354277"/>
            </a:xfrm>
            <a:custGeom>
              <a:avLst/>
              <a:gdLst/>
              <a:ahLst/>
              <a:cxnLst/>
              <a:rect l="l" t="t" r="r" b="b"/>
              <a:pathLst>
                <a:path w="3477" h="2939" extrusionOk="0">
                  <a:moveTo>
                    <a:pt x="3353" y="0"/>
                  </a:moveTo>
                  <a:cubicBezTo>
                    <a:pt x="3328" y="0"/>
                    <a:pt x="3304" y="8"/>
                    <a:pt x="3285" y="25"/>
                  </a:cubicBezTo>
                  <a:cubicBezTo>
                    <a:pt x="3145" y="149"/>
                    <a:pt x="3001" y="269"/>
                    <a:pt x="2858" y="390"/>
                  </a:cubicBezTo>
                  <a:cubicBezTo>
                    <a:pt x="2717" y="507"/>
                    <a:pt x="2580" y="624"/>
                    <a:pt x="2436" y="738"/>
                  </a:cubicBezTo>
                  <a:cubicBezTo>
                    <a:pt x="2292" y="858"/>
                    <a:pt x="2148" y="975"/>
                    <a:pt x="2004" y="1095"/>
                  </a:cubicBezTo>
                  <a:cubicBezTo>
                    <a:pt x="1938" y="1149"/>
                    <a:pt x="1867" y="1206"/>
                    <a:pt x="1800" y="1263"/>
                  </a:cubicBezTo>
                  <a:cubicBezTo>
                    <a:pt x="1767" y="1289"/>
                    <a:pt x="1737" y="1316"/>
                    <a:pt x="1703" y="1343"/>
                  </a:cubicBezTo>
                  <a:cubicBezTo>
                    <a:pt x="1666" y="1373"/>
                    <a:pt x="1626" y="1403"/>
                    <a:pt x="1590" y="1436"/>
                  </a:cubicBezTo>
                  <a:cubicBezTo>
                    <a:pt x="1560" y="1467"/>
                    <a:pt x="1530" y="1497"/>
                    <a:pt x="1496" y="1527"/>
                  </a:cubicBezTo>
                  <a:cubicBezTo>
                    <a:pt x="1462" y="1561"/>
                    <a:pt x="1430" y="1590"/>
                    <a:pt x="1393" y="1624"/>
                  </a:cubicBezTo>
                  <a:cubicBezTo>
                    <a:pt x="1322" y="1688"/>
                    <a:pt x="1249" y="1751"/>
                    <a:pt x="1175" y="1811"/>
                  </a:cubicBezTo>
                  <a:cubicBezTo>
                    <a:pt x="1141" y="1842"/>
                    <a:pt x="1105" y="1871"/>
                    <a:pt x="1072" y="1905"/>
                  </a:cubicBezTo>
                  <a:cubicBezTo>
                    <a:pt x="1038" y="1935"/>
                    <a:pt x="1008" y="1969"/>
                    <a:pt x="974" y="1998"/>
                  </a:cubicBezTo>
                  <a:cubicBezTo>
                    <a:pt x="911" y="2058"/>
                    <a:pt x="844" y="2119"/>
                    <a:pt x="777" y="2176"/>
                  </a:cubicBezTo>
                  <a:cubicBezTo>
                    <a:pt x="751" y="2203"/>
                    <a:pt x="723" y="2226"/>
                    <a:pt x="697" y="2249"/>
                  </a:cubicBezTo>
                  <a:cubicBezTo>
                    <a:pt x="673" y="2270"/>
                    <a:pt x="653" y="2290"/>
                    <a:pt x="633" y="2313"/>
                  </a:cubicBezTo>
                  <a:cubicBezTo>
                    <a:pt x="623" y="2323"/>
                    <a:pt x="616" y="2333"/>
                    <a:pt x="607" y="2343"/>
                  </a:cubicBezTo>
                  <a:cubicBezTo>
                    <a:pt x="556" y="2396"/>
                    <a:pt x="499" y="2447"/>
                    <a:pt x="442" y="2493"/>
                  </a:cubicBezTo>
                  <a:cubicBezTo>
                    <a:pt x="413" y="2517"/>
                    <a:pt x="382" y="2544"/>
                    <a:pt x="352" y="2567"/>
                  </a:cubicBezTo>
                  <a:cubicBezTo>
                    <a:pt x="332" y="2587"/>
                    <a:pt x="312" y="2604"/>
                    <a:pt x="292" y="2624"/>
                  </a:cubicBezTo>
                  <a:cubicBezTo>
                    <a:pt x="275" y="2607"/>
                    <a:pt x="252" y="2594"/>
                    <a:pt x="226" y="2594"/>
                  </a:cubicBezTo>
                  <a:cubicBezTo>
                    <a:pt x="202" y="2594"/>
                    <a:pt x="181" y="2594"/>
                    <a:pt x="161" y="2607"/>
                  </a:cubicBezTo>
                  <a:cubicBezTo>
                    <a:pt x="149" y="2617"/>
                    <a:pt x="135" y="2624"/>
                    <a:pt x="121" y="2637"/>
                  </a:cubicBezTo>
                  <a:cubicBezTo>
                    <a:pt x="112" y="2644"/>
                    <a:pt x="101" y="2654"/>
                    <a:pt x="92" y="2660"/>
                  </a:cubicBezTo>
                  <a:lnTo>
                    <a:pt x="81" y="2674"/>
                  </a:lnTo>
                  <a:cubicBezTo>
                    <a:pt x="58" y="2688"/>
                    <a:pt x="45" y="2705"/>
                    <a:pt x="41" y="2728"/>
                  </a:cubicBezTo>
                  <a:lnTo>
                    <a:pt x="38" y="2737"/>
                  </a:lnTo>
                  <a:cubicBezTo>
                    <a:pt x="35" y="2751"/>
                    <a:pt x="31" y="2761"/>
                    <a:pt x="31" y="2771"/>
                  </a:cubicBezTo>
                  <a:lnTo>
                    <a:pt x="25" y="2785"/>
                  </a:lnTo>
                  <a:cubicBezTo>
                    <a:pt x="11" y="2811"/>
                    <a:pt x="1" y="2838"/>
                    <a:pt x="5" y="2865"/>
                  </a:cubicBezTo>
                  <a:cubicBezTo>
                    <a:pt x="8" y="2895"/>
                    <a:pt x="31" y="2921"/>
                    <a:pt x="58" y="2932"/>
                  </a:cubicBezTo>
                  <a:cubicBezTo>
                    <a:pt x="75" y="2938"/>
                    <a:pt x="92" y="2938"/>
                    <a:pt x="112" y="2938"/>
                  </a:cubicBezTo>
                  <a:cubicBezTo>
                    <a:pt x="125" y="2938"/>
                    <a:pt x="138" y="2938"/>
                    <a:pt x="152" y="2935"/>
                  </a:cubicBezTo>
                  <a:cubicBezTo>
                    <a:pt x="161" y="2932"/>
                    <a:pt x="172" y="2928"/>
                    <a:pt x="181" y="2925"/>
                  </a:cubicBezTo>
                  <a:cubicBezTo>
                    <a:pt x="202" y="2915"/>
                    <a:pt x="218" y="2901"/>
                    <a:pt x="232" y="2888"/>
                  </a:cubicBezTo>
                  <a:lnTo>
                    <a:pt x="255" y="2875"/>
                  </a:lnTo>
                  <a:cubicBezTo>
                    <a:pt x="275" y="2861"/>
                    <a:pt x="299" y="2851"/>
                    <a:pt x="322" y="2838"/>
                  </a:cubicBezTo>
                  <a:cubicBezTo>
                    <a:pt x="352" y="2821"/>
                    <a:pt x="379" y="2798"/>
                    <a:pt x="409" y="2778"/>
                  </a:cubicBezTo>
                  <a:cubicBezTo>
                    <a:pt x="436" y="2758"/>
                    <a:pt x="462" y="2737"/>
                    <a:pt x="486" y="2717"/>
                  </a:cubicBezTo>
                  <a:cubicBezTo>
                    <a:pt x="519" y="2688"/>
                    <a:pt x="556" y="2660"/>
                    <a:pt x="590" y="2634"/>
                  </a:cubicBezTo>
                  <a:cubicBezTo>
                    <a:pt x="616" y="2607"/>
                    <a:pt x="647" y="2584"/>
                    <a:pt x="677" y="2560"/>
                  </a:cubicBezTo>
                  <a:cubicBezTo>
                    <a:pt x="714" y="2527"/>
                    <a:pt x="751" y="2490"/>
                    <a:pt x="783" y="2453"/>
                  </a:cubicBezTo>
                  <a:lnTo>
                    <a:pt x="783" y="2453"/>
                  </a:lnTo>
                  <a:lnTo>
                    <a:pt x="780" y="2457"/>
                  </a:lnTo>
                  <a:cubicBezTo>
                    <a:pt x="811" y="2424"/>
                    <a:pt x="844" y="2400"/>
                    <a:pt x="881" y="2373"/>
                  </a:cubicBezTo>
                  <a:cubicBezTo>
                    <a:pt x="911" y="2347"/>
                    <a:pt x="944" y="2319"/>
                    <a:pt x="974" y="2293"/>
                  </a:cubicBezTo>
                  <a:cubicBezTo>
                    <a:pt x="1041" y="2236"/>
                    <a:pt x="1109" y="2176"/>
                    <a:pt x="1172" y="2115"/>
                  </a:cubicBezTo>
                  <a:cubicBezTo>
                    <a:pt x="1242" y="2049"/>
                    <a:pt x="1316" y="1989"/>
                    <a:pt x="1389" y="1928"/>
                  </a:cubicBezTo>
                  <a:cubicBezTo>
                    <a:pt x="1462" y="1868"/>
                    <a:pt x="1536" y="1805"/>
                    <a:pt x="1606" y="1741"/>
                  </a:cubicBezTo>
                  <a:lnTo>
                    <a:pt x="1697" y="1651"/>
                  </a:lnTo>
                  <a:cubicBezTo>
                    <a:pt x="1734" y="1621"/>
                    <a:pt x="1771" y="1590"/>
                    <a:pt x="1804" y="1561"/>
                  </a:cubicBezTo>
                  <a:cubicBezTo>
                    <a:pt x="1874" y="1504"/>
                    <a:pt x="1941" y="1447"/>
                    <a:pt x="2007" y="1390"/>
                  </a:cubicBezTo>
                  <a:cubicBezTo>
                    <a:pt x="2148" y="1273"/>
                    <a:pt x="2285" y="1152"/>
                    <a:pt x="2426" y="1035"/>
                  </a:cubicBezTo>
                  <a:cubicBezTo>
                    <a:pt x="2566" y="915"/>
                    <a:pt x="2710" y="794"/>
                    <a:pt x="2854" y="674"/>
                  </a:cubicBezTo>
                  <a:cubicBezTo>
                    <a:pt x="2991" y="561"/>
                    <a:pt x="3131" y="447"/>
                    <a:pt x="3268" y="326"/>
                  </a:cubicBezTo>
                  <a:cubicBezTo>
                    <a:pt x="3322" y="283"/>
                    <a:pt x="3372" y="240"/>
                    <a:pt x="3426" y="192"/>
                  </a:cubicBezTo>
                  <a:cubicBezTo>
                    <a:pt x="3469" y="156"/>
                    <a:pt x="3476" y="85"/>
                    <a:pt x="3439" y="39"/>
                  </a:cubicBezTo>
                  <a:cubicBezTo>
                    <a:pt x="3418" y="14"/>
                    <a:pt x="3385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3"/>
          <p:cNvGrpSpPr/>
          <p:nvPr/>
        </p:nvGrpSpPr>
        <p:grpSpPr>
          <a:xfrm>
            <a:off x="7815028" y="1409944"/>
            <a:ext cx="752061" cy="859952"/>
            <a:chOff x="7815028" y="1409944"/>
            <a:chExt cx="752061" cy="859952"/>
          </a:xfrm>
        </p:grpSpPr>
        <p:sp>
          <p:nvSpPr>
            <p:cNvPr id="594" name="Google Shape;594;p23"/>
            <p:cNvSpPr/>
            <p:nvPr/>
          </p:nvSpPr>
          <p:spPr>
            <a:xfrm>
              <a:off x="7852671" y="1571682"/>
              <a:ext cx="237470" cy="684305"/>
            </a:xfrm>
            <a:custGeom>
              <a:avLst/>
              <a:gdLst/>
              <a:ahLst/>
              <a:cxnLst/>
              <a:rect l="l" t="t" r="r" b="b"/>
              <a:pathLst>
                <a:path w="3312" h="9545" extrusionOk="0">
                  <a:moveTo>
                    <a:pt x="536" y="0"/>
                  </a:moveTo>
                  <a:cubicBezTo>
                    <a:pt x="520" y="0"/>
                    <a:pt x="503" y="2"/>
                    <a:pt x="489" y="6"/>
                  </a:cubicBezTo>
                  <a:lnTo>
                    <a:pt x="469" y="16"/>
                  </a:lnTo>
                  <a:cubicBezTo>
                    <a:pt x="395" y="63"/>
                    <a:pt x="322" y="106"/>
                    <a:pt x="242" y="140"/>
                  </a:cubicBezTo>
                  <a:cubicBezTo>
                    <a:pt x="218" y="147"/>
                    <a:pt x="198" y="153"/>
                    <a:pt x="178" y="163"/>
                  </a:cubicBezTo>
                  <a:cubicBezTo>
                    <a:pt x="131" y="180"/>
                    <a:pt x="101" y="210"/>
                    <a:pt x="71" y="244"/>
                  </a:cubicBezTo>
                  <a:cubicBezTo>
                    <a:pt x="54" y="267"/>
                    <a:pt x="41" y="293"/>
                    <a:pt x="30" y="321"/>
                  </a:cubicBezTo>
                  <a:cubicBezTo>
                    <a:pt x="18" y="347"/>
                    <a:pt x="10" y="387"/>
                    <a:pt x="4" y="414"/>
                  </a:cubicBezTo>
                  <a:cubicBezTo>
                    <a:pt x="1" y="451"/>
                    <a:pt x="1" y="484"/>
                    <a:pt x="4" y="521"/>
                  </a:cubicBezTo>
                  <a:lnTo>
                    <a:pt x="4" y="568"/>
                  </a:lnTo>
                  <a:cubicBezTo>
                    <a:pt x="7" y="685"/>
                    <a:pt x="10" y="806"/>
                    <a:pt x="27" y="923"/>
                  </a:cubicBezTo>
                  <a:cubicBezTo>
                    <a:pt x="44" y="1043"/>
                    <a:pt x="74" y="1164"/>
                    <a:pt x="94" y="1287"/>
                  </a:cubicBezTo>
                  <a:cubicBezTo>
                    <a:pt x="131" y="1521"/>
                    <a:pt x="174" y="1752"/>
                    <a:pt x="238" y="1979"/>
                  </a:cubicBezTo>
                  <a:cubicBezTo>
                    <a:pt x="271" y="2099"/>
                    <a:pt x="308" y="2217"/>
                    <a:pt x="342" y="2337"/>
                  </a:cubicBezTo>
                  <a:cubicBezTo>
                    <a:pt x="368" y="2448"/>
                    <a:pt x="395" y="2561"/>
                    <a:pt x="429" y="2672"/>
                  </a:cubicBezTo>
                  <a:cubicBezTo>
                    <a:pt x="466" y="2795"/>
                    <a:pt x="502" y="2916"/>
                    <a:pt x="535" y="3043"/>
                  </a:cubicBezTo>
                  <a:cubicBezTo>
                    <a:pt x="566" y="3160"/>
                    <a:pt x="589" y="3277"/>
                    <a:pt x="623" y="3394"/>
                  </a:cubicBezTo>
                  <a:cubicBezTo>
                    <a:pt x="660" y="3515"/>
                    <a:pt x="696" y="3635"/>
                    <a:pt x="726" y="3755"/>
                  </a:cubicBezTo>
                  <a:cubicBezTo>
                    <a:pt x="756" y="3879"/>
                    <a:pt x="776" y="3999"/>
                    <a:pt x="803" y="4123"/>
                  </a:cubicBezTo>
                  <a:cubicBezTo>
                    <a:pt x="853" y="4367"/>
                    <a:pt x="917" y="4611"/>
                    <a:pt x="987" y="4852"/>
                  </a:cubicBezTo>
                  <a:cubicBezTo>
                    <a:pt x="1017" y="4946"/>
                    <a:pt x="1044" y="5040"/>
                    <a:pt x="1074" y="5137"/>
                  </a:cubicBezTo>
                  <a:cubicBezTo>
                    <a:pt x="1111" y="5267"/>
                    <a:pt x="1145" y="5398"/>
                    <a:pt x="1188" y="5524"/>
                  </a:cubicBezTo>
                  <a:cubicBezTo>
                    <a:pt x="1245" y="5699"/>
                    <a:pt x="1302" y="5872"/>
                    <a:pt x="1355" y="6046"/>
                  </a:cubicBezTo>
                  <a:cubicBezTo>
                    <a:pt x="1422" y="6284"/>
                    <a:pt x="1492" y="6517"/>
                    <a:pt x="1552" y="6755"/>
                  </a:cubicBezTo>
                  <a:cubicBezTo>
                    <a:pt x="1616" y="6992"/>
                    <a:pt x="1676" y="7227"/>
                    <a:pt x="1736" y="7464"/>
                  </a:cubicBezTo>
                  <a:cubicBezTo>
                    <a:pt x="1767" y="7588"/>
                    <a:pt x="1800" y="7712"/>
                    <a:pt x="1827" y="7835"/>
                  </a:cubicBezTo>
                  <a:cubicBezTo>
                    <a:pt x="1840" y="7892"/>
                    <a:pt x="1850" y="7949"/>
                    <a:pt x="1864" y="8006"/>
                  </a:cubicBezTo>
                  <a:cubicBezTo>
                    <a:pt x="1884" y="8099"/>
                    <a:pt x="1914" y="8187"/>
                    <a:pt x="1944" y="8277"/>
                  </a:cubicBezTo>
                  <a:cubicBezTo>
                    <a:pt x="1977" y="8388"/>
                    <a:pt x="2020" y="8497"/>
                    <a:pt x="2064" y="8608"/>
                  </a:cubicBezTo>
                  <a:cubicBezTo>
                    <a:pt x="2085" y="8664"/>
                    <a:pt x="2111" y="8718"/>
                    <a:pt x="2141" y="8772"/>
                  </a:cubicBezTo>
                  <a:cubicBezTo>
                    <a:pt x="2178" y="8845"/>
                    <a:pt x="2228" y="8919"/>
                    <a:pt x="2281" y="8982"/>
                  </a:cubicBezTo>
                  <a:cubicBezTo>
                    <a:pt x="2349" y="9063"/>
                    <a:pt x="2426" y="9130"/>
                    <a:pt x="2486" y="9210"/>
                  </a:cubicBezTo>
                  <a:cubicBezTo>
                    <a:pt x="2516" y="9260"/>
                    <a:pt x="2542" y="9311"/>
                    <a:pt x="2576" y="9357"/>
                  </a:cubicBezTo>
                  <a:cubicBezTo>
                    <a:pt x="2626" y="9427"/>
                    <a:pt x="2693" y="9481"/>
                    <a:pt x="2773" y="9518"/>
                  </a:cubicBezTo>
                  <a:cubicBezTo>
                    <a:pt x="2815" y="9535"/>
                    <a:pt x="2864" y="9545"/>
                    <a:pt x="2912" y="9545"/>
                  </a:cubicBezTo>
                  <a:cubicBezTo>
                    <a:pt x="2930" y="9545"/>
                    <a:pt x="2947" y="9544"/>
                    <a:pt x="2963" y="9541"/>
                  </a:cubicBezTo>
                  <a:cubicBezTo>
                    <a:pt x="2997" y="9538"/>
                    <a:pt x="3044" y="9524"/>
                    <a:pt x="3071" y="9511"/>
                  </a:cubicBezTo>
                  <a:cubicBezTo>
                    <a:pt x="3101" y="9498"/>
                    <a:pt x="3124" y="9478"/>
                    <a:pt x="3151" y="9461"/>
                  </a:cubicBezTo>
                  <a:lnTo>
                    <a:pt x="3171" y="9444"/>
                  </a:lnTo>
                  <a:cubicBezTo>
                    <a:pt x="3198" y="9421"/>
                    <a:pt x="3224" y="9391"/>
                    <a:pt x="3244" y="9360"/>
                  </a:cubicBezTo>
                  <a:cubicBezTo>
                    <a:pt x="3284" y="9311"/>
                    <a:pt x="3298" y="9246"/>
                    <a:pt x="3309" y="9183"/>
                  </a:cubicBezTo>
                  <a:cubicBezTo>
                    <a:pt x="3312" y="9173"/>
                    <a:pt x="3312" y="9160"/>
                    <a:pt x="3312" y="9146"/>
                  </a:cubicBezTo>
                  <a:cubicBezTo>
                    <a:pt x="3312" y="9130"/>
                    <a:pt x="3312" y="9116"/>
                    <a:pt x="3309" y="9099"/>
                  </a:cubicBezTo>
                  <a:cubicBezTo>
                    <a:pt x="3301" y="9076"/>
                    <a:pt x="3295" y="9056"/>
                    <a:pt x="3289" y="9033"/>
                  </a:cubicBezTo>
                  <a:cubicBezTo>
                    <a:pt x="3284" y="9026"/>
                    <a:pt x="3284" y="9016"/>
                    <a:pt x="3281" y="9010"/>
                  </a:cubicBezTo>
                  <a:cubicBezTo>
                    <a:pt x="3275" y="8990"/>
                    <a:pt x="3272" y="8973"/>
                    <a:pt x="3272" y="8956"/>
                  </a:cubicBezTo>
                  <a:lnTo>
                    <a:pt x="3268" y="8936"/>
                  </a:lnTo>
                  <a:lnTo>
                    <a:pt x="3268" y="8925"/>
                  </a:lnTo>
                  <a:cubicBezTo>
                    <a:pt x="3264" y="8909"/>
                    <a:pt x="3261" y="8892"/>
                    <a:pt x="3258" y="8876"/>
                  </a:cubicBezTo>
                  <a:cubicBezTo>
                    <a:pt x="3241" y="8829"/>
                    <a:pt x="3224" y="8785"/>
                    <a:pt x="3208" y="8741"/>
                  </a:cubicBezTo>
                  <a:cubicBezTo>
                    <a:pt x="3215" y="8735"/>
                    <a:pt x="3224" y="8729"/>
                    <a:pt x="3232" y="8718"/>
                  </a:cubicBezTo>
                  <a:cubicBezTo>
                    <a:pt x="3224" y="8692"/>
                    <a:pt x="3218" y="8664"/>
                    <a:pt x="3211" y="8638"/>
                  </a:cubicBezTo>
                  <a:cubicBezTo>
                    <a:pt x="3204" y="8611"/>
                    <a:pt x="3198" y="8581"/>
                    <a:pt x="3191" y="8554"/>
                  </a:cubicBezTo>
                  <a:cubicBezTo>
                    <a:pt x="3168" y="8468"/>
                    <a:pt x="3144" y="8377"/>
                    <a:pt x="3128" y="8287"/>
                  </a:cubicBezTo>
                  <a:cubicBezTo>
                    <a:pt x="3108" y="8193"/>
                    <a:pt x="3081" y="8076"/>
                    <a:pt x="3054" y="7959"/>
                  </a:cubicBezTo>
                  <a:lnTo>
                    <a:pt x="2994" y="7688"/>
                  </a:lnTo>
                  <a:cubicBezTo>
                    <a:pt x="2977" y="7605"/>
                    <a:pt x="2957" y="7514"/>
                    <a:pt x="2937" y="7428"/>
                  </a:cubicBezTo>
                  <a:cubicBezTo>
                    <a:pt x="2920" y="7377"/>
                    <a:pt x="2903" y="7327"/>
                    <a:pt x="2887" y="7277"/>
                  </a:cubicBezTo>
                  <a:cubicBezTo>
                    <a:pt x="2820" y="7039"/>
                    <a:pt x="2753" y="6802"/>
                    <a:pt x="2690" y="6565"/>
                  </a:cubicBezTo>
                  <a:cubicBezTo>
                    <a:pt x="2616" y="6297"/>
                    <a:pt x="2536" y="6033"/>
                    <a:pt x="2449" y="5772"/>
                  </a:cubicBezTo>
                  <a:cubicBezTo>
                    <a:pt x="2372" y="5541"/>
                    <a:pt x="2301" y="5307"/>
                    <a:pt x="2228" y="5077"/>
                  </a:cubicBezTo>
                  <a:cubicBezTo>
                    <a:pt x="2185" y="4946"/>
                    <a:pt x="2145" y="4819"/>
                    <a:pt x="2097" y="4691"/>
                  </a:cubicBezTo>
                  <a:cubicBezTo>
                    <a:pt x="2054" y="4564"/>
                    <a:pt x="2007" y="4434"/>
                    <a:pt x="1960" y="4307"/>
                  </a:cubicBezTo>
                  <a:cubicBezTo>
                    <a:pt x="1917" y="4197"/>
                    <a:pt x="1880" y="4086"/>
                    <a:pt x="1840" y="3976"/>
                  </a:cubicBezTo>
                  <a:cubicBezTo>
                    <a:pt x="1810" y="3896"/>
                    <a:pt x="1787" y="3812"/>
                    <a:pt x="1763" y="3732"/>
                  </a:cubicBezTo>
                  <a:cubicBezTo>
                    <a:pt x="1713" y="3551"/>
                    <a:pt x="1666" y="3371"/>
                    <a:pt x="1616" y="3190"/>
                  </a:cubicBezTo>
                  <a:cubicBezTo>
                    <a:pt x="1599" y="3140"/>
                    <a:pt x="1579" y="3086"/>
                    <a:pt x="1559" y="3030"/>
                  </a:cubicBezTo>
                  <a:cubicBezTo>
                    <a:pt x="1532" y="2959"/>
                    <a:pt x="1509" y="2885"/>
                    <a:pt x="1486" y="2815"/>
                  </a:cubicBezTo>
                  <a:cubicBezTo>
                    <a:pt x="1472" y="2775"/>
                    <a:pt x="1458" y="2738"/>
                    <a:pt x="1446" y="2701"/>
                  </a:cubicBezTo>
                  <a:cubicBezTo>
                    <a:pt x="1432" y="2658"/>
                    <a:pt x="1418" y="2618"/>
                    <a:pt x="1402" y="2578"/>
                  </a:cubicBezTo>
                  <a:lnTo>
                    <a:pt x="1389" y="2538"/>
                  </a:lnTo>
                  <a:cubicBezTo>
                    <a:pt x="1362" y="2461"/>
                    <a:pt x="1335" y="2380"/>
                    <a:pt x="1315" y="2314"/>
                  </a:cubicBezTo>
                  <a:cubicBezTo>
                    <a:pt x="1278" y="2193"/>
                    <a:pt x="1245" y="2070"/>
                    <a:pt x="1214" y="1949"/>
                  </a:cubicBezTo>
                  <a:cubicBezTo>
                    <a:pt x="1188" y="1849"/>
                    <a:pt x="1157" y="1741"/>
                    <a:pt x="1128" y="1638"/>
                  </a:cubicBezTo>
                  <a:cubicBezTo>
                    <a:pt x="1114" y="1595"/>
                    <a:pt x="1101" y="1551"/>
                    <a:pt x="1091" y="1508"/>
                  </a:cubicBezTo>
                  <a:cubicBezTo>
                    <a:pt x="1077" y="1471"/>
                    <a:pt x="1068" y="1437"/>
                    <a:pt x="1057" y="1400"/>
                  </a:cubicBezTo>
                  <a:cubicBezTo>
                    <a:pt x="1024" y="1294"/>
                    <a:pt x="984" y="1187"/>
                    <a:pt x="944" y="1083"/>
                  </a:cubicBezTo>
                  <a:cubicBezTo>
                    <a:pt x="913" y="996"/>
                    <a:pt x="881" y="906"/>
                    <a:pt x="850" y="818"/>
                  </a:cubicBezTo>
                  <a:cubicBezTo>
                    <a:pt x="840" y="785"/>
                    <a:pt x="827" y="755"/>
                    <a:pt x="816" y="725"/>
                  </a:cubicBezTo>
                  <a:cubicBezTo>
                    <a:pt x="787" y="642"/>
                    <a:pt x="756" y="554"/>
                    <a:pt x="733" y="464"/>
                  </a:cubicBezTo>
                  <a:cubicBezTo>
                    <a:pt x="723" y="434"/>
                    <a:pt x="716" y="401"/>
                    <a:pt x="706" y="367"/>
                  </a:cubicBezTo>
                  <a:cubicBezTo>
                    <a:pt x="696" y="347"/>
                    <a:pt x="683" y="330"/>
                    <a:pt x="673" y="317"/>
                  </a:cubicBezTo>
                  <a:lnTo>
                    <a:pt x="689" y="297"/>
                  </a:lnTo>
                  <a:cubicBezTo>
                    <a:pt x="680" y="250"/>
                    <a:pt x="669" y="207"/>
                    <a:pt x="660" y="160"/>
                  </a:cubicBezTo>
                  <a:cubicBezTo>
                    <a:pt x="653" y="123"/>
                    <a:pt x="656" y="86"/>
                    <a:pt x="673" y="53"/>
                  </a:cubicBezTo>
                  <a:cubicBezTo>
                    <a:pt x="656" y="36"/>
                    <a:pt x="632" y="20"/>
                    <a:pt x="609" y="13"/>
                  </a:cubicBezTo>
                  <a:cubicBezTo>
                    <a:pt x="589" y="5"/>
                    <a:pt x="562" y="0"/>
                    <a:pt x="536" y="0"/>
                  </a:cubicBezTo>
                  <a:close/>
                </a:path>
              </a:pathLst>
            </a:custGeom>
            <a:solidFill>
              <a:srgbClr val="FFF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7898702" y="1420124"/>
              <a:ext cx="662365" cy="826686"/>
            </a:xfrm>
            <a:custGeom>
              <a:avLst/>
              <a:gdLst/>
              <a:ahLst/>
              <a:cxnLst/>
              <a:rect l="l" t="t" r="r" b="b"/>
              <a:pathLst>
                <a:path w="9238" h="11531" extrusionOk="0">
                  <a:moveTo>
                    <a:pt x="5839" y="0"/>
                  </a:moveTo>
                  <a:cubicBezTo>
                    <a:pt x="5827" y="0"/>
                    <a:pt x="5815" y="1"/>
                    <a:pt x="5803" y="3"/>
                  </a:cubicBezTo>
                  <a:cubicBezTo>
                    <a:pt x="5780" y="7"/>
                    <a:pt x="5753" y="16"/>
                    <a:pt x="5730" y="23"/>
                  </a:cubicBezTo>
                  <a:lnTo>
                    <a:pt x="5723" y="27"/>
                  </a:lnTo>
                  <a:cubicBezTo>
                    <a:pt x="5717" y="30"/>
                    <a:pt x="5706" y="30"/>
                    <a:pt x="5700" y="33"/>
                  </a:cubicBezTo>
                  <a:cubicBezTo>
                    <a:pt x="5689" y="36"/>
                    <a:pt x="5680" y="40"/>
                    <a:pt x="5666" y="43"/>
                  </a:cubicBezTo>
                  <a:cubicBezTo>
                    <a:pt x="5649" y="50"/>
                    <a:pt x="5632" y="56"/>
                    <a:pt x="5612" y="63"/>
                  </a:cubicBezTo>
                  <a:lnTo>
                    <a:pt x="5596" y="70"/>
                  </a:lnTo>
                  <a:cubicBezTo>
                    <a:pt x="5583" y="73"/>
                    <a:pt x="5572" y="77"/>
                    <a:pt x="5563" y="80"/>
                  </a:cubicBezTo>
                  <a:cubicBezTo>
                    <a:pt x="5502" y="103"/>
                    <a:pt x="5442" y="123"/>
                    <a:pt x="5396" y="137"/>
                  </a:cubicBezTo>
                  <a:cubicBezTo>
                    <a:pt x="5285" y="170"/>
                    <a:pt x="5171" y="211"/>
                    <a:pt x="5061" y="243"/>
                  </a:cubicBezTo>
                  <a:cubicBezTo>
                    <a:pt x="4981" y="271"/>
                    <a:pt x="4897" y="300"/>
                    <a:pt x="4814" y="328"/>
                  </a:cubicBezTo>
                  <a:cubicBezTo>
                    <a:pt x="4723" y="351"/>
                    <a:pt x="4636" y="374"/>
                    <a:pt x="4546" y="394"/>
                  </a:cubicBezTo>
                  <a:cubicBezTo>
                    <a:pt x="4473" y="411"/>
                    <a:pt x="4396" y="431"/>
                    <a:pt x="4318" y="451"/>
                  </a:cubicBezTo>
                  <a:cubicBezTo>
                    <a:pt x="4144" y="501"/>
                    <a:pt x="3951" y="555"/>
                    <a:pt x="3760" y="615"/>
                  </a:cubicBezTo>
                  <a:lnTo>
                    <a:pt x="3757" y="615"/>
                  </a:lnTo>
                  <a:lnTo>
                    <a:pt x="3753" y="618"/>
                  </a:lnTo>
                  <a:lnTo>
                    <a:pt x="3750" y="618"/>
                  </a:lnTo>
                  <a:lnTo>
                    <a:pt x="3740" y="622"/>
                  </a:lnTo>
                  <a:lnTo>
                    <a:pt x="3730" y="625"/>
                  </a:lnTo>
                  <a:lnTo>
                    <a:pt x="3726" y="625"/>
                  </a:lnTo>
                  <a:lnTo>
                    <a:pt x="3720" y="629"/>
                  </a:lnTo>
                  <a:lnTo>
                    <a:pt x="3713" y="629"/>
                  </a:lnTo>
                  <a:lnTo>
                    <a:pt x="3710" y="632"/>
                  </a:lnTo>
                  <a:lnTo>
                    <a:pt x="3703" y="632"/>
                  </a:lnTo>
                  <a:lnTo>
                    <a:pt x="3693" y="635"/>
                  </a:lnTo>
                  <a:lnTo>
                    <a:pt x="3683" y="638"/>
                  </a:lnTo>
                  <a:lnTo>
                    <a:pt x="3653" y="649"/>
                  </a:lnTo>
                  <a:lnTo>
                    <a:pt x="3650" y="649"/>
                  </a:lnTo>
                  <a:lnTo>
                    <a:pt x="3636" y="652"/>
                  </a:lnTo>
                  <a:lnTo>
                    <a:pt x="3630" y="655"/>
                  </a:lnTo>
                  <a:lnTo>
                    <a:pt x="3619" y="658"/>
                  </a:lnTo>
                  <a:lnTo>
                    <a:pt x="3596" y="665"/>
                  </a:lnTo>
                  <a:lnTo>
                    <a:pt x="3593" y="665"/>
                  </a:lnTo>
                  <a:lnTo>
                    <a:pt x="3590" y="669"/>
                  </a:lnTo>
                  <a:cubicBezTo>
                    <a:pt x="3545" y="682"/>
                    <a:pt x="3502" y="695"/>
                    <a:pt x="3459" y="709"/>
                  </a:cubicBezTo>
                  <a:lnTo>
                    <a:pt x="3405" y="725"/>
                  </a:lnTo>
                  <a:cubicBezTo>
                    <a:pt x="3379" y="736"/>
                    <a:pt x="3352" y="742"/>
                    <a:pt x="3325" y="752"/>
                  </a:cubicBezTo>
                  <a:cubicBezTo>
                    <a:pt x="3235" y="785"/>
                    <a:pt x="3144" y="819"/>
                    <a:pt x="3078" y="845"/>
                  </a:cubicBezTo>
                  <a:cubicBezTo>
                    <a:pt x="2991" y="882"/>
                    <a:pt x="2903" y="916"/>
                    <a:pt x="2820" y="950"/>
                  </a:cubicBezTo>
                  <a:cubicBezTo>
                    <a:pt x="2670" y="1006"/>
                    <a:pt x="2512" y="1066"/>
                    <a:pt x="2362" y="1130"/>
                  </a:cubicBezTo>
                  <a:cubicBezTo>
                    <a:pt x="2125" y="1231"/>
                    <a:pt x="1894" y="1341"/>
                    <a:pt x="1670" y="1447"/>
                  </a:cubicBezTo>
                  <a:lnTo>
                    <a:pt x="1616" y="1472"/>
                  </a:lnTo>
                  <a:cubicBezTo>
                    <a:pt x="1526" y="1515"/>
                    <a:pt x="1435" y="1558"/>
                    <a:pt x="1345" y="1605"/>
                  </a:cubicBezTo>
                  <a:cubicBezTo>
                    <a:pt x="1305" y="1625"/>
                    <a:pt x="1265" y="1645"/>
                    <a:pt x="1225" y="1668"/>
                  </a:cubicBezTo>
                  <a:cubicBezTo>
                    <a:pt x="1174" y="1695"/>
                    <a:pt x="1117" y="1725"/>
                    <a:pt x="1064" y="1752"/>
                  </a:cubicBezTo>
                  <a:cubicBezTo>
                    <a:pt x="1034" y="1722"/>
                    <a:pt x="1024" y="1716"/>
                    <a:pt x="991" y="1699"/>
                  </a:cubicBezTo>
                  <a:cubicBezTo>
                    <a:pt x="968" y="1690"/>
                    <a:pt x="948" y="1687"/>
                    <a:pt x="928" y="1687"/>
                  </a:cubicBezTo>
                  <a:cubicBezTo>
                    <a:pt x="918" y="1687"/>
                    <a:pt x="908" y="1687"/>
                    <a:pt x="897" y="1688"/>
                  </a:cubicBezTo>
                  <a:lnTo>
                    <a:pt x="893" y="1688"/>
                  </a:lnTo>
                  <a:cubicBezTo>
                    <a:pt x="877" y="1688"/>
                    <a:pt x="861" y="1692"/>
                    <a:pt x="841" y="1699"/>
                  </a:cubicBezTo>
                  <a:cubicBezTo>
                    <a:pt x="830" y="1702"/>
                    <a:pt x="824" y="1705"/>
                    <a:pt x="813" y="1708"/>
                  </a:cubicBezTo>
                  <a:cubicBezTo>
                    <a:pt x="796" y="1719"/>
                    <a:pt x="780" y="1728"/>
                    <a:pt x="763" y="1736"/>
                  </a:cubicBezTo>
                  <a:cubicBezTo>
                    <a:pt x="753" y="1742"/>
                    <a:pt x="743" y="1748"/>
                    <a:pt x="733" y="1756"/>
                  </a:cubicBezTo>
                  <a:cubicBezTo>
                    <a:pt x="680" y="1782"/>
                    <a:pt x="623" y="1809"/>
                    <a:pt x="572" y="1836"/>
                  </a:cubicBezTo>
                  <a:lnTo>
                    <a:pt x="560" y="1839"/>
                  </a:lnTo>
                  <a:cubicBezTo>
                    <a:pt x="509" y="1866"/>
                    <a:pt x="455" y="1886"/>
                    <a:pt x="405" y="1909"/>
                  </a:cubicBezTo>
                  <a:lnTo>
                    <a:pt x="389" y="1916"/>
                  </a:lnTo>
                  <a:cubicBezTo>
                    <a:pt x="365" y="1926"/>
                    <a:pt x="339" y="1939"/>
                    <a:pt x="312" y="1949"/>
                  </a:cubicBezTo>
                  <a:cubicBezTo>
                    <a:pt x="299" y="1956"/>
                    <a:pt x="285" y="1963"/>
                    <a:pt x="271" y="1966"/>
                  </a:cubicBezTo>
                  <a:lnTo>
                    <a:pt x="262" y="1969"/>
                  </a:lnTo>
                  <a:lnTo>
                    <a:pt x="251" y="1976"/>
                  </a:lnTo>
                  <a:cubicBezTo>
                    <a:pt x="231" y="1983"/>
                    <a:pt x="211" y="1993"/>
                    <a:pt x="194" y="2006"/>
                  </a:cubicBezTo>
                  <a:cubicBezTo>
                    <a:pt x="168" y="2023"/>
                    <a:pt x="151" y="2043"/>
                    <a:pt x="134" y="2074"/>
                  </a:cubicBezTo>
                  <a:cubicBezTo>
                    <a:pt x="51" y="2103"/>
                    <a:pt x="1" y="2194"/>
                    <a:pt x="18" y="2274"/>
                  </a:cubicBezTo>
                  <a:cubicBezTo>
                    <a:pt x="41" y="2378"/>
                    <a:pt x="64" y="2481"/>
                    <a:pt x="91" y="2578"/>
                  </a:cubicBezTo>
                  <a:cubicBezTo>
                    <a:pt x="114" y="2668"/>
                    <a:pt x="145" y="2756"/>
                    <a:pt x="174" y="2839"/>
                  </a:cubicBezTo>
                  <a:cubicBezTo>
                    <a:pt x="185" y="2869"/>
                    <a:pt x="198" y="2899"/>
                    <a:pt x="208" y="2929"/>
                  </a:cubicBezTo>
                  <a:cubicBezTo>
                    <a:pt x="239" y="3020"/>
                    <a:pt x="271" y="3110"/>
                    <a:pt x="302" y="3197"/>
                  </a:cubicBezTo>
                  <a:cubicBezTo>
                    <a:pt x="342" y="3301"/>
                    <a:pt x="382" y="3408"/>
                    <a:pt x="415" y="3514"/>
                  </a:cubicBezTo>
                  <a:cubicBezTo>
                    <a:pt x="426" y="3551"/>
                    <a:pt x="435" y="3585"/>
                    <a:pt x="449" y="3622"/>
                  </a:cubicBezTo>
                  <a:cubicBezTo>
                    <a:pt x="459" y="3665"/>
                    <a:pt x="472" y="3709"/>
                    <a:pt x="486" y="3752"/>
                  </a:cubicBezTo>
                  <a:cubicBezTo>
                    <a:pt x="515" y="3855"/>
                    <a:pt x="546" y="3963"/>
                    <a:pt x="572" y="4063"/>
                  </a:cubicBezTo>
                  <a:cubicBezTo>
                    <a:pt x="603" y="4184"/>
                    <a:pt x="636" y="4307"/>
                    <a:pt x="673" y="4428"/>
                  </a:cubicBezTo>
                  <a:cubicBezTo>
                    <a:pt x="693" y="4494"/>
                    <a:pt x="720" y="4575"/>
                    <a:pt x="747" y="4652"/>
                  </a:cubicBezTo>
                  <a:lnTo>
                    <a:pt x="760" y="4692"/>
                  </a:lnTo>
                  <a:cubicBezTo>
                    <a:pt x="776" y="4732"/>
                    <a:pt x="790" y="4772"/>
                    <a:pt x="807" y="4815"/>
                  </a:cubicBezTo>
                  <a:cubicBezTo>
                    <a:pt x="816" y="4852"/>
                    <a:pt x="830" y="4889"/>
                    <a:pt x="844" y="4929"/>
                  </a:cubicBezTo>
                  <a:cubicBezTo>
                    <a:pt x="867" y="4999"/>
                    <a:pt x="890" y="5073"/>
                    <a:pt x="917" y="5144"/>
                  </a:cubicBezTo>
                  <a:cubicBezTo>
                    <a:pt x="974" y="5294"/>
                    <a:pt x="1017" y="5421"/>
                    <a:pt x="1057" y="5545"/>
                  </a:cubicBezTo>
                  <a:lnTo>
                    <a:pt x="1064" y="5568"/>
                  </a:lnTo>
                  <a:cubicBezTo>
                    <a:pt x="1077" y="5618"/>
                    <a:pt x="1094" y="5669"/>
                    <a:pt x="1111" y="5718"/>
                  </a:cubicBezTo>
                  <a:cubicBezTo>
                    <a:pt x="1117" y="5742"/>
                    <a:pt x="1128" y="5769"/>
                    <a:pt x="1134" y="5792"/>
                  </a:cubicBezTo>
                  <a:cubicBezTo>
                    <a:pt x="1142" y="5809"/>
                    <a:pt x="1148" y="5829"/>
                    <a:pt x="1151" y="5846"/>
                  </a:cubicBezTo>
                  <a:cubicBezTo>
                    <a:pt x="1162" y="5869"/>
                    <a:pt x="1168" y="5893"/>
                    <a:pt x="1174" y="5916"/>
                  </a:cubicBezTo>
                  <a:lnTo>
                    <a:pt x="1188" y="5959"/>
                  </a:lnTo>
                  <a:lnTo>
                    <a:pt x="1198" y="5999"/>
                  </a:lnTo>
                  <a:cubicBezTo>
                    <a:pt x="1208" y="6027"/>
                    <a:pt x="1218" y="6053"/>
                    <a:pt x="1225" y="6080"/>
                  </a:cubicBezTo>
                  <a:cubicBezTo>
                    <a:pt x="1231" y="6100"/>
                    <a:pt x="1238" y="6120"/>
                    <a:pt x="1245" y="6140"/>
                  </a:cubicBezTo>
                  <a:cubicBezTo>
                    <a:pt x="1278" y="6251"/>
                    <a:pt x="1322" y="6381"/>
                    <a:pt x="1369" y="6504"/>
                  </a:cubicBezTo>
                  <a:cubicBezTo>
                    <a:pt x="1406" y="6601"/>
                    <a:pt x="1435" y="6695"/>
                    <a:pt x="1469" y="6805"/>
                  </a:cubicBezTo>
                  <a:lnTo>
                    <a:pt x="1475" y="6825"/>
                  </a:lnTo>
                  <a:cubicBezTo>
                    <a:pt x="1492" y="6886"/>
                    <a:pt x="1512" y="6950"/>
                    <a:pt x="1532" y="7013"/>
                  </a:cubicBezTo>
                  <a:cubicBezTo>
                    <a:pt x="1539" y="7040"/>
                    <a:pt x="1549" y="7066"/>
                    <a:pt x="1559" y="7090"/>
                  </a:cubicBezTo>
                  <a:cubicBezTo>
                    <a:pt x="1566" y="7113"/>
                    <a:pt x="1576" y="7134"/>
                    <a:pt x="1583" y="7157"/>
                  </a:cubicBezTo>
                  <a:cubicBezTo>
                    <a:pt x="1599" y="7207"/>
                    <a:pt x="1619" y="7260"/>
                    <a:pt x="1636" y="7311"/>
                  </a:cubicBezTo>
                  <a:cubicBezTo>
                    <a:pt x="1653" y="7357"/>
                    <a:pt x="1670" y="7404"/>
                    <a:pt x="1687" y="7455"/>
                  </a:cubicBezTo>
                  <a:lnTo>
                    <a:pt x="1707" y="7524"/>
                  </a:lnTo>
                  <a:cubicBezTo>
                    <a:pt x="1733" y="7608"/>
                    <a:pt x="1756" y="7699"/>
                    <a:pt x="1784" y="7785"/>
                  </a:cubicBezTo>
                  <a:lnTo>
                    <a:pt x="1787" y="7793"/>
                  </a:lnTo>
                  <a:cubicBezTo>
                    <a:pt x="1793" y="7819"/>
                    <a:pt x="1804" y="7846"/>
                    <a:pt x="1810" y="7873"/>
                  </a:cubicBezTo>
                  <a:lnTo>
                    <a:pt x="1810" y="7866"/>
                  </a:lnTo>
                  <a:cubicBezTo>
                    <a:pt x="1820" y="7906"/>
                    <a:pt x="1833" y="7949"/>
                    <a:pt x="1847" y="7989"/>
                  </a:cubicBezTo>
                  <a:cubicBezTo>
                    <a:pt x="1894" y="8150"/>
                    <a:pt x="1937" y="8290"/>
                    <a:pt x="1980" y="8421"/>
                  </a:cubicBezTo>
                  <a:cubicBezTo>
                    <a:pt x="1991" y="8458"/>
                    <a:pt x="2004" y="8495"/>
                    <a:pt x="2014" y="8531"/>
                  </a:cubicBezTo>
                  <a:cubicBezTo>
                    <a:pt x="2034" y="8588"/>
                    <a:pt x="2054" y="8645"/>
                    <a:pt x="2071" y="8705"/>
                  </a:cubicBezTo>
                  <a:cubicBezTo>
                    <a:pt x="2085" y="8749"/>
                    <a:pt x="2097" y="8796"/>
                    <a:pt x="2108" y="8839"/>
                  </a:cubicBezTo>
                  <a:cubicBezTo>
                    <a:pt x="2125" y="8899"/>
                    <a:pt x="2141" y="8960"/>
                    <a:pt x="2158" y="9020"/>
                  </a:cubicBezTo>
                  <a:cubicBezTo>
                    <a:pt x="2191" y="9127"/>
                    <a:pt x="2221" y="9237"/>
                    <a:pt x="2252" y="9358"/>
                  </a:cubicBezTo>
                  <a:cubicBezTo>
                    <a:pt x="2289" y="9505"/>
                    <a:pt x="2321" y="9659"/>
                    <a:pt x="2352" y="9802"/>
                  </a:cubicBezTo>
                  <a:lnTo>
                    <a:pt x="2412" y="10073"/>
                  </a:lnTo>
                  <a:cubicBezTo>
                    <a:pt x="2439" y="10190"/>
                    <a:pt x="2466" y="10307"/>
                    <a:pt x="2486" y="10401"/>
                  </a:cubicBezTo>
                  <a:cubicBezTo>
                    <a:pt x="2502" y="10491"/>
                    <a:pt x="2526" y="10582"/>
                    <a:pt x="2549" y="10668"/>
                  </a:cubicBezTo>
                  <a:cubicBezTo>
                    <a:pt x="2556" y="10695"/>
                    <a:pt x="2562" y="10725"/>
                    <a:pt x="2569" y="10752"/>
                  </a:cubicBezTo>
                  <a:cubicBezTo>
                    <a:pt x="2593" y="10846"/>
                    <a:pt x="2610" y="10946"/>
                    <a:pt x="2626" y="11039"/>
                  </a:cubicBezTo>
                  <a:lnTo>
                    <a:pt x="2626" y="11050"/>
                  </a:lnTo>
                  <a:lnTo>
                    <a:pt x="2630" y="11070"/>
                  </a:lnTo>
                  <a:cubicBezTo>
                    <a:pt x="2633" y="11087"/>
                    <a:pt x="2633" y="11107"/>
                    <a:pt x="2639" y="11124"/>
                  </a:cubicBezTo>
                  <a:cubicBezTo>
                    <a:pt x="2642" y="11130"/>
                    <a:pt x="2642" y="11140"/>
                    <a:pt x="2647" y="11147"/>
                  </a:cubicBezTo>
                  <a:cubicBezTo>
                    <a:pt x="2656" y="11180"/>
                    <a:pt x="2663" y="11204"/>
                    <a:pt x="2676" y="11234"/>
                  </a:cubicBezTo>
                  <a:cubicBezTo>
                    <a:pt x="2683" y="11247"/>
                    <a:pt x="2690" y="11260"/>
                    <a:pt x="2696" y="11270"/>
                  </a:cubicBezTo>
                  <a:cubicBezTo>
                    <a:pt x="2703" y="11294"/>
                    <a:pt x="2713" y="11317"/>
                    <a:pt x="2727" y="11340"/>
                  </a:cubicBezTo>
                  <a:lnTo>
                    <a:pt x="2733" y="11351"/>
                  </a:lnTo>
                  <a:cubicBezTo>
                    <a:pt x="2760" y="11394"/>
                    <a:pt x="2793" y="11448"/>
                    <a:pt x="2837" y="11474"/>
                  </a:cubicBezTo>
                  <a:lnTo>
                    <a:pt x="2847" y="11478"/>
                  </a:lnTo>
                  <a:cubicBezTo>
                    <a:pt x="2883" y="11505"/>
                    <a:pt x="2927" y="11521"/>
                    <a:pt x="2971" y="11525"/>
                  </a:cubicBezTo>
                  <a:cubicBezTo>
                    <a:pt x="2984" y="11529"/>
                    <a:pt x="2997" y="11530"/>
                    <a:pt x="3011" y="11530"/>
                  </a:cubicBezTo>
                  <a:cubicBezTo>
                    <a:pt x="3032" y="11530"/>
                    <a:pt x="3054" y="11527"/>
                    <a:pt x="3074" y="11525"/>
                  </a:cubicBezTo>
                  <a:cubicBezTo>
                    <a:pt x="3118" y="11521"/>
                    <a:pt x="3158" y="11508"/>
                    <a:pt x="3195" y="11494"/>
                  </a:cubicBezTo>
                  <a:lnTo>
                    <a:pt x="3212" y="11488"/>
                  </a:lnTo>
                  <a:lnTo>
                    <a:pt x="3228" y="11481"/>
                  </a:lnTo>
                  <a:lnTo>
                    <a:pt x="3249" y="11474"/>
                  </a:lnTo>
                  <a:cubicBezTo>
                    <a:pt x="3261" y="11471"/>
                    <a:pt x="3272" y="11468"/>
                    <a:pt x="3285" y="11465"/>
                  </a:cubicBezTo>
                  <a:cubicBezTo>
                    <a:pt x="3322" y="11454"/>
                    <a:pt x="3355" y="11445"/>
                    <a:pt x="3392" y="11434"/>
                  </a:cubicBezTo>
                  <a:cubicBezTo>
                    <a:pt x="3479" y="11411"/>
                    <a:pt x="3570" y="11388"/>
                    <a:pt x="3659" y="11357"/>
                  </a:cubicBezTo>
                  <a:lnTo>
                    <a:pt x="3666" y="11354"/>
                  </a:lnTo>
                  <a:cubicBezTo>
                    <a:pt x="3740" y="11327"/>
                    <a:pt x="3814" y="11300"/>
                    <a:pt x="3883" y="11274"/>
                  </a:cubicBezTo>
                  <a:cubicBezTo>
                    <a:pt x="3927" y="11257"/>
                    <a:pt x="3971" y="11240"/>
                    <a:pt x="4017" y="11224"/>
                  </a:cubicBezTo>
                  <a:lnTo>
                    <a:pt x="4161" y="11173"/>
                  </a:lnTo>
                  <a:cubicBezTo>
                    <a:pt x="4345" y="11107"/>
                    <a:pt x="4533" y="11036"/>
                    <a:pt x="4720" y="10966"/>
                  </a:cubicBezTo>
                  <a:cubicBezTo>
                    <a:pt x="4867" y="10909"/>
                    <a:pt x="5021" y="10852"/>
                    <a:pt x="5164" y="10799"/>
                  </a:cubicBezTo>
                  <a:cubicBezTo>
                    <a:pt x="5248" y="10769"/>
                    <a:pt x="5331" y="10738"/>
                    <a:pt x="5416" y="10709"/>
                  </a:cubicBezTo>
                  <a:cubicBezTo>
                    <a:pt x="5539" y="10662"/>
                    <a:pt x="5663" y="10611"/>
                    <a:pt x="5777" y="10565"/>
                  </a:cubicBezTo>
                  <a:cubicBezTo>
                    <a:pt x="5820" y="10545"/>
                    <a:pt x="5864" y="10528"/>
                    <a:pt x="5907" y="10508"/>
                  </a:cubicBezTo>
                  <a:cubicBezTo>
                    <a:pt x="5967" y="10481"/>
                    <a:pt x="6031" y="10451"/>
                    <a:pt x="6094" y="10428"/>
                  </a:cubicBezTo>
                  <a:cubicBezTo>
                    <a:pt x="6174" y="10394"/>
                    <a:pt x="6254" y="10364"/>
                    <a:pt x="6332" y="10334"/>
                  </a:cubicBezTo>
                  <a:cubicBezTo>
                    <a:pt x="6375" y="10317"/>
                    <a:pt x="6419" y="10301"/>
                    <a:pt x="6462" y="10284"/>
                  </a:cubicBezTo>
                  <a:cubicBezTo>
                    <a:pt x="6519" y="10264"/>
                    <a:pt x="6576" y="10241"/>
                    <a:pt x="6629" y="10217"/>
                  </a:cubicBezTo>
                  <a:cubicBezTo>
                    <a:pt x="6683" y="10193"/>
                    <a:pt x="6740" y="10170"/>
                    <a:pt x="6793" y="10150"/>
                  </a:cubicBezTo>
                  <a:cubicBezTo>
                    <a:pt x="6910" y="10103"/>
                    <a:pt x="7034" y="10060"/>
                    <a:pt x="7151" y="10020"/>
                  </a:cubicBezTo>
                  <a:cubicBezTo>
                    <a:pt x="7225" y="9993"/>
                    <a:pt x="7302" y="9963"/>
                    <a:pt x="7375" y="9932"/>
                  </a:cubicBezTo>
                  <a:cubicBezTo>
                    <a:pt x="7412" y="9920"/>
                    <a:pt x="7452" y="9903"/>
                    <a:pt x="7492" y="9886"/>
                  </a:cubicBezTo>
                  <a:cubicBezTo>
                    <a:pt x="7546" y="9866"/>
                    <a:pt x="7596" y="9849"/>
                    <a:pt x="7646" y="9829"/>
                  </a:cubicBezTo>
                  <a:cubicBezTo>
                    <a:pt x="7710" y="9809"/>
                    <a:pt x="7776" y="9782"/>
                    <a:pt x="7840" y="9759"/>
                  </a:cubicBezTo>
                  <a:cubicBezTo>
                    <a:pt x="7880" y="9742"/>
                    <a:pt x="7917" y="9725"/>
                    <a:pt x="7957" y="9708"/>
                  </a:cubicBezTo>
                  <a:lnTo>
                    <a:pt x="8007" y="9688"/>
                  </a:lnTo>
                  <a:cubicBezTo>
                    <a:pt x="8037" y="9675"/>
                    <a:pt x="8068" y="9665"/>
                    <a:pt x="8097" y="9651"/>
                  </a:cubicBezTo>
                  <a:cubicBezTo>
                    <a:pt x="8121" y="9642"/>
                    <a:pt x="8145" y="9635"/>
                    <a:pt x="8168" y="9625"/>
                  </a:cubicBezTo>
                  <a:cubicBezTo>
                    <a:pt x="8218" y="9605"/>
                    <a:pt x="8268" y="9582"/>
                    <a:pt x="8315" y="9562"/>
                  </a:cubicBezTo>
                  <a:cubicBezTo>
                    <a:pt x="8375" y="9534"/>
                    <a:pt x="8435" y="9508"/>
                    <a:pt x="8499" y="9485"/>
                  </a:cubicBezTo>
                  <a:cubicBezTo>
                    <a:pt x="8529" y="9471"/>
                    <a:pt x="8559" y="9461"/>
                    <a:pt x="8589" y="9451"/>
                  </a:cubicBezTo>
                  <a:cubicBezTo>
                    <a:pt x="8613" y="9441"/>
                    <a:pt x="8639" y="9431"/>
                    <a:pt x="8666" y="9421"/>
                  </a:cubicBezTo>
                  <a:cubicBezTo>
                    <a:pt x="8723" y="9401"/>
                    <a:pt x="8780" y="9371"/>
                    <a:pt x="8827" y="9347"/>
                  </a:cubicBezTo>
                  <a:cubicBezTo>
                    <a:pt x="8874" y="9327"/>
                    <a:pt x="8910" y="9301"/>
                    <a:pt x="8940" y="9273"/>
                  </a:cubicBezTo>
                  <a:cubicBezTo>
                    <a:pt x="8960" y="9257"/>
                    <a:pt x="8977" y="9237"/>
                    <a:pt x="8991" y="9220"/>
                  </a:cubicBezTo>
                  <a:lnTo>
                    <a:pt x="9004" y="9207"/>
                  </a:lnTo>
                  <a:cubicBezTo>
                    <a:pt x="9011" y="9200"/>
                    <a:pt x="9017" y="9190"/>
                    <a:pt x="9024" y="9180"/>
                  </a:cubicBezTo>
                  <a:cubicBezTo>
                    <a:pt x="9034" y="9163"/>
                    <a:pt x="9044" y="9143"/>
                    <a:pt x="9054" y="9123"/>
                  </a:cubicBezTo>
                  <a:cubicBezTo>
                    <a:pt x="9061" y="9110"/>
                    <a:pt x="9064" y="9097"/>
                    <a:pt x="9064" y="9080"/>
                  </a:cubicBezTo>
                  <a:lnTo>
                    <a:pt x="9068" y="9070"/>
                  </a:lnTo>
                  <a:cubicBezTo>
                    <a:pt x="9081" y="9063"/>
                    <a:pt x="9091" y="9053"/>
                    <a:pt x="9101" y="9046"/>
                  </a:cubicBezTo>
                  <a:cubicBezTo>
                    <a:pt x="9161" y="8997"/>
                    <a:pt x="9184" y="8926"/>
                    <a:pt x="9201" y="8872"/>
                  </a:cubicBezTo>
                  <a:cubicBezTo>
                    <a:pt x="9211" y="8829"/>
                    <a:pt x="9221" y="8782"/>
                    <a:pt x="9228" y="8739"/>
                  </a:cubicBezTo>
                  <a:cubicBezTo>
                    <a:pt x="9238" y="8662"/>
                    <a:pt x="9228" y="8582"/>
                    <a:pt x="9218" y="8515"/>
                  </a:cubicBezTo>
                  <a:cubicBezTo>
                    <a:pt x="9215" y="8498"/>
                    <a:pt x="9211" y="8484"/>
                    <a:pt x="9208" y="8468"/>
                  </a:cubicBezTo>
                  <a:cubicBezTo>
                    <a:pt x="9201" y="8431"/>
                    <a:pt x="9195" y="8391"/>
                    <a:pt x="9188" y="8350"/>
                  </a:cubicBezTo>
                  <a:cubicBezTo>
                    <a:pt x="9171" y="8277"/>
                    <a:pt x="9151" y="8203"/>
                    <a:pt x="9121" y="8130"/>
                  </a:cubicBezTo>
                  <a:cubicBezTo>
                    <a:pt x="9068" y="7980"/>
                    <a:pt x="9000" y="7836"/>
                    <a:pt x="8934" y="7692"/>
                  </a:cubicBezTo>
                  <a:cubicBezTo>
                    <a:pt x="8897" y="7615"/>
                    <a:pt x="8857" y="7532"/>
                    <a:pt x="8823" y="7451"/>
                  </a:cubicBezTo>
                  <a:cubicBezTo>
                    <a:pt x="8780" y="7357"/>
                    <a:pt x="8743" y="7257"/>
                    <a:pt x="8707" y="7163"/>
                  </a:cubicBezTo>
                  <a:lnTo>
                    <a:pt x="8687" y="7117"/>
                  </a:lnTo>
                  <a:cubicBezTo>
                    <a:pt x="8633" y="6979"/>
                    <a:pt x="8582" y="6856"/>
                    <a:pt x="8532" y="6739"/>
                  </a:cubicBezTo>
                  <a:cubicBezTo>
                    <a:pt x="8489" y="6635"/>
                    <a:pt x="8439" y="6532"/>
                    <a:pt x="8389" y="6421"/>
                  </a:cubicBezTo>
                  <a:lnTo>
                    <a:pt x="8365" y="6368"/>
                  </a:lnTo>
                  <a:lnTo>
                    <a:pt x="8345" y="6311"/>
                  </a:lnTo>
                  <a:cubicBezTo>
                    <a:pt x="8332" y="6274"/>
                    <a:pt x="8321" y="6234"/>
                    <a:pt x="8312" y="6194"/>
                  </a:cubicBezTo>
                  <a:cubicBezTo>
                    <a:pt x="8301" y="6157"/>
                    <a:pt x="8292" y="6117"/>
                    <a:pt x="8285" y="6080"/>
                  </a:cubicBezTo>
                  <a:cubicBezTo>
                    <a:pt x="8278" y="6053"/>
                    <a:pt x="8272" y="6027"/>
                    <a:pt x="8265" y="5999"/>
                  </a:cubicBezTo>
                  <a:cubicBezTo>
                    <a:pt x="8248" y="5926"/>
                    <a:pt x="8225" y="5846"/>
                    <a:pt x="8195" y="5752"/>
                  </a:cubicBezTo>
                  <a:cubicBezTo>
                    <a:pt x="8188" y="5729"/>
                    <a:pt x="8178" y="5702"/>
                    <a:pt x="8171" y="5675"/>
                  </a:cubicBezTo>
                  <a:cubicBezTo>
                    <a:pt x="8165" y="5649"/>
                    <a:pt x="8154" y="5621"/>
                    <a:pt x="8148" y="5595"/>
                  </a:cubicBezTo>
                  <a:cubicBezTo>
                    <a:pt x="8128" y="5518"/>
                    <a:pt x="8105" y="5438"/>
                    <a:pt x="8074" y="5364"/>
                  </a:cubicBezTo>
                  <a:cubicBezTo>
                    <a:pt x="8024" y="5240"/>
                    <a:pt x="7974" y="5120"/>
                    <a:pt x="7904" y="5019"/>
                  </a:cubicBezTo>
                  <a:cubicBezTo>
                    <a:pt x="7887" y="4976"/>
                    <a:pt x="7873" y="4929"/>
                    <a:pt x="7857" y="4886"/>
                  </a:cubicBezTo>
                  <a:cubicBezTo>
                    <a:pt x="7847" y="4863"/>
                    <a:pt x="7837" y="4836"/>
                    <a:pt x="7827" y="4812"/>
                  </a:cubicBezTo>
                  <a:cubicBezTo>
                    <a:pt x="7804" y="4746"/>
                    <a:pt x="7776" y="4675"/>
                    <a:pt x="7753" y="4608"/>
                  </a:cubicBezTo>
                  <a:cubicBezTo>
                    <a:pt x="7730" y="4522"/>
                    <a:pt x="7699" y="4428"/>
                    <a:pt x="7666" y="4321"/>
                  </a:cubicBezTo>
                  <a:lnTo>
                    <a:pt x="7663" y="4307"/>
                  </a:lnTo>
                  <a:cubicBezTo>
                    <a:pt x="7643" y="4241"/>
                    <a:pt x="7623" y="4173"/>
                    <a:pt x="7603" y="4103"/>
                  </a:cubicBezTo>
                  <a:lnTo>
                    <a:pt x="7599" y="4083"/>
                  </a:lnTo>
                  <a:cubicBezTo>
                    <a:pt x="7579" y="4006"/>
                    <a:pt x="7556" y="3926"/>
                    <a:pt x="7532" y="3849"/>
                  </a:cubicBezTo>
                  <a:cubicBezTo>
                    <a:pt x="7495" y="3725"/>
                    <a:pt x="7458" y="3602"/>
                    <a:pt x="7418" y="3485"/>
                  </a:cubicBezTo>
                  <a:cubicBezTo>
                    <a:pt x="7395" y="3408"/>
                    <a:pt x="7372" y="3327"/>
                    <a:pt x="7349" y="3250"/>
                  </a:cubicBezTo>
                  <a:lnTo>
                    <a:pt x="7349" y="3250"/>
                  </a:lnTo>
                  <a:lnTo>
                    <a:pt x="7352" y="3274"/>
                  </a:lnTo>
                  <a:cubicBezTo>
                    <a:pt x="7315" y="3150"/>
                    <a:pt x="7275" y="3030"/>
                    <a:pt x="7231" y="2912"/>
                  </a:cubicBezTo>
                  <a:cubicBezTo>
                    <a:pt x="7208" y="2846"/>
                    <a:pt x="7178" y="2779"/>
                    <a:pt x="7151" y="2716"/>
                  </a:cubicBezTo>
                  <a:cubicBezTo>
                    <a:pt x="7134" y="2668"/>
                    <a:pt x="7114" y="2622"/>
                    <a:pt x="7094" y="2575"/>
                  </a:cubicBezTo>
                  <a:cubicBezTo>
                    <a:pt x="7081" y="2541"/>
                    <a:pt x="7068" y="2505"/>
                    <a:pt x="7054" y="2468"/>
                  </a:cubicBezTo>
                  <a:cubicBezTo>
                    <a:pt x="7021" y="2384"/>
                    <a:pt x="6987" y="2301"/>
                    <a:pt x="6954" y="2217"/>
                  </a:cubicBezTo>
                  <a:lnTo>
                    <a:pt x="6893" y="2077"/>
                  </a:lnTo>
                  <a:cubicBezTo>
                    <a:pt x="6870" y="2017"/>
                    <a:pt x="6844" y="1956"/>
                    <a:pt x="6816" y="1893"/>
                  </a:cubicBezTo>
                  <a:cubicBezTo>
                    <a:pt x="6790" y="1829"/>
                    <a:pt x="6763" y="1759"/>
                    <a:pt x="6740" y="1682"/>
                  </a:cubicBezTo>
                  <a:cubicBezTo>
                    <a:pt x="6733" y="1665"/>
                    <a:pt x="6726" y="1645"/>
                    <a:pt x="6723" y="1628"/>
                  </a:cubicBezTo>
                  <a:cubicBezTo>
                    <a:pt x="6706" y="1582"/>
                    <a:pt x="6693" y="1535"/>
                    <a:pt x="6676" y="1492"/>
                  </a:cubicBezTo>
                  <a:cubicBezTo>
                    <a:pt x="6653" y="1431"/>
                    <a:pt x="6626" y="1371"/>
                    <a:pt x="6603" y="1314"/>
                  </a:cubicBezTo>
                  <a:cubicBezTo>
                    <a:pt x="6572" y="1244"/>
                    <a:pt x="6539" y="1174"/>
                    <a:pt x="6515" y="1103"/>
                  </a:cubicBezTo>
                  <a:lnTo>
                    <a:pt x="6512" y="1090"/>
                  </a:lnTo>
                  <a:cubicBezTo>
                    <a:pt x="6486" y="1010"/>
                    <a:pt x="6462" y="926"/>
                    <a:pt x="6432" y="845"/>
                  </a:cubicBezTo>
                  <a:cubicBezTo>
                    <a:pt x="6412" y="782"/>
                    <a:pt x="6385" y="722"/>
                    <a:pt x="6362" y="665"/>
                  </a:cubicBezTo>
                  <a:cubicBezTo>
                    <a:pt x="6348" y="638"/>
                    <a:pt x="6339" y="612"/>
                    <a:pt x="6328" y="585"/>
                  </a:cubicBezTo>
                  <a:lnTo>
                    <a:pt x="6315" y="555"/>
                  </a:lnTo>
                  <a:cubicBezTo>
                    <a:pt x="6305" y="528"/>
                    <a:pt x="6291" y="498"/>
                    <a:pt x="6279" y="471"/>
                  </a:cubicBezTo>
                  <a:cubicBezTo>
                    <a:pt x="6254" y="414"/>
                    <a:pt x="6222" y="357"/>
                    <a:pt x="6181" y="297"/>
                  </a:cubicBezTo>
                  <a:cubicBezTo>
                    <a:pt x="6148" y="243"/>
                    <a:pt x="6111" y="187"/>
                    <a:pt x="6071" y="127"/>
                  </a:cubicBezTo>
                  <a:cubicBezTo>
                    <a:pt x="6051" y="100"/>
                    <a:pt x="6027" y="70"/>
                    <a:pt x="5990" y="47"/>
                  </a:cubicBezTo>
                  <a:cubicBezTo>
                    <a:pt x="5957" y="23"/>
                    <a:pt x="5917" y="7"/>
                    <a:pt x="5873" y="3"/>
                  </a:cubicBezTo>
                  <a:cubicBezTo>
                    <a:pt x="5863" y="1"/>
                    <a:pt x="5852" y="0"/>
                    <a:pt x="5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8289324" y="1460559"/>
              <a:ext cx="208002" cy="544146"/>
            </a:xfrm>
            <a:custGeom>
              <a:avLst/>
              <a:gdLst/>
              <a:ahLst/>
              <a:cxnLst/>
              <a:rect l="l" t="t" r="r" b="b"/>
              <a:pathLst>
                <a:path w="2901" h="7590" extrusionOk="0">
                  <a:moveTo>
                    <a:pt x="135" y="1"/>
                  </a:moveTo>
                  <a:cubicBezTo>
                    <a:pt x="121" y="1"/>
                    <a:pt x="107" y="3"/>
                    <a:pt x="95" y="8"/>
                  </a:cubicBezTo>
                  <a:lnTo>
                    <a:pt x="78" y="14"/>
                  </a:lnTo>
                  <a:cubicBezTo>
                    <a:pt x="17" y="48"/>
                    <a:pt x="1" y="118"/>
                    <a:pt x="28" y="178"/>
                  </a:cubicBezTo>
                  <a:cubicBezTo>
                    <a:pt x="115" y="349"/>
                    <a:pt x="192" y="526"/>
                    <a:pt x="269" y="700"/>
                  </a:cubicBezTo>
                  <a:cubicBezTo>
                    <a:pt x="289" y="743"/>
                    <a:pt x="305" y="787"/>
                    <a:pt x="322" y="830"/>
                  </a:cubicBezTo>
                  <a:cubicBezTo>
                    <a:pt x="339" y="874"/>
                    <a:pt x="355" y="917"/>
                    <a:pt x="372" y="957"/>
                  </a:cubicBezTo>
                  <a:cubicBezTo>
                    <a:pt x="405" y="1038"/>
                    <a:pt x="436" y="1118"/>
                    <a:pt x="465" y="1198"/>
                  </a:cubicBezTo>
                  <a:cubicBezTo>
                    <a:pt x="550" y="1425"/>
                    <a:pt x="630" y="1656"/>
                    <a:pt x="713" y="1887"/>
                  </a:cubicBezTo>
                  <a:cubicBezTo>
                    <a:pt x="806" y="2144"/>
                    <a:pt x="900" y="2402"/>
                    <a:pt x="1001" y="2660"/>
                  </a:cubicBezTo>
                  <a:cubicBezTo>
                    <a:pt x="1034" y="2743"/>
                    <a:pt x="1064" y="2830"/>
                    <a:pt x="1098" y="2914"/>
                  </a:cubicBezTo>
                  <a:cubicBezTo>
                    <a:pt x="1178" y="3141"/>
                    <a:pt x="1262" y="3365"/>
                    <a:pt x="1345" y="3589"/>
                  </a:cubicBezTo>
                  <a:cubicBezTo>
                    <a:pt x="1385" y="3690"/>
                    <a:pt x="1422" y="3790"/>
                    <a:pt x="1462" y="3890"/>
                  </a:cubicBezTo>
                  <a:cubicBezTo>
                    <a:pt x="1506" y="3998"/>
                    <a:pt x="1546" y="4105"/>
                    <a:pt x="1586" y="4215"/>
                  </a:cubicBezTo>
                  <a:cubicBezTo>
                    <a:pt x="1673" y="4449"/>
                    <a:pt x="1757" y="4683"/>
                    <a:pt x="1837" y="4917"/>
                  </a:cubicBezTo>
                  <a:cubicBezTo>
                    <a:pt x="1877" y="5028"/>
                    <a:pt x="1917" y="5138"/>
                    <a:pt x="1961" y="5248"/>
                  </a:cubicBezTo>
                  <a:cubicBezTo>
                    <a:pt x="2004" y="5369"/>
                    <a:pt x="2044" y="5492"/>
                    <a:pt x="2084" y="5613"/>
                  </a:cubicBezTo>
                  <a:cubicBezTo>
                    <a:pt x="2128" y="5740"/>
                    <a:pt x="2165" y="5870"/>
                    <a:pt x="2205" y="5997"/>
                  </a:cubicBezTo>
                  <a:cubicBezTo>
                    <a:pt x="2238" y="6114"/>
                    <a:pt x="2271" y="6232"/>
                    <a:pt x="2302" y="6352"/>
                  </a:cubicBezTo>
                  <a:cubicBezTo>
                    <a:pt x="2365" y="6593"/>
                    <a:pt x="2436" y="6834"/>
                    <a:pt x="2512" y="7071"/>
                  </a:cubicBezTo>
                  <a:cubicBezTo>
                    <a:pt x="2539" y="7144"/>
                    <a:pt x="2563" y="7218"/>
                    <a:pt x="2586" y="7295"/>
                  </a:cubicBezTo>
                  <a:cubicBezTo>
                    <a:pt x="2600" y="7332"/>
                    <a:pt x="2612" y="7369"/>
                    <a:pt x="2623" y="7409"/>
                  </a:cubicBezTo>
                  <a:cubicBezTo>
                    <a:pt x="2629" y="7425"/>
                    <a:pt x="2637" y="7439"/>
                    <a:pt x="2640" y="7456"/>
                  </a:cubicBezTo>
                  <a:cubicBezTo>
                    <a:pt x="2646" y="7473"/>
                    <a:pt x="2653" y="7489"/>
                    <a:pt x="2660" y="7505"/>
                  </a:cubicBezTo>
                  <a:cubicBezTo>
                    <a:pt x="2666" y="7522"/>
                    <a:pt x="2680" y="7539"/>
                    <a:pt x="2690" y="7553"/>
                  </a:cubicBezTo>
                  <a:cubicBezTo>
                    <a:pt x="2710" y="7578"/>
                    <a:pt x="2743" y="7590"/>
                    <a:pt x="2776" y="7590"/>
                  </a:cubicBezTo>
                  <a:cubicBezTo>
                    <a:pt x="2786" y="7590"/>
                    <a:pt x="2797" y="7588"/>
                    <a:pt x="2807" y="7586"/>
                  </a:cubicBezTo>
                  <a:cubicBezTo>
                    <a:pt x="2827" y="7583"/>
                    <a:pt x="2844" y="7573"/>
                    <a:pt x="2860" y="7559"/>
                  </a:cubicBezTo>
                  <a:cubicBezTo>
                    <a:pt x="2873" y="7546"/>
                    <a:pt x="2884" y="7530"/>
                    <a:pt x="2890" y="7509"/>
                  </a:cubicBezTo>
                  <a:cubicBezTo>
                    <a:pt x="2893" y="7493"/>
                    <a:pt x="2897" y="7479"/>
                    <a:pt x="2901" y="7462"/>
                  </a:cubicBezTo>
                  <a:cubicBezTo>
                    <a:pt x="2901" y="7449"/>
                    <a:pt x="2897" y="7432"/>
                    <a:pt x="2897" y="7419"/>
                  </a:cubicBezTo>
                  <a:cubicBezTo>
                    <a:pt x="2893" y="7405"/>
                    <a:pt x="2890" y="7392"/>
                    <a:pt x="2890" y="7379"/>
                  </a:cubicBezTo>
                  <a:cubicBezTo>
                    <a:pt x="2884" y="7352"/>
                    <a:pt x="2877" y="7322"/>
                    <a:pt x="2870" y="7295"/>
                  </a:cubicBezTo>
                  <a:cubicBezTo>
                    <a:pt x="2853" y="7235"/>
                    <a:pt x="2833" y="7175"/>
                    <a:pt x="2817" y="7115"/>
                  </a:cubicBezTo>
                  <a:cubicBezTo>
                    <a:pt x="2780" y="7001"/>
                    <a:pt x="2743" y="6883"/>
                    <a:pt x="2706" y="6770"/>
                  </a:cubicBezTo>
                  <a:cubicBezTo>
                    <a:pt x="2669" y="6643"/>
                    <a:pt x="2633" y="6519"/>
                    <a:pt x="2600" y="6395"/>
                  </a:cubicBezTo>
                  <a:cubicBezTo>
                    <a:pt x="2566" y="6272"/>
                    <a:pt x="2536" y="6148"/>
                    <a:pt x="2503" y="6028"/>
                  </a:cubicBezTo>
                  <a:cubicBezTo>
                    <a:pt x="2469" y="5911"/>
                    <a:pt x="2436" y="5797"/>
                    <a:pt x="2399" y="5679"/>
                  </a:cubicBezTo>
                  <a:cubicBezTo>
                    <a:pt x="2362" y="5563"/>
                    <a:pt x="2325" y="5443"/>
                    <a:pt x="2285" y="5325"/>
                  </a:cubicBezTo>
                  <a:cubicBezTo>
                    <a:pt x="2242" y="5202"/>
                    <a:pt x="2195" y="5074"/>
                    <a:pt x="2151" y="4951"/>
                  </a:cubicBezTo>
                  <a:cubicBezTo>
                    <a:pt x="2111" y="4837"/>
                    <a:pt x="2075" y="4727"/>
                    <a:pt x="2035" y="4613"/>
                  </a:cubicBezTo>
                  <a:cubicBezTo>
                    <a:pt x="1954" y="4389"/>
                    <a:pt x="1874" y="4162"/>
                    <a:pt x="1790" y="3938"/>
                  </a:cubicBezTo>
                  <a:cubicBezTo>
                    <a:pt x="1750" y="3837"/>
                    <a:pt x="1713" y="3740"/>
                    <a:pt x="1673" y="3640"/>
                  </a:cubicBezTo>
                  <a:cubicBezTo>
                    <a:pt x="1629" y="3536"/>
                    <a:pt x="1589" y="3429"/>
                    <a:pt x="1549" y="3325"/>
                  </a:cubicBezTo>
                  <a:cubicBezTo>
                    <a:pt x="1459" y="3081"/>
                    <a:pt x="1372" y="2840"/>
                    <a:pt x="1278" y="2596"/>
                  </a:cubicBezTo>
                  <a:cubicBezTo>
                    <a:pt x="1238" y="2496"/>
                    <a:pt x="1195" y="2392"/>
                    <a:pt x="1155" y="2288"/>
                  </a:cubicBezTo>
                  <a:cubicBezTo>
                    <a:pt x="1107" y="2161"/>
                    <a:pt x="1058" y="2038"/>
                    <a:pt x="1011" y="1911"/>
                  </a:cubicBezTo>
                  <a:cubicBezTo>
                    <a:pt x="998" y="1877"/>
                    <a:pt x="984" y="1840"/>
                    <a:pt x="971" y="1807"/>
                  </a:cubicBezTo>
                  <a:lnTo>
                    <a:pt x="969" y="1797"/>
                  </a:lnTo>
                  <a:lnTo>
                    <a:pt x="969" y="1797"/>
                  </a:lnTo>
                  <a:cubicBezTo>
                    <a:pt x="969" y="1799"/>
                    <a:pt x="970" y="1801"/>
                    <a:pt x="971" y="1803"/>
                  </a:cubicBezTo>
                  <a:lnTo>
                    <a:pt x="967" y="1790"/>
                  </a:lnTo>
                  <a:lnTo>
                    <a:pt x="969" y="1797"/>
                  </a:lnTo>
                  <a:lnTo>
                    <a:pt x="969" y="1797"/>
                  </a:lnTo>
                  <a:cubicBezTo>
                    <a:pt x="795" y="1331"/>
                    <a:pt x="618" y="861"/>
                    <a:pt x="405" y="409"/>
                  </a:cubicBezTo>
                  <a:cubicBezTo>
                    <a:pt x="352" y="295"/>
                    <a:pt x="298" y="178"/>
                    <a:pt x="241" y="65"/>
                  </a:cubicBezTo>
                  <a:cubicBezTo>
                    <a:pt x="221" y="24"/>
                    <a:pt x="178" y="1"/>
                    <a:pt x="135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8484778" y="2032808"/>
              <a:ext cx="34129" cy="33409"/>
            </a:xfrm>
            <a:custGeom>
              <a:avLst/>
              <a:gdLst/>
              <a:ahLst/>
              <a:cxnLst/>
              <a:rect l="l" t="t" r="r" b="b"/>
              <a:pathLst>
                <a:path w="476" h="466" extrusionOk="0">
                  <a:moveTo>
                    <a:pt x="236" y="1"/>
                  </a:moveTo>
                  <a:cubicBezTo>
                    <a:pt x="219" y="1"/>
                    <a:pt x="203" y="3"/>
                    <a:pt x="187" y="9"/>
                  </a:cubicBezTo>
                  <a:cubicBezTo>
                    <a:pt x="167" y="15"/>
                    <a:pt x="151" y="22"/>
                    <a:pt x="131" y="29"/>
                  </a:cubicBezTo>
                  <a:cubicBezTo>
                    <a:pt x="94" y="49"/>
                    <a:pt x="67" y="76"/>
                    <a:pt x="44" y="109"/>
                  </a:cubicBezTo>
                  <a:cubicBezTo>
                    <a:pt x="11" y="159"/>
                    <a:pt x="0" y="226"/>
                    <a:pt x="14" y="286"/>
                  </a:cubicBezTo>
                  <a:cubicBezTo>
                    <a:pt x="27" y="343"/>
                    <a:pt x="64" y="394"/>
                    <a:pt x="114" y="426"/>
                  </a:cubicBezTo>
                  <a:cubicBezTo>
                    <a:pt x="148" y="448"/>
                    <a:pt x="196" y="465"/>
                    <a:pt x="241" y="465"/>
                  </a:cubicBezTo>
                  <a:cubicBezTo>
                    <a:pt x="259" y="465"/>
                    <a:pt x="276" y="463"/>
                    <a:pt x="292" y="457"/>
                  </a:cubicBezTo>
                  <a:cubicBezTo>
                    <a:pt x="308" y="451"/>
                    <a:pt x="328" y="443"/>
                    <a:pt x="345" y="437"/>
                  </a:cubicBezTo>
                  <a:cubicBezTo>
                    <a:pt x="382" y="417"/>
                    <a:pt x="408" y="390"/>
                    <a:pt x="432" y="357"/>
                  </a:cubicBezTo>
                  <a:cubicBezTo>
                    <a:pt x="465" y="306"/>
                    <a:pt x="476" y="243"/>
                    <a:pt x="462" y="182"/>
                  </a:cubicBezTo>
                  <a:cubicBezTo>
                    <a:pt x="448" y="122"/>
                    <a:pt x="412" y="72"/>
                    <a:pt x="362" y="39"/>
                  </a:cubicBezTo>
                  <a:cubicBezTo>
                    <a:pt x="328" y="17"/>
                    <a:pt x="280" y="1"/>
                    <a:pt x="236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7836108" y="1411449"/>
              <a:ext cx="730982" cy="858446"/>
            </a:xfrm>
            <a:custGeom>
              <a:avLst/>
              <a:gdLst/>
              <a:ahLst/>
              <a:cxnLst/>
              <a:rect l="l" t="t" r="r" b="b"/>
              <a:pathLst>
                <a:path w="10195" h="11974" extrusionOk="0">
                  <a:moveTo>
                    <a:pt x="6820" y="221"/>
                  </a:moveTo>
                  <a:cubicBezTo>
                    <a:pt x="6820" y="238"/>
                    <a:pt x="6823" y="258"/>
                    <a:pt x="6826" y="278"/>
                  </a:cubicBezTo>
                  <a:cubicBezTo>
                    <a:pt x="6837" y="344"/>
                    <a:pt x="6854" y="409"/>
                    <a:pt x="6874" y="472"/>
                  </a:cubicBezTo>
                  <a:cubicBezTo>
                    <a:pt x="6911" y="576"/>
                    <a:pt x="6961" y="673"/>
                    <a:pt x="7011" y="770"/>
                  </a:cubicBezTo>
                  <a:cubicBezTo>
                    <a:pt x="7031" y="816"/>
                    <a:pt x="7047" y="866"/>
                    <a:pt x="7071" y="917"/>
                  </a:cubicBezTo>
                  <a:cubicBezTo>
                    <a:pt x="7091" y="970"/>
                    <a:pt x="7115" y="1023"/>
                    <a:pt x="7138" y="1074"/>
                  </a:cubicBezTo>
                  <a:cubicBezTo>
                    <a:pt x="7164" y="1131"/>
                    <a:pt x="7192" y="1184"/>
                    <a:pt x="7218" y="1238"/>
                  </a:cubicBezTo>
                  <a:cubicBezTo>
                    <a:pt x="7241" y="1292"/>
                    <a:pt x="7268" y="1348"/>
                    <a:pt x="7292" y="1402"/>
                  </a:cubicBezTo>
                  <a:cubicBezTo>
                    <a:pt x="7319" y="1459"/>
                    <a:pt x="7345" y="1515"/>
                    <a:pt x="7368" y="1572"/>
                  </a:cubicBezTo>
                  <a:cubicBezTo>
                    <a:pt x="7392" y="1625"/>
                    <a:pt x="7416" y="1682"/>
                    <a:pt x="7436" y="1736"/>
                  </a:cubicBezTo>
                  <a:cubicBezTo>
                    <a:pt x="7482" y="1853"/>
                    <a:pt x="7519" y="1970"/>
                    <a:pt x="7566" y="2087"/>
                  </a:cubicBezTo>
                  <a:cubicBezTo>
                    <a:pt x="7649" y="2311"/>
                    <a:pt x="7754" y="2532"/>
                    <a:pt x="7850" y="2752"/>
                  </a:cubicBezTo>
                  <a:cubicBezTo>
                    <a:pt x="7904" y="2873"/>
                    <a:pt x="7957" y="2997"/>
                    <a:pt x="8007" y="3118"/>
                  </a:cubicBezTo>
                  <a:cubicBezTo>
                    <a:pt x="8030" y="3174"/>
                    <a:pt x="8051" y="3234"/>
                    <a:pt x="8071" y="3291"/>
                  </a:cubicBezTo>
                  <a:cubicBezTo>
                    <a:pt x="8091" y="3348"/>
                    <a:pt x="8108" y="3405"/>
                    <a:pt x="8128" y="3462"/>
                  </a:cubicBezTo>
                  <a:cubicBezTo>
                    <a:pt x="8208" y="3692"/>
                    <a:pt x="8288" y="3923"/>
                    <a:pt x="8372" y="4154"/>
                  </a:cubicBezTo>
                  <a:cubicBezTo>
                    <a:pt x="8462" y="4402"/>
                    <a:pt x="8559" y="4646"/>
                    <a:pt x="8653" y="4893"/>
                  </a:cubicBezTo>
                  <a:cubicBezTo>
                    <a:pt x="8673" y="4950"/>
                    <a:pt x="8693" y="5014"/>
                    <a:pt x="8717" y="5070"/>
                  </a:cubicBezTo>
                  <a:lnTo>
                    <a:pt x="8777" y="5251"/>
                  </a:lnTo>
                  <a:cubicBezTo>
                    <a:pt x="8817" y="5365"/>
                    <a:pt x="8857" y="5478"/>
                    <a:pt x="8897" y="5592"/>
                  </a:cubicBezTo>
                  <a:cubicBezTo>
                    <a:pt x="8981" y="5830"/>
                    <a:pt x="9064" y="6071"/>
                    <a:pt x="9148" y="6311"/>
                  </a:cubicBezTo>
                  <a:cubicBezTo>
                    <a:pt x="9228" y="6542"/>
                    <a:pt x="9308" y="6773"/>
                    <a:pt x="9389" y="7000"/>
                  </a:cubicBezTo>
                  <a:cubicBezTo>
                    <a:pt x="9472" y="7241"/>
                    <a:pt x="9560" y="7482"/>
                    <a:pt x="9636" y="7726"/>
                  </a:cubicBezTo>
                  <a:cubicBezTo>
                    <a:pt x="9676" y="7857"/>
                    <a:pt x="9716" y="7983"/>
                    <a:pt x="9750" y="8114"/>
                  </a:cubicBezTo>
                  <a:cubicBezTo>
                    <a:pt x="9767" y="8181"/>
                    <a:pt x="9787" y="8244"/>
                    <a:pt x="9804" y="8308"/>
                  </a:cubicBezTo>
                  <a:cubicBezTo>
                    <a:pt x="9816" y="8358"/>
                    <a:pt x="9830" y="8408"/>
                    <a:pt x="9840" y="8459"/>
                  </a:cubicBezTo>
                  <a:cubicBezTo>
                    <a:pt x="9861" y="8576"/>
                    <a:pt x="9881" y="8692"/>
                    <a:pt x="9897" y="8806"/>
                  </a:cubicBezTo>
                  <a:cubicBezTo>
                    <a:pt x="9904" y="8873"/>
                    <a:pt x="9917" y="8937"/>
                    <a:pt x="9921" y="9004"/>
                  </a:cubicBezTo>
                  <a:cubicBezTo>
                    <a:pt x="9924" y="9057"/>
                    <a:pt x="9924" y="9114"/>
                    <a:pt x="9921" y="9171"/>
                  </a:cubicBezTo>
                  <a:cubicBezTo>
                    <a:pt x="9921" y="9187"/>
                    <a:pt x="9921" y="9201"/>
                    <a:pt x="9917" y="9218"/>
                  </a:cubicBezTo>
                  <a:lnTo>
                    <a:pt x="9921" y="9204"/>
                  </a:lnTo>
                  <a:lnTo>
                    <a:pt x="9921" y="9204"/>
                  </a:lnTo>
                  <a:cubicBezTo>
                    <a:pt x="9917" y="9227"/>
                    <a:pt x="9914" y="9254"/>
                    <a:pt x="9907" y="9278"/>
                  </a:cubicBezTo>
                  <a:lnTo>
                    <a:pt x="9907" y="9284"/>
                  </a:lnTo>
                  <a:lnTo>
                    <a:pt x="9904" y="9288"/>
                  </a:lnTo>
                  <a:cubicBezTo>
                    <a:pt x="9884" y="9305"/>
                    <a:pt x="9861" y="9314"/>
                    <a:pt x="9836" y="9328"/>
                  </a:cubicBezTo>
                  <a:cubicBezTo>
                    <a:pt x="9816" y="9341"/>
                    <a:pt x="9796" y="9354"/>
                    <a:pt x="9776" y="9365"/>
                  </a:cubicBezTo>
                  <a:cubicBezTo>
                    <a:pt x="9720" y="9391"/>
                    <a:pt x="9660" y="9422"/>
                    <a:pt x="9603" y="9451"/>
                  </a:cubicBezTo>
                  <a:cubicBezTo>
                    <a:pt x="9560" y="9475"/>
                    <a:pt x="9512" y="9495"/>
                    <a:pt x="9469" y="9515"/>
                  </a:cubicBezTo>
                  <a:cubicBezTo>
                    <a:pt x="9409" y="9542"/>
                    <a:pt x="9352" y="9569"/>
                    <a:pt x="9291" y="9592"/>
                  </a:cubicBezTo>
                  <a:cubicBezTo>
                    <a:pt x="9234" y="9615"/>
                    <a:pt x="9178" y="9639"/>
                    <a:pt x="9121" y="9663"/>
                  </a:cubicBezTo>
                  <a:cubicBezTo>
                    <a:pt x="9064" y="9686"/>
                    <a:pt x="9007" y="9716"/>
                    <a:pt x="8950" y="9740"/>
                  </a:cubicBezTo>
                  <a:cubicBezTo>
                    <a:pt x="8893" y="9766"/>
                    <a:pt x="8837" y="9786"/>
                    <a:pt x="8780" y="9809"/>
                  </a:cubicBezTo>
                  <a:cubicBezTo>
                    <a:pt x="8723" y="9833"/>
                    <a:pt x="8669" y="9856"/>
                    <a:pt x="8612" y="9880"/>
                  </a:cubicBezTo>
                  <a:cubicBezTo>
                    <a:pt x="8499" y="9930"/>
                    <a:pt x="8379" y="9973"/>
                    <a:pt x="8262" y="10021"/>
                  </a:cubicBezTo>
                  <a:cubicBezTo>
                    <a:pt x="8148" y="10064"/>
                    <a:pt x="8034" y="10110"/>
                    <a:pt x="7921" y="10161"/>
                  </a:cubicBezTo>
                  <a:cubicBezTo>
                    <a:pt x="7814" y="10208"/>
                    <a:pt x="7703" y="10251"/>
                    <a:pt x="7596" y="10294"/>
                  </a:cubicBezTo>
                  <a:cubicBezTo>
                    <a:pt x="7539" y="10318"/>
                    <a:pt x="7482" y="10345"/>
                    <a:pt x="7425" y="10365"/>
                  </a:cubicBezTo>
                  <a:cubicBezTo>
                    <a:pt x="7365" y="10388"/>
                    <a:pt x="7305" y="10411"/>
                    <a:pt x="7245" y="10435"/>
                  </a:cubicBezTo>
                  <a:cubicBezTo>
                    <a:pt x="7124" y="10478"/>
                    <a:pt x="7007" y="10525"/>
                    <a:pt x="6891" y="10575"/>
                  </a:cubicBezTo>
                  <a:cubicBezTo>
                    <a:pt x="6783" y="10619"/>
                    <a:pt x="6670" y="10655"/>
                    <a:pt x="6559" y="10696"/>
                  </a:cubicBezTo>
                  <a:cubicBezTo>
                    <a:pt x="6439" y="10736"/>
                    <a:pt x="6322" y="10779"/>
                    <a:pt x="6201" y="10816"/>
                  </a:cubicBezTo>
                  <a:cubicBezTo>
                    <a:pt x="5964" y="10896"/>
                    <a:pt x="5727" y="10973"/>
                    <a:pt x="5489" y="11047"/>
                  </a:cubicBezTo>
                  <a:cubicBezTo>
                    <a:pt x="5366" y="11087"/>
                    <a:pt x="5245" y="11124"/>
                    <a:pt x="5121" y="11157"/>
                  </a:cubicBezTo>
                  <a:cubicBezTo>
                    <a:pt x="5065" y="11174"/>
                    <a:pt x="5008" y="11191"/>
                    <a:pt x="4951" y="11204"/>
                  </a:cubicBezTo>
                  <a:cubicBezTo>
                    <a:pt x="4890" y="11221"/>
                    <a:pt x="4833" y="11241"/>
                    <a:pt x="4776" y="11261"/>
                  </a:cubicBezTo>
                  <a:cubicBezTo>
                    <a:pt x="4536" y="11334"/>
                    <a:pt x="4292" y="11415"/>
                    <a:pt x="4044" y="11472"/>
                  </a:cubicBezTo>
                  <a:cubicBezTo>
                    <a:pt x="3904" y="11501"/>
                    <a:pt x="3767" y="11535"/>
                    <a:pt x="3629" y="11569"/>
                  </a:cubicBezTo>
                  <a:cubicBezTo>
                    <a:pt x="3499" y="11599"/>
                    <a:pt x="3372" y="11626"/>
                    <a:pt x="3245" y="11652"/>
                  </a:cubicBezTo>
                  <a:cubicBezTo>
                    <a:pt x="3202" y="11662"/>
                    <a:pt x="3162" y="11669"/>
                    <a:pt x="3121" y="11672"/>
                  </a:cubicBezTo>
                  <a:cubicBezTo>
                    <a:pt x="3071" y="11679"/>
                    <a:pt x="3021" y="11686"/>
                    <a:pt x="2967" y="11686"/>
                  </a:cubicBezTo>
                  <a:lnTo>
                    <a:pt x="2950" y="11682"/>
                  </a:lnTo>
                  <a:cubicBezTo>
                    <a:pt x="2944" y="11676"/>
                    <a:pt x="2938" y="11666"/>
                    <a:pt x="2934" y="11656"/>
                  </a:cubicBezTo>
                  <a:cubicBezTo>
                    <a:pt x="2910" y="11612"/>
                    <a:pt x="2893" y="11562"/>
                    <a:pt x="2881" y="11515"/>
                  </a:cubicBezTo>
                  <a:cubicBezTo>
                    <a:pt x="2861" y="11461"/>
                    <a:pt x="2844" y="11408"/>
                    <a:pt x="2824" y="11351"/>
                  </a:cubicBezTo>
                  <a:cubicBezTo>
                    <a:pt x="2783" y="11234"/>
                    <a:pt x="2743" y="11117"/>
                    <a:pt x="2703" y="11000"/>
                  </a:cubicBezTo>
                  <a:cubicBezTo>
                    <a:pt x="2626" y="10769"/>
                    <a:pt x="2546" y="10538"/>
                    <a:pt x="2466" y="10308"/>
                  </a:cubicBezTo>
                  <a:cubicBezTo>
                    <a:pt x="2382" y="10073"/>
                    <a:pt x="2302" y="9840"/>
                    <a:pt x="2222" y="9606"/>
                  </a:cubicBezTo>
                  <a:cubicBezTo>
                    <a:pt x="2175" y="9472"/>
                    <a:pt x="2135" y="9341"/>
                    <a:pt x="2091" y="9207"/>
                  </a:cubicBezTo>
                  <a:cubicBezTo>
                    <a:pt x="2051" y="9084"/>
                    <a:pt x="2015" y="8957"/>
                    <a:pt x="1974" y="8833"/>
                  </a:cubicBezTo>
                  <a:cubicBezTo>
                    <a:pt x="1901" y="8592"/>
                    <a:pt x="1830" y="8348"/>
                    <a:pt x="1760" y="8107"/>
                  </a:cubicBezTo>
                  <a:cubicBezTo>
                    <a:pt x="1689" y="7869"/>
                    <a:pt x="1609" y="7633"/>
                    <a:pt x="1536" y="7392"/>
                  </a:cubicBezTo>
                  <a:cubicBezTo>
                    <a:pt x="1456" y="7151"/>
                    <a:pt x="1392" y="6906"/>
                    <a:pt x="1325" y="6659"/>
                  </a:cubicBezTo>
                  <a:cubicBezTo>
                    <a:pt x="1265" y="6421"/>
                    <a:pt x="1198" y="6184"/>
                    <a:pt x="1128" y="5950"/>
                  </a:cubicBezTo>
                  <a:cubicBezTo>
                    <a:pt x="1095" y="5827"/>
                    <a:pt x="1058" y="5699"/>
                    <a:pt x="1027" y="5575"/>
                  </a:cubicBezTo>
                  <a:cubicBezTo>
                    <a:pt x="998" y="5455"/>
                    <a:pt x="964" y="5338"/>
                    <a:pt x="931" y="5221"/>
                  </a:cubicBezTo>
                  <a:cubicBezTo>
                    <a:pt x="867" y="4977"/>
                    <a:pt x="803" y="4733"/>
                    <a:pt x="743" y="4485"/>
                  </a:cubicBezTo>
                  <a:cubicBezTo>
                    <a:pt x="713" y="4362"/>
                    <a:pt x="686" y="4237"/>
                    <a:pt x="660" y="4117"/>
                  </a:cubicBezTo>
                  <a:cubicBezTo>
                    <a:pt x="633" y="4001"/>
                    <a:pt x="610" y="3887"/>
                    <a:pt x="583" y="3769"/>
                  </a:cubicBezTo>
                  <a:cubicBezTo>
                    <a:pt x="556" y="3649"/>
                    <a:pt x="530" y="3529"/>
                    <a:pt x="496" y="3408"/>
                  </a:cubicBezTo>
                  <a:cubicBezTo>
                    <a:pt x="462" y="3288"/>
                    <a:pt x="432" y="3164"/>
                    <a:pt x="399" y="3044"/>
                  </a:cubicBezTo>
                  <a:cubicBezTo>
                    <a:pt x="375" y="2963"/>
                    <a:pt x="355" y="2883"/>
                    <a:pt x="335" y="2803"/>
                  </a:cubicBezTo>
                  <a:cubicBezTo>
                    <a:pt x="329" y="2760"/>
                    <a:pt x="322" y="2712"/>
                    <a:pt x="322" y="2669"/>
                  </a:cubicBezTo>
                  <a:lnTo>
                    <a:pt x="325" y="2659"/>
                  </a:lnTo>
                  <a:lnTo>
                    <a:pt x="342" y="2639"/>
                  </a:lnTo>
                  <a:cubicBezTo>
                    <a:pt x="405" y="2589"/>
                    <a:pt x="479" y="2552"/>
                    <a:pt x="550" y="2516"/>
                  </a:cubicBezTo>
                  <a:cubicBezTo>
                    <a:pt x="646" y="2468"/>
                    <a:pt x="746" y="2428"/>
                    <a:pt x="847" y="2385"/>
                  </a:cubicBezTo>
                  <a:cubicBezTo>
                    <a:pt x="964" y="2335"/>
                    <a:pt x="1078" y="2281"/>
                    <a:pt x="1192" y="2227"/>
                  </a:cubicBezTo>
                  <a:cubicBezTo>
                    <a:pt x="1416" y="2117"/>
                    <a:pt x="1649" y="2027"/>
                    <a:pt x="1880" y="1934"/>
                  </a:cubicBezTo>
                  <a:cubicBezTo>
                    <a:pt x="1994" y="1890"/>
                    <a:pt x="2104" y="1843"/>
                    <a:pt x="2215" y="1803"/>
                  </a:cubicBezTo>
                  <a:cubicBezTo>
                    <a:pt x="2332" y="1763"/>
                    <a:pt x="2446" y="1723"/>
                    <a:pt x="2560" y="1682"/>
                  </a:cubicBezTo>
                  <a:cubicBezTo>
                    <a:pt x="2790" y="1599"/>
                    <a:pt x="3024" y="1519"/>
                    <a:pt x="3255" y="1438"/>
                  </a:cubicBezTo>
                  <a:cubicBezTo>
                    <a:pt x="3372" y="1398"/>
                    <a:pt x="3486" y="1358"/>
                    <a:pt x="3603" y="1324"/>
                  </a:cubicBezTo>
                  <a:cubicBezTo>
                    <a:pt x="3660" y="1304"/>
                    <a:pt x="3716" y="1288"/>
                    <a:pt x="3776" y="1271"/>
                  </a:cubicBezTo>
                  <a:cubicBezTo>
                    <a:pt x="3830" y="1255"/>
                    <a:pt x="3884" y="1238"/>
                    <a:pt x="3937" y="1221"/>
                  </a:cubicBezTo>
                  <a:lnTo>
                    <a:pt x="3947" y="1218"/>
                  </a:lnTo>
                  <a:cubicBezTo>
                    <a:pt x="4182" y="1131"/>
                    <a:pt x="4418" y="1047"/>
                    <a:pt x="4653" y="963"/>
                  </a:cubicBezTo>
                  <a:cubicBezTo>
                    <a:pt x="4884" y="877"/>
                    <a:pt x="5118" y="790"/>
                    <a:pt x="5352" y="706"/>
                  </a:cubicBezTo>
                  <a:cubicBezTo>
                    <a:pt x="5579" y="619"/>
                    <a:pt x="5810" y="539"/>
                    <a:pt x="6044" y="455"/>
                  </a:cubicBezTo>
                  <a:cubicBezTo>
                    <a:pt x="6195" y="401"/>
                    <a:pt x="6345" y="348"/>
                    <a:pt x="6493" y="295"/>
                  </a:cubicBezTo>
                  <a:cubicBezTo>
                    <a:pt x="6519" y="295"/>
                    <a:pt x="6546" y="288"/>
                    <a:pt x="6576" y="281"/>
                  </a:cubicBezTo>
                  <a:cubicBezTo>
                    <a:pt x="6606" y="275"/>
                    <a:pt x="6636" y="268"/>
                    <a:pt x="6666" y="261"/>
                  </a:cubicBezTo>
                  <a:cubicBezTo>
                    <a:pt x="6717" y="244"/>
                    <a:pt x="6770" y="231"/>
                    <a:pt x="6820" y="221"/>
                  </a:cubicBezTo>
                  <a:close/>
                  <a:moveTo>
                    <a:pt x="6870" y="1"/>
                  </a:moveTo>
                  <a:cubicBezTo>
                    <a:pt x="6861" y="1"/>
                    <a:pt x="6852" y="2"/>
                    <a:pt x="6843" y="3"/>
                  </a:cubicBezTo>
                  <a:cubicBezTo>
                    <a:pt x="6817" y="7"/>
                    <a:pt x="6794" y="14"/>
                    <a:pt x="6770" y="23"/>
                  </a:cubicBezTo>
                  <a:cubicBezTo>
                    <a:pt x="6753" y="11"/>
                    <a:pt x="6733" y="3"/>
                    <a:pt x="6712" y="3"/>
                  </a:cubicBezTo>
                  <a:cubicBezTo>
                    <a:pt x="6701" y="3"/>
                    <a:pt x="6689" y="6"/>
                    <a:pt x="6676" y="10"/>
                  </a:cubicBezTo>
                  <a:cubicBezTo>
                    <a:pt x="6201" y="191"/>
                    <a:pt x="5720" y="355"/>
                    <a:pt x="5238" y="512"/>
                  </a:cubicBezTo>
                  <a:cubicBezTo>
                    <a:pt x="5008" y="589"/>
                    <a:pt x="4780" y="662"/>
                    <a:pt x="4549" y="739"/>
                  </a:cubicBezTo>
                  <a:cubicBezTo>
                    <a:pt x="4432" y="779"/>
                    <a:pt x="4312" y="816"/>
                    <a:pt x="4195" y="857"/>
                  </a:cubicBezTo>
                  <a:cubicBezTo>
                    <a:pt x="4138" y="877"/>
                    <a:pt x="4081" y="897"/>
                    <a:pt x="4024" y="913"/>
                  </a:cubicBezTo>
                  <a:cubicBezTo>
                    <a:pt x="3967" y="934"/>
                    <a:pt x="3907" y="954"/>
                    <a:pt x="3850" y="974"/>
                  </a:cubicBezTo>
                  <a:cubicBezTo>
                    <a:pt x="3730" y="1007"/>
                    <a:pt x="3609" y="1040"/>
                    <a:pt x="3492" y="1074"/>
                  </a:cubicBezTo>
                  <a:cubicBezTo>
                    <a:pt x="3369" y="1107"/>
                    <a:pt x="3248" y="1147"/>
                    <a:pt x="3131" y="1187"/>
                  </a:cubicBezTo>
                  <a:cubicBezTo>
                    <a:pt x="2904" y="1261"/>
                    <a:pt x="2677" y="1338"/>
                    <a:pt x="2452" y="1415"/>
                  </a:cubicBezTo>
                  <a:cubicBezTo>
                    <a:pt x="2365" y="1445"/>
                    <a:pt x="2279" y="1475"/>
                    <a:pt x="2191" y="1505"/>
                  </a:cubicBezTo>
                  <a:cubicBezTo>
                    <a:pt x="2165" y="1512"/>
                    <a:pt x="2138" y="1522"/>
                    <a:pt x="2108" y="1532"/>
                  </a:cubicBezTo>
                  <a:cubicBezTo>
                    <a:pt x="1990" y="1576"/>
                    <a:pt x="1874" y="1625"/>
                    <a:pt x="1754" y="1673"/>
                  </a:cubicBezTo>
                  <a:cubicBezTo>
                    <a:pt x="1640" y="1716"/>
                    <a:pt x="1522" y="1760"/>
                    <a:pt x="1409" y="1809"/>
                  </a:cubicBezTo>
                  <a:cubicBezTo>
                    <a:pt x="1292" y="1860"/>
                    <a:pt x="1172" y="1914"/>
                    <a:pt x="1055" y="1970"/>
                  </a:cubicBezTo>
                  <a:cubicBezTo>
                    <a:pt x="951" y="2020"/>
                    <a:pt x="847" y="2070"/>
                    <a:pt x="740" y="2114"/>
                  </a:cubicBezTo>
                  <a:cubicBezTo>
                    <a:pt x="630" y="2161"/>
                    <a:pt x="516" y="2204"/>
                    <a:pt x="409" y="2258"/>
                  </a:cubicBezTo>
                  <a:cubicBezTo>
                    <a:pt x="349" y="2288"/>
                    <a:pt x="289" y="2318"/>
                    <a:pt x="232" y="2351"/>
                  </a:cubicBezTo>
                  <a:cubicBezTo>
                    <a:pt x="209" y="2361"/>
                    <a:pt x="184" y="2375"/>
                    <a:pt x="164" y="2391"/>
                  </a:cubicBezTo>
                  <a:cubicBezTo>
                    <a:pt x="144" y="2405"/>
                    <a:pt x="128" y="2422"/>
                    <a:pt x="108" y="2439"/>
                  </a:cubicBezTo>
                  <a:cubicBezTo>
                    <a:pt x="91" y="2455"/>
                    <a:pt x="78" y="2468"/>
                    <a:pt x="68" y="2485"/>
                  </a:cubicBezTo>
                  <a:cubicBezTo>
                    <a:pt x="54" y="2502"/>
                    <a:pt x="44" y="2519"/>
                    <a:pt x="34" y="2536"/>
                  </a:cubicBezTo>
                  <a:cubicBezTo>
                    <a:pt x="28" y="2556"/>
                    <a:pt x="21" y="2576"/>
                    <a:pt x="14" y="2592"/>
                  </a:cubicBezTo>
                  <a:cubicBezTo>
                    <a:pt x="1" y="2676"/>
                    <a:pt x="4" y="2756"/>
                    <a:pt x="21" y="2837"/>
                  </a:cubicBezTo>
                  <a:cubicBezTo>
                    <a:pt x="31" y="2900"/>
                    <a:pt x="44" y="2963"/>
                    <a:pt x="64" y="3027"/>
                  </a:cubicBezTo>
                  <a:cubicBezTo>
                    <a:pt x="104" y="3181"/>
                    <a:pt x="144" y="3331"/>
                    <a:pt x="184" y="3485"/>
                  </a:cubicBezTo>
                  <a:cubicBezTo>
                    <a:pt x="205" y="3559"/>
                    <a:pt x="225" y="3632"/>
                    <a:pt x="241" y="3706"/>
                  </a:cubicBezTo>
                  <a:cubicBezTo>
                    <a:pt x="258" y="3789"/>
                    <a:pt x="275" y="3870"/>
                    <a:pt x="292" y="3953"/>
                  </a:cubicBezTo>
                  <a:lnTo>
                    <a:pt x="289" y="3936"/>
                  </a:lnTo>
                  <a:lnTo>
                    <a:pt x="289" y="3936"/>
                  </a:lnTo>
                  <a:cubicBezTo>
                    <a:pt x="339" y="4184"/>
                    <a:pt x="399" y="4428"/>
                    <a:pt x="456" y="4672"/>
                  </a:cubicBezTo>
                  <a:cubicBezTo>
                    <a:pt x="485" y="4796"/>
                    <a:pt x="519" y="4916"/>
                    <a:pt x="553" y="5040"/>
                  </a:cubicBezTo>
                  <a:cubicBezTo>
                    <a:pt x="579" y="5157"/>
                    <a:pt x="613" y="5274"/>
                    <a:pt x="646" y="5392"/>
                  </a:cubicBezTo>
                  <a:cubicBezTo>
                    <a:pt x="680" y="5512"/>
                    <a:pt x="713" y="5632"/>
                    <a:pt x="743" y="5753"/>
                  </a:cubicBezTo>
                  <a:cubicBezTo>
                    <a:pt x="774" y="5870"/>
                    <a:pt x="807" y="5987"/>
                    <a:pt x="840" y="6104"/>
                  </a:cubicBezTo>
                  <a:cubicBezTo>
                    <a:pt x="911" y="6348"/>
                    <a:pt x="977" y="6592"/>
                    <a:pt x="1044" y="6836"/>
                  </a:cubicBezTo>
                  <a:cubicBezTo>
                    <a:pt x="1112" y="7084"/>
                    <a:pt x="1181" y="7332"/>
                    <a:pt x="1258" y="7576"/>
                  </a:cubicBezTo>
                  <a:cubicBezTo>
                    <a:pt x="1302" y="7702"/>
                    <a:pt x="1342" y="7833"/>
                    <a:pt x="1385" y="7960"/>
                  </a:cubicBezTo>
                  <a:cubicBezTo>
                    <a:pt x="1422" y="8077"/>
                    <a:pt x="1459" y="8198"/>
                    <a:pt x="1493" y="8318"/>
                  </a:cubicBezTo>
                  <a:cubicBezTo>
                    <a:pt x="1566" y="8562"/>
                    <a:pt x="1640" y="8806"/>
                    <a:pt x="1714" y="9050"/>
                  </a:cubicBezTo>
                  <a:cubicBezTo>
                    <a:pt x="1787" y="9288"/>
                    <a:pt x="1864" y="9522"/>
                    <a:pt x="1944" y="9756"/>
                  </a:cubicBezTo>
                  <a:cubicBezTo>
                    <a:pt x="2108" y="10231"/>
                    <a:pt x="2271" y="10706"/>
                    <a:pt x="2439" y="11180"/>
                  </a:cubicBezTo>
                  <a:cubicBezTo>
                    <a:pt x="2479" y="11294"/>
                    <a:pt x="2516" y="11408"/>
                    <a:pt x="2556" y="11522"/>
                  </a:cubicBezTo>
                  <a:cubicBezTo>
                    <a:pt x="2576" y="11578"/>
                    <a:pt x="2596" y="11635"/>
                    <a:pt x="2620" y="11689"/>
                  </a:cubicBezTo>
                  <a:cubicBezTo>
                    <a:pt x="2633" y="11726"/>
                    <a:pt x="2649" y="11759"/>
                    <a:pt x="2669" y="11790"/>
                  </a:cubicBezTo>
                  <a:cubicBezTo>
                    <a:pt x="2680" y="11813"/>
                    <a:pt x="2693" y="11830"/>
                    <a:pt x="2706" y="11850"/>
                  </a:cubicBezTo>
                  <a:cubicBezTo>
                    <a:pt x="2740" y="11893"/>
                    <a:pt x="2783" y="11933"/>
                    <a:pt x="2837" y="11950"/>
                  </a:cubicBezTo>
                  <a:cubicBezTo>
                    <a:pt x="2857" y="11957"/>
                    <a:pt x="2877" y="11963"/>
                    <a:pt x="2897" y="11967"/>
                  </a:cubicBezTo>
                  <a:cubicBezTo>
                    <a:pt x="2921" y="11970"/>
                    <a:pt x="2944" y="11973"/>
                    <a:pt x="2964" y="11973"/>
                  </a:cubicBezTo>
                  <a:lnTo>
                    <a:pt x="3041" y="11973"/>
                  </a:lnTo>
                  <a:cubicBezTo>
                    <a:pt x="3074" y="11970"/>
                    <a:pt x="3108" y="11967"/>
                    <a:pt x="3138" y="11963"/>
                  </a:cubicBezTo>
                  <a:cubicBezTo>
                    <a:pt x="3198" y="11957"/>
                    <a:pt x="3259" y="11950"/>
                    <a:pt x="3315" y="11936"/>
                  </a:cubicBezTo>
                  <a:cubicBezTo>
                    <a:pt x="3446" y="11913"/>
                    <a:pt x="3576" y="11883"/>
                    <a:pt x="3707" y="11856"/>
                  </a:cubicBezTo>
                  <a:cubicBezTo>
                    <a:pt x="3833" y="11827"/>
                    <a:pt x="3957" y="11796"/>
                    <a:pt x="4085" y="11766"/>
                  </a:cubicBezTo>
                  <a:cubicBezTo>
                    <a:pt x="4145" y="11753"/>
                    <a:pt x="4205" y="11736"/>
                    <a:pt x="4265" y="11722"/>
                  </a:cubicBezTo>
                  <a:cubicBezTo>
                    <a:pt x="4325" y="11706"/>
                    <a:pt x="4386" y="11686"/>
                    <a:pt x="4446" y="11669"/>
                  </a:cubicBezTo>
                  <a:cubicBezTo>
                    <a:pt x="4559" y="11635"/>
                    <a:pt x="4673" y="11595"/>
                    <a:pt x="4787" y="11555"/>
                  </a:cubicBezTo>
                  <a:cubicBezTo>
                    <a:pt x="4847" y="11535"/>
                    <a:pt x="4911" y="11512"/>
                    <a:pt x="4971" y="11492"/>
                  </a:cubicBezTo>
                  <a:cubicBezTo>
                    <a:pt x="5034" y="11469"/>
                    <a:pt x="5098" y="11448"/>
                    <a:pt x="5161" y="11428"/>
                  </a:cubicBezTo>
                  <a:cubicBezTo>
                    <a:pt x="5275" y="11391"/>
                    <a:pt x="5386" y="11358"/>
                    <a:pt x="5496" y="11321"/>
                  </a:cubicBezTo>
                  <a:cubicBezTo>
                    <a:pt x="5616" y="11281"/>
                    <a:pt x="5733" y="11245"/>
                    <a:pt x="5854" y="11200"/>
                  </a:cubicBezTo>
                  <a:cubicBezTo>
                    <a:pt x="6094" y="11117"/>
                    <a:pt x="6335" y="11030"/>
                    <a:pt x="6576" y="10947"/>
                  </a:cubicBezTo>
                  <a:lnTo>
                    <a:pt x="6666" y="10916"/>
                  </a:lnTo>
                  <a:cubicBezTo>
                    <a:pt x="6753" y="10887"/>
                    <a:pt x="6840" y="10856"/>
                    <a:pt x="6924" y="10823"/>
                  </a:cubicBezTo>
                  <a:cubicBezTo>
                    <a:pt x="7041" y="10776"/>
                    <a:pt x="7158" y="10726"/>
                    <a:pt x="7278" y="10683"/>
                  </a:cubicBezTo>
                  <a:cubicBezTo>
                    <a:pt x="7392" y="10639"/>
                    <a:pt x="7506" y="10595"/>
                    <a:pt x="7620" y="10549"/>
                  </a:cubicBezTo>
                  <a:cubicBezTo>
                    <a:pt x="7676" y="10525"/>
                    <a:pt x="7733" y="10502"/>
                    <a:pt x="7790" y="10478"/>
                  </a:cubicBezTo>
                  <a:cubicBezTo>
                    <a:pt x="7840" y="10458"/>
                    <a:pt x="7894" y="10438"/>
                    <a:pt x="7944" y="10418"/>
                  </a:cubicBezTo>
                  <a:cubicBezTo>
                    <a:pt x="8058" y="10368"/>
                    <a:pt x="8171" y="10322"/>
                    <a:pt x="8288" y="10274"/>
                  </a:cubicBezTo>
                  <a:cubicBezTo>
                    <a:pt x="8405" y="10231"/>
                    <a:pt x="8519" y="10187"/>
                    <a:pt x="8632" y="10141"/>
                  </a:cubicBezTo>
                  <a:cubicBezTo>
                    <a:pt x="8689" y="10117"/>
                    <a:pt x="8746" y="10094"/>
                    <a:pt x="8803" y="10067"/>
                  </a:cubicBezTo>
                  <a:cubicBezTo>
                    <a:pt x="8860" y="10044"/>
                    <a:pt x="8917" y="10024"/>
                    <a:pt x="8974" y="10000"/>
                  </a:cubicBezTo>
                  <a:cubicBezTo>
                    <a:pt x="9031" y="9976"/>
                    <a:pt x="9088" y="9953"/>
                    <a:pt x="9145" y="9927"/>
                  </a:cubicBezTo>
                  <a:cubicBezTo>
                    <a:pt x="9202" y="9903"/>
                    <a:pt x="9262" y="9880"/>
                    <a:pt x="9319" y="9856"/>
                  </a:cubicBezTo>
                  <a:cubicBezTo>
                    <a:pt x="9399" y="9826"/>
                    <a:pt x="9479" y="9789"/>
                    <a:pt x="9563" y="9756"/>
                  </a:cubicBezTo>
                  <a:cubicBezTo>
                    <a:pt x="9600" y="9740"/>
                    <a:pt x="9640" y="9723"/>
                    <a:pt x="9680" y="9703"/>
                  </a:cubicBezTo>
                  <a:lnTo>
                    <a:pt x="9800" y="9642"/>
                  </a:lnTo>
                  <a:cubicBezTo>
                    <a:pt x="9853" y="9615"/>
                    <a:pt x="9904" y="9595"/>
                    <a:pt x="9954" y="9565"/>
                  </a:cubicBezTo>
                  <a:cubicBezTo>
                    <a:pt x="9977" y="9552"/>
                    <a:pt x="10001" y="9539"/>
                    <a:pt x="10021" y="9525"/>
                  </a:cubicBezTo>
                  <a:cubicBezTo>
                    <a:pt x="10034" y="9519"/>
                    <a:pt x="10048" y="9508"/>
                    <a:pt x="10057" y="9499"/>
                  </a:cubicBezTo>
                  <a:cubicBezTo>
                    <a:pt x="10077" y="9482"/>
                    <a:pt x="10101" y="9465"/>
                    <a:pt x="10114" y="9445"/>
                  </a:cubicBezTo>
                  <a:cubicBezTo>
                    <a:pt x="10128" y="9428"/>
                    <a:pt x="10137" y="9408"/>
                    <a:pt x="10151" y="9391"/>
                  </a:cubicBezTo>
                  <a:cubicBezTo>
                    <a:pt x="10158" y="9378"/>
                    <a:pt x="10165" y="9351"/>
                    <a:pt x="10168" y="9338"/>
                  </a:cubicBezTo>
                  <a:lnTo>
                    <a:pt x="10174" y="9321"/>
                  </a:lnTo>
                  <a:cubicBezTo>
                    <a:pt x="10182" y="9298"/>
                    <a:pt x="10182" y="9268"/>
                    <a:pt x="10185" y="9241"/>
                  </a:cubicBezTo>
                  <a:cubicBezTo>
                    <a:pt x="10191" y="9178"/>
                    <a:pt x="10194" y="9114"/>
                    <a:pt x="10191" y="9047"/>
                  </a:cubicBezTo>
                  <a:cubicBezTo>
                    <a:pt x="10188" y="8990"/>
                    <a:pt x="10188" y="8933"/>
                    <a:pt x="10182" y="8877"/>
                  </a:cubicBezTo>
                  <a:cubicBezTo>
                    <a:pt x="10171" y="8820"/>
                    <a:pt x="10165" y="8763"/>
                    <a:pt x="10154" y="8703"/>
                  </a:cubicBezTo>
                  <a:cubicBezTo>
                    <a:pt x="10141" y="8589"/>
                    <a:pt x="10125" y="8475"/>
                    <a:pt x="10101" y="8365"/>
                  </a:cubicBezTo>
                  <a:cubicBezTo>
                    <a:pt x="10077" y="8238"/>
                    <a:pt x="10044" y="8114"/>
                    <a:pt x="10014" y="7990"/>
                  </a:cubicBezTo>
                  <a:cubicBezTo>
                    <a:pt x="9981" y="7866"/>
                    <a:pt x="9947" y="7743"/>
                    <a:pt x="9907" y="7622"/>
                  </a:cubicBezTo>
                  <a:cubicBezTo>
                    <a:pt x="9830" y="7375"/>
                    <a:pt x="9750" y="7131"/>
                    <a:pt x="9670" y="6886"/>
                  </a:cubicBezTo>
                  <a:cubicBezTo>
                    <a:pt x="9509" y="6405"/>
                    <a:pt x="9342" y="5927"/>
                    <a:pt x="9178" y="5445"/>
                  </a:cubicBezTo>
                  <a:cubicBezTo>
                    <a:pt x="9138" y="5331"/>
                    <a:pt x="9101" y="5221"/>
                    <a:pt x="9061" y="5107"/>
                  </a:cubicBezTo>
                  <a:cubicBezTo>
                    <a:pt x="9021" y="4990"/>
                    <a:pt x="8984" y="4876"/>
                    <a:pt x="8941" y="4763"/>
                  </a:cubicBezTo>
                  <a:cubicBezTo>
                    <a:pt x="8847" y="4518"/>
                    <a:pt x="8753" y="4271"/>
                    <a:pt x="8663" y="4024"/>
                  </a:cubicBezTo>
                  <a:cubicBezTo>
                    <a:pt x="8579" y="3796"/>
                    <a:pt x="8502" y="3569"/>
                    <a:pt x="8422" y="3342"/>
                  </a:cubicBezTo>
                  <a:cubicBezTo>
                    <a:pt x="8379" y="3218"/>
                    <a:pt x="8339" y="3094"/>
                    <a:pt x="8288" y="2973"/>
                  </a:cubicBezTo>
                  <a:cubicBezTo>
                    <a:pt x="8242" y="2863"/>
                    <a:pt x="8195" y="2752"/>
                    <a:pt x="8148" y="2642"/>
                  </a:cubicBezTo>
                  <a:cubicBezTo>
                    <a:pt x="8044" y="2411"/>
                    <a:pt x="7937" y="2181"/>
                    <a:pt x="7847" y="1947"/>
                  </a:cubicBezTo>
                  <a:cubicBezTo>
                    <a:pt x="7827" y="1894"/>
                    <a:pt x="7807" y="1837"/>
                    <a:pt x="7790" y="1783"/>
                  </a:cubicBezTo>
                  <a:cubicBezTo>
                    <a:pt x="7766" y="1723"/>
                    <a:pt x="7743" y="1659"/>
                    <a:pt x="7720" y="1599"/>
                  </a:cubicBezTo>
                  <a:cubicBezTo>
                    <a:pt x="7700" y="1545"/>
                    <a:pt x="7676" y="1492"/>
                    <a:pt x="7653" y="1435"/>
                  </a:cubicBezTo>
                  <a:cubicBezTo>
                    <a:pt x="7633" y="1385"/>
                    <a:pt x="7606" y="1335"/>
                    <a:pt x="7586" y="1284"/>
                  </a:cubicBezTo>
                  <a:cubicBezTo>
                    <a:pt x="7536" y="1167"/>
                    <a:pt x="7479" y="1057"/>
                    <a:pt x="7428" y="943"/>
                  </a:cubicBezTo>
                  <a:cubicBezTo>
                    <a:pt x="7405" y="893"/>
                    <a:pt x="7385" y="840"/>
                    <a:pt x="7365" y="786"/>
                  </a:cubicBezTo>
                  <a:cubicBezTo>
                    <a:pt x="7345" y="736"/>
                    <a:pt x="7328" y="682"/>
                    <a:pt x="7305" y="633"/>
                  </a:cubicBezTo>
                  <a:cubicBezTo>
                    <a:pt x="7282" y="585"/>
                    <a:pt x="7258" y="539"/>
                    <a:pt x="7238" y="489"/>
                  </a:cubicBezTo>
                  <a:cubicBezTo>
                    <a:pt x="7218" y="442"/>
                    <a:pt x="7201" y="395"/>
                    <a:pt x="7181" y="348"/>
                  </a:cubicBezTo>
                  <a:cubicBezTo>
                    <a:pt x="7158" y="288"/>
                    <a:pt x="7131" y="228"/>
                    <a:pt x="7101" y="171"/>
                  </a:cubicBezTo>
                  <a:cubicBezTo>
                    <a:pt x="7091" y="154"/>
                    <a:pt x="7081" y="141"/>
                    <a:pt x="7071" y="124"/>
                  </a:cubicBezTo>
                  <a:cubicBezTo>
                    <a:pt x="7054" y="100"/>
                    <a:pt x="7038" y="77"/>
                    <a:pt x="7018" y="57"/>
                  </a:cubicBezTo>
                  <a:cubicBezTo>
                    <a:pt x="7001" y="43"/>
                    <a:pt x="6971" y="31"/>
                    <a:pt x="6951" y="20"/>
                  </a:cubicBezTo>
                  <a:cubicBezTo>
                    <a:pt x="6926" y="8"/>
                    <a:pt x="6897" y="1"/>
                    <a:pt x="6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926737" y="1409944"/>
              <a:ext cx="424321" cy="149694"/>
            </a:xfrm>
            <a:custGeom>
              <a:avLst/>
              <a:gdLst/>
              <a:ahLst/>
              <a:cxnLst/>
              <a:rect l="l" t="t" r="r" b="b"/>
              <a:pathLst>
                <a:path w="5918" h="2088" extrusionOk="0">
                  <a:moveTo>
                    <a:pt x="5576" y="1"/>
                  </a:moveTo>
                  <a:cubicBezTo>
                    <a:pt x="5566" y="1"/>
                    <a:pt x="5556" y="1"/>
                    <a:pt x="5546" y="4"/>
                  </a:cubicBezTo>
                  <a:cubicBezTo>
                    <a:pt x="5506" y="8"/>
                    <a:pt x="5469" y="18"/>
                    <a:pt x="5429" y="28"/>
                  </a:cubicBezTo>
                  <a:cubicBezTo>
                    <a:pt x="5396" y="38"/>
                    <a:pt x="5359" y="48"/>
                    <a:pt x="5326" y="61"/>
                  </a:cubicBezTo>
                  <a:cubicBezTo>
                    <a:pt x="5306" y="68"/>
                    <a:pt x="5282" y="75"/>
                    <a:pt x="5261" y="81"/>
                  </a:cubicBezTo>
                  <a:cubicBezTo>
                    <a:pt x="5249" y="84"/>
                    <a:pt x="5238" y="88"/>
                    <a:pt x="5225" y="95"/>
                  </a:cubicBezTo>
                  <a:cubicBezTo>
                    <a:pt x="5158" y="121"/>
                    <a:pt x="5088" y="155"/>
                    <a:pt x="5021" y="185"/>
                  </a:cubicBezTo>
                  <a:cubicBezTo>
                    <a:pt x="4951" y="215"/>
                    <a:pt x="4877" y="242"/>
                    <a:pt x="4807" y="272"/>
                  </a:cubicBezTo>
                  <a:cubicBezTo>
                    <a:pt x="4667" y="325"/>
                    <a:pt x="4523" y="379"/>
                    <a:pt x="4379" y="430"/>
                  </a:cubicBezTo>
                  <a:cubicBezTo>
                    <a:pt x="4105" y="530"/>
                    <a:pt x="3827" y="623"/>
                    <a:pt x="3549" y="720"/>
                  </a:cubicBezTo>
                  <a:cubicBezTo>
                    <a:pt x="3463" y="747"/>
                    <a:pt x="3379" y="777"/>
                    <a:pt x="3295" y="807"/>
                  </a:cubicBezTo>
                  <a:cubicBezTo>
                    <a:pt x="3239" y="827"/>
                    <a:pt x="3185" y="847"/>
                    <a:pt x="3128" y="864"/>
                  </a:cubicBezTo>
                  <a:cubicBezTo>
                    <a:pt x="3061" y="887"/>
                    <a:pt x="2991" y="907"/>
                    <a:pt x="2921" y="927"/>
                  </a:cubicBezTo>
                  <a:cubicBezTo>
                    <a:pt x="2847" y="947"/>
                    <a:pt x="2773" y="971"/>
                    <a:pt x="2700" y="995"/>
                  </a:cubicBezTo>
                  <a:cubicBezTo>
                    <a:pt x="2402" y="1092"/>
                    <a:pt x="2108" y="1195"/>
                    <a:pt x="1814" y="1299"/>
                  </a:cubicBezTo>
                  <a:cubicBezTo>
                    <a:pt x="1526" y="1402"/>
                    <a:pt x="1235" y="1503"/>
                    <a:pt x="944" y="1606"/>
                  </a:cubicBezTo>
                  <a:cubicBezTo>
                    <a:pt x="803" y="1657"/>
                    <a:pt x="666" y="1717"/>
                    <a:pt x="526" y="1770"/>
                  </a:cubicBezTo>
                  <a:cubicBezTo>
                    <a:pt x="453" y="1801"/>
                    <a:pt x="379" y="1827"/>
                    <a:pt x="305" y="1858"/>
                  </a:cubicBezTo>
                  <a:cubicBezTo>
                    <a:pt x="238" y="1884"/>
                    <a:pt x="175" y="1918"/>
                    <a:pt x="108" y="1947"/>
                  </a:cubicBezTo>
                  <a:cubicBezTo>
                    <a:pt x="84" y="1958"/>
                    <a:pt x="61" y="1968"/>
                    <a:pt x="38" y="1978"/>
                  </a:cubicBezTo>
                  <a:cubicBezTo>
                    <a:pt x="24" y="1984"/>
                    <a:pt x="14" y="1995"/>
                    <a:pt x="8" y="2008"/>
                  </a:cubicBezTo>
                  <a:cubicBezTo>
                    <a:pt x="1" y="2021"/>
                    <a:pt x="1" y="2035"/>
                    <a:pt x="4" y="2048"/>
                  </a:cubicBezTo>
                  <a:cubicBezTo>
                    <a:pt x="12" y="2072"/>
                    <a:pt x="36" y="2088"/>
                    <a:pt x="58" y="2088"/>
                  </a:cubicBezTo>
                  <a:cubicBezTo>
                    <a:pt x="64" y="2088"/>
                    <a:pt x="69" y="2087"/>
                    <a:pt x="75" y="2085"/>
                  </a:cubicBezTo>
                  <a:cubicBezTo>
                    <a:pt x="152" y="2055"/>
                    <a:pt x="229" y="2025"/>
                    <a:pt x="302" y="1995"/>
                  </a:cubicBezTo>
                  <a:cubicBezTo>
                    <a:pt x="376" y="1964"/>
                    <a:pt x="450" y="1935"/>
                    <a:pt x="523" y="1907"/>
                  </a:cubicBezTo>
                  <a:cubicBezTo>
                    <a:pt x="663" y="1850"/>
                    <a:pt x="803" y="1790"/>
                    <a:pt x="944" y="1737"/>
                  </a:cubicBezTo>
                  <a:cubicBezTo>
                    <a:pt x="1015" y="1714"/>
                    <a:pt x="1081" y="1690"/>
                    <a:pt x="1152" y="1667"/>
                  </a:cubicBezTo>
                  <a:cubicBezTo>
                    <a:pt x="1228" y="1640"/>
                    <a:pt x="1305" y="1617"/>
                    <a:pt x="1382" y="1589"/>
                  </a:cubicBezTo>
                  <a:cubicBezTo>
                    <a:pt x="1523" y="1540"/>
                    <a:pt x="1666" y="1493"/>
                    <a:pt x="1810" y="1443"/>
                  </a:cubicBezTo>
                  <a:cubicBezTo>
                    <a:pt x="2101" y="1342"/>
                    <a:pt x="2392" y="1242"/>
                    <a:pt x="2687" y="1152"/>
                  </a:cubicBezTo>
                  <a:cubicBezTo>
                    <a:pt x="2760" y="1128"/>
                    <a:pt x="2833" y="1105"/>
                    <a:pt x="2907" y="1085"/>
                  </a:cubicBezTo>
                  <a:cubicBezTo>
                    <a:pt x="2984" y="1061"/>
                    <a:pt x="3058" y="1041"/>
                    <a:pt x="3131" y="1018"/>
                  </a:cubicBezTo>
                  <a:cubicBezTo>
                    <a:pt x="3188" y="1001"/>
                    <a:pt x="3245" y="984"/>
                    <a:pt x="3299" y="964"/>
                  </a:cubicBezTo>
                  <a:cubicBezTo>
                    <a:pt x="3315" y="958"/>
                    <a:pt x="3332" y="951"/>
                    <a:pt x="3349" y="947"/>
                  </a:cubicBezTo>
                  <a:cubicBezTo>
                    <a:pt x="3415" y="924"/>
                    <a:pt x="3480" y="901"/>
                    <a:pt x="3546" y="878"/>
                  </a:cubicBezTo>
                  <a:cubicBezTo>
                    <a:pt x="3824" y="780"/>
                    <a:pt x="4102" y="683"/>
                    <a:pt x="4383" y="586"/>
                  </a:cubicBezTo>
                  <a:cubicBezTo>
                    <a:pt x="4526" y="533"/>
                    <a:pt x="4673" y="483"/>
                    <a:pt x="4820" y="433"/>
                  </a:cubicBezTo>
                  <a:cubicBezTo>
                    <a:pt x="4891" y="410"/>
                    <a:pt x="4960" y="382"/>
                    <a:pt x="5031" y="356"/>
                  </a:cubicBezTo>
                  <a:cubicBezTo>
                    <a:pt x="5098" y="332"/>
                    <a:pt x="5165" y="305"/>
                    <a:pt x="5232" y="279"/>
                  </a:cubicBezTo>
                  <a:cubicBezTo>
                    <a:pt x="5289" y="255"/>
                    <a:pt x="5346" y="235"/>
                    <a:pt x="5402" y="219"/>
                  </a:cubicBezTo>
                  <a:cubicBezTo>
                    <a:pt x="5453" y="198"/>
                    <a:pt x="5506" y="182"/>
                    <a:pt x="5559" y="169"/>
                  </a:cubicBezTo>
                  <a:cubicBezTo>
                    <a:pt x="5573" y="165"/>
                    <a:pt x="5587" y="165"/>
                    <a:pt x="5599" y="165"/>
                  </a:cubicBezTo>
                  <a:lnTo>
                    <a:pt x="5619" y="169"/>
                  </a:lnTo>
                  <a:cubicBezTo>
                    <a:pt x="5630" y="172"/>
                    <a:pt x="5636" y="175"/>
                    <a:pt x="5647" y="178"/>
                  </a:cubicBezTo>
                  <a:lnTo>
                    <a:pt x="5660" y="198"/>
                  </a:lnTo>
                  <a:cubicBezTo>
                    <a:pt x="5673" y="212"/>
                    <a:pt x="5683" y="222"/>
                    <a:pt x="5690" y="239"/>
                  </a:cubicBezTo>
                  <a:cubicBezTo>
                    <a:pt x="5700" y="259"/>
                    <a:pt x="5710" y="282"/>
                    <a:pt x="5717" y="302"/>
                  </a:cubicBezTo>
                  <a:cubicBezTo>
                    <a:pt x="5723" y="325"/>
                    <a:pt x="5730" y="349"/>
                    <a:pt x="5733" y="369"/>
                  </a:cubicBezTo>
                  <a:cubicBezTo>
                    <a:pt x="5747" y="433"/>
                    <a:pt x="5757" y="496"/>
                    <a:pt x="5767" y="556"/>
                  </a:cubicBezTo>
                  <a:cubicBezTo>
                    <a:pt x="5770" y="580"/>
                    <a:pt x="5777" y="597"/>
                    <a:pt x="5794" y="610"/>
                  </a:cubicBezTo>
                  <a:cubicBezTo>
                    <a:pt x="5807" y="620"/>
                    <a:pt x="5827" y="626"/>
                    <a:pt x="5847" y="626"/>
                  </a:cubicBezTo>
                  <a:cubicBezTo>
                    <a:pt x="5863" y="626"/>
                    <a:pt x="5884" y="617"/>
                    <a:pt x="5897" y="600"/>
                  </a:cubicBezTo>
                  <a:cubicBezTo>
                    <a:pt x="5908" y="586"/>
                    <a:pt x="5917" y="566"/>
                    <a:pt x="5914" y="550"/>
                  </a:cubicBezTo>
                  <a:cubicBezTo>
                    <a:pt x="5908" y="506"/>
                    <a:pt x="5900" y="463"/>
                    <a:pt x="5891" y="419"/>
                  </a:cubicBezTo>
                  <a:cubicBezTo>
                    <a:pt x="5884" y="376"/>
                    <a:pt x="5877" y="336"/>
                    <a:pt x="5867" y="296"/>
                  </a:cubicBezTo>
                  <a:cubicBezTo>
                    <a:pt x="5860" y="259"/>
                    <a:pt x="5847" y="222"/>
                    <a:pt x="5834" y="185"/>
                  </a:cubicBezTo>
                  <a:cubicBezTo>
                    <a:pt x="5823" y="158"/>
                    <a:pt x="5810" y="132"/>
                    <a:pt x="5790" y="109"/>
                  </a:cubicBezTo>
                  <a:lnTo>
                    <a:pt x="5777" y="88"/>
                  </a:lnTo>
                  <a:cubicBezTo>
                    <a:pt x="5760" y="64"/>
                    <a:pt x="5737" y="44"/>
                    <a:pt x="5710" y="31"/>
                  </a:cubicBezTo>
                  <a:cubicBezTo>
                    <a:pt x="5700" y="28"/>
                    <a:pt x="5690" y="24"/>
                    <a:pt x="5680" y="21"/>
                  </a:cubicBezTo>
                  <a:cubicBezTo>
                    <a:pt x="5667" y="15"/>
                    <a:pt x="5650" y="11"/>
                    <a:pt x="5636" y="8"/>
                  </a:cubicBezTo>
                  <a:cubicBezTo>
                    <a:pt x="5623" y="1"/>
                    <a:pt x="5603" y="1"/>
                    <a:pt x="5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888449" y="1571825"/>
              <a:ext cx="218470" cy="686599"/>
            </a:xfrm>
            <a:custGeom>
              <a:avLst/>
              <a:gdLst/>
              <a:ahLst/>
              <a:cxnLst/>
              <a:rect l="l" t="t" r="r" b="b"/>
              <a:pathLst>
                <a:path w="3047" h="9577" extrusionOk="0">
                  <a:moveTo>
                    <a:pt x="135" y="1"/>
                  </a:moveTo>
                  <a:cubicBezTo>
                    <a:pt x="121" y="1"/>
                    <a:pt x="107" y="3"/>
                    <a:pt x="93" y="7"/>
                  </a:cubicBezTo>
                  <a:cubicBezTo>
                    <a:pt x="60" y="21"/>
                    <a:pt x="33" y="44"/>
                    <a:pt x="16" y="78"/>
                  </a:cubicBezTo>
                  <a:cubicBezTo>
                    <a:pt x="0" y="111"/>
                    <a:pt x="0" y="145"/>
                    <a:pt x="10" y="181"/>
                  </a:cubicBezTo>
                  <a:cubicBezTo>
                    <a:pt x="24" y="234"/>
                    <a:pt x="40" y="288"/>
                    <a:pt x="53" y="342"/>
                  </a:cubicBezTo>
                  <a:cubicBezTo>
                    <a:pt x="67" y="395"/>
                    <a:pt x="81" y="452"/>
                    <a:pt x="97" y="506"/>
                  </a:cubicBezTo>
                  <a:cubicBezTo>
                    <a:pt x="133" y="620"/>
                    <a:pt x="174" y="730"/>
                    <a:pt x="207" y="844"/>
                  </a:cubicBezTo>
                  <a:cubicBezTo>
                    <a:pt x="244" y="961"/>
                    <a:pt x="277" y="1074"/>
                    <a:pt x="314" y="1188"/>
                  </a:cubicBezTo>
                  <a:cubicBezTo>
                    <a:pt x="357" y="1312"/>
                    <a:pt x="398" y="1432"/>
                    <a:pt x="438" y="1556"/>
                  </a:cubicBezTo>
                  <a:cubicBezTo>
                    <a:pt x="475" y="1666"/>
                    <a:pt x="508" y="1776"/>
                    <a:pt x="542" y="1887"/>
                  </a:cubicBezTo>
                  <a:cubicBezTo>
                    <a:pt x="578" y="2011"/>
                    <a:pt x="612" y="2131"/>
                    <a:pt x="649" y="2255"/>
                  </a:cubicBezTo>
                  <a:cubicBezTo>
                    <a:pt x="719" y="2499"/>
                    <a:pt x="789" y="2743"/>
                    <a:pt x="863" y="2988"/>
                  </a:cubicBezTo>
                  <a:cubicBezTo>
                    <a:pt x="899" y="3114"/>
                    <a:pt x="939" y="3238"/>
                    <a:pt x="980" y="3365"/>
                  </a:cubicBezTo>
                  <a:cubicBezTo>
                    <a:pt x="1016" y="3479"/>
                    <a:pt x="1053" y="3590"/>
                    <a:pt x="1090" y="3706"/>
                  </a:cubicBezTo>
                  <a:cubicBezTo>
                    <a:pt x="1127" y="3823"/>
                    <a:pt x="1160" y="3940"/>
                    <a:pt x="1200" y="4058"/>
                  </a:cubicBezTo>
                  <a:cubicBezTo>
                    <a:pt x="1244" y="4184"/>
                    <a:pt x="1285" y="4312"/>
                    <a:pt x="1328" y="4439"/>
                  </a:cubicBezTo>
                  <a:cubicBezTo>
                    <a:pt x="1405" y="4673"/>
                    <a:pt x="1475" y="4907"/>
                    <a:pt x="1549" y="5141"/>
                  </a:cubicBezTo>
                  <a:cubicBezTo>
                    <a:pt x="1629" y="5385"/>
                    <a:pt x="1699" y="5629"/>
                    <a:pt x="1773" y="5877"/>
                  </a:cubicBezTo>
                  <a:cubicBezTo>
                    <a:pt x="1842" y="6118"/>
                    <a:pt x="1919" y="6359"/>
                    <a:pt x="1987" y="6603"/>
                  </a:cubicBezTo>
                  <a:cubicBezTo>
                    <a:pt x="2020" y="6723"/>
                    <a:pt x="2057" y="6844"/>
                    <a:pt x="2090" y="6964"/>
                  </a:cubicBezTo>
                  <a:cubicBezTo>
                    <a:pt x="2123" y="7084"/>
                    <a:pt x="2163" y="7208"/>
                    <a:pt x="2200" y="7328"/>
                  </a:cubicBezTo>
                  <a:cubicBezTo>
                    <a:pt x="2271" y="7566"/>
                    <a:pt x="2338" y="7804"/>
                    <a:pt x="2404" y="8040"/>
                  </a:cubicBezTo>
                  <a:cubicBezTo>
                    <a:pt x="2418" y="8101"/>
                    <a:pt x="2438" y="8161"/>
                    <a:pt x="2455" y="8221"/>
                  </a:cubicBezTo>
                  <a:cubicBezTo>
                    <a:pt x="2472" y="8275"/>
                    <a:pt x="2492" y="8329"/>
                    <a:pt x="2505" y="8382"/>
                  </a:cubicBezTo>
                  <a:cubicBezTo>
                    <a:pt x="2525" y="8442"/>
                    <a:pt x="2541" y="8506"/>
                    <a:pt x="2562" y="8562"/>
                  </a:cubicBezTo>
                  <a:cubicBezTo>
                    <a:pt x="2578" y="8622"/>
                    <a:pt x="2598" y="8679"/>
                    <a:pt x="2619" y="8739"/>
                  </a:cubicBezTo>
                  <a:cubicBezTo>
                    <a:pt x="2652" y="8837"/>
                    <a:pt x="2682" y="8934"/>
                    <a:pt x="2712" y="9031"/>
                  </a:cubicBezTo>
                  <a:cubicBezTo>
                    <a:pt x="2739" y="9118"/>
                    <a:pt x="2759" y="9208"/>
                    <a:pt x="2779" y="9295"/>
                  </a:cubicBezTo>
                  <a:cubicBezTo>
                    <a:pt x="2790" y="9352"/>
                    <a:pt x="2799" y="9409"/>
                    <a:pt x="2806" y="9469"/>
                  </a:cubicBezTo>
                  <a:cubicBezTo>
                    <a:pt x="2813" y="9499"/>
                    <a:pt x="2822" y="9525"/>
                    <a:pt x="2846" y="9549"/>
                  </a:cubicBezTo>
                  <a:cubicBezTo>
                    <a:pt x="2867" y="9567"/>
                    <a:pt x="2892" y="9576"/>
                    <a:pt x="2918" y="9576"/>
                  </a:cubicBezTo>
                  <a:cubicBezTo>
                    <a:pt x="2922" y="9576"/>
                    <a:pt x="2926" y="9576"/>
                    <a:pt x="2930" y="9576"/>
                  </a:cubicBezTo>
                  <a:cubicBezTo>
                    <a:pt x="2990" y="9573"/>
                    <a:pt x="3046" y="9516"/>
                    <a:pt x="3040" y="9452"/>
                  </a:cubicBezTo>
                  <a:cubicBezTo>
                    <a:pt x="3006" y="9188"/>
                    <a:pt x="2933" y="8934"/>
                    <a:pt x="2853" y="8679"/>
                  </a:cubicBezTo>
                  <a:cubicBezTo>
                    <a:pt x="2816" y="8562"/>
                    <a:pt x="2779" y="8442"/>
                    <a:pt x="2745" y="8321"/>
                  </a:cubicBezTo>
                  <a:cubicBezTo>
                    <a:pt x="2712" y="8208"/>
                    <a:pt x="2676" y="8094"/>
                    <a:pt x="2645" y="7980"/>
                  </a:cubicBezTo>
                  <a:cubicBezTo>
                    <a:pt x="2615" y="7864"/>
                    <a:pt x="2585" y="7743"/>
                    <a:pt x="2552" y="7629"/>
                  </a:cubicBezTo>
                  <a:cubicBezTo>
                    <a:pt x="2518" y="7506"/>
                    <a:pt x="2484" y="7385"/>
                    <a:pt x="2452" y="7265"/>
                  </a:cubicBezTo>
                  <a:cubicBezTo>
                    <a:pt x="2381" y="7017"/>
                    <a:pt x="2314" y="6767"/>
                    <a:pt x="2248" y="6519"/>
                  </a:cubicBezTo>
                  <a:cubicBezTo>
                    <a:pt x="2180" y="6279"/>
                    <a:pt x="2110" y="6044"/>
                    <a:pt x="2043" y="5807"/>
                  </a:cubicBezTo>
                  <a:cubicBezTo>
                    <a:pt x="1973" y="5559"/>
                    <a:pt x="1903" y="5311"/>
                    <a:pt x="1830" y="5067"/>
                  </a:cubicBezTo>
                  <a:cubicBezTo>
                    <a:pt x="1759" y="4830"/>
                    <a:pt x="1689" y="4593"/>
                    <a:pt x="1612" y="4359"/>
                  </a:cubicBezTo>
                  <a:cubicBezTo>
                    <a:pt x="1572" y="4228"/>
                    <a:pt x="1532" y="4101"/>
                    <a:pt x="1488" y="3974"/>
                  </a:cubicBezTo>
                  <a:cubicBezTo>
                    <a:pt x="1451" y="3857"/>
                    <a:pt x="1421" y="3743"/>
                    <a:pt x="1385" y="3626"/>
                  </a:cubicBezTo>
                  <a:cubicBezTo>
                    <a:pt x="1308" y="3389"/>
                    <a:pt x="1228" y="3151"/>
                    <a:pt x="1150" y="2911"/>
                  </a:cubicBezTo>
                  <a:cubicBezTo>
                    <a:pt x="1073" y="2667"/>
                    <a:pt x="1000" y="2419"/>
                    <a:pt x="923" y="2175"/>
                  </a:cubicBezTo>
                  <a:cubicBezTo>
                    <a:pt x="883" y="2051"/>
                    <a:pt x="846" y="1930"/>
                    <a:pt x="809" y="1810"/>
                  </a:cubicBezTo>
                  <a:cubicBezTo>
                    <a:pt x="776" y="1699"/>
                    <a:pt x="739" y="1589"/>
                    <a:pt x="703" y="1483"/>
                  </a:cubicBezTo>
                  <a:cubicBezTo>
                    <a:pt x="658" y="1362"/>
                    <a:pt x="618" y="1242"/>
                    <a:pt x="578" y="1121"/>
                  </a:cubicBezTo>
                  <a:cubicBezTo>
                    <a:pt x="538" y="1004"/>
                    <a:pt x="505" y="887"/>
                    <a:pt x="471" y="773"/>
                  </a:cubicBezTo>
                  <a:cubicBezTo>
                    <a:pt x="438" y="653"/>
                    <a:pt x="402" y="539"/>
                    <a:pt x="361" y="422"/>
                  </a:cubicBezTo>
                  <a:cubicBezTo>
                    <a:pt x="345" y="369"/>
                    <a:pt x="331" y="315"/>
                    <a:pt x="314" y="259"/>
                  </a:cubicBezTo>
                  <a:cubicBezTo>
                    <a:pt x="301" y="205"/>
                    <a:pt x="288" y="148"/>
                    <a:pt x="268" y="94"/>
                  </a:cubicBezTo>
                  <a:cubicBezTo>
                    <a:pt x="249" y="38"/>
                    <a:pt x="193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8020807" y="2155689"/>
              <a:ext cx="30257" cy="26956"/>
            </a:xfrm>
            <a:custGeom>
              <a:avLst/>
              <a:gdLst/>
              <a:ahLst/>
              <a:cxnLst/>
              <a:rect l="l" t="t" r="r" b="b"/>
              <a:pathLst>
                <a:path w="422" h="376" extrusionOk="0">
                  <a:moveTo>
                    <a:pt x="210" y="0"/>
                  </a:moveTo>
                  <a:cubicBezTo>
                    <a:pt x="190" y="0"/>
                    <a:pt x="170" y="4"/>
                    <a:pt x="150" y="10"/>
                  </a:cubicBezTo>
                  <a:cubicBezTo>
                    <a:pt x="53" y="44"/>
                    <a:pt x="0" y="154"/>
                    <a:pt x="33" y="251"/>
                  </a:cubicBezTo>
                  <a:cubicBezTo>
                    <a:pt x="60" y="328"/>
                    <a:pt x="134" y="375"/>
                    <a:pt x="213" y="375"/>
                  </a:cubicBezTo>
                  <a:cubicBezTo>
                    <a:pt x="233" y="375"/>
                    <a:pt x="254" y="372"/>
                    <a:pt x="274" y="365"/>
                  </a:cubicBezTo>
                  <a:cubicBezTo>
                    <a:pt x="368" y="331"/>
                    <a:pt x="422" y="225"/>
                    <a:pt x="388" y="128"/>
                  </a:cubicBezTo>
                  <a:cubicBezTo>
                    <a:pt x="361" y="50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990550" y="2051376"/>
              <a:ext cx="30042" cy="26885"/>
            </a:xfrm>
            <a:custGeom>
              <a:avLst/>
              <a:gdLst/>
              <a:ahLst/>
              <a:cxnLst/>
              <a:rect l="l" t="t" r="r" b="b"/>
              <a:pathLst>
                <a:path w="419" h="375" extrusionOk="0">
                  <a:moveTo>
                    <a:pt x="208" y="1"/>
                  </a:moveTo>
                  <a:cubicBezTo>
                    <a:pt x="188" y="1"/>
                    <a:pt x="168" y="4"/>
                    <a:pt x="148" y="11"/>
                  </a:cubicBezTo>
                  <a:cubicBezTo>
                    <a:pt x="51" y="44"/>
                    <a:pt x="1" y="151"/>
                    <a:pt x="34" y="248"/>
                  </a:cubicBezTo>
                  <a:cubicBezTo>
                    <a:pt x="58" y="325"/>
                    <a:pt x="133" y="375"/>
                    <a:pt x="210" y="375"/>
                  </a:cubicBezTo>
                  <a:cubicBezTo>
                    <a:pt x="229" y="375"/>
                    <a:pt x="249" y="372"/>
                    <a:pt x="268" y="365"/>
                  </a:cubicBezTo>
                  <a:cubicBezTo>
                    <a:pt x="365" y="332"/>
                    <a:pt x="418" y="221"/>
                    <a:pt x="385" y="127"/>
                  </a:cubicBezTo>
                  <a:cubicBezTo>
                    <a:pt x="359" y="51"/>
                    <a:pt x="285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959862" y="1947996"/>
              <a:ext cx="33125" cy="29466"/>
            </a:xfrm>
            <a:custGeom>
              <a:avLst/>
              <a:gdLst/>
              <a:ahLst/>
              <a:cxnLst/>
              <a:rect l="l" t="t" r="r" b="b"/>
              <a:pathLst>
                <a:path w="462" h="411" extrusionOk="0">
                  <a:moveTo>
                    <a:pt x="231" y="0"/>
                  </a:moveTo>
                  <a:cubicBezTo>
                    <a:pt x="209" y="0"/>
                    <a:pt x="186" y="4"/>
                    <a:pt x="164" y="11"/>
                  </a:cubicBezTo>
                  <a:cubicBezTo>
                    <a:pt x="61" y="48"/>
                    <a:pt x="0" y="169"/>
                    <a:pt x="37" y="272"/>
                  </a:cubicBezTo>
                  <a:cubicBezTo>
                    <a:pt x="67" y="357"/>
                    <a:pt x="148" y="410"/>
                    <a:pt x="233" y="410"/>
                  </a:cubicBezTo>
                  <a:cubicBezTo>
                    <a:pt x="255" y="410"/>
                    <a:pt x="277" y="407"/>
                    <a:pt x="298" y="399"/>
                  </a:cubicBezTo>
                  <a:cubicBezTo>
                    <a:pt x="405" y="362"/>
                    <a:pt x="462" y="245"/>
                    <a:pt x="425" y="138"/>
                  </a:cubicBezTo>
                  <a:cubicBezTo>
                    <a:pt x="396" y="53"/>
                    <a:pt x="317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7937062" y="1851498"/>
              <a:ext cx="26959" cy="23874"/>
            </a:xfrm>
            <a:custGeom>
              <a:avLst/>
              <a:gdLst/>
              <a:ahLst/>
              <a:cxnLst/>
              <a:rect l="l" t="t" r="r" b="b"/>
              <a:pathLst>
                <a:path w="376" h="333" extrusionOk="0">
                  <a:moveTo>
                    <a:pt x="189" y="0"/>
                  </a:moveTo>
                  <a:cubicBezTo>
                    <a:pt x="171" y="0"/>
                    <a:pt x="153" y="3"/>
                    <a:pt x="135" y="10"/>
                  </a:cubicBezTo>
                  <a:cubicBezTo>
                    <a:pt x="48" y="39"/>
                    <a:pt x="1" y="136"/>
                    <a:pt x="31" y="220"/>
                  </a:cubicBezTo>
                  <a:cubicBezTo>
                    <a:pt x="55" y="289"/>
                    <a:pt x="121" y="333"/>
                    <a:pt x="191" y="333"/>
                  </a:cubicBezTo>
                  <a:cubicBezTo>
                    <a:pt x="209" y="333"/>
                    <a:pt x="227" y="330"/>
                    <a:pt x="245" y="324"/>
                  </a:cubicBezTo>
                  <a:cubicBezTo>
                    <a:pt x="329" y="294"/>
                    <a:pt x="375" y="197"/>
                    <a:pt x="349" y="113"/>
                  </a:cubicBezTo>
                  <a:cubicBezTo>
                    <a:pt x="325" y="44"/>
                    <a:pt x="25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7910963" y="1759588"/>
              <a:ext cx="28106" cy="25164"/>
            </a:xfrm>
            <a:custGeom>
              <a:avLst/>
              <a:gdLst/>
              <a:ahLst/>
              <a:cxnLst/>
              <a:rect l="l" t="t" r="r" b="b"/>
              <a:pathLst>
                <a:path w="392" h="351" extrusionOk="0">
                  <a:moveTo>
                    <a:pt x="196" y="0"/>
                  </a:moveTo>
                  <a:cubicBezTo>
                    <a:pt x="176" y="0"/>
                    <a:pt x="157" y="3"/>
                    <a:pt x="137" y="11"/>
                  </a:cubicBezTo>
                  <a:cubicBezTo>
                    <a:pt x="47" y="40"/>
                    <a:pt x="0" y="141"/>
                    <a:pt x="31" y="231"/>
                  </a:cubicBezTo>
                  <a:cubicBezTo>
                    <a:pt x="54" y="303"/>
                    <a:pt x="124" y="350"/>
                    <a:pt x="197" y="350"/>
                  </a:cubicBezTo>
                  <a:cubicBezTo>
                    <a:pt x="215" y="350"/>
                    <a:pt x="233" y="347"/>
                    <a:pt x="251" y="341"/>
                  </a:cubicBezTo>
                  <a:cubicBezTo>
                    <a:pt x="341" y="308"/>
                    <a:pt x="392" y="208"/>
                    <a:pt x="361" y="117"/>
                  </a:cubicBezTo>
                  <a:cubicBezTo>
                    <a:pt x="335" y="47"/>
                    <a:pt x="26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885581" y="1666173"/>
              <a:ext cx="26888" cy="24160"/>
            </a:xfrm>
            <a:custGeom>
              <a:avLst/>
              <a:gdLst/>
              <a:ahLst/>
              <a:cxnLst/>
              <a:rect l="l" t="t" r="r" b="b"/>
              <a:pathLst>
                <a:path w="375" h="337" extrusionOk="0">
                  <a:moveTo>
                    <a:pt x="184" y="0"/>
                  </a:moveTo>
                  <a:cubicBezTo>
                    <a:pt x="166" y="0"/>
                    <a:pt x="148" y="3"/>
                    <a:pt x="130" y="9"/>
                  </a:cubicBezTo>
                  <a:cubicBezTo>
                    <a:pt x="47" y="39"/>
                    <a:pt x="0" y="136"/>
                    <a:pt x="30" y="223"/>
                  </a:cubicBezTo>
                  <a:cubicBezTo>
                    <a:pt x="54" y="292"/>
                    <a:pt x="118" y="336"/>
                    <a:pt x="187" y="336"/>
                  </a:cubicBezTo>
                  <a:cubicBezTo>
                    <a:pt x="205" y="336"/>
                    <a:pt x="223" y="333"/>
                    <a:pt x="241" y="327"/>
                  </a:cubicBezTo>
                  <a:cubicBezTo>
                    <a:pt x="328" y="297"/>
                    <a:pt x="374" y="200"/>
                    <a:pt x="344" y="113"/>
                  </a:cubicBezTo>
                  <a:cubicBezTo>
                    <a:pt x="320" y="44"/>
                    <a:pt x="25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815028" y="1671263"/>
              <a:ext cx="85897" cy="50758"/>
            </a:xfrm>
            <a:custGeom>
              <a:avLst/>
              <a:gdLst/>
              <a:ahLst/>
              <a:cxnLst/>
              <a:rect l="l" t="t" r="r" b="b"/>
              <a:pathLst>
                <a:path w="1198" h="708" extrusionOk="0">
                  <a:moveTo>
                    <a:pt x="1091" y="0"/>
                  </a:moveTo>
                  <a:cubicBezTo>
                    <a:pt x="1083" y="0"/>
                    <a:pt x="1076" y="1"/>
                    <a:pt x="1068" y="2"/>
                  </a:cubicBezTo>
                  <a:cubicBezTo>
                    <a:pt x="1007" y="11"/>
                    <a:pt x="950" y="25"/>
                    <a:pt x="893" y="31"/>
                  </a:cubicBezTo>
                  <a:cubicBezTo>
                    <a:pt x="840" y="39"/>
                    <a:pt x="787" y="45"/>
                    <a:pt x="733" y="48"/>
                  </a:cubicBezTo>
                  <a:cubicBezTo>
                    <a:pt x="706" y="48"/>
                    <a:pt x="679" y="48"/>
                    <a:pt x="656" y="45"/>
                  </a:cubicBezTo>
                  <a:cubicBezTo>
                    <a:pt x="626" y="45"/>
                    <a:pt x="599" y="48"/>
                    <a:pt x="572" y="48"/>
                  </a:cubicBezTo>
                  <a:cubicBezTo>
                    <a:pt x="509" y="51"/>
                    <a:pt x="446" y="62"/>
                    <a:pt x="382" y="79"/>
                  </a:cubicBezTo>
                  <a:cubicBezTo>
                    <a:pt x="368" y="82"/>
                    <a:pt x="358" y="85"/>
                    <a:pt x="348" y="88"/>
                  </a:cubicBezTo>
                  <a:cubicBezTo>
                    <a:pt x="302" y="105"/>
                    <a:pt x="254" y="129"/>
                    <a:pt x="211" y="156"/>
                  </a:cubicBezTo>
                  <a:cubicBezTo>
                    <a:pt x="177" y="172"/>
                    <a:pt x="151" y="196"/>
                    <a:pt x="121" y="216"/>
                  </a:cubicBezTo>
                  <a:cubicBezTo>
                    <a:pt x="91" y="242"/>
                    <a:pt x="57" y="276"/>
                    <a:pt x="41" y="312"/>
                  </a:cubicBezTo>
                  <a:cubicBezTo>
                    <a:pt x="17" y="349"/>
                    <a:pt x="4" y="389"/>
                    <a:pt x="1" y="433"/>
                  </a:cubicBezTo>
                  <a:cubicBezTo>
                    <a:pt x="1" y="473"/>
                    <a:pt x="10" y="510"/>
                    <a:pt x="27" y="547"/>
                  </a:cubicBezTo>
                  <a:cubicBezTo>
                    <a:pt x="44" y="587"/>
                    <a:pt x="74" y="617"/>
                    <a:pt x="108" y="641"/>
                  </a:cubicBezTo>
                  <a:cubicBezTo>
                    <a:pt x="174" y="690"/>
                    <a:pt x="262" y="707"/>
                    <a:pt x="345" y="707"/>
                  </a:cubicBezTo>
                  <a:cubicBezTo>
                    <a:pt x="395" y="707"/>
                    <a:pt x="446" y="707"/>
                    <a:pt x="499" y="704"/>
                  </a:cubicBezTo>
                  <a:cubicBezTo>
                    <a:pt x="509" y="704"/>
                    <a:pt x="523" y="701"/>
                    <a:pt x="532" y="701"/>
                  </a:cubicBezTo>
                  <a:cubicBezTo>
                    <a:pt x="566" y="698"/>
                    <a:pt x="599" y="694"/>
                    <a:pt x="629" y="690"/>
                  </a:cubicBezTo>
                  <a:cubicBezTo>
                    <a:pt x="656" y="690"/>
                    <a:pt x="686" y="687"/>
                    <a:pt x="713" y="681"/>
                  </a:cubicBezTo>
                  <a:cubicBezTo>
                    <a:pt x="743" y="670"/>
                    <a:pt x="770" y="657"/>
                    <a:pt x="800" y="641"/>
                  </a:cubicBezTo>
                  <a:cubicBezTo>
                    <a:pt x="847" y="607"/>
                    <a:pt x="877" y="553"/>
                    <a:pt x="860" y="493"/>
                  </a:cubicBezTo>
                  <a:cubicBezTo>
                    <a:pt x="853" y="460"/>
                    <a:pt x="830" y="430"/>
                    <a:pt x="800" y="413"/>
                  </a:cubicBezTo>
                  <a:cubicBezTo>
                    <a:pt x="779" y="399"/>
                    <a:pt x="758" y="395"/>
                    <a:pt x="736" y="395"/>
                  </a:cubicBezTo>
                  <a:cubicBezTo>
                    <a:pt x="727" y="395"/>
                    <a:pt x="717" y="395"/>
                    <a:pt x="706" y="397"/>
                  </a:cubicBezTo>
                  <a:cubicBezTo>
                    <a:pt x="679" y="400"/>
                    <a:pt x="653" y="400"/>
                    <a:pt x="626" y="403"/>
                  </a:cubicBezTo>
                  <a:cubicBezTo>
                    <a:pt x="606" y="406"/>
                    <a:pt x="586" y="409"/>
                    <a:pt x="563" y="413"/>
                  </a:cubicBezTo>
                  <a:cubicBezTo>
                    <a:pt x="523" y="420"/>
                    <a:pt x="486" y="426"/>
                    <a:pt x="446" y="433"/>
                  </a:cubicBezTo>
                  <a:cubicBezTo>
                    <a:pt x="419" y="435"/>
                    <a:pt x="393" y="436"/>
                    <a:pt x="367" y="436"/>
                  </a:cubicBezTo>
                  <a:cubicBezTo>
                    <a:pt x="342" y="436"/>
                    <a:pt x="317" y="435"/>
                    <a:pt x="291" y="433"/>
                  </a:cubicBezTo>
                  <a:cubicBezTo>
                    <a:pt x="302" y="417"/>
                    <a:pt x="318" y="403"/>
                    <a:pt x="332" y="389"/>
                  </a:cubicBezTo>
                  <a:cubicBezTo>
                    <a:pt x="365" y="366"/>
                    <a:pt x="402" y="349"/>
                    <a:pt x="442" y="332"/>
                  </a:cubicBezTo>
                  <a:cubicBezTo>
                    <a:pt x="492" y="316"/>
                    <a:pt x="543" y="299"/>
                    <a:pt x="592" y="289"/>
                  </a:cubicBezTo>
                  <a:cubicBezTo>
                    <a:pt x="646" y="276"/>
                    <a:pt x="699" y="272"/>
                    <a:pt x="753" y="263"/>
                  </a:cubicBezTo>
                  <a:cubicBezTo>
                    <a:pt x="807" y="249"/>
                    <a:pt x="864" y="236"/>
                    <a:pt x="920" y="229"/>
                  </a:cubicBezTo>
                  <a:cubicBezTo>
                    <a:pt x="987" y="219"/>
                    <a:pt x="1051" y="206"/>
                    <a:pt x="1114" y="196"/>
                  </a:cubicBezTo>
                  <a:cubicBezTo>
                    <a:pt x="1168" y="186"/>
                    <a:pt x="1198" y="125"/>
                    <a:pt x="1188" y="76"/>
                  </a:cubicBezTo>
                  <a:cubicBezTo>
                    <a:pt x="1181" y="48"/>
                    <a:pt x="1165" y="28"/>
                    <a:pt x="1141" y="15"/>
                  </a:cubicBezTo>
                  <a:cubicBezTo>
                    <a:pt x="1124" y="4"/>
                    <a:pt x="1108" y="0"/>
                    <a:pt x="1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839478" y="1761667"/>
              <a:ext cx="89984" cy="54128"/>
            </a:xfrm>
            <a:custGeom>
              <a:avLst/>
              <a:gdLst/>
              <a:ahLst/>
              <a:cxnLst/>
              <a:rect l="l" t="t" r="r" b="b"/>
              <a:pathLst>
                <a:path w="1255" h="755" extrusionOk="0">
                  <a:moveTo>
                    <a:pt x="1147" y="0"/>
                  </a:moveTo>
                  <a:cubicBezTo>
                    <a:pt x="1139" y="0"/>
                    <a:pt x="1130" y="1"/>
                    <a:pt x="1121" y="2"/>
                  </a:cubicBezTo>
                  <a:cubicBezTo>
                    <a:pt x="1017" y="15"/>
                    <a:pt x="914" y="31"/>
                    <a:pt x="810" y="45"/>
                  </a:cubicBezTo>
                  <a:cubicBezTo>
                    <a:pt x="760" y="51"/>
                    <a:pt x="707" y="59"/>
                    <a:pt x="656" y="65"/>
                  </a:cubicBezTo>
                  <a:cubicBezTo>
                    <a:pt x="606" y="72"/>
                    <a:pt x="552" y="79"/>
                    <a:pt x="503" y="85"/>
                  </a:cubicBezTo>
                  <a:cubicBezTo>
                    <a:pt x="449" y="95"/>
                    <a:pt x="395" y="112"/>
                    <a:pt x="345" y="129"/>
                  </a:cubicBezTo>
                  <a:lnTo>
                    <a:pt x="335" y="132"/>
                  </a:lnTo>
                  <a:cubicBezTo>
                    <a:pt x="282" y="149"/>
                    <a:pt x="228" y="172"/>
                    <a:pt x="182" y="202"/>
                  </a:cubicBezTo>
                  <a:cubicBezTo>
                    <a:pt x="125" y="239"/>
                    <a:pt x="68" y="289"/>
                    <a:pt x="34" y="352"/>
                  </a:cubicBezTo>
                  <a:cubicBezTo>
                    <a:pt x="14" y="386"/>
                    <a:pt x="11" y="416"/>
                    <a:pt x="4" y="453"/>
                  </a:cubicBezTo>
                  <a:cubicBezTo>
                    <a:pt x="1" y="470"/>
                    <a:pt x="1" y="483"/>
                    <a:pt x="1" y="500"/>
                  </a:cubicBezTo>
                  <a:cubicBezTo>
                    <a:pt x="4" y="540"/>
                    <a:pt x="14" y="576"/>
                    <a:pt x="31" y="613"/>
                  </a:cubicBezTo>
                  <a:cubicBezTo>
                    <a:pt x="48" y="647"/>
                    <a:pt x="74" y="677"/>
                    <a:pt x="105" y="697"/>
                  </a:cubicBezTo>
                  <a:cubicBezTo>
                    <a:pt x="137" y="721"/>
                    <a:pt x="178" y="737"/>
                    <a:pt x="218" y="744"/>
                  </a:cubicBezTo>
                  <a:cubicBezTo>
                    <a:pt x="245" y="751"/>
                    <a:pt x="271" y="755"/>
                    <a:pt x="297" y="755"/>
                  </a:cubicBezTo>
                  <a:cubicBezTo>
                    <a:pt x="305" y="755"/>
                    <a:pt x="314" y="755"/>
                    <a:pt x="322" y="754"/>
                  </a:cubicBezTo>
                  <a:cubicBezTo>
                    <a:pt x="378" y="751"/>
                    <a:pt x="432" y="744"/>
                    <a:pt x="486" y="737"/>
                  </a:cubicBezTo>
                  <a:cubicBezTo>
                    <a:pt x="515" y="734"/>
                    <a:pt x="546" y="731"/>
                    <a:pt x="576" y="727"/>
                  </a:cubicBezTo>
                  <a:cubicBezTo>
                    <a:pt x="593" y="727"/>
                    <a:pt x="609" y="724"/>
                    <a:pt x="629" y="724"/>
                  </a:cubicBezTo>
                  <a:cubicBezTo>
                    <a:pt x="653" y="721"/>
                    <a:pt x="676" y="717"/>
                    <a:pt x="703" y="710"/>
                  </a:cubicBezTo>
                  <a:cubicBezTo>
                    <a:pt x="750" y="701"/>
                    <a:pt x="784" y="653"/>
                    <a:pt x="787" y="607"/>
                  </a:cubicBezTo>
                  <a:cubicBezTo>
                    <a:pt x="787" y="550"/>
                    <a:pt x="736" y="493"/>
                    <a:pt x="676" y="493"/>
                  </a:cubicBezTo>
                  <a:cubicBezTo>
                    <a:pt x="643" y="493"/>
                    <a:pt x="609" y="500"/>
                    <a:pt x="576" y="507"/>
                  </a:cubicBezTo>
                  <a:cubicBezTo>
                    <a:pt x="536" y="510"/>
                    <a:pt x="495" y="510"/>
                    <a:pt x="452" y="510"/>
                  </a:cubicBezTo>
                  <a:cubicBezTo>
                    <a:pt x="409" y="510"/>
                    <a:pt x="362" y="510"/>
                    <a:pt x="318" y="503"/>
                  </a:cubicBezTo>
                  <a:cubicBezTo>
                    <a:pt x="298" y="500"/>
                    <a:pt x="278" y="493"/>
                    <a:pt x="258" y="486"/>
                  </a:cubicBezTo>
                  <a:lnTo>
                    <a:pt x="262" y="483"/>
                  </a:lnTo>
                  <a:cubicBezTo>
                    <a:pt x="271" y="473"/>
                    <a:pt x="282" y="463"/>
                    <a:pt x="292" y="456"/>
                  </a:cubicBezTo>
                  <a:cubicBezTo>
                    <a:pt x="349" y="416"/>
                    <a:pt x="412" y="386"/>
                    <a:pt x="472" y="360"/>
                  </a:cubicBezTo>
                  <a:cubicBezTo>
                    <a:pt x="579" y="320"/>
                    <a:pt x="686" y="286"/>
                    <a:pt x="796" y="263"/>
                  </a:cubicBezTo>
                  <a:cubicBezTo>
                    <a:pt x="920" y="239"/>
                    <a:pt x="1048" y="219"/>
                    <a:pt x="1171" y="202"/>
                  </a:cubicBezTo>
                  <a:cubicBezTo>
                    <a:pt x="1198" y="199"/>
                    <a:pt x="1221" y="175"/>
                    <a:pt x="1235" y="155"/>
                  </a:cubicBezTo>
                  <a:cubicBezTo>
                    <a:pt x="1248" y="132"/>
                    <a:pt x="1255" y="102"/>
                    <a:pt x="1248" y="79"/>
                  </a:cubicBezTo>
                  <a:cubicBezTo>
                    <a:pt x="1241" y="51"/>
                    <a:pt x="1225" y="28"/>
                    <a:pt x="1201" y="15"/>
                  </a:cubicBezTo>
                  <a:cubicBezTo>
                    <a:pt x="1183" y="3"/>
                    <a:pt x="1166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865433" y="1854509"/>
              <a:ext cx="92135" cy="53698"/>
            </a:xfrm>
            <a:custGeom>
              <a:avLst/>
              <a:gdLst/>
              <a:ahLst/>
              <a:cxnLst/>
              <a:rect l="l" t="t" r="r" b="b"/>
              <a:pathLst>
                <a:path w="1285" h="749" extrusionOk="0">
                  <a:moveTo>
                    <a:pt x="1176" y="0"/>
                  </a:moveTo>
                  <a:cubicBezTo>
                    <a:pt x="1174" y="0"/>
                    <a:pt x="1172" y="0"/>
                    <a:pt x="1170" y="1"/>
                  </a:cubicBezTo>
                  <a:cubicBezTo>
                    <a:pt x="1100" y="8"/>
                    <a:pt x="1027" y="14"/>
                    <a:pt x="956" y="24"/>
                  </a:cubicBezTo>
                  <a:cubicBezTo>
                    <a:pt x="903" y="31"/>
                    <a:pt x="849" y="44"/>
                    <a:pt x="792" y="58"/>
                  </a:cubicBezTo>
                  <a:cubicBezTo>
                    <a:pt x="735" y="71"/>
                    <a:pt x="675" y="84"/>
                    <a:pt x="615" y="98"/>
                  </a:cubicBezTo>
                  <a:cubicBezTo>
                    <a:pt x="562" y="115"/>
                    <a:pt x="508" y="131"/>
                    <a:pt x="451" y="148"/>
                  </a:cubicBezTo>
                  <a:cubicBezTo>
                    <a:pt x="398" y="164"/>
                    <a:pt x="345" y="181"/>
                    <a:pt x="291" y="198"/>
                  </a:cubicBezTo>
                  <a:lnTo>
                    <a:pt x="281" y="201"/>
                  </a:lnTo>
                  <a:cubicBezTo>
                    <a:pt x="227" y="221"/>
                    <a:pt x="174" y="238"/>
                    <a:pt x="127" y="269"/>
                  </a:cubicBezTo>
                  <a:cubicBezTo>
                    <a:pt x="101" y="289"/>
                    <a:pt x="73" y="309"/>
                    <a:pt x="53" y="335"/>
                  </a:cubicBezTo>
                  <a:cubicBezTo>
                    <a:pt x="30" y="359"/>
                    <a:pt x="10" y="389"/>
                    <a:pt x="3" y="422"/>
                  </a:cubicBezTo>
                  <a:cubicBezTo>
                    <a:pt x="0" y="452"/>
                    <a:pt x="0" y="465"/>
                    <a:pt x="3" y="493"/>
                  </a:cubicBezTo>
                  <a:cubicBezTo>
                    <a:pt x="7" y="516"/>
                    <a:pt x="13" y="536"/>
                    <a:pt x="23" y="553"/>
                  </a:cubicBezTo>
                  <a:cubicBezTo>
                    <a:pt x="36" y="579"/>
                    <a:pt x="53" y="603"/>
                    <a:pt x="73" y="623"/>
                  </a:cubicBezTo>
                  <a:cubicBezTo>
                    <a:pt x="87" y="636"/>
                    <a:pt x="104" y="646"/>
                    <a:pt x="121" y="660"/>
                  </a:cubicBezTo>
                  <a:cubicBezTo>
                    <a:pt x="144" y="676"/>
                    <a:pt x="167" y="693"/>
                    <a:pt x="197" y="706"/>
                  </a:cubicBezTo>
                  <a:cubicBezTo>
                    <a:pt x="234" y="726"/>
                    <a:pt x="274" y="737"/>
                    <a:pt x="321" y="743"/>
                  </a:cubicBezTo>
                  <a:cubicBezTo>
                    <a:pt x="345" y="746"/>
                    <a:pt x="371" y="746"/>
                    <a:pt x="398" y="746"/>
                  </a:cubicBezTo>
                  <a:cubicBezTo>
                    <a:pt x="420" y="748"/>
                    <a:pt x="443" y="749"/>
                    <a:pt x="465" y="749"/>
                  </a:cubicBezTo>
                  <a:cubicBezTo>
                    <a:pt x="506" y="749"/>
                    <a:pt x="546" y="745"/>
                    <a:pt x="585" y="737"/>
                  </a:cubicBezTo>
                  <a:cubicBezTo>
                    <a:pt x="625" y="730"/>
                    <a:pt x="655" y="696"/>
                    <a:pt x="666" y="660"/>
                  </a:cubicBezTo>
                  <a:cubicBezTo>
                    <a:pt x="672" y="643"/>
                    <a:pt x="672" y="623"/>
                    <a:pt x="666" y="603"/>
                  </a:cubicBezTo>
                  <a:cubicBezTo>
                    <a:pt x="662" y="576"/>
                    <a:pt x="642" y="546"/>
                    <a:pt x="615" y="536"/>
                  </a:cubicBezTo>
                  <a:cubicBezTo>
                    <a:pt x="602" y="530"/>
                    <a:pt x="592" y="522"/>
                    <a:pt x="578" y="519"/>
                  </a:cubicBezTo>
                  <a:cubicBezTo>
                    <a:pt x="565" y="516"/>
                    <a:pt x="552" y="513"/>
                    <a:pt x="538" y="513"/>
                  </a:cubicBezTo>
                  <a:cubicBezTo>
                    <a:pt x="528" y="509"/>
                    <a:pt x="515" y="509"/>
                    <a:pt x="502" y="509"/>
                  </a:cubicBezTo>
                  <a:cubicBezTo>
                    <a:pt x="478" y="509"/>
                    <a:pt x="451" y="505"/>
                    <a:pt x="428" y="505"/>
                  </a:cubicBezTo>
                  <a:cubicBezTo>
                    <a:pt x="401" y="505"/>
                    <a:pt x="374" y="507"/>
                    <a:pt x="348" y="507"/>
                  </a:cubicBezTo>
                  <a:cubicBezTo>
                    <a:pt x="334" y="507"/>
                    <a:pt x="321" y="507"/>
                    <a:pt x="308" y="505"/>
                  </a:cubicBezTo>
                  <a:cubicBezTo>
                    <a:pt x="294" y="502"/>
                    <a:pt x="281" y="499"/>
                    <a:pt x="267" y="496"/>
                  </a:cubicBezTo>
                  <a:cubicBezTo>
                    <a:pt x="257" y="493"/>
                    <a:pt x="251" y="485"/>
                    <a:pt x="244" y="482"/>
                  </a:cubicBezTo>
                  <a:cubicBezTo>
                    <a:pt x="264" y="469"/>
                    <a:pt x="284" y="459"/>
                    <a:pt x="308" y="449"/>
                  </a:cubicBezTo>
                  <a:cubicBezTo>
                    <a:pt x="357" y="429"/>
                    <a:pt x="411" y="412"/>
                    <a:pt x="468" y="395"/>
                  </a:cubicBezTo>
                  <a:cubicBezTo>
                    <a:pt x="532" y="375"/>
                    <a:pt x="595" y="352"/>
                    <a:pt x="658" y="332"/>
                  </a:cubicBezTo>
                  <a:cubicBezTo>
                    <a:pt x="723" y="312"/>
                    <a:pt x="789" y="295"/>
                    <a:pt x="856" y="282"/>
                  </a:cubicBezTo>
                  <a:cubicBezTo>
                    <a:pt x="919" y="265"/>
                    <a:pt x="983" y="255"/>
                    <a:pt x="1047" y="245"/>
                  </a:cubicBezTo>
                  <a:cubicBezTo>
                    <a:pt x="1087" y="238"/>
                    <a:pt x="1127" y="235"/>
                    <a:pt x="1164" y="232"/>
                  </a:cubicBezTo>
                  <a:cubicBezTo>
                    <a:pt x="1197" y="232"/>
                    <a:pt x="1224" y="225"/>
                    <a:pt x="1248" y="198"/>
                  </a:cubicBezTo>
                  <a:cubicBezTo>
                    <a:pt x="1271" y="178"/>
                    <a:pt x="1284" y="148"/>
                    <a:pt x="1284" y="118"/>
                  </a:cubicBezTo>
                  <a:cubicBezTo>
                    <a:pt x="1284" y="88"/>
                    <a:pt x="1271" y="58"/>
                    <a:pt x="1251" y="34"/>
                  </a:cubicBezTo>
                  <a:cubicBezTo>
                    <a:pt x="1232" y="19"/>
                    <a:pt x="1202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897053" y="1953301"/>
              <a:ext cx="84678" cy="58788"/>
            </a:xfrm>
            <a:custGeom>
              <a:avLst/>
              <a:gdLst/>
              <a:ahLst/>
              <a:cxnLst/>
              <a:rect l="l" t="t" r="r" b="b"/>
              <a:pathLst>
                <a:path w="1181" h="820" extrusionOk="0">
                  <a:moveTo>
                    <a:pt x="1052" y="1"/>
                  </a:moveTo>
                  <a:cubicBezTo>
                    <a:pt x="1043" y="1"/>
                    <a:pt x="1033" y="2"/>
                    <a:pt x="1024" y="4"/>
                  </a:cubicBezTo>
                  <a:cubicBezTo>
                    <a:pt x="950" y="18"/>
                    <a:pt x="876" y="34"/>
                    <a:pt x="807" y="47"/>
                  </a:cubicBezTo>
                  <a:cubicBezTo>
                    <a:pt x="746" y="61"/>
                    <a:pt x="686" y="71"/>
                    <a:pt x="626" y="87"/>
                  </a:cubicBezTo>
                  <a:cubicBezTo>
                    <a:pt x="595" y="95"/>
                    <a:pt x="569" y="101"/>
                    <a:pt x="538" y="111"/>
                  </a:cubicBezTo>
                  <a:cubicBezTo>
                    <a:pt x="452" y="141"/>
                    <a:pt x="371" y="181"/>
                    <a:pt x="298" y="231"/>
                  </a:cubicBezTo>
                  <a:cubicBezTo>
                    <a:pt x="197" y="299"/>
                    <a:pt x="111" y="382"/>
                    <a:pt x="44" y="482"/>
                  </a:cubicBezTo>
                  <a:cubicBezTo>
                    <a:pt x="4" y="543"/>
                    <a:pt x="1" y="623"/>
                    <a:pt x="37" y="686"/>
                  </a:cubicBezTo>
                  <a:cubicBezTo>
                    <a:pt x="70" y="746"/>
                    <a:pt x="137" y="777"/>
                    <a:pt x="201" y="797"/>
                  </a:cubicBezTo>
                  <a:cubicBezTo>
                    <a:pt x="234" y="807"/>
                    <a:pt x="271" y="810"/>
                    <a:pt x="305" y="813"/>
                  </a:cubicBezTo>
                  <a:cubicBezTo>
                    <a:pt x="323" y="817"/>
                    <a:pt x="338" y="819"/>
                    <a:pt x="354" y="819"/>
                  </a:cubicBezTo>
                  <a:cubicBezTo>
                    <a:pt x="365" y="819"/>
                    <a:pt x="376" y="818"/>
                    <a:pt x="388" y="817"/>
                  </a:cubicBezTo>
                  <a:cubicBezTo>
                    <a:pt x="425" y="813"/>
                    <a:pt x="465" y="813"/>
                    <a:pt x="506" y="810"/>
                  </a:cubicBezTo>
                  <a:cubicBezTo>
                    <a:pt x="535" y="807"/>
                    <a:pt x="566" y="800"/>
                    <a:pt x="595" y="797"/>
                  </a:cubicBezTo>
                  <a:cubicBezTo>
                    <a:pt x="609" y="797"/>
                    <a:pt x="626" y="790"/>
                    <a:pt x="643" y="790"/>
                  </a:cubicBezTo>
                  <a:cubicBezTo>
                    <a:pt x="663" y="783"/>
                    <a:pt x="683" y="773"/>
                    <a:pt x="699" y="757"/>
                  </a:cubicBezTo>
                  <a:cubicBezTo>
                    <a:pt x="723" y="733"/>
                    <a:pt x="736" y="700"/>
                    <a:pt x="736" y="666"/>
                  </a:cubicBezTo>
                  <a:cubicBezTo>
                    <a:pt x="739" y="596"/>
                    <a:pt x="683" y="539"/>
                    <a:pt x="612" y="536"/>
                  </a:cubicBezTo>
                  <a:cubicBezTo>
                    <a:pt x="589" y="536"/>
                    <a:pt x="563" y="543"/>
                    <a:pt x="535" y="546"/>
                  </a:cubicBezTo>
                  <a:cubicBezTo>
                    <a:pt x="518" y="549"/>
                    <a:pt x="502" y="552"/>
                    <a:pt x="482" y="556"/>
                  </a:cubicBezTo>
                  <a:cubicBezTo>
                    <a:pt x="455" y="559"/>
                    <a:pt x="425" y="559"/>
                    <a:pt x="398" y="563"/>
                  </a:cubicBezTo>
                  <a:lnTo>
                    <a:pt x="342" y="563"/>
                  </a:lnTo>
                  <a:cubicBezTo>
                    <a:pt x="331" y="563"/>
                    <a:pt x="322" y="559"/>
                    <a:pt x="311" y="559"/>
                  </a:cubicBezTo>
                  <a:cubicBezTo>
                    <a:pt x="298" y="556"/>
                    <a:pt x="285" y="552"/>
                    <a:pt x="274" y="549"/>
                  </a:cubicBezTo>
                  <a:lnTo>
                    <a:pt x="278" y="539"/>
                  </a:lnTo>
                  <a:cubicBezTo>
                    <a:pt x="302" y="512"/>
                    <a:pt x="328" y="489"/>
                    <a:pt x="355" y="469"/>
                  </a:cubicBezTo>
                  <a:cubicBezTo>
                    <a:pt x="418" y="422"/>
                    <a:pt x="489" y="392"/>
                    <a:pt x="559" y="359"/>
                  </a:cubicBezTo>
                  <a:cubicBezTo>
                    <a:pt x="629" y="331"/>
                    <a:pt x="699" y="311"/>
                    <a:pt x="773" y="295"/>
                  </a:cubicBezTo>
                  <a:cubicBezTo>
                    <a:pt x="873" y="271"/>
                    <a:pt x="977" y="251"/>
                    <a:pt x="1080" y="231"/>
                  </a:cubicBezTo>
                  <a:cubicBezTo>
                    <a:pt x="1144" y="218"/>
                    <a:pt x="1181" y="148"/>
                    <a:pt x="1165" y="91"/>
                  </a:cubicBezTo>
                  <a:cubicBezTo>
                    <a:pt x="1157" y="61"/>
                    <a:pt x="1137" y="34"/>
                    <a:pt x="1111" y="18"/>
                  </a:cubicBezTo>
                  <a:cubicBezTo>
                    <a:pt x="1093" y="6"/>
                    <a:pt x="1072" y="1"/>
                    <a:pt x="1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934695" y="2053097"/>
              <a:ext cx="81308" cy="61225"/>
            </a:xfrm>
            <a:custGeom>
              <a:avLst/>
              <a:gdLst/>
              <a:ahLst/>
              <a:cxnLst/>
              <a:rect l="l" t="t" r="r" b="b"/>
              <a:pathLst>
                <a:path w="1134" h="854" extrusionOk="0">
                  <a:moveTo>
                    <a:pt x="258" y="642"/>
                  </a:moveTo>
                  <a:lnTo>
                    <a:pt x="261" y="649"/>
                  </a:lnTo>
                  <a:lnTo>
                    <a:pt x="258" y="645"/>
                  </a:lnTo>
                  <a:lnTo>
                    <a:pt x="258" y="642"/>
                  </a:lnTo>
                  <a:close/>
                  <a:moveTo>
                    <a:pt x="999" y="0"/>
                  </a:moveTo>
                  <a:cubicBezTo>
                    <a:pt x="990" y="0"/>
                    <a:pt x="982" y="1"/>
                    <a:pt x="973" y="3"/>
                  </a:cubicBezTo>
                  <a:cubicBezTo>
                    <a:pt x="916" y="17"/>
                    <a:pt x="856" y="30"/>
                    <a:pt x="800" y="43"/>
                  </a:cubicBezTo>
                  <a:cubicBezTo>
                    <a:pt x="760" y="54"/>
                    <a:pt x="716" y="67"/>
                    <a:pt x="676" y="80"/>
                  </a:cubicBezTo>
                  <a:cubicBezTo>
                    <a:pt x="660" y="87"/>
                    <a:pt x="643" y="94"/>
                    <a:pt x="629" y="97"/>
                  </a:cubicBezTo>
                  <a:cubicBezTo>
                    <a:pt x="515" y="140"/>
                    <a:pt x="402" y="177"/>
                    <a:pt x="298" y="234"/>
                  </a:cubicBezTo>
                  <a:cubicBezTo>
                    <a:pt x="248" y="264"/>
                    <a:pt x="201" y="298"/>
                    <a:pt x="158" y="338"/>
                  </a:cubicBezTo>
                  <a:cubicBezTo>
                    <a:pt x="134" y="364"/>
                    <a:pt x="111" y="391"/>
                    <a:pt x="90" y="421"/>
                  </a:cubicBezTo>
                  <a:cubicBezTo>
                    <a:pt x="67" y="455"/>
                    <a:pt x="47" y="492"/>
                    <a:pt x="30" y="529"/>
                  </a:cubicBezTo>
                  <a:cubicBezTo>
                    <a:pt x="13" y="572"/>
                    <a:pt x="1" y="622"/>
                    <a:pt x="1" y="669"/>
                  </a:cubicBezTo>
                  <a:cubicBezTo>
                    <a:pt x="4" y="716"/>
                    <a:pt x="21" y="756"/>
                    <a:pt x="58" y="790"/>
                  </a:cubicBezTo>
                  <a:cubicBezTo>
                    <a:pt x="94" y="830"/>
                    <a:pt x="144" y="843"/>
                    <a:pt x="194" y="850"/>
                  </a:cubicBezTo>
                  <a:cubicBezTo>
                    <a:pt x="212" y="852"/>
                    <a:pt x="231" y="854"/>
                    <a:pt x="249" y="854"/>
                  </a:cubicBezTo>
                  <a:cubicBezTo>
                    <a:pt x="298" y="854"/>
                    <a:pt x="345" y="845"/>
                    <a:pt x="391" y="833"/>
                  </a:cubicBezTo>
                  <a:cubicBezTo>
                    <a:pt x="428" y="826"/>
                    <a:pt x="462" y="813"/>
                    <a:pt x="495" y="799"/>
                  </a:cubicBezTo>
                  <a:cubicBezTo>
                    <a:pt x="512" y="790"/>
                    <a:pt x="529" y="776"/>
                    <a:pt x="539" y="756"/>
                  </a:cubicBezTo>
                  <a:cubicBezTo>
                    <a:pt x="555" y="729"/>
                    <a:pt x="559" y="696"/>
                    <a:pt x="552" y="665"/>
                  </a:cubicBezTo>
                  <a:cubicBezTo>
                    <a:pt x="539" y="615"/>
                    <a:pt x="492" y="575"/>
                    <a:pt x="439" y="575"/>
                  </a:cubicBezTo>
                  <a:cubicBezTo>
                    <a:pt x="388" y="578"/>
                    <a:pt x="342" y="585"/>
                    <a:pt x="291" y="592"/>
                  </a:cubicBezTo>
                  <a:lnTo>
                    <a:pt x="271" y="592"/>
                  </a:lnTo>
                  <a:cubicBezTo>
                    <a:pt x="282" y="572"/>
                    <a:pt x="291" y="552"/>
                    <a:pt x="305" y="532"/>
                  </a:cubicBezTo>
                  <a:cubicBezTo>
                    <a:pt x="325" y="515"/>
                    <a:pt x="342" y="495"/>
                    <a:pt x="365" y="478"/>
                  </a:cubicBezTo>
                  <a:cubicBezTo>
                    <a:pt x="412" y="444"/>
                    <a:pt x="465" y="421"/>
                    <a:pt x="522" y="398"/>
                  </a:cubicBezTo>
                  <a:cubicBezTo>
                    <a:pt x="555" y="384"/>
                    <a:pt x="592" y="371"/>
                    <a:pt x="626" y="358"/>
                  </a:cubicBezTo>
                  <a:cubicBezTo>
                    <a:pt x="669" y="344"/>
                    <a:pt x="713" y="324"/>
                    <a:pt x="756" y="311"/>
                  </a:cubicBezTo>
                  <a:cubicBezTo>
                    <a:pt x="847" y="281"/>
                    <a:pt x="941" y="261"/>
                    <a:pt x="1034" y="237"/>
                  </a:cubicBezTo>
                  <a:cubicBezTo>
                    <a:pt x="1097" y="224"/>
                    <a:pt x="1134" y="154"/>
                    <a:pt x="1121" y="90"/>
                  </a:cubicBezTo>
                  <a:cubicBezTo>
                    <a:pt x="1107" y="36"/>
                    <a:pt x="1054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965168" y="2160062"/>
              <a:ext cx="75070" cy="54056"/>
            </a:xfrm>
            <a:custGeom>
              <a:avLst/>
              <a:gdLst/>
              <a:ahLst/>
              <a:cxnLst/>
              <a:rect l="l" t="t" r="r" b="b"/>
              <a:pathLst>
                <a:path w="1047" h="754" extrusionOk="0">
                  <a:moveTo>
                    <a:pt x="926" y="0"/>
                  </a:moveTo>
                  <a:cubicBezTo>
                    <a:pt x="917" y="0"/>
                    <a:pt x="908" y="1"/>
                    <a:pt x="900" y="3"/>
                  </a:cubicBezTo>
                  <a:cubicBezTo>
                    <a:pt x="780" y="30"/>
                    <a:pt x="656" y="60"/>
                    <a:pt x="536" y="80"/>
                  </a:cubicBezTo>
                  <a:cubicBezTo>
                    <a:pt x="482" y="90"/>
                    <a:pt x="431" y="100"/>
                    <a:pt x="381" y="116"/>
                  </a:cubicBezTo>
                  <a:lnTo>
                    <a:pt x="371" y="120"/>
                  </a:lnTo>
                  <a:cubicBezTo>
                    <a:pt x="318" y="136"/>
                    <a:pt x="267" y="160"/>
                    <a:pt x="221" y="190"/>
                  </a:cubicBezTo>
                  <a:cubicBezTo>
                    <a:pt x="194" y="210"/>
                    <a:pt x="170" y="230"/>
                    <a:pt x="147" y="250"/>
                  </a:cubicBezTo>
                  <a:cubicBezTo>
                    <a:pt x="127" y="270"/>
                    <a:pt x="104" y="294"/>
                    <a:pt x="84" y="314"/>
                  </a:cubicBezTo>
                  <a:cubicBezTo>
                    <a:pt x="50" y="354"/>
                    <a:pt x="20" y="401"/>
                    <a:pt x="10" y="454"/>
                  </a:cubicBezTo>
                  <a:cubicBezTo>
                    <a:pt x="3" y="508"/>
                    <a:pt x="0" y="558"/>
                    <a:pt x="14" y="612"/>
                  </a:cubicBezTo>
                  <a:cubicBezTo>
                    <a:pt x="23" y="645"/>
                    <a:pt x="44" y="678"/>
                    <a:pt x="70" y="702"/>
                  </a:cubicBezTo>
                  <a:cubicBezTo>
                    <a:pt x="94" y="718"/>
                    <a:pt x="107" y="732"/>
                    <a:pt x="137" y="738"/>
                  </a:cubicBezTo>
                  <a:cubicBezTo>
                    <a:pt x="158" y="746"/>
                    <a:pt x="178" y="752"/>
                    <a:pt x="198" y="752"/>
                  </a:cubicBezTo>
                  <a:cubicBezTo>
                    <a:pt x="207" y="753"/>
                    <a:pt x="217" y="753"/>
                    <a:pt x="226" y="753"/>
                  </a:cubicBezTo>
                  <a:cubicBezTo>
                    <a:pt x="248" y="753"/>
                    <a:pt x="270" y="751"/>
                    <a:pt x="291" y="749"/>
                  </a:cubicBezTo>
                  <a:cubicBezTo>
                    <a:pt x="358" y="746"/>
                    <a:pt x="425" y="732"/>
                    <a:pt x="488" y="718"/>
                  </a:cubicBezTo>
                  <a:cubicBezTo>
                    <a:pt x="508" y="715"/>
                    <a:pt x="525" y="712"/>
                    <a:pt x="545" y="705"/>
                  </a:cubicBezTo>
                  <a:cubicBezTo>
                    <a:pt x="565" y="698"/>
                    <a:pt x="585" y="689"/>
                    <a:pt x="599" y="672"/>
                  </a:cubicBezTo>
                  <a:cubicBezTo>
                    <a:pt x="622" y="652"/>
                    <a:pt x="636" y="622"/>
                    <a:pt x="636" y="588"/>
                  </a:cubicBezTo>
                  <a:cubicBezTo>
                    <a:pt x="636" y="558"/>
                    <a:pt x="625" y="525"/>
                    <a:pt x="602" y="502"/>
                  </a:cubicBezTo>
                  <a:cubicBezTo>
                    <a:pt x="584" y="483"/>
                    <a:pt x="553" y="464"/>
                    <a:pt x="525" y="464"/>
                  </a:cubicBezTo>
                  <a:cubicBezTo>
                    <a:pt x="523" y="464"/>
                    <a:pt x="521" y="464"/>
                    <a:pt x="519" y="465"/>
                  </a:cubicBezTo>
                  <a:cubicBezTo>
                    <a:pt x="475" y="471"/>
                    <a:pt x="435" y="478"/>
                    <a:pt x="395" y="482"/>
                  </a:cubicBezTo>
                  <a:cubicBezTo>
                    <a:pt x="365" y="485"/>
                    <a:pt x="331" y="485"/>
                    <a:pt x="301" y="488"/>
                  </a:cubicBezTo>
                  <a:lnTo>
                    <a:pt x="255" y="488"/>
                  </a:lnTo>
                  <a:cubicBezTo>
                    <a:pt x="264" y="478"/>
                    <a:pt x="275" y="471"/>
                    <a:pt x="284" y="461"/>
                  </a:cubicBezTo>
                  <a:cubicBezTo>
                    <a:pt x="318" y="441"/>
                    <a:pt x="348" y="417"/>
                    <a:pt x="381" y="401"/>
                  </a:cubicBezTo>
                  <a:cubicBezTo>
                    <a:pt x="422" y="381"/>
                    <a:pt x="459" y="361"/>
                    <a:pt x="499" y="344"/>
                  </a:cubicBezTo>
                  <a:cubicBezTo>
                    <a:pt x="528" y="334"/>
                    <a:pt x="559" y="324"/>
                    <a:pt x="585" y="314"/>
                  </a:cubicBezTo>
                  <a:cubicBezTo>
                    <a:pt x="622" y="304"/>
                    <a:pt x="659" y="290"/>
                    <a:pt x="699" y="281"/>
                  </a:cubicBezTo>
                  <a:cubicBezTo>
                    <a:pt x="783" y="257"/>
                    <a:pt x="869" y="237"/>
                    <a:pt x="953" y="217"/>
                  </a:cubicBezTo>
                  <a:cubicBezTo>
                    <a:pt x="1013" y="204"/>
                    <a:pt x="1047" y="140"/>
                    <a:pt x="1033" y="83"/>
                  </a:cubicBezTo>
                  <a:cubicBezTo>
                    <a:pt x="1020" y="32"/>
                    <a:pt x="974" y="0"/>
                    <a:pt x="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8032279" y="1583368"/>
              <a:ext cx="21653" cy="19357"/>
            </a:xfrm>
            <a:custGeom>
              <a:avLst/>
              <a:gdLst/>
              <a:ahLst/>
              <a:cxnLst/>
              <a:rect l="l" t="t" r="r" b="b"/>
              <a:pathLst>
                <a:path w="302" h="270" extrusionOk="0">
                  <a:moveTo>
                    <a:pt x="154" y="0"/>
                  </a:moveTo>
                  <a:cubicBezTo>
                    <a:pt x="137" y="0"/>
                    <a:pt x="119" y="4"/>
                    <a:pt x="101" y="10"/>
                  </a:cubicBezTo>
                  <a:cubicBezTo>
                    <a:pt x="34" y="33"/>
                    <a:pt x="1" y="118"/>
                    <a:pt x="27" y="184"/>
                  </a:cubicBezTo>
                  <a:cubicBezTo>
                    <a:pt x="41" y="218"/>
                    <a:pt x="68" y="244"/>
                    <a:pt x="97" y="258"/>
                  </a:cubicBezTo>
                  <a:cubicBezTo>
                    <a:pt x="114" y="266"/>
                    <a:pt x="132" y="269"/>
                    <a:pt x="149" y="269"/>
                  </a:cubicBezTo>
                  <a:cubicBezTo>
                    <a:pt x="167" y="269"/>
                    <a:pt x="185" y="266"/>
                    <a:pt x="202" y="261"/>
                  </a:cubicBezTo>
                  <a:cubicBezTo>
                    <a:pt x="271" y="234"/>
                    <a:pt x="302" y="151"/>
                    <a:pt x="278" y="84"/>
                  </a:cubicBezTo>
                  <a:cubicBezTo>
                    <a:pt x="265" y="53"/>
                    <a:pt x="238" y="27"/>
                    <a:pt x="208" y="10"/>
                  </a:cubicBezTo>
                  <a:cubicBezTo>
                    <a:pt x="190" y="4"/>
                    <a:pt x="17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8160837" y="1532108"/>
              <a:ext cx="22872" cy="20361"/>
            </a:xfrm>
            <a:custGeom>
              <a:avLst/>
              <a:gdLst/>
              <a:ahLst/>
              <a:cxnLst/>
              <a:rect l="l" t="t" r="r" b="b"/>
              <a:pathLst>
                <a:path w="319" h="284" extrusionOk="0">
                  <a:moveTo>
                    <a:pt x="159" y="0"/>
                  </a:moveTo>
                  <a:cubicBezTo>
                    <a:pt x="142" y="0"/>
                    <a:pt x="124" y="3"/>
                    <a:pt x="107" y="10"/>
                  </a:cubicBezTo>
                  <a:cubicBezTo>
                    <a:pt x="34" y="36"/>
                    <a:pt x="0" y="123"/>
                    <a:pt x="27" y="194"/>
                  </a:cubicBezTo>
                  <a:cubicBezTo>
                    <a:pt x="40" y="227"/>
                    <a:pt x="67" y="257"/>
                    <a:pt x="101" y="271"/>
                  </a:cubicBezTo>
                  <a:cubicBezTo>
                    <a:pt x="120" y="279"/>
                    <a:pt x="140" y="283"/>
                    <a:pt x="159" y="283"/>
                  </a:cubicBezTo>
                  <a:cubicBezTo>
                    <a:pt x="176" y="283"/>
                    <a:pt x="193" y="280"/>
                    <a:pt x="211" y="274"/>
                  </a:cubicBezTo>
                  <a:cubicBezTo>
                    <a:pt x="284" y="247"/>
                    <a:pt x="318" y="157"/>
                    <a:pt x="291" y="90"/>
                  </a:cubicBezTo>
                  <a:cubicBezTo>
                    <a:pt x="278" y="53"/>
                    <a:pt x="251" y="26"/>
                    <a:pt x="218" y="13"/>
                  </a:cubicBezTo>
                  <a:cubicBezTo>
                    <a:pt x="198" y="4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8073292" y="1548740"/>
              <a:ext cx="45673" cy="28247"/>
            </a:xfrm>
            <a:custGeom>
              <a:avLst/>
              <a:gdLst/>
              <a:ahLst/>
              <a:cxnLst/>
              <a:rect l="l" t="t" r="r" b="b"/>
              <a:pathLst>
                <a:path w="637" h="394" extrusionOk="0">
                  <a:moveTo>
                    <a:pt x="546" y="0"/>
                  </a:moveTo>
                  <a:cubicBezTo>
                    <a:pt x="536" y="0"/>
                    <a:pt x="526" y="2"/>
                    <a:pt x="516" y="5"/>
                  </a:cubicBezTo>
                  <a:cubicBezTo>
                    <a:pt x="488" y="11"/>
                    <a:pt x="468" y="35"/>
                    <a:pt x="462" y="68"/>
                  </a:cubicBezTo>
                  <a:lnTo>
                    <a:pt x="459" y="89"/>
                  </a:lnTo>
                  <a:cubicBezTo>
                    <a:pt x="452" y="105"/>
                    <a:pt x="442" y="122"/>
                    <a:pt x="432" y="139"/>
                  </a:cubicBezTo>
                  <a:cubicBezTo>
                    <a:pt x="422" y="155"/>
                    <a:pt x="408" y="172"/>
                    <a:pt x="399" y="186"/>
                  </a:cubicBezTo>
                  <a:cubicBezTo>
                    <a:pt x="385" y="195"/>
                    <a:pt x="372" y="202"/>
                    <a:pt x="362" y="212"/>
                  </a:cubicBezTo>
                  <a:cubicBezTo>
                    <a:pt x="352" y="215"/>
                    <a:pt x="345" y="219"/>
                    <a:pt x="335" y="223"/>
                  </a:cubicBezTo>
                  <a:cubicBezTo>
                    <a:pt x="325" y="223"/>
                    <a:pt x="318" y="226"/>
                    <a:pt x="308" y="226"/>
                  </a:cubicBezTo>
                  <a:cubicBezTo>
                    <a:pt x="285" y="223"/>
                    <a:pt x="258" y="219"/>
                    <a:pt x="235" y="212"/>
                  </a:cubicBezTo>
                  <a:cubicBezTo>
                    <a:pt x="201" y="199"/>
                    <a:pt x="171" y="189"/>
                    <a:pt x="138" y="175"/>
                  </a:cubicBezTo>
                  <a:cubicBezTo>
                    <a:pt x="126" y="171"/>
                    <a:pt x="114" y="169"/>
                    <a:pt x="102" y="169"/>
                  </a:cubicBezTo>
                  <a:cubicBezTo>
                    <a:pt x="67" y="169"/>
                    <a:pt x="35" y="186"/>
                    <a:pt x="20" y="219"/>
                  </a:cubicBezTo>
                  <a:cubicBezTo>
                    <a:pt x="0" y="263"/>
                    <a:pt x="20" y="320"/>
                    <a:pt x="64" y="340"/>
                  </a:cubicBezTo>
                  <a:cubicBezTo>
                    <a:pt x="114" y="356"/>
                    <a:pt x="161" y="376"/>
                    <a:pt x="212" y="386"/>
                  </a:cubicBezTo>
                  <a:cubicBezTo>
                    <a:pt x="233" y="391"/>
                    <a:pt x="257" y="394"/>
                    <a:pt x="279" y="394"/>
                  </a:cubicBezTo>
                  <a:cubicBezTo>
                    <a:pt x="287" y="394"/>
                    <a:pt x="294" y="394"/>
                    <a:pt x="301" y="393"/>
                  </a:cubicBezTo>
                  <a:cubicBezTo>
                    <a:pt x="355" y="393"/>
                    <a:pt x="402" y="376"/>
                    <a:pt x="445" y="346"/>
                  </a:cubicBezTo>
                  <a:cubicBezTo>
                    <a:pt x="462" y="336"/>
                    <a:pt x="476" y="326"/>
                    <a:pt x="492" y="309"/>
                  </a:cubicBezTo>
                  <a:cubicBezTo>
                    <a:pt x="519" y="286"/>
                    <a:pt x="539" y="255"/>
                    <a:pt x="556" y="223"/>
                  </a:cubicBezTo>
                  <a:cubicBezTo>
                    <a:pt x="565" y="206"/>
                    <a:pt x="576" y="186"/>
                    <a:pt x="582" y="169"/>
                  </a:cubicBezTo>
                  <a:cubicBezTo>
                    <a:pt x="593" y="149"/>
                    <a:pt x="606" y="132"/>
                    <a:pt x="616" y="112"/>
                  </a:cubicBezTo>
                  <a:cubicBezTo>
                    <a:pt x="636" y="72"/>
                    <a:pt x="613" y="22"/>
                    <a:pt x="576" y="5"/>
                  </a:cubicBezTo>
                  <a:cubicBezTo>
                    <a:pt x="566" y="2"/>
                    <a:pt x="556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240265" y="2876724"/>
            <a:ext cx="274707" cy="579948"/>
            <a:chOff x="304040" y="3020774"/>
            <a:chExt cx="274707" cy="579948"/>
          </a:xfrm>
        </p:grpSpPr>
        <p:sp>
          <p:nvSpPr>
            <p:cNvPr id="617" name="Google Shape;617;p23"/>
            <p:cNvSpPr/>
            <p:nvPr/>
          </p:nvSpPr>
          <p:spPr>
            <a:xfrm>
              <a:off x="331667" y="3093518"/>
              <a:ext cx="75931" cy="35025"/>
            </a:xfrm>
            <a:custGeom>
              <a:avLst/>
              <a:gdLst/>
              <a:ahLst/>
              <a:cxnLst/>
              <a:rect l="l" t="t" r="r" b="b"/>
              <a:pathLst>
                <a:path w="874" h="507" extrusionOk="0">
                  <a:moveTo>
                    <a:pt x="670" y="1"/>
                  </a:moveTo>
                  <a:cubicBezTo>
                    <a:pt x="650" y="1"/>
                    <a:pt x="630" y="4"/>
                    <a:pt x="613" y="10"/>
                  </a:cubicBezTo>
                  <a:lnTo>
                    <a:pt x="593" y="14"/>
                  </a:lnTo>
                  <a:cubicBezTo>
                    <a:pt x="566" y="26"/>
                    <a:pt x="536" y="51"/>
                    <a:pt x="516" y="74"/>
                  </a:cubicBezTo>
                  <a:cubicBezTo>
                    <a:pt x="509" y="83"/>
                    <a:pt x="502" y="94"/>
                    <a:pt x="499" y="104"/>
                  </a:cubicBezTo>
                  <a:cubicBezTo>
                    <a:pt x="485" y="107"/>
                    <a:pt x="473" y="107"/>
                    <a:pt x="459" y="107"/>
                  </a:cubicBezTo>
                  <a:cubicBezTo>
                    <a:pt x="362" y="114"/>
                    <a:pt x="265" y="127"/>
                    <a:pt x="168" y="140"/>
                  </a:cubicBezTo>
                  <a:cubicBezTo>
                    <a:pt x="68" y="154"/>
                    <a:pt x="1" y="251"/>
                    <a:pt x="14" y="348"/>
                  </a:cubicBezTo>
                  <a:cubicBezTo>
                    <a:pt x="27" y="440"/>
                    <a:pt x="106" y="507"/>
                    <a:pt x="196" y="507"/>
                  </a:cubicBezTo>
                  <a:cubicBezTo>
                    <a:pt x="205" y="507"/>
                    <a:pt x="213" y="506"/>
                    <a:pt x="221" y="505"/>
                  </a:cubicBezTo>
                  <a:cubicBezTo>
                    <a:pt x="302" y="492"/>
                    <a:pt x="385" y="478"/>
                    <a:pt x="465" y="472"/>
                  </a:cubicBezTo>
                  <a:cubicBezTo>
                    <a:pt x="499" y="468"/>
                    <a:pt x="530" y="465"/>
                    <a:pt x="562" y="455"/>
                  </a:cubicBezTo>
                  <a:cubicBezTo>
                    <a:pt x="593" y="448"/>
                    <a:pt x="619" y="438"/>
                    <a:pt x="650" y="428"/>
                  </a:cubicBezTo>
                  <a:cubicBezTo>
                    <a:pt x="656" y="425"/>
                    <a:pt x="663" y="421"/>
                    <a:pt x="673" y="418"/>
                  </a:cubicBezTo>
                  <a:cubicBezTo>
                    <a:pt x="683" y="418"/>
                    <a:pt x="696" y="418"/>
                    <a:pt x="706" y="415"/>
                  </a:cubicBezTo>
                  <a:lnTo>
                    <a:pt x="726" y="412"/>
                  </a:lnTo>
                  <a:lnTo>
                    <a:pt x="737" y="408"/>
                  </a:lnTo>
                  <a:cubicBezTo>
                    <a:pt x="760" y="401"/>
                    <a:pt x="790" y="395"/>
                    <a:pt x="806" y="375"/>
                  </a:cubicBezTo>
                  <a:cubicBezTo>
                    <a:pt x="831" y="355"/>
                    <a:pt x="851" y="335"/>
                    <a:pt x="860" y="304"/>
                  </a:cubicBezTo>
                  <a:cubicBezTo>
                    <a:pt x="874" y="264"/>
                    <a:pt x="874" y="247"/>
                    <a:pt x="874" y="207"/>
                  </a:cubicBezTo>
                  <a:cubicBezTo>
                    <a:pt x="874" y="164"/>
                    <a:pt x="851" y="127"/>
                    <a:pt x="826" y="91"/>
                  </a:cubicBezTo>
                  <a:cubicBezTo>
                    <a:pt x="803" y="57"/>
                    <a:pt x="766" y="34"/>
                    <a:pt x="730" y="14"/>
                  </a:cubicBezTo>
                  <a:cubicBezTo>
                    <a:pt x="712" y="5"/>
                    <a:pt x="691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345915" y="3132135"/>
              <a:ext cx="214501" cy="410557"/>
            </a:xfrm>
            <a:custGeom>
              <a:avLst/>
              <a:gdLst/>
              <a:ahLst/>
              <a:cxnLst/>
              <a:rect l="l" t="t" r="r" b="b"/>
              <a:pathLst>
                <a:path w="2469" h="5943" extrusionOk="0">
                  <a:moveTo>
                    <a:pt x="543" y="1"/>
                  </a:moveTo>
                  <a:cubicBezTo>
                    <a:pt x="523" y="1"/>
                    <a:pt x="503" y="3"/>
                    <a:pt x="486" y="3"/>
                  </a:cubicBezTo>
                  <a:cubicBezTo>
                    <a:pt x="466" y="6"/>
                    <a:pt x="442" y="9"/>
                    <a:pt x="422" y="17"/>
                  </a:cubicBezTo>
                  <a:cubicBezTo>
                    <a:pt x="398" y="23"/>
                    <a:pt x="378" y="29"/>
                    <a:pt x="355" y="37"/>
                  </a:cubicBezTo>
                  <a:cubicBezTo>
                    <a:pt x="301" y="53"/>
                    <a:pt x="252" y="94"/>
                    <a:pt x="215" y="137"/>
                  </a:cubicBezTo>
                  <a:cubicBezTo>
                    <a:pt x="203" y="133"/>
                    <a:pt x="192" y="132"/>
                    <a:pt x="180" y="132"/>
                  </a:cubicBezTo>
                  <a:cubicBezTo>
                    <a:pt x="157" y="132"/>
                    <a:pt x="134" y="138"/>
                    <a:pt x="111" y="147"/>
                  </a:cubicBezTo>
                  <a:cubicBezTo>
                    <a:pt x="71" y="163"/>
                    <a:pt x="37" y="197"/>
                    <a:pt x="20" y="240"/>
                  </a:cubicBezTo>
                  <a:cubicBezTo>
                    <a:pt x="0" y="287"/>
                    <a:pt x="8" y="327"/>
                    <a:pt x="20" y="374"/>
                  </a:cubicBezTo>
                  <a:cubicBezTo>
                    <a:pt x="65" y="511"/>
                    <a:pt x="121" y="645"/>
                    <a:pt x="168" y="779"/>
                  </a:cubicBezTo>
                  <a:cubicBezTo>
                    <a:pt x="211" y="896"/>
                    <a:pt x="241" y="1013"/>
                    <a:pt x="281" y="1127"/>
                  </a:cubicBezTo>
                  <a:cubicBezTo>
                    <a:pt x="318" y="1227"/>
                    <a:pt x="366" y="1324"/>
                    <a:pt x="406" y="1421"/>
                  </a:cubicBezTo>
                  <a:cubicBezTo>
                    <a:pt x="412" y="1444"/>
                    <a:pt x="418" y="1471"/>
                    <a:pt x="426" y="1494"/>
                  </a:cubicBezTo>
                  <a:cubicBezTo>
                    <a:pt x="446" y="1571"/>
                    <a:pt x="469" y="1648"/>
                    <a:pt x="489" y="1722"/>
                  </a:cubicBezTo>
                  <a:cubicBezTo>
                    <a:pt x="509" y="1786"/>
                    <a:pt x="536" y="1849"/>
                    <a:pt x="556" y="1912"/>
                  </a:cubicBezTo>
                  <a:cubicBezTo>
                    <a:pt x="566" y="1953"/>
                    <a:pt x="576" y="1993"/>
                    <a:pt x="589" y="2033"/>
                  </a:cubicBezTo>
                  <a:cubicBezTo>
                    <a:pt x="602" y="2067"/>
                    <a:pt x="616" y="2103"/>
                    <a:pt x="626" y="2140"/>
                  </a:cubicBezTo>
                  <a:cubicBezTo>
                    <a:pt x="642" y="2193"/>
                    <a:pt x="656" y="2247"/>
                    <a:pt x="673" y="2301"/>
                  </a:cubicBezTo>
                  <a:cubicBezTo>
                    <a:pt x="690" y="2354"/>
                    <a:pt x="710" y="2408"/>
                    <a:pt x="727" y="2461"/>
                  </a:cubicBezTo>
                  <a:cubicBezTo>
                    <a:pt x="743" y="2514"/>
                    <a:pt x="756" y="2571"/>
                    <a:pt x="780" y="2625"/>
                  </a:cubicBezTo>
                  <a:cubicBezTo>
                    <a:pt x="803" y="2682"/>
                    <a:pt x="830" y="2732"/>
                    <a:pt x="850" y="2789"/>
                  </a:cubicBezTo>
                  <a:cubicBezTo>
                    <a:pt x="870" y="2835"/>
                    <a:pt x="890" y="2886"/>
                    <a:pt x="911" y="2933"/>
                  </a:cubicBezTo>
                  <a:cubicBezTo>
                    <a:pt x="934" y="2986"/>
                    <a:pt x="957" y="3039"/>
                    <a:pt x="977" y="3093"/>
                  </a:cubicBezTo>
                  <a:cubicBezTo>
                    <a:pt x="994" y="3150"/>
                    <a:pt x="1011" y="3207"/>
                    <a:pt x="1031" y="3260"/>
                  </a:cubicBezTo>
                  <a:cubicBezTo>
                    <a:pt x="1048" y="3311"/>
                    <a:pt x="1068" y="3360"/>
                    <a:pt x="1081" y="3408"/>
                  </a:cubicBezTo>
                  <a:cubicBezTo>
                    <a:pt x="1111" y="3511"/>
                    <a:pt x="1138" y="3612"/>
                    <a:pt x="1171" y="3712"/>
                  </a:cubicBezTo>
                  <a:cubicBezTo>
                    <a:pt x="1198" y="3802"/>
                    <a:pt x="1228" y="3896"/>
                    <a:pt x="1255" y="3986"/>
                  </a:cubicBezTo>
                  <a:cubicBezTo>
                    <a:pt x="1289" y="4100"/>
                    <a:pt x="1318" y="4214"/>
                    <a:pt x="1349" y="4328"/>
                  </a:cubicBezTo>
                  <a:cubicBezTo>
                    <a:pt x="1385" y="4461"/>
                    <a:pt x="1415" y="4598"/>
                    <a:pt x="1456" y="4732"/>
                  </a:cubicBezTo>
                  <a:cubicBezTo>
                    <a:pt x="1496" y="4869"/>
                    <a:pt x="1539" y="5006"/>
                    <a:pt x="1582" y="5140"/>
                  </a:cubicBezTo>
                  <a:cubicBezTo>
                    <a:pt x="1622" y="5271"/>
                    <a:pt x="1659" y="5398"/>
                    <a:pt x="1696" y="5528"/>
                  </a:cubicBezTo>
                  <a:cubicBezTo>
                    <a:pt x="1710" y="5572"/>
                    <a:pt x="1723" y="5612"/>
                    <a:pt x="1733" y="5655"/>
                  </a:cubicBezTo>
                  <a:cubicBezTo>
                    <a:pt x="1740" y="5678"/>
                    <a:pt x="1746" y="5702"/>
                    <a:pt x="1753" y="5725"/>
                  </a:cubicBezTo>
                  <a:cubicBezTo>
                    <a:pt x="1760" y="5756"/>
                    <a:pt x="1763" y="5788"/>
                    <a:pt x="1780" y="5819"/>
                  </a:cubicBezTo>
                  <a:cubicBezTo>
                    <a:pt x="1793" y="5853"/>
                    <a:pt x="1814" y="5879"/>
                    <a:pt x="1843" y="5902"/>
                  </a:cubicBezTo>
                  <a:cubicBezTo>
                    <a:pt x="1860" y="5909"/>
                    <a:pt x="1877" y="5919"/>
                    <a:pt x="1891" y="5926"/>
                  </a:cubicBezTo>
                  <a:cubicBezTo>
                    <a:pt x="1913" y="5937"/>
                    <a:pt x="1938" y="5942"/>
                    <a:pt x="1963" y="5942"/>
                  </a:cubicBezTo>
                  <a:cubicBezTo>
                    <a:pt x="1974" y="5942"/>
                    <a:pt x="1986" y="5941"/>
                    <a:pt x="1997" y="5939"/>
                  </a:cubicBezTo>
                  <a:cubicBezTo>
                    <a:pt x="2044" y="5939"/>
                    <a:pt x="2084" y="5913"/>
                    <a:pt x="2118" y="5882"/>
                  </a:cubicBezTo>
                  <a:cubicBezTo>
                    <a:pt x="2138" y="5882"/>
                    <a:pt x="2158" y="5879"/>
                    <a:pt x="2178" y="5879"/>
                  </a:cubicBezTo>
                  <a:cubicBezTo>
                    <a:pt x="2212" y="5876"/>
                    <a:pt x="2245" y="5866"/>
                    <a:pt x="2275" y="5856"/>
                  </a:cubicBezTo>
                  <a:cubicBezTo>
                    <a:pt x="2322" y="5842"/>
                    <a:pt x="2379" y="5802"/>
                    <a:pt x="2405" y="5759"/>
                  </a:cubicBezTo>
                  <a:cubicBezTo>
                    <a:pt x="2436" y="5708"/>
                    <a:pt x="2456" y="5672"/>
                    <a:pt x="2462" y="5612"/>
                  </a:cubicBezTo>
                  <a:cubicBezTo>
                    <a:pt x="2468" y="5578"/>
                    <a:pt x="2468" y="5544"/>
                    <a:pt x="2462" y="5515"/>
                  </a:cubicBezTo>
                  <a:lnTo>
                    <a:pt x="2462" y="5495"/>
                  </a:lnTo>
                  <a:cubicBezTo>
                    <a:pt x="2462" y="5401"/>
                    <a:pt x="2452" y="5307"/>
                    <a:pt x="2436" y="5214"/>
                  </a:cubicBezTo>
                  <a:cubicBezTo>
                    <a:pt x="2408" y="5070"/>
                    <a:pt x="2379" y="4922"/>
                    <a:pt x="2332" y="4782"/>
                  </a:cubicBezTo>
                  <a:cubicBezTo>
                    <a:pt x="2288" y="4658"/>
                    <a:pt x="2241" y="4535"/>
                    <a:pt x="2198" y="4408"/>
                  </a:cubicBezTo>
                  <a:cubicBezTo>
                    <a:pt x="2155" y="4287"/>
                    <a:pt x="2115" y="4167"/>
                    <a:pt x="2078" y="4047"/>
                  </a:cubicBezTo>
                  <a:cubicBezTo>
                    <a:pt x="2031" y="3882"/>
                    <a:pt x="1987" y="3718"/>
                    <a:pt x="1937" y="3555"/>
                  </a:cubicBezTo>
                  <a:cubicBezTo>
                    <a:pt x="1914" y="3481"/>
                    <a:pt x="1891" y="3411"/>
                    <a:pt x="1866" y="3337"/>
                  </a:cubicBezTo>
                  <a:cubicBezTo>
                    <a:pt x="1843" y="3264"/>
                    <a:pt x="1823" y="3184"/>
                    <a:pt x="1793" y="3110"/>
                  </a:cubicBezTo>
                  <a:cubicBezTo>
                    <a:pt x="1786" y="3090"/>
                    <a:pt x="1773" y="3070"/>
                    <a:pt x="1757" y="3053"/>
                  </a:cubicBezTo>
                  <a:cubicBezTo>
                    <a:pt x="1726" y="2946"/>
                    <a:pt x="1700" y="2835"/>
                    <a:pt x="1673" y="2729"/>
                  </a:cubicBezTo>
                  <a:cubicBezTo>
                    <a:pt x="1633" y="2578"/>
                    <a:pt x="1590" y="2428"/>
                    <a:pt x="1539" y="2281"/>
                  </a:cubicBezTo>
                  <a:cubicBezTo>
                    <a:pt x="1519" y="2224"/>
                    <a:pt x="1499" y="2167"/>
                    <a:pt x="1479" y="2110"/>
                  </a:cubicBezTo>
                  <a:cubicBezTo>
                    <a:pt x="1459" y="2046"/>
                    <a:pt x="1439" y="1983"/>
                    <a:pt x="1419" y="1916"/>
                  </a:cubicBezTo>
                  <a:cubicBezTo>
                    <a:pt x="1399" y="1859"/>
                    <a:pt x="1375" y="1802"/>
                    <a:pt x="1352" y="1745"/>
                  </a:cubicBezTo>
                  <a:cubicBezTo>
                    <a:pt x="1325" y="1692"/>
                    <a:pt x="1305" y="1635"/>
                    <a:pt x="1281" y="1582"/>
                  </a:cubicBezTo>
                  <a:cubicBezTo>
                    <a:pt x="1235" y="1465"/>
                    <a:pt x="1191" y="1347"/>
                    <a:pt x="1158" y="1224"/>
                  </a:cubicBezTo>
                  <a:lnTo>
                    <a:pt x="1158" y="1224"/>
                  </a:lnTo>
                  <a:lnTo>
                    <a:pt x="1161" y="1244"/>
                  </a:lnTo>
                  <a:cubicBezTo>
                    <a:pt x="1134" y="1143"/>
                    <a:pt x="1104" y="1040"/>
                    <a:pt x="1071" y="940"/>
                  </a:cubicBezTo>
                  <a:cubicBezTo>
                    <a:pt x="1044" y="852"/>
                    <a:pt x="1017" y="765"/>
                    <a:pt x="991" y="679"/>
                  </a:cubicBezTo>
                  <a:cubicBezTo>
                    <a:pt x="977" y="628"/>
                    <a:pt x="963" y="582"/>
                    <a:pt x="951" y="531"/>
                  </a:cubicBezTo>
                  <a:cubicBezTo>
                    <a:pt x="934" y="458"/>
                    <a:pt x="914" y="381"/>
                    <a:pt x="887" y="304"/>
                  </a:cubicBezTo>
                  <a:cubicBezTo>
                    <a:pt x="857" y="210"/>
                    <a:pt x="807" y="123"/>
                    <a:pt x="727" y="63"/>
                  </a:cubicBezTo>
                  <a:cubicBezTo>
                    <a:pt x="683" y="29"/>
                    <a:pt x="639" y="20"/>
                    <a:pt x="586" y="6"/>
                  </a:cubicBezTo>
                  <a:cubicBezTo>
                    <a:pt x="573" y="2"/>
                    <a:pt x="558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320634" y="3031206"/>
              <a:ext cx="66896" cy="72398"/>
            </a:xfrm>
            <a:custGeom>
              <a:avLst/>
              <a:gdLst/>
              <a:ahLst/>
              <a:cxnLst/>
              <a:rect l="l" t="t" r="r" b="b"/>
              <a:pathLst>
                <a:path w="770" h="1048" extrusionOk="0">
                  <a:moveTo>
                    <a:pt x="283" y="1"/>
                  </a:moveTo>
                  <a:cubicBezTo>
                    <a:pt x="263" y="1"/>
                    <a:pt x="245" y="4"/>
                    <a:pt x="228" y="9"/>
                  </a:cubicBezTo>
                  <a:cubicBezTo>
                    <a:pt x="215" y="13"/>
                    <a:pt x="205" y="16"/>
                    <a:pt x="191" y="19"/>
                  </a:cubicBezTo>
                  <a:cubicBezTo>
                    <a:pt x="158" y="33"/>
                    <a:pt x="124" y="66"/>
                    <a:pt x="101" y="90"/>
                  </a:cubicBezTo>
                  <a:cubicBezTo>
                    <a:pt x="91" y="103"/>
                    <a:pt x="84" y="113"/>
                    <a:pt x="75" y="126"/>
                  </a:cubicBezTo>
                  <a:cubicBezTo>
                    <a:pt x="64" y="146"/>
                    <a:pt x="50" y="166"/>
                    <a:pt x="41" y="190"/>
                  </a:cubicBezTo>
                  <a:cubicBezTo>
                    <a:pt x="38" y="213"/>
                    <a:pt x="30" y="237"/>
                    <a:pt x="24" y="257"/>
                  </a:cubicBezTo>
                  <a:cubicBezTo>
                    <a:pt x="14" y="297"/>
                    <a:pt x="14" y="340"/>
                    <a:pt x="10" y="380"/>
                  </a:cubicBezTo>
                  <a:cubicBezTo>
                    <a:pt x="10" y="414"/>
                    <a:pt x="7" y="444"/>
                    <a:pt x="7" y="477"/>
                  </a:cubicBezTo>
                  <a:cubicBezTo>
                    <a:pt x="4" y="554"/>
                    <a:pt x="1" y="631"/>
                    <a:pt x="7" y="712"/>
                  </a:cubicBezTo>
                  <a:cubicBezTo>
                    <a:pt x="7" y="748"/>
                    <a:pt x="18" y="788"/>
                    <a:pt x="30" y="825"/>
                  </a:cubicBezTo>
                  <a:cubicBezTo>
                    <a:pt x="14" y="852"/>
                    <a:pt x="4" y="885"/>
                    <a:pt x="10" y="922"/>
                  </a:cubicBezTo>
                  <a:cubicBezTo>
                    <a:pt x="20" y="992"/>
                    <a:pt x="84" y="1048"/>
                    <a:pt x="153" y="1048"/>
                  </a:cubicBezTo>
                  <a:cubicBezTo>
                    <a:pt x="160" y="1048"/>
                    <a:pt x="168" y="1047"/>
                    <a:pt x="175" y="1046"/>
                  </a:cubicBezTo>
                  <a:cubicBezTo>
                    <a:pt x="215" y="1039"/>
                    <a:pt x="258" y="1029"/>
                    <a:pt x="299" y="1022"/>
                  </a:cubicBezTo>
                  <a:cubicBezTo>
                    <a:pt x="311" y="1022"/>
                    <a:pt x="325" y="1022"/>
                    <a:pt x="335" y="1019"/>
                  </a:cubicBezTo>
                  <a:cubicBezTo>
                    <a:pt x="365" y="1016"/>
                    <a:pt x="388" y="1009"/>
                    <a:pt x="412" y="996"/>
                  </a:cubicBezTo>
                  <a:cubicBezTo>
                    <a:pt x="456" y="985"/>
                    <a:pt x="499" y="976"/>
                    <a:pt x="539" y="959"/>
                  </a:cubicBezTo>
                  <a:cubicBezTo>
                    <a:pt x="563" y="949"/>
                    <a:pt x="586" y="939"/>
                    <a:pt x="609" y="928"/>
                  </a:cubicBezTo>
                  <a:cubicBezTo>
                    <a:pt x="620" y="925"/>
                    <a:pt x="632" y="922"/>
                    <a:pt x="643" y="919"/>
                  </a:cubicBezTo>
                  <a:cubicBezTo>
                    <a:pt x="680" y="905"/>
                    <a:pt x="706" y="882"/>
                    <a:pt x="730" y="852"/>
                  </a:cubicBezTo>
                  <a:cubicBezTo>
                    <a:pt x="766" y="812"/>
                    <a:pt x="770" y="752"/>
                    <a:pt x="766" y="698"/>
                  </a:cubicBezTo>
                  <a:cubicBezTo>
                    <a:pt x="766" y="675"/>
                    <a:pt x="760" y="652"/>
                    <a:pt x="753" y="631"/>
                  </a:cubicBezTo>
                  <a:cubicBezTo>
                    <a:pt x="737" y="564"/>
                    <a:pt x="720" y="497"/>
                    <a:pt x="693" y="434"/>
                  </a:cubicBezTo>
                  <a:cubicBezTo>
                    <a:pt x="673" y="387"/>
                    <a:pt x="649" y="340"/>
                    <a:pt x="629" y="294"/>
                  </a:cubicBezTo>
                  <a:cubicBezTo>
                    <a:pt x="609" y="253"/>
                    <a:pt x="586" y="213"/>
                    <a:pt x="556" y="176"/>
                  </a:cubicBezTo>
                  <a:cubicBezTo>
                    <a:pt x="539" y="156"/>
                    <a:pt x="519" y="136"/>
                    <a:pt x="499" y="116"/>
                  </a:cubicBezTo>
                  <a:cubicBezTo>
                    <a:pt x="479" y="96"/>
                    <a:pt x="459" y="79"/>
                    <a:pt x="439" y="59"/>
                  </a:cubicBezTo>
                  <a:cubicBezTo>
                    <a:pt x="402" y="29"/>
                    <a:pt x="351" y="5"/>
                    <a:pt x="305" y="2"/>
                  </a:cubicBezTo>
                  <a:cubicBezTo>
                    <a:pt x="297" y="1"/>
                    <a:pt x="290" y="1"/>
                    <a:pt x="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392655" y="3123914"/>
              <a:ext cx="171844" cy="413459"/>
            </a:xfrm>
            <a:custGeom>
              <a:avLst/>
              <a:gdLst/>
              <a:ahLst/>
              <a:cxnLst/>
              <a:rect l="l" t="t" r="r" b="b"/>
              <a:pathLst>
                <a:path w="1978" h="5985" extrusionOk="0">
                  <a:moveTo>
                    <a:pt x="97" y="1"/>
                  </a:moveTo>
                  <a:cubicBezTo>
                    <a:pt x="93" y="1"/>
                    <a:pt x="88" y="1"/>
                    <a:pt x="84" y="1"/>
                  </a:cubicBezTo>
                  <a:lnTo>
                    <a:pt x="75" y="1"/>
                  </a:lnTo>
                  <a:cubicBezTo>
                    <a:pt x="35" y="15"/>
                    <a:pt x="1" y="58"/>
                    <a:pt x="11" y="102"/>
                  </a:cubicBezTo>
                  <a:cubicBezTo>
                    <a:pt x="41" y="225"/>
                    <a:pt x="68" y="353"/>
                    <a:pt x="95" y="477"/>
                  </a:cubicBezTo>
                  <a:cubicBezTo>
                    <a:pt x="118" y="600"/>
                    <a:pt x="149" y="724"/>
                    <a:pt x="178" y="847"/>
                  </a:cubicBezTo>
                  <a:cubicBezTo>
                    <a:pt x="209" y="968"/>
                    <a:pt x="242" y="1088"/>
                    <a:pt x="275" y="1212"/>
                  </a:cubicBezTo>
                  <a:cubicBezTo>
                    <a:pt x="309" y="1343"/>
                    <a:pt x="345" y="1473"/>
                    <a:pt x="376" y="1604"/>
                  </a:cubicBezTo>
                  <a:cubicBezTo>
                    <a:pt x="413" y="1741"/>
                    <a:pt x="442" y="1878"/>
                    <a:pt x="470" y="2019"/>
                  </a:cubicBezTo>
                  <a:cubicBezTo>
                    <a:pt x="499" y="2155"/>
                    <a:pt x="539" y="2292"/>
                    <a:pt x="580" y="2426"/>
                  </a:cubicBezTo>
                  <a:cubicBezTo>
                    <a:pt x="623" y="2576"/>
                    <a:pt x="663" y="2724"/>
                    <a:pt x="710" y="2871"/>
                  </a:cubicBezTo>
                  <a:cubicBezTo>
                    <a:pt x="740" y="2978"/>
                    <a:pt x="774" y="3089"/>
                    <a:pt x="807" y="3198"/>
                  </a:cubicBezTo>
                  <a:cubicBezTo>
                    <a:pt x="857" y="3376"/>
                    <a:pt x="907" y="3553"/>
                    <a:pt x="964" y="3727"/>
                  </a:cubicBezTo>
                  <a:cubicBezTo>
                    <a:pt x="1021" y="3905"/>
                    <a:pt x="1084" y="4078"/>
                    <a:pt x="1141" y="4256"/>
                  </a:cubicBezTo>
                  <a:cubicBezTo>
                    <a:pt x="1208" y="4493"/>
                    <a:pt x="1279" y="4734"/>
                    <a:pt x="1345" y="4975"/>
                  </a:cubicBezTo>
                  <a:cubicBezTo>
                    <a:pt x="1382" y="5105"/>
                    <a:pt x="1426" y="5232"/>
                    <a:pt x="1473" y="5359"/>
                  </a:cubicBezTo>
                  <a:cubicBezTo>
                    <a:pt x="1489" y="5410"/>
                    <a:pt x="1506" y="5463"/>
                    <a:pt x="1523" y="5517"/>
                  </a:cubicBezTo>
                  <a:cubicBezTo>
                    <a:pt x="1543" y="5574"/>
                    <a:pt x="1563" y="5631"/>
                    <a:pt x="1583" y="5687"/>
                  </a:cubicBezTo>
                  <a:cubicBezTo>
                    <a:pt x="1600" y="5724"/>
                    <a:pt x="1613" y="5764"/>
                    <a:pt x="1629" y="5804"/>
                  </a:cubicBezTo>
                  <a:cubicBezTo>
                    <a:pt x="1637" y="5821"/>
                    <a:pt x="1650" y="5841"/>
                    <a:pt x="1657" y="5861"/>
                  </a:cubicBezTo>
                  <a:cubicBezTo>
                    <a:pt x="1674" y="5891"/>
                    <a:pt x="1697" y="5928"/>
                    <a:pt x="1727" y="5952"/>
                  </a:cubicBezTo>
                  <a:cubicBezTo>
                    <a:pt x="1754" y="5972"/>
                    <a:pt x="1787" y="5984"/>
                    <a:pt x="1821" y="5984"/>
                  </a:cubicBezTo>
                  <a:cubicBezTo>
                    <a:pt x="1841" y="5984"/>
                    <a:pt x="1861" y="5980"/>
                    <a:pt x="1881" y="5972"/>
                  </a:cubicBezTo>
                  <a:cubicBezTo>
                    <a:pt x="1907" y="5958"/>
                    <a:pt x="1921" y="5944"/>
                    <a:pt x="1941" y="5924"/>
                  </a:cubicBezTo>
                  <a:cubicBezTo>
                    <a:pt x="1958" y="5904"/>
                    <a:pt x="1964" y="5878"/>
                    <a:pt x="1971" y="5851"/>
                  </a:cubicBezTo>
                  <a:cubicBezTo>
                    <a:pt x="1975" y="5831"/>
                    <a:pt x="1978" y="5811"/>
                    <a:pt x="1975" y="5787"/>
                  </a:cubicBezTo>
                  <a:cubicBezTo>
                    <a:pt x="1971" y="5757"/>
                    <a:pt x="1955" y="5737"/>
                    <a:pt x="1941" y="5717"/>
                  </a:cubicBezTo>
                  <a:lnTo>
                    <a:pt x="1921" y="5700"/>
                  </a:lnTo>
                  <a:cubicBezTo>
                    <a:pt x="1914" y="5684"/>
                    <a:pt x="1910" y="5667"/>
                    <a:pt x="1904" y="5651"/>
                  </a:cubicBezTo>
                  <a:cubicBezTo>
                    <a:pt x="1887" y="5600"/>
                    <a:pt x="1867" y="5546"/>
                    <a:pt x="1850" y="5496"/>
                  </a:cubicBezTo>
                  <a:cubicBezTo>
                    <a:pt x="1827" y="5440"/>
                    <a:pt x="1807" y="5383"/>
                    <a:pt x="1784" y="5322"/>
                  </a:cubicBezTo>
                  <a:cubicBezTo>
                    <a:pt x="1764" y="5269"/>
                    <a:pt x="1740" y="5216"/>
                    <a:pt x="1720" y="5162"/>
                  </a:cubicBezTo>
                  <a:cubicBezTo>
                    <a:pt x="1674" y="5045"/>
                    <a:pt x="1629" y="4928"/>
                    <a:pt x="1589" y="4808"/>
                  </a:cubicBezTo>
                  <a:cubicBezTo>
                    <a:pt x="1553" y="4691"/>
                    <a:pt x="1513" y="4570"/>
                    <a:pt x="1479" y="4450"/>
                  </a:cubicBezTo>
                  <a:cubicBezTo>
                    <a:pt x="1459" y="4393"/>
                    <a:pt x="1442" y="4333"/>
                    <a:pt x="1426" y="4276"/>
                  </a:cubicBezTo>
                  <a:cubicBezTo>
                    <a:pt x="1402" y="4192"/>
                    <a:pt x="1376" y="4109"/>
                    <a:pt x="1349" y="4025"/>
                  </a:cubicBezTo>
                  <a:cubicBezTo>
                    <a:pt x="1316" y="3938"/>
                    <a:pt x="1285" y="3851"/>
                    <a:pt x="1255" y="3760"/>
                  </a:cubicBezTo>
                  <a:cubicBezTo>
                    <a:pt x="1192" y="3587"/>
                    <a:pt x="1138" y="3410"/>
                    <a:pt x="1084" y="3232"/>
                  </a:cubicBezTo>
                  <a:lnTo>
                    <a:pt x="1084" y="3232"/>
                  </a:lnTo>
                  <a:cubicBezTo>
                    <a:pt x="1088" y="3243"/>
                    <a:pt x="1092" y="3255"/>
                    <a:pt x="1095" y="3266"/>
                  </a:cubicBezTo>
                  <a:cubicBezTo>
                    <a:pt x="1032" y="3052"/>
                    <a:pt x="964" y="2837"/>
                    <a:pt x="901" y="2624"/>
                  </a:cubicBezTo>
                  <a:cubicBezTo>
                    <a:pt x="847" y="2440"/>
                    <a:pt x="791" y="2255"/>
                    <a:pt x="734" y="2072"/>
                  </a:cubicBezTo>
                  <a:cubicBezTo>
                    <a:pt x="677" y="1874"/>
                    <a:pt x="630" y="1677"/>
                    <a:pt x="573" y="1480"/>
                  </a:cubicBezTo>
                  <a:cubicBezTo>
                    <a:pt x="513" y="1276"/>
                    <a:pt x="453" y="1071"/>
                    <a:pt x="393" y="868"/>
                  </a:cubicBezTo>
                  <a:cubicBezTo>
                    <a:pt x="356" y="741"/>
                    <a:pt x="322" y="614"/>
                    <a:pt x="289" y="486"/>
                  </a:cubicBezTo>
                  <a:cubicBezTo>
                    <a:pt x="252" y="349"/>
                    <a:pt x="218" y="213"/>
                    <a:pt x="185" y="75"/>
                  </a:cubicBezTo>
                  <a:cubicBezTo>
                    <a:pt x="181" y="52"/>
                    <a:pt x="172" y="32"/>
                    <a:pt x="152" y="18"/>
                  </a:cubicBezTo>
                  <a:cubicBezTo>
                    <a:pt x="135" y="7"/>
                    <a:pt x="116" y="1"/>
                    <a:pt x="97" y="1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04040" y="3020774"/>
              <a:ext cx="274707" cy="579948"/>
            </a:xfrm>
            <a:custGeom>
              <a:avLst/>
              <a:gdLst/>
              <a:ahLst/>
              <a:cxnLst/>
              <a:rect l="l" t="t" r="r" b="b"/>
              <a:pathLst>
                <a:path w="3162" h="8395" extrusionOk="0">
                  <a:moveTo>
                    <a:pt x="473" y="261"/>
                  </a:moveTo>
                  <a:cubicBezTo>
                    <a:pt x="490" y="264"/>
                    <a:pt x="506" y="267"/>
                    <a:pt x="522" y="274"/>
                  </a:cubicBezTo>
                  <a:cubicBezTo>
                    <a:pt x="539" y="281"/>
                    <a:pt x="556" y="290"/>
                    <a:pt x="570" y="301"/>
                  </a:cubicBezTo>
                  <a:cubicBezTo>
                    <a:pt x="596" y="324"/>
                    <a:pt x="620" y="351"/>
                    <a:pt x="643" y="377"/>
                  </a:cubicBezTo>
                  <a:cubicBezTo>
                    <a:pt x="670" y="411"/>
                    <a:pt x="693" y="448"/>
                    <a:pt x="713" y="485"/>
                  </a:cubicBezTo>
                  <a:cubicBezTo>
                    <a:pt x="740" y="528"/>
                    <a:pt x="763" y="575"/>
                    <a:pt x="787" y="622"/>
                  </a:cubicBezTo>
                  <a:cubicBezTo>
                    <a:pt x="834" y="715"/>
                    <a:pt x="877" y="812"/>
                    <a:pt x="917" y="906"/>
                  </a:cubicBezTo>
                  <a:cubicBezTo>
                    <a:pt x="957" y="1006"/>
                    <a:pt x="994" y="1107"/>
                    <a:pt x="1021" y="1207"/>
                  </a:cubicBezTo>
                  <a:cubicBezTo>
                    <a:pt x="1055" y="1324"/>
                    <a:pt x="1088" y="1441"/>
                    <a:pt x="1128" y="1555"/>
                  </a:cubicBezTo>
                  <a:cubicBezTo>
                    <a:pt x="1165" y="1669"/>
                    <a:pt x="1198" y="1786"/>
                    <a:pt x="1235" y="1899"/>
                  </a:cubicBezTo>
                  <a:cubicBezTo>
                    <a:pt x="1252" y="1956"/>
                    <a:pt x="1269" y="2010"/>
                    <a:pt x="1285" y="2063"/>
                  </a:cubicBezTo>
                  <a:cubicBezTo>
                    <a:pt x="1302" y="2123"/>
                    <a:pt x="1315" y="2180"/>
                    <a:pt x="1332" y="2240"/>
                  </a:cubicBezTo>
                  <a:cubicBezTo>
                    <a:pt x="1365" y="2351"/>
                    <a:pt x="1399" y="2461"/>
                    <a:pt x="1433" y="2575"/>
                  </a:cubicBezTo>
                  <a:cubicBezTo>
                    <a:pt x="1470" y="2692"/>
                    <a:pt x="1506" y="2805"/>
                    <a:pt x="1543" y="2922"/>
                  </a:cubicBezTo>
                  <a:cubicBezTo>
                    <a:pt x="1576" y="3036"/>
                    <a:pt x="1610" y="3150"/>
                    <a:pt x="1646" y="3264"/>
                  </a:cubicBezTo>
                  <a:cubicBezTo>
                    <a:pt x="1666" y="3324"/>
                    <a:pt x="1686" y="3384"/>
                    <a:pt x="1703" y="3447"/>
                  </a:cubicBezTo>
                  <a:cubicBezTo>
                    <a:pt x="1720" y="3498"/>
                    <a:pt x="1734" y="3548"/>
                    <a:pt x="1751" y="3601"/>
                  </a:cubicBezTo>
                  <a:cubicBezTo>
                    <a:pt x="1783" y="3722"/>
                    <a:pt x="1820" y="3842"/>
                    <a:pt x="1857" y="3963"/>
                  </a:cubicBezTo>
                  <a:cubicBezTo>
                    <a:pt x="1887" y="4073"/>
                    <a:pt x="1927" y="4177"/>
                    <a:pt x="1961" y="4287"/>
                  </a:cubicBezTo>
                  <a:cubicBezTo>
                    <a:pt x="1998" y="4407"/>
                    <a:pt x="2038" y="4528"/>
                    <a:pt x="2075" y="4651"/>
                  </a:cubicBezTo>
                  <a:cubicBezTo>
                    <a:pt x="2104" y="4762"/>
                    <a:pt x="2141" y="4872"/>
                    <a:pt x="2178" y="4983"/>
                  </a:cubicBezTo>
                  <a:cubicBezTo>
                    <a:pt x="2215" y="5097"/>
                    <a:pt x="2248" y="5210"/>
                    <a:pt x="2285" y="5321"/>
                  </a:cubicBezTo>
                  <a:cubicBezTo>
                    <a:pt x="2325" y="5438"/>
                    <a:pt x="2362" y="5554"/>
                    <a:pt x="2402" y="5672"/>
                  </a:cubicBezTo>
                  <a:cubicBezTo>
                    <a:pt x="2442" y="5782"/>
                    <a:pt x="2473" y="5895"/>
                    <a:pt x="2506" y="6006"/>
                  </a:cubicBezTo>
                  <a:cubicBezTo>
                    <a:pt x="2536" y="6110"/>
                    <a:pt x="2573" y="6217"/>
                    <a:pt x="2609" y="6321"/>
                  </a:cubicBezTo>
                  <a:cubicBezTo>
                    <a:pt x="2623" y="6364"/>
                    <a:pt x="2640" y="6404"/>
                    <a:pt x="2657" y="6448"/>
                  </a:cubicBezTo>
                  <a:cubicBezTo>
                    <a:pt x="2674" y="6491"/>
                    <a:pt x="2686" y="6534"/>
                    <a:pt x="2703" y="6582"/>
                  </a:cubicBezTo>
                  <a:cubicBezTo>
                    <a:pt x="2734" y="6668"/>
                    <a:pt x="2767" y="6752"/>
                    <a:pt x="2800" y="6835"/>
                  </a:cubicBezTo>
                  <a:cubicBezTo>
                    <a:pt x="2837" y="6929"/>
                    <a:pt x="2874" y="7023"/>
                    <a:pt x="2907" y="7120"/>
                  </a:cubicBezTo>
                  <a:cubicBezTo>
                    <a:pt x="2924" y="7164"/>
                    <a:pt x="2934" y="7210"/>
                    <a:pt x="2947" y="7260"/>
                  </a:cubicBezTo>
                  <a:cubicBezTo>
                    <a:pt x="2950" y="7270"/>
                    <a:pt x="2954" y="7284"/>
                    <a:pt x="2954" y="7294"/>
                  </a:cubicBezTo>
                  <a:cubicBezTo>
                    <a:pt x="2901" y="7311"/>
                    <a:pt x="2847" y="7337"/>
                    <a:pt x="2797" y="7360"/>
                  </a:cubicBezTo>
                  <a:cubicBezTo>
                    <a:pt x="2763" y="7371"/>
                    <a:pt x="2730" y="7380"/>
                    <a:pt x="2697" y="7394"/>
                  </a:cubicBezTo>
                  <a:cubicBezTo>
                    <a:pt x="2660" y="7408"/>
                    <a:pt x="2626" y="7428"/>
                    <a:pt x="2589" y="7445"/>
                  </a:cubicBezTo>
                  <a:cubicBezTo>
                    <a:pt x="2546" y="7461"/>
                    <a:pt x="2496" y="7468"/>
                    <a:pt x="2449" y="7474"/>
                  </a:cubicBezTo>
                  <a:cubicBezTo>
                    <a:pt x="2442" y="7474"/>
                    <a:pt x="2433" y="7478"/>
                    <a:pt x="2426" y="7478"/>
                  </a:cubicBezTo>
                  <a:cubicBezTo>
                    <a:pt x="2419" y="7465"/>
                    <a:pt x="2413" y="7451"/>
                    <a:pt x="2405" y="7441"/>
                  </a:cubicBezTo>
                  <a:cubicBezTo>
                    <a:pt x="2393" y="7417"/>
                    <a:pt x="2382" y="7397"/>
                    <a:pt x="2373" y="7374"/>
                  </a:cubicBezTo>
                  <a:cubicBezTo>
                    <a:pt x="2352" y="7334"/>
                    <a:pt x="2336" y="7294"/>
                    <a:pt x="2319" y="7250"/>
                  </a:cubicBezTo>
                  <a:cubicBezTo>
                    <a:pt x="2279" y="7153"/>
                    <a:pt x="2245" y="7053"/>
                    <a:pt x="2212" y="6956"/>
                  </a:cubicBezTo>
                  <a:cubicBezTo>
                    <a:pt x="2172" y="6846"/>
                    <a:pt x="2141" y="6732"/>
                    <a:pt x="2108" y="6618"/>
                  </a:cubicBezTo>
                  <a:cubicBezTo>
                    <a:pt x="2075" y="6508"/>
                    <a:pt x="2035" y="6397"/>
                    <a:pt x="1995" y="6284"/>
                  </a:cubicBezTo>
                  <a:cubicBezTo>
                    <a:pt x="1954" y="6176"/>
                    <a:pt x="1917" y="6066"/>
                    <a:pt x="1881" y="5956"/>
                  </a:cubicBezTo>
                  <a:cubicBezTo>
                    <a:pt x="1860" y="5903"/>
                    <a:pt x="1844" y="5849"/>
                    <a:pt x="1824" y="5792"/>
                  </a:cubicBezTo>
                  <a:cubicBezTo>
                    <a:pt x="1807" y="5739"/>
                    <a:pt x="1791" y="5685"/>
                    <a:pt x="1774" y="5631"/>
                  </a:cubicBezTo>
                  <a:cubicBezTo>
                    <a:pt x="1737" y="5514"/>
                    <a:pt x="1700" y="5401"/>
                    <a:pt x="1657" y="5287"/>
                  </a:cubicBezTo>
                  <a:cubicBezTo>
                    <a:pt x="1620" y="5180"/>
                    <a:pt x="1583" y="5077"/>
                    <a:pt x="1550" y="4969"/>
                  </a:cubicBezTo>
                  <a:cubicBezTo>
                    <a:pt x="1513" y="4856"/>
                    <a:pt x="1473" y="4745"/>
                    <a:pt x="1442" y="4631"/>
                  </a:cubicBezTo>
                  <a:cubicBezTo>
                    <a:pt x="1405" y="4518"/>
                    <a:pt x="1372" y="4404"/>
                    <a:pt x="1336" y="4290"/>
                  </a:cubicBezTo>
                  <a:cubicBezTo>
                    <a:pt x="1319" y="4237"/>
                    <a:pt x="1302" y="4183"/>
                    <a:pt x="1282" y="4130"/>
                  </a:cubicBezTo>
                  <a:cubicBezTo>
                    <a:pt x="1265" y="4077"/>
                    <a:pt x="1249" y="4020"/>
                    <a:pt x="1232" y="3966"/>
                  </a:cubicBezTo>
                  <a:cubicBezTo>
                    <a:pt x="1195" y="3849"/>
                    <a:pt x="1155" y="3732"/>
                    <a:pt x="1115" y="3618"/>
                  </a:cubicBezTo>
                  <a:cubicBezTo>
                    <a:pt x="1095" y="3565"/>
                    <a:pt x="1078" y="3508"/>
                    <a:pt x="1061" y="3455"/>
                  </a:cubicBezTo>
                  <a:cubicBezTo>
                    <a:pt x="1044" y="3398"/>
                    <a:pt x="1024" y="3344"/>
                    <a:pt x="1004" y="3291"/>
                  </a:cubicBezTo>
                  <a:cubicBezTo>
                    <a:pt x="988" y="3234"/>
                    <a:pt x="968" y="3177"/>
                    <a:pt x="951" y="3120"/>
                  </a:cubicBezTo>
                  <a:cubicBezTo>
                    <a:pt x="934" y="3070"/>
                    <a:pt x="914" y="3016"/>
                    <a:pt x="897" y="2966"/>
                  </a:cubicBezTo>
                  <a:cubicBezTo>
                    <a:pt x="860" y="2849"/>
                    <a:pt x="827" y="2732"/>
                    <a:pt x="791" y="2615"/>
                  </a:cubicBezTo>
                  <a:cubicBezTo>
                    <a:pt x="754" y="2501"/>
                    <a:pt x="723" y="2391"/>
                    <a:pt x="690" y="2277"/>
                  </a:cubicBezTo>
                  <a:cubicBezTo>
                    <a:pt x="656" y="2160"/>
                    <a:pt x="623" y="2047"/>
                    <a:pt x="590" y="1933"/>
                  </a:cubicBezTo>
                  <a:cubicBezTo>
                    <a:pt x="573" y="1876"/>
                    <a:pt x="556" y="1822"/>
                    <a:pt x="539" y="1766"/>
                  </a:cubicBezTo>
                  <a:cubicBezTo>
                    <a:pt x="522" y="1709"/>
                    <a:pt x="510" y="1649"/>
                    <a:pt x="493" y="1588"/>
                  </a:cubicBezTo>
                  <a:cubicBezTo>
                    <a:pt x="466" y="1468"/>
                    <a:pt x="439" y="1351"/>
                    <a:pt x="412" y="1234"/>
                  </a:cubicBezTo>
                  <a:cubicBezTo>
                    <a:pt x="389" y="1124"/>
                    <a:pt x="372" y="1013"/>
                    <a:pt x="349" y="903"/>
                  </a:cubicBezTo>
                  <a:cubicBezTo>
                    <a:pt x="335" y="839"/>
                    <a:pt x="326" y="778"/>
                    <a:pt x="312" y="718"/>
                  </a:cubicBezTo>
                  <a:cubicBezTo>
                    <a:pt x="302" y="662"/>
                    <a:pt x="295" y="602"/>
                    <a:pt x="289" y="545"/>
                  </a:cubicBezTo>
                  <a:cubicBezTo>
                    <a:pt x="286" y="531"/>
                    <a:pt x="286" y="522"/>
                    <a:pt x="282" y="508"/>
                  </a:cubicBezTo>
                  <a:cubicBezTo>
                    <a:pt x="278" y="465"/>
                    <a:pt x="272" y="421"/>
                    <a:pt x="275" y="381"/>
                  </a:cubicBezTo>
                  <a:cubicBezTo>
                    <a:pt x="278" y="364"/>
                    <a:pt x="282" y="347"/>
                    <a:pt x="289" y="331"/>
                  </a:cubicBezTo>
                  <a:lnTo>
                    <a:pt x="298" y="307"/>
                  </a:lnTo>
                  <a:lnTo>
                    <a:pt x="312" y="297"/>
                  </a:lnTo>
                  <a:cubicBezTo>
                    <a:pt x="319" y="294"/>
                    <a:pt x="326" y="287"/>
                    <a:pt x="335" y="284"/>
                  </a:cubicBezTo>
                  <a:cubicBezTo>
                    <a:pt x="362" y="274"/>
                    <a:pt x="392" y="267"/>
                    <a:pt x="419" y="261"/>
                  </a:cubicBezTo>
                  <a:close/>
                  <a:moveTo>
                    <a:pt x="2978" y="7494"/>
                  </a:moveTo>
                  <a:lnTo>
                    <a:pt x="2978" y="7525"/>
                  </a:lnTo>
                  <a:cubicBezTo>
                    <a:pt x="2975" y="7575"/>
                    <a:pt x="2975" y="7625"/>
                    <a:pt x="2971" y="7675"/>
                  </a:cubicBezTo>
                  <a:cubicBezTo>
                    <a:pt x="2971" y="7769"/>
                    <a:pt x="2967" y="7866"/>
                    <a:pt x="2954" y="7959"/>
                  </a:cubicBezTo>
                  <a:cubicBezTo>
                    <a:pt x="2954" y="7976"/>
                    <a:pt x="2950" y="7996"/>
                    <a:pt x="2947" y="8013"/>
                  </a:cubicBezTo>
                  <a:cubicBezTo>
                    <a:pt x="2941" y="8056"/>
                    <a:pt x="2938" y="8103"/>
                    <a:pt x="2927" y="8147"/>
                  </a:cubicBezTo>
                  <a:cubicBezTo>
                    <a:pt x="2887" y="8116"/>
                    <a:pt x="2850" y="8083"/>
                    <a:pt x="2814" y="8050"/>
                  </a:cubicBezTo>
                  <a:cubicBezTo>
                    <a:pt x="2780" y="8019"/>
                    <a:pt x="2750" y="7990"/>
                    <a:pt x="2723" y="7953"/>
                  </a:cubicBezTo>
                  <a:cubicBezTo>
                    <a:pt x="2683" y="7899"/>
                    <a:pt x="2643" y="7842"/>
                    <a:pt x="2603" y="7789"/>
                  </a:cubicBezTo>
                  <a:cubicBezTo>
                    <a:pt x="2583" y="7755"/>
                    <a:pt x="2560" y="7726"/>
                    <a:pt x="2536" y="7692"/>
                  </a:cubicBezTo>
                  <a:lnTo>
                    <a:pt x="2543" y="7692"/>
                  </a:lnTo>
                  <a:cubicBezTo>
                    <a:pt x="2563" y="7681"/>
                    <a:pt x="2586" y="7675"/>
                    <a:pt x="2609" y="7669"/>
                  </a:cubicBezTo>
                  <a:cubicBezTo>
                    <a:pt x="2643" y="7658"/>
                    <a:pt x="2670" y="7641"/>
                    <a:pt x="2700" y="7628"/>
                  </a:cubicBezTo>
                  <a:cubicBezTo>
                    <a:pt x="2720" y="7618"/>
                    <a:pt x="2740" y="7605"/>
                    <a:pt x="2760" y="7595"/>
                  </a:cubicBezTo>
                  <a:cubicBezTo>
                    <a:pt x="2780" y="7581"/>
                    <a:pt x="2800" y="7571"/>
                    <a:pt x="2820" y="7561"/>
                  </a:cubicBezTo>
                  <a:cubicBezTo>
                    <a:pt x="2844" y="7551"/>
                    <a:pt x="2864" y="7545"/>
                    <a:pt x="2887" y="7535"/>
                  </a:cubicBezTo>
                  <a:cubicBezTo>
                    <a:pt x="2904" y="7525"/>
                    <a:pt x="2924" y="7514"/>
                    <a:pt x="2941" y="7508"/>
                  </a:cubicBezTo>
                  <a:cubicBezTo>
                    <a:pt x="2954" y="7501"/>
                    <a:pt x="2967" y="7498"/>
                    <a:pt x="2978" y="7494"/>
                  </a:cubicBezTo>
                  <a:close/>
                  <a:moveTo>
                    <a:pt x="434" y="1"/>
                  </a:moveTo>
                  <a:cubicBezTo>
                    <a:pt x="385" y="1"/>
                    <a:pt x="334" y="9"/>
                    <a:pt x="286" y="16"/>
                  </a:cubicBezTo>
                  <a:cubicBezTo>
                    <a:pt x="278" y="20"/>
                    <a:pt x="269" y="20"/>
                    <a:pt x="262" y="23"/>
                  </a:cubicBezTo>
                  <a:cubicBezTo>
                    <a:pt x="201" y="40"/>
                    <a:pt x="148" y="73"/>
                    <a:pt x="105" y="116"/>
                  </a:cubicBezTo>
                  <a:cubicBezTo>
                    <a:pt x="91" y="130"/>
                    <a:pt x="81" y="147"/>
                    <a:pt x="71" y="160"/>
                  </a:cubicBezTo>
                  <a:cubicBezTo>
                    <a:pt x="65" y="170"/>
                    <a:pt x="61" y="176"/>
                    <a:pt x="54" y="187"/>
                  </a:cubicBezTo>
                  <a:cubicBezTo>
                    <a:pt x="38" y="217"/>
                    <a:pt x="28" y="250"/>
                    <a:pt x="18" y="287"/>
                  </a:cubicBezTo>
                  <a:cubicBezTo>
                    <a:pt x="8" y="344"/>
                    <a:pt x="1" y="401"/>
                    <a:pt x="8" y="461"/>
                  </a:cubicBezTo>
                  <a:cubicBezTo>
                    <a:pt x="14" y="502"/>
                    <a:pt x="21" y="542"/>
                    <a:pt x="28" y="582"/>
                  </a:cubicBezTo>
                  <a:cubicBezTo>
                    <a:pt x="38" y="642"/>
                    <a:pt x="51" y="698"/>
                    <a:pt x="61" y="758"/>
                  </a:cubicBezTo>
                  <a:cubicBezTo>
                    <a:pt x="85" y="872"/>
                    <a:pt x="115" y="986"/>
                    <a:pt x="145" y="1104"/>
                  </a:cubicBezTo>
                  <a:cubicBezTo>
                    <a:pt x="172" y="1214"/>
                    <a:pt x="198" y="1328"/>
                    <a:pt x="229" y="1437"/>
                  </a:cubicBezTo>
                  <a:cubicBezTo>
                    <a:pt x="241" y="1494"/>
                    <a:pt x="258" y="1551"/>
                    <a:pt x="275" y="1605"/>
                  </a:cubicBezTo>
                  <a:cubicBezTo>
                    <a:pt x="289" y="1661"/>
                    <a:pt x="306" y="1722"/>
                    <a:pt x="322" y="1779"/>
                  </a:cubicBezTo>
                  <a:cubicBezTo>
                    <a:pt x="362" y="1896"/>
                    <a:pt x="402" y="2013"/>
                    <a:pt x="436" y="2133"/>
                  </a:cubicBezTo>
                  <a:cubicBezTo>
                    <a:pt x="473" y="2247"/>
                    <a:pt x="506" y="2364"/>
                    <a:pt x="539" y="2481"/>
                  </a:cubicBezTo>
                  <a:cubicBezTo>
                    <a:pt x="570" y="2588"/>
                    <a:pt x="607" y="2695"/>
                    <a:pt x="640" y="2802"/>
                  </a:cubicBezTo>
                  <a:cubicBezTo>
                    <a:pt x="660" y="2862"/>
                    <a:pt x="677" y="2919"/>
                    <a:pt x="697" y="2979"/>
                  </a:cubicBezTo>
                  <a:cubicBezTo>
                    <a:pt x="713" y="3033"/>
                    <a:pt x="734" y="3090"/>
                    <a:pt x="750" y="3146"/>
                  </a:cubicBezTo>
                  <a:cubicBezTo>
                    <a:pt x="770" y="3197"/>
                    <a:pt x="783" y="3251"/>
                    <a:pt x="803" y="3304"/>
                  </a:cubicBezTo>
                  <a:cubicBezTo>
                    <a:pt x="820" y="3357"/>
                    <a:pt x="840" y="3411"/>
                    <a:pt x="857" y="3464"/>
                  </a:cubicBezTo>
                  <a:cubicBezTo>
                    <a:pt x="877" y="3524"/>
                    <a:pt x="897" y="3585"/>
                    <a:pt x="914" y="3645"/>
                  </a:cubicBezTo>
                  <a:cubicBezTo>
                    <a:pt x="934" y="3702"/>
                    <a:pt x="954" y="3759"/>
                    <a:pt x="974" y="3816"/>
                  </a:cubicBezTo>
                  <a:cubicBezTo>
                    <a:pt x="1011" y="3923"/>
                    <a:pt x="1041" y="4036"/>
                    <a:pt x="1075" y="4146"/>
                  </a:cubicBezTo>
                  <a:cubicBezTo>
                    <a:pt x="1092" y="4207"/>
                    <a:pt x="1115" y="4264"/>
                    <a:pt x="1132" y="4324"/>
                  </a:cubicBezTo>
                  <a:cubicBezTo>
                    <a:pt x="1152" y="4374"/>
                    <a:pt x="1169" y="4427"/>
                    <a:pt x="1181" y="4484"/>
                  </a:cubicBezTo>
                  <a:cubicBezTo>
                    <a:pt x="1215" y="4595"/>
                    <a:pt x="1245" y="4712"/>
                    <a:pt x="1282" y="4822"/>
                  </a:cubicBezTo>
                  <a:cubicBezTo>
                    <a:pt x="1315" y="4932"/>
                    <a:pt x="1352" y="5046"/>
                    <a:pt x="1389" y="5157"/>
                  </a:cubicBezTo>
                  <a:cubicBezTo>
                    <a:pt x="1425" y="5264"/>
                    <a:pt x="1462" y="5371"/>
                    <a:pt x="1499" y="5478"/>
                  </a:cubicBezTo>
                  <a:cubicBezTo>
                    <a:pt x="1536" y="5585"/>
                    <a:pt x="1570" y="5695"/>
                    <a:pt x="1603" y="5806"/>
                  </a:cubicBezTo>
                  <a:cubicBezTo>
                    <a:pt x="1640" y="5920"/>
                    <a:pt x="1677" y="6030"/>
                    <a:pt x="1717" y="6143"/>
                  </a:cubicBezTo>
                  <a:cubicBezTo>
                    <a:pt x="1791" y="6364"/>
                    <a:pt x="1874" y="6582"/>
                    <a:pt x="1941" y="6802"/>
                  </a:cubicBezTo>
                  <a:cubicBezTo>
                    <a:pt x="1958" y="6863"/>
                    <a:pt x="1974" y="6923"/>
                    <a:pt x="1995" y="6979"/>
                  </a:cubicBezTo>
                  <a:cubicBezTo>
                    <a:pt x="2011" y="7030"/>
                    <a:pt x="2027" y="7079"/>
                    <a:pt x="2044" y="7130"/>
                  </a:cubicBezTo>
                  <a:cubicBezTo>
                    <a:pt x="2061" y="7184"/>
                    <a:pt x="2081" y="7237"/>
                    <a:pt x="2101" y="7290"/>
                  </a:cubicBezTo>
                  <a:cubicBezTo>
                    <a:pt x="2118" y="7340"/>
                    <a:pt x="2141" y="7391"/>
                    <a:pt x="2161" y="7441"/>
                  </a:cubicBezTo>
                  <a:cubicBezTo>
                    <a:pt x="2178" y="7485"/>
                    <a:pt x="2195" y="7525"/>
                    <a:pt x="2215" y="7568"/>
                  </a:cubicBezTo>
                  <a:lnTo>
                    <a:pt x="2222" y="7588"/>
                  </a:lnTo>
                  <a:cubicBezTo>
                    <a:pt x="2225" y="7605"/>
                    <a:pt x="2235" y="7621"/>
                    <a:pt x="2242" y="7638"/>
                  </a:cubicBezTo>
                  <a:cubicBezTo>
                    <a:pt x="2255" y="7669"/>
                    <a:pt x="2279" y="7692"/>
                    <a:pt x="2305" y="7705"/>
                  </a:cubicBezTo>
                  <a:cubicBezTo>
                    <a:pt x="2316" y="7722"/>
                    <a:pt x="2325" y="7742"/>
                    <a:pt x="2336" y="7758"/>
                  </a:cubicBezTo>
                  <a:cubicBezTo>
                    <a:pt x="2348" y="7786"/>
                    <a:pt x="2362" y="7809"/>
                    <a:pt x="2376" y="7836"/>
                  </a:cubicBezTo>
                  <a:cubicBezTo>
                    <a:pt x="2402" y="7882"/>
                    <a:pt x="2433" y="7926"/>
                    <a:pt x="2462" y="7970"/>
                  </a:cubicBezTo>
                  <a:cubicBezTo>
                    <a:pt x="2496" y="8019"/>
                    <a:pt x="2533" y="8070"/>
                    <a:pt x="2573" y="8116"/>
                  </a:cubicBezTo>
                  <a:cubicBezTo>
                    <a:pt x="2606" y="8157"/>
                    <a:pt x="2643" y="8193"/>
                    <a:pt x="2680" y="8227"/>
                  </a:cubicBezTo>
                  <a:cubicBezTo>
                    <a:pt x="2730" y="8271"/>
                    <a:pt x="2777" y="8317"/>
                    <a:pt x="2834" y="8351"/>
                  </a:cubicBezTo>
                  <a:cubicBezTo>
                    <a:pt x="2871" y="8375"/>
                    <a:pt x="2914" y="8395"/>
                    <a:pt x="2957" y="8395"/>
                  </a:cubicBezTo>
                  <a:cubicBezTo>
                    <a:pt x="2961" y="8395"/>
                    <a:pt x="2964" y="8394"/>
                    <a:pt x="2967" y="8394"/>
                  </a:cubicBezTo>
                  <a:cubicBezTo>
                    <a:pt x="3007" y="8391"/>
                    <a:pt x="3044" y="8374"/>
                    <a:pt x="3068" y="8344"/>
                  </a:cubicBezTo>
                  <a:cubicBezTo>
                    <a:pt x="3091" y="8317"/>
                    <a:pt x="3105" y="8287"/>
                    <a:pt x="3111" y="8250"/>
                  </a:cubicBezTo>
                  <a:cubicBezTo>
                    <a:pt x="3125" y="8200"/>
                    <a:pt x="3128" y="8147"/>
                    <a:pt x="3135" y="8093"/>
                  </a:cubicBezTo>
                  <a:cubicBezTo>
                    <a:pt x="3142" y="8039"/>
                    <a:pt x="3148" y="7982"/>
                    <a:pt x="3148" y="7929"/>
                  </a:cubicBezTo>
                  <a:cubicBezTo>
                    <a:pt x="3155" y="7849"/>
                    <a:pt x="3155" y="7766"/>
                    <a:pt x="3155" y="7685"/>
                  </a:cubicBezTo>
                  <a:cubicBezTo>
                    <a:pt x="3155" y="7605"/>
                    <a:pt x="3158" y="7525"/>
                    <a:pt x="3162" y="7445"/>
                  </a:cubicBezTo>
                  <a:cubicBezTo>
                    <a:pt x="3162" y="7408"/>
                    <a:pt x="3162" y="7364"/>
                    <a:pt x="3142" y="7331"/>
                  </a:cubicBezTo>
                  <a:cubicBezTo>
                    <a:pt x="3115" y="7227"/>
                    <a:pt x="3091" y="7124"/>
                    <a:pt x="3061" y="7019"/>
                  </a:cubicBezTo>
                  <a:cubicBezTo>
                    <a:pt x="3041" y="6963"/>
                    <a:pt x="3024" y="6906"/>
                    <a:pt x="3007" y="6852"/>
                  </a:cubicBezTo>
                  <a:cubicBezTo>
                    <a:pt x="2987" y="6792"/>
                    <a:pt x="2967" y="6735"/>
                    <a:pt x="2950" y="6675"/>
                  </a:cubicBezTo>
                  <a:cubicBezTo>
                    <a:pt x="2921" y="6575"/>
                    <a:pt x="2901" y="6471"/>
                    <a:pt x="2867" y="6371"/>
                  </a:cubicBezTo>
                  <a:cubicBezTo>
                    <a:pt x="2834" y="6264"/>
                    <a:pt x="2804" y="6156"/>
                    <a:pt x="2777" y="6050"/>
                  </a:cubicBezTo>
                  <a:cubicBezTo>
                    <a:pt x="2747" y="5940"/>
                    <a:pt x="2720" y="5829"/>
                    <a:pt x="2690" y="5719"/>
                  </a:cubicBezTo>
                  <a:cubicBezTo>
                    <a:pt x="2677" y="5665"/>
                    <a:pt x="2660" y="5611"/>
                    <a:pt x="2643" y="5558"/>
                  </a:cubicBezTo>
                  <a:cubicBezTo>
                    <a:pt x="2623" y="5494"/>
                    <a:pt x="2603" y="5434"/>
                    <a:pt x="2583" y="5371"/>
                  </a:cubicBezTo>
                  <a:cubicBezTo>
                    <a:pt x="2546" y="5253"/>
                    <a:pt x="2509" y="5140"/>
                    <a:pt x="2469" y="5026"/>
                  </a:cubicBezTo>
                  <a:cubicBezTo>
                    <a:pt x="2436" y="4916"/>
                    <a:pt x="2399" y="4809"/>
                    <a:pt x="2365" y="4702"/>
                  </a:cubicBezTo>
                  <a:cubicBezTo>
                    <a:pt x="2325" y="4578"/>
                    <a:pt x="2285" y="4455"/>
                    <a:pt x="2245" y="4330"/>
                  </a:cubicBezTo>
                  <a:cubicBezTo>
                    <a:pt x="2212" y="4227"/>
                    <a:pt x="2172" y="4123"/>
                    <a:pt x="2138" y="4016"/>
                  </a:cubicBezTo>
                  <a:cubicBezTo>
                    <a:pt x="2095" y="3896"/>
                    <a:pt x="2058" y="3772"/>
                    <a:pt x="2018" y="3648"/>
                  </a:cubicBezTo>
                  <a:cubicBezTo>
                    <a:pt x="1984" y="3535"/>
                    <a:pt x="1954" y="3421"/>
                    <a:pt x="1917" y="3307"/>
                  </a:cubicBezTo>
                  <a:cubicBezTo>
                    <a:pt x="1884" y="3197"/>
                    <a:pt x="1847" y="3086"/>
                    <a:pt x="1814" y="2976"/>
                  </a:cubicBezTo>
                  <a:cubicBezTo>
                    <a:pt x="1780" y="2859"/>
                    <a:pt x="1746" y="2742"/>
                    <a:pt x="1710" y="2625"/>
                  </a:cubicBezTo>
                  <a:cubicBezTo>
                    <a:pt x="1677" y="2511"/>
                    <a:pt x="1640" y="2401"/>
                    <a:pt x="1606" y="2287"/>
                  </a:cubicBezTo>
                  <a:cubicBezTo>
                    <a:pt x="1573" y="2170"/>
                    <a:pt x="1539" y="2050"/>
                    <a:pt x="1502" y="1933"/>
                  </a:cubicBezTo>
                  <a:cubicBezTo>
                    <a:pt x="1466" y="1822"/>
                    <a:pt x="1429" y="1715"/>
                    <a:pt x="1396" y="1605"/>
                  </a:cubicBezTo>
                  <a:cubicBezTo>
                    <a:pt x="1379" y="1551"/>
                    <a:pt x="1356" y="1498"/>
                    <a:pt x="1339" y="1445"/>
                  </a:cubicBezTo>
                  <a:cubicBezTo>
                    <a:pt x="1319" y="1388"/>
                    <a:pt x="1299" y="1328"/>
                    <a:pt x="1282" y="1271"/>
                  </a:cubicBezTo>
                  <a:cubicBezTo>
                    <a:pt x="1245" y="1160"/>
                    <a:pt x="1209" y="1047"/>
                    <a:pt x="1169" y="939"/>
                  </a:cubicBezTo>
                  <a:cubicBezTo>
                    <a:pt x="1132" y="835"/>
                    <a:pt x="1088" y="732"/>
                    <a:pt x="1044" y="632"/>
                  </a:cubicBezTo>
                  <a:cubicBezTo>
                    <a:pt x="1028" y="585"/>
                    <a:pt x="1008" y="542"/>
                    <a:pt x="991" y="498"/>
                  </a:cubicBezTo>
                  <a:lnTo>
                    <a:pt x="991" y="498"/>
                  </a:lnTo>
                  <a:cubicBezTo>
                    <a:pt x="994" y="508"/>
                    <a:pt x="998" y="514"/>
                    <a:pt x="1001" y="525"/>
                  </a:cubicBezTo>
                  <a:cubicBezTo>
                    <a:pt x="978" y="468"/>
                    <a:pt x="954" y="411"/>
                    <a:pt x="928" y="354"/>
                  </a:cubicBezTo>
                  <a:cubicBezTo>
                    <a:pt x="904" y="307"/>
                    <a:pt x="877" y="264"/>
                    <a:pt x="848" y="224"/>
                  </a:cubicBezTo>
                  <a:cubicBezTo>
                    <a:pt x="803" y="167"/>
                    <a:pt x="754" y="113"/>
                    <a:pt x="693" y="76"/>
                  </a:cubicBezTo>
                  <a:cubicBezTo>
                    <a:pt x="627" y="33"/>
                    <a:pt x="556" y="10"/>
                    <a:pt x="479" y="3"/>
                  </a:cubicBezTo>
                  <a:cubicBezTo>
                    <a:pt x="464" y="1"/>
                    <a:pt x="449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25325" y="3088199"/>
              <a:ext cx="72369" cy="23212"/>
            </a:xfrm>
            <a:custGeom>
              <a:avLst/>
              <a:gdLst/>
              <a:ahLst/>
              <a:cxnLst/>
              <a:rect l="l" t="t" r="r" b="b"/>
              <a:pathLst>
                <a:path w="833" h="336" extrusionOk="0">
                  <a:moveTo>
                    <a:pt x="721" y="0"/>
                  </a:moveTo>
                  <a:cubicBezTo>
                    <a:pt x="712" y="0"/>
                    <a:pt x="704" y="1"/>
                    <a:pt x="696" y="3"/>
                  </a:cubicBezTo>
                  <a:cubicBezTo>
                    <a:pt x="639" y="20"/>
                    <a:pt x="578" y="34"/>
                    <a:pt x="522" y="47"/>
                  </a:cubicBezTo>
                  <a:cubicBezTo>
                    <a:pt x="465" y="60"/>
                    <a:pt x="411" y="71"/>
                    <a:pt x="358" y="83"/>
                  </a:cubicBezTo>
                  <a:cubicBezTo>
                    <a:pt x="308" y="97"/>
                    <a:pt x="257" y="107"/>
                    <a:pt x="208" y="120"/>
                  </a:cubicBezTo>
                  <a:lnTo>
                    <a:pt x="204" y="124"/>
                  </a:lnTo>
                  <a:cubicBezTo>
                    <a:pt x="181" y="128"/>
                    <a:pt x="157" y="137"/>
                    <a:pt x="134" y="144"/>
                  </a:cubicBezTo>
                  <a:cubicBezTo>
                    <a:pt x="104" y="154"/>
                    <a:pt x="74" y="164"/>
                    <a:pt x="47" y="184"/>
                  </a:cubicBezTo>
                  <a:cubicBezTo>
                    <a:pt x="17" y="204"/>
                    <a:pt x="1" y="238"/>
                    <a:pt x="10" y="274"/>
                  </a:cubicBezTo>
                  <a:cubicBezTo>
                    <a:pt x="13" y="288"/>
                    <a:pt x="21" y="301"/>
                    <a:pt x="30" y="311"/>
                  </a:cubicBezTo>
                  <a:cubicBezTo>
                    <a:pt x="47" y="328"/>
                    <a:pt x="67" y="331"/>
                    <a:pt x="87" y="335"/>
                  </a:cubicBezTo>
                  <a:cubicBezTo>
                    <a:pt x="93" y="335"/>
                    <a:pt x="98" y="335"/>
                    <a:pt x="103" y="335"/>
                  </a:cubicBezTo>
                  <a:cubicBezTo>
                    <a:pt x="128" y="335"/>
                    <a:pt x="154" y="330"/>
                    <a:pt x="181" y="324"/>
                  </a:cubicBezTo>
                  <a:cubicBezTo>
                    <a:pt x="201" y="321"/>
                    <a:pt x="224" y="315"/>
                    <a:pt x="248" y="311"/>
                  </a:cubicBezTo>
                  <a:cubicBezTo>
                    <a:pt x="302" y="298"/>
                    <a:pt x="354" y="288"/>
                    <a:pt x="408" y="274"/>
                  </a:cubicBezTo>
                  <a:cubicBezTo>
                    <a:pt x="465" y="261"/>
                    <a:pt x="518" y="251"/>
                    <a:pt x="572" y="241"/>
                  </a:cubicBezTo>
                  <a:cubicBezTo>
                    <a:pt x="632" y="228"/>
                    <a:pt x="689" y="211"/>
                    <a:pt x="749" y="194"/>
                  </a:cubicBezTo>
                  <a:cubicBezTo>
                    <a:pt x="803" y="181"/>
                    <a:pt x="833" y="124"/>
                    <a:pt x="819" y="74"/>
                  </a:cubicBezTo>
                  <a:cubicBezTo>
                    <a:pt x="808" y="28"/>
                    <a:pt x="766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34360" y="3118388"/>
              <a:ext cx="81665" cy="26251"/>
            </a:xfrm>
            <a:custGeom>
              <a:avLst/>
              <a:gdLst/>
              <a:ahLst/>
              <a:cxnLst/>
              <a:rect l="l" t="t" r="r" b="b"/>
              <a:pathLst>
                <a:path w="940" h="380" extrusionOk="0">
                  <a:moveTo>
                    <a:pt x="812" y="0"/>
                  </a:moveTo>
                  <a:cubicBezTo>
                    <a:pt x="803" y="0"/>
                    <a:pt x="793" y="2"/>
                    <a:pt x="783" y="4"/>
                  </a:cubicBezTo>
                  <a:cubicBezTo>
                    <a:pt x="715" y="24"/>
                    <a:pt x="649" y="41"/>
                    <a:pt x="579" y="61"/>
                  </a:cubicBezTo>
                  <a:cubicBezTo>
                    <a:pt x="525" y="75"/>
                    <a:pt x="468" y="85"/>
                    <a:pt x="414" y="98"/>
                  </a:cubicBezTo>
                  <a:cubicBezTo>
                    <a:pt x="354" y="108"/>
                    <a:pt x="294" y="122"/>
                    <a:pt x="234" y="132"/>
                  </a:cubicBezTo>
                  <a:cubicBezTo>
                    <a:pt x="207" y="135"/>
                    <a:pt x="181" y="142"/>
                    <a:pt x="157" y="148"/>
                  </a:cubicBezTo>
                  <a:lnTo>
                    <a:pt x="137" y="152"/>
                  </a:lnTo>
                  <a:cubicBezTo>
                    <a:pt x="110" y="159"/>
                    <a:pt x="84" y="168"/>
                    <a:pt x="57" y="182"/>
                  </a:cubicBezTo>
                  <a:cubicBezTo>
                    <a:pt x="40" y="192"/>
                    <a:pt x="27" y="202"/>
                    <a:pt x="17" y="219"/>
                  </a:cubicBezTo>
                  <a:cubicBezTo>
                    <a:pt x="3" y="245"/>
                    <a:pt x="0" y="272"/>
                    <a:pt x="6" y="299"/>
                  </a:cubicBezTo>
                  <a:cubicBezTo>
                    <a:pt x="13" y="319"/>
                    <a:pt x="23" y="336"/>
                    <a:pt x="37" y="349"/>
                  </a:cubicBezTo>
                  <a:cubicBezTo>
                    <a:pt x="52" y="364"/>
                    <a:pt x="79" y="380"/>
                    <a:pt x="103" y="380"/>
                  </a:cubicBezTo>
                  <a:cubicBezTo>
                    <a:pt x="106" y="380"/>
                    <a:pt x="108" y="380"/>
                    <a:pt x="110" y="379"/>
                  </a:cubicBezTo>
                  <a:cubicBezTo>
                    <a:pt x="137" y="376"/>
                    <a:pt x="164" y="376"/>
                    <a:pt x="190" y="373"/>
                  </a:cubicBezTo>
                  <a:cubicBezTo>
                    <a:pt x="227" y="369"/>
                    <a:pt x="261" y="366"/>
                    <a:pt x="298" y="359"/>
                  </a:cubicBezTo>
                  <a:cubicBezTo>
                    <a:pt x="358" y="349"/>
                    <a:pt x="414" y="333"/>
                    <a:pt x="474" y="319"/>
                  </a:cubicBezTo>
                  <a:cubicBezTo>
                    <a:pt x="528" y="305"/>
                    <a:pt x="585" y="296"/>
                    <a:pt x="639" y="279"/>
                  </a:cubicBezTo>
                  <a:cubicBezTo>
                    <a:pt x="706" y="262"/>
                    <a:pt x="775" y="242"/>
                    <a:pt x="843" y="225"/>
                  </a:cubicBezTo>
                  <a:cubicBezTo>
                    <a:pt x="903" y="208"/>
                    <a:pt x="940" y="145"/>
                    <a:pt x="923" y="85"/>
                  </a:cubicBezTo>
                  <a:cubicBezTo>
                    <a:pt x="909" y="34"/>
                    <a:pt x="862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dirty="0" err="1"/>
              <a:t>Komponen</a:t>
            </a:r>
            <a:r>
              <a:rPr lang="en-US" sz="1600" dirty="0"/>
              <a:t> Basis Data </a:t>
            </a:r>
            <a:r>
              <a:rPr lang="en-US" sz="1600" dirty="0" err="1"/>
              <a:t>Pemasaran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Subsistem</a:t>
            </a:r>
            <a:r>
              <a:rPr lang="en-US" sz="1600" dirty="0"/>
              <a:t> out put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 base. </a:t>
            </a:r>
            <a:r>
              <a:rPr lang="en-US" sz="1600" dirty="0" err="1"/>
              <a:t>Beberapa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data base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pemasaran</a:t>
            </a:r>
            <a:r>
              <a:rPr lang="en-US" sz="1600" dirty="0"/>
              <a:t>,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Yang </a:t>
            </a:r>
            <a:r>
              <a:rPr lang="en-US" sz="1600" dirty="0" err="1"/>
              <a:t>berbagi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area </a:t>
            </a:r>
            <a:r>
              <a:rPr lang="en-US" sz="1600" dirty="0" err="1"/>
              <a:t>fungsional</a:t>
            </a:r>
            <a:r>
              <a:rPr lang="en-US" sz="1600" dirty="0"/>
              <a:t> lain.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lvl="0"/>
            <a:r>
              <a:rPr lang="en-US" sz="1600" dirty="0" err="1"/>
              <a:t>Komponen</a:t>
            </a:r>
            <a:r>
              <a:rPr lang="en-US" sz="1600" dirty="0"/>
              <a:t> Output </a:t>
            </a:r>
            <a:r>
              <a:rPr lang="en-US" sz="1600" dirty="0" err="1"/>
              <a:t>Pemasaran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Subsistem</a:t>
            </a:r>
            <a:r>
              <a:rPr lang="en-US" sz="1600" dirty="0"/>
              <a:t> out put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Subsistem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bauran</a:t>
            </a:r>
            <a:r>
              <a:rPr lang="en-US" sz="1600" dirty="0"/>
              <a:t> </a:t>
            </a:r>
            <a:r>
              <a:rPr lang="en-US" sz="1600" dirty="0" err="1"/>
              <a:t>Subsistem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. </a:t>
            </a:r>
            <a:r>
              <a:rPr lang="en-US" sz="1600" dirty="0" err="1"/>
              <a:t>Subsistem</a:t>
            </a:r>
            <a:r>
              <a:rPr lang="en-US" sz="1600" dirty="0"/>
              <a:t> </a:t>
            </a:r>
            <a:r>
              <a:rPr lang="en-US" sz="1600" dirty="0" err="1"/>
              <a:t>promosi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periklana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. </a:t>
            </a:r>
            <a:r>
              <a:rPr lang="en-US" sz="1600" dirty="0" err="1"/>
              <a:t>Subsistem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manajer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95" name="Google Shape;1395;p33"/>
          <p:cNvGrpSpPr/>
          <p:nvPr/>
        </p:nvGrpSpPr>
        <p:grpSpPr>
          <a:xfrm>
            <a:off x="112078" y="296958"/>
            <a:ext cx="8638692" cy="4430004"/>
            <a:chOff x="112078" y="296958"/>
            <a:chExt cx="8638692" cy="4430004"/>
          </a:xfrm>
        </p:grpSpPr>
        <p:grpSp>
          <p:nvGrpSpPr>
            <p:cNvPr id="1396" name="Google Shape;1396;p33"/>
            <p:cNvGrpSpPr/>
            <p:nvPr/>
          </p:nvGrpSpPr>
          <p:grpSpPr>
            <a:xfrm>
              <a:off x="1530664" y="947906"/>
              <a:ext cx="192515" cy="288298"/>
              <a:chOff x="1459800" y="1512500"/>
              <a:chExt cx="131625" cy="197100"/>
            </a:xfrm>
          </p:grpSpPr>
          <p:sp>
            <p:nvSpPr>
              <p:cNvPr id="1397" name="Google Shape;1397;p33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33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1402" name="Google Shape;1402;p33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33"/>
            <p:cNvGrpSpPr/>
            <p:nvPr/>
          </p:nvGrpSpPr>
          <p:grpSpPr>
            <a:xfrm>
              <a:off x="7893963" y="4404297"/>
              <a:ext cx="288484" cy="322665"/>
              <a:chOff x="4791500" y="4541438"/>
              <a:chExt cx="163225" cy="182575"/>
            </a:xfrm>
          </p:grpSpPr>
          <p:sp>
            <p:nvSpPr>
              <p:cNvPr id="1405" name="Google Shape;1405;p33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7" name="Google Shape;1407;p33"/>
            <p:cNvGrpSpPr/>
            <p:nvPr/>
          </p:nvGrpSpPr>
          <p:grpSpPr>
            <a:xfrm>
              <a:off x="8127506" y="2639480"/>
              <a:ext cx="623101" cy="503533"/>
              <a:chOff x="2977700" y="3322575"/>
              <a:chExt cx="833803" cy="777898"/>
            </a:xfrm>
          </p:grpSpPr>
          <p:sp>
            <p:nvSpPr>
              <p:cNvPr id="1408" name="Google Shape;1408;p33"/>
              <p:cNvSpPr/>
              <p:nvPr/>
            </p:nvSpPr>
            <p:spPr>
              <a:xfrm>
                <a:off x="3418111" y="3348301"/>
                <a:ext cx="162024" cy="18348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077" extrusionOk="0">
                    <a:moveTo>
                      <a:pt x="773" y="1"/>
                    </a:moveTo>
                    <a:cubicBezTo>
                      <a:pt x="743" y="1"/>
                      <a:pt x="713" y="7"/>
                      <a:pt x="683" y="21"/>
                    </a:cubicBezTo>
                    <a:cubicBezTo>
                      <a:pt x="660" y="30"/>
                      <a:pt x="636" y="41"/>
                      <a:pt x="613" y="54"/>
                    </a:cubicBezTo>
                    <a:cubicBezTo>
                      <a:pt x="583" y="70"/>
                      <a:pt x="552" y="97"/>
                      <a:pt x="523" y="121"/>
                    </a:cubicBezTo>
                    <a:cubicBezTo>
                      <a:pt x="503" y="141"/>
                      <a:pt x="479" y="157"/>
                      <a:pt x="459" y="177"/>
                    </a:cubicBezTo>
                    <a:cubicBezTo>
                      <a:pt x="412" y="217"/>
                      <a:pt x="372" y="257"/>
                      <a:pt x="332" y="305"/>
                    </a:cubicBezTo>
                    <a:cubicBezTo>
                      <a:pt x="292" y="351"/>
                      <a:pt x="251" y="398"/>
                      <a:pt x="225" y="452"/>
                    </a:cubicBezTo>
                    <a:cubicBezTo>
                      <a:pt x="208" y="485"/>
                      <a:pt x="191" y="518"/>
                      <a:pt x="178" y="549"/>
                    </a:cubicBezTo>
                    <a:cubicBezTo>
                      <a:pt x="125" y="652"/>
                      <a:pt x="71" y="756"/>
                      <a:pt x="24" y="859"/>
                    </a:cubicBezTo>
                    <a:cubicBezTo>
                      <a:pt x="7" y="896"/>
                      <a:pt x="1" y="930"/>
                      <a:pt x="11" y="967"/>
                    </a:cubicBezTo>
                    <a:cubicBezTo>
                      <a:pt x="21" y="1000"/>
                      <a:pt x="44" y="1030"/>
                      <a:pt x="74" y="1050"/>
                    </a:cubicBezTo>
                    <a:cubicBezTo>
                      <a:pt x="95" y="1062"/>
                      <a:pt x="120" y="1069"/>
                      <a:pt x="146" y="1069"/>
                    </a:cubicBezTo>
                    <a:cubicBezTo>
                      <a:pt x="158" y="1069"/>
                      <a:pt x="170" y="1067"/>
                      <a:pt x="182" y="1064"/>
                    </a:cubicBezTo>
                    <a:lnTo>
                      <a:pt x="191" y="1060"/>
                    </a:lnTo>
                    <a:cubicBezTo>
                      <a:pt x="214" y="1074"/>
                      <a:pt x="239" y="1077"/>
                      <a:pt x="265" y="1077"/>
                    </a:cubicBezTo>
                    <a:cubicBezTo>
                      <a:pt x="302" y="1074"/>
                      <a:pt x="332" y="1070"/>
                      <a:pt x="365" y="1050"/>
                    </a:cubicBezTo>
                    <a:cubicBezTo>
                      <a:pt x="395" y="1030"/>
                      <a:pt x="419" y="1004"/>
                      <a:pt x="442" y="973"/>
                    </a:cubicBezTo>
                    <a:cubicBezTo>
                      <a:pt x="449" y="960"/>
                      <a:pt x="455" y="950"/>
                      <a:pt x="466" y="936"/>
                    </a:cubicBezTo>
                    <a:cubicBezTo>
                      <a:pt x="475" y="920"/>
                      <a:pt x="489" y="904"/>
                      <a:pt x="503" y="887"/>
                    </a:cubicBezTo>
                    <a:cubicBezTo>
                      <a:pt x="572" y="796"/>
                      <a:pt x="646" y="703"/>
                      <a:pt x="713" y="609"/>
                    </a:cubicBezTo>
                    <a:cubicBezTo>
                      <a:pt x="747" y="558"/>
                      <a:pt x="784" y="509"/>
                      <a:pt x="820" y="462"/>
                    </a:cubicBezTo>
                    <a:cubicBezTo>
                      <a:pt x="833" y="438"/>
                      <a:pt x="850" y="418"/>
                      <a:pt x="867" y="395"/>
                    </a:cubicBezTo>
                    <a:cubicBezTo>
                      <a:pt x="873" y="382"/>
                      <a:pt x="884" y="371"/>
                      <a:pt x="890" y="358"/>
                    </a:cubicBezTo>
                    <a:cubicBezTo>
                      <a:pt x="914" y="325"/>
                      <a:pt x="927" y="288"/>
                      <a:pt x="941" y="251"/>
                    </a:cubicBezTo>
                    <a:cubicBezTo>
                      <a:pt x="947" y="234"/>
                      <a:pt x="950" y="197"/>
                      <a:pt x="950" y="184"/>
                    </a:cubicBezTo>
                    <a:cubicBezTo>
                      <a:pt x="950" y="164"/>
                      <a:pt x="947" y="144"/>
                      <a:pt x="944" y="124"/>
                    </a:cubicBezTo>
                    <a:cubicBezTo>
                      <a:pt x="930" y="64"/>
                      <a:pt x="877" y="24"/>
                      <a:pt x="820" y="7"/>
                    </a:cubicBezTo>
                    <a:cubicBezTo>
                      <a:pt x="807" y="4"/>
                      <a:pt x="790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3012967" y="3494136"/>
                <a:ext cx="789336" cy="585212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3435" extrusionOk="0">
                    <a:moveTo>
                      <a:pt x="1365" y="0"/>
                    </a:moveTo>
                    <a:cubicBezTo>
                      <a:pt x="1288" y="3"/>
                      <a:pt x="1215" y="11"/>
                      <a:pt x="1141" y="23"/>
                    </a:cubicBezTo>
                    <a:cubicBezTo>
                      <a:pt x="1071" y="37"/>
                      <a:pt x="1004" y="64"/>
                      <a:pt x="937" y="94"/>
                    </a:cubicBezTo>
                    <a:lnTo>
                      <a:pt x="931" y="97"/>
                    </a:lnTo>
                    <a:cubicBezTo>
                      <a:pt x="877" y="121"/>
                      <a:pt x="834" y="137"/>
                      <a:pt x="794" y="157"/>
                    </a:cubicBezTo>
                    <a:cubicBezTo>
                      <a:pt x="686" y="214"/>
                      <a:pt x="596" y="298"/>
                      <a:pt x="526" y="375"/>
                    </a:cubicBezTo>
                    <a:cubicBezTo>
                      <a:pt x="436" y="465"/>
                      <a:pt x="369" y="552"/>
                      <a:pt x="315" y="642"/>
                    </a:cubicBezTo>
                    <a:cubicBezTo>
                      <a:pt x="309" y="656"/>
                      <a:pt x="302" y="670"/>
                      <a:pt x="292" y="682"/>
                    </a:cubicBezTo>
                    <a:lnTo>
                      <a:pt x="292" y="686"/>
                    </a:lnTo>
                    <a:cubicBezTo>
                      <a:pt x="275" y="710"/>
                      <a:pt x="258" y="736"/>
                      <a:pt x="245" y="766"/>
                    </a:cubicBezTo>
                    <a:cubicBezTo>
                      <a:pt x="238" y="780"/>
                      <a:pt x="232" y="793"/>
                      <a:pt x="225" y="806"/>
                    </a:cubicBezTo>
                    <a:cubicBezTo>
                      <a:pt x="209" y="846"/>
                      <a:pt x="195" y="873"/>
                      <a:pt x="178" y="903"/>
                    </a:cubicBezTo>
                    <a:cubicBezTo>
                      <a:pt x="144" y="971"/>
                      <a:pt x="118" y="1044"/>
                      <a:pt x="95" y="1114"/>
                    </a:cubicBezTo>
                    <a:cubicBezTo>
                      <a:pt x="88" y="1131"/>
                      <a:pt x="81" y="1147"/>
                      <a:pt x="75" y="1164"/>
                    </a:cubicBezTo>
                    <a:cubicBezTo>
                      <a:pt x="61" y="1201"/>
                      <a:pt x="48" y="1238"/>
                      <a:pt x="41" y="1275"/>
                    </a:cubicBezTo>
                    <a:cubicBezTo>
                      <a:pt x="21" y="1352"/>
                      <a:pt x="11" y="1439"/>
                      <a:pt x="8" y="1516"/>
                    </a:cubicBezTo>
                    <a:cubicBezTo>
                      <a:pt x="1" y="1565"/>
                      <a:pt x="4" y="1619"/>
                      <a:pt x="11" y="1683"/>
                    </a:cubicBezTo>
                    <a:cubicBezTo>
                      <a:pt x="18" y="1736"/>
                      <a:pt x="24" y="1786"/>
                      <a:pt x="38" y="1840"/>
                    </a:cubicBezTo>
                    <a:cubicBezTo>
                      <a:pt x="44" y="1863"/>
                      <a:pt x="51" y="1886"/>
                      <a:pt x="61" y="1910"/>
                    </a:cubicBezTo>
                    <a:lnTo>
                      <a:pt x="68" y="1923"/>
                    </a:lnTo>
                    <a:cubicBezTo>
                      <a:pt x="98" y="2007"/>
                      <a:pt x="131" y="2081"/>
                      <a:pt x="164" y="2147"/>
                    </a:cubicBezTo>
                    <a:cubicBezTo>
                      <a:pt x="181" y="2178"/>
                      <a:pt x="198" y="2211"/>
                      <a:pt x="215" y="2241"/>
                    </a:cubicBezTo>
                    <a:cubicBezTo>
                      <a:pt x="225" y="2258"/>
                      <a:pt x="235" y="2275"/>
                      <a:pt x="241" y="2288"/>
                    </a:cubicBezTo>
                    <a:cubicBezTo>
                      <a:pt x="258" y="2315"/>
                      <a:pt x="272" y="2345"/>
                      <a:pt x="285" y="2368"/>
                    </a:cubicBezTo>
                    <a:cubicBezTo>
                      <a:pt x="295" y="2388"/>
                      <a:pt x="305" y="2411"/>
                      <a:pt x="319" y="2431"/>
                    </a:cubicBezTo>
                    <a:cubicBezTo>
                      <a:pt x="376" y="2539"/>
                      <a:pt x="453" y="2643"/>
                      <a:pt x="546" y="2736"/>
                    </a:cubicBezTo>
                    <a:cubicBezTo>
                      <a:pt x="576" y="2769"/>
                      <a:pt x="610" y="2800"/>
                      <a:pt x="640" y="2823"/>
                    </a:cubicBezTo>
                    <a:lnTo>
                      <a:pt x="656" y="2840"/>
                    </a:lnTo>
                    <a:cubicBezTo>
                      <a:pt x="723" y="2897"/>
                      <a:pt x="786" y="2944"/>
                      <a:pt x="851" y="2984"/>
                    </a:cubicBezTo>
                    <a:cubicBezTo>
                      <a:pt x="921" y="3024"/>
                      <a:pt x="998" y="3061"/>
                      <a:pt x="1064" y="3094"/>
                    </a:cubicBezTo>
                    <a:lnTo>
                      <a:pt x="1084" y="3104"/>
                    </a:lnTo>
                    <a:lnTo>
                      <a:pt x="1098" y="3110"/>
                    </a:lnTo>
                    <a:cubicBezTo>
                      <a:pt x="1118" y="3121"/>
                      <a:pt x="1138" y="3131"/>
                      <a:pt x="1155" y="3141"/>
                    </a:cubicBezTo>
                    <a:cubicBezTo>
                      <a:pt x="1282" y="3204"/>
                      <a:pt x="1413" y="3254"/>
                      <a:pt x="1539" y="3298"/>
                    </a:cubicBezTo>
                    <a:lnTo>
                      <a:pt x="1566" y="3308"/>
                    </a:lnTo>
                    <a:cubicBezTo>
                      <a:pt x="1606" y="3325"/>
                      <a:pt x="1649" y="3342"/>
                      <a:pt x="1697" y="3351"/>
                    </a:cubicBezTo>
                    <a:cubicBezTo>
                      <a:pt x="1763" y="3365"/>
                      <a:pt x="1830" y="3379"/>
                      <a:pt x="1877" y="3385"/>
                    </a:cubicBezTo>
                    <a:cubicBezTo>
                      <a:pt x="1974" y="3402"/>
                      <a:pt x="2047" y="3415"/>
                      <a:pt x="2121" y="3422"/>
                    </a:cubicBezTo>
                    <a:cubicBezTo>
                      <a:pt x="2178" y="3428"/>
                      <a:pt x="2238" y="3432"/>
                      <a:pt x="2285" y="3432"/>
                    </a:cubicBezTo>
                    <a:lnTo>
                      <a:pt x="2295" y="3432"/>
                    </a:lnTo>
                    <a:cubicBezTo>
                      <a:pt x="2352" y="3435"/>
                      <a:pt x="2396" y="3435"/>
                      <a:pt x="2439" y="3435"/>
                    </a:cubicBezTo>
                    <a:cubicBezTo>
                      <a:pt x="2516" y="3435"/>
                      <a:pt x="2586" y="3432"/>
                      <a:pt x="2653" y="3425"/>
                    </a:cubicBezTo>
                    <a:cubicBezTo>
                      <a:pt x="2747" y="3419"/>
                      <a:pt x="2820" y="3405"/>
                      <a:pt x="2887" y="3388"/>
                    </a:cubicBezTo>
                    <a:cubicBezTo>
                      <a:pt x="2944" y="3371"/>
                      <a:pt x="2998" y="3355"/>
                      <a:pt x="3048" y="3345"/>
                    </a:cubicBezTo>
                    <a:cubicBezTo>
                      <a:pt x="3148" y="3322"/>
                      <a:pt x="3248" y="3294"/>
                      <a:pt x="3372" y="3261"/>
                    </a:cubicBezTo>
                    <a:cubicBezTo>
                      <a:pt x="3520" y="3221"/>
                      <a:pt x="3626" y="3178"/>
                      <a:pt x="3727" y="3127"/>
                    </a:cubicBezTo>
                    <a:cubicBezTo>
                      <a:pt x="3787" y="3094"/>
                      <a:pt x="3841" y="3047"/>
                      <a:pt x="3890" y="3001"/>
                    </a:cubicBezTo>
                    <a:lnTo>
                      <a:pt x="3897" y="2993"/>
                    </a:lnTo>
                    <a:lnTo>
                      <a:pt x="3917" y="2977"/>
                    </a:lnTo>
                    <a:cubicBezTo>
                      <a:pt x="3944" y="2953"/>
                      <a:pt x="3974" y="2927"/>
                      <a:pt x="4001" y="2897"/>
                    </a:cubicBezTo>
                    <a:cubicBezTo>
                      <a:pt x="4041" y="2850"/>
                      <a:pt x="4077" y="2800"/>
                      <a:pt x="4111" y="2749"/>
                    </a:cubicBezTo>
                    <a:lnTo>
                      <a:pt x="4134" y="2716"/>
                    </a:lnTo>
                    <a:cubicBezTo>
                      <a:pt x="4165" y="2679"/>
                      <a:pt x="4195" y="2632"/>
                      <a:pt x="4228" y="2589"/>
                    </a:cubicBezTo>
                    <a:cubicBezTo>
                      <a:pt x="4245" y="2562"/>
                      <a:pt x="4262" y="2536"/>
                      <a:pt x="4278" y="2512"/>
                    </a:cubicBezTo>
                    <a:lnTo>
                      <a:pt x="4278" y="2508"/>
                    </a:lnTo>
                    <a:lnTo>
                      <a:pt x="4282" y="2502"/>
                    </a:lnTo>
                    <a:cubicBezTo>
                      <a:pt x="4295" y="2485"/>
                      <a:pt x="4305" y="2465"/>
                      <a:pt x="4318" y="2448"/>
                    </a:cubicBezTo>
                    <a:cubicBezTo>
                      <a:pt x="4329" y="2428"/>
                      <a:pt x="4342" y="2411"/>
                      <a:pt x="4352" y="2395"/>
                    </a:cubicBezTo>
                    <a:lnTo>
                      <a:pt x="4355" y="2391"/>
                    </a:lnTo>
                    <a:cubicBezTo>
                      <a:pt x="4372" y="2365"/>
                      <a:pt x="4389" y="2338"/>
                      <a:pt x="4406" y="2311"/>
                    </a:cubicBezTo>
                    <a:cubicBezTo>
                      <a:pt x="4435" y="2261"/>
                      <a:pt x="4466" y="2211"/>
                      <a:pt x="4486" y="2158"/>
                    </a:cubicBezTo>
                    <a:lnTo>
                      <a:pt x="4496" y="2134"/>
                    </a:lnTo>
                    <a:cubicBezTo>
                      <a:pt x="4523" y="2074"/>
                      <a:pt x="4549" y="2014"/>
                      <a:pt x="4566" y="1954"/>
                    </a:cubicBezTo>
                    <a:cubicBezTo>
                      <a:pt x="4583" y="1900"/>
                      <a:pt x="4596" y="1840"/>
                      <a:pt x="4603" y="1780"/>
                    </a:cubicBezTo>
                    <a:cubicBezTo>
                      <a:pt x="4616" y="1696"/>
                      <a:pt x="4623" y="1616"/>
                      <a:pt x="4630" y="1532"/>
                    </a:cubicBezTo>
                    <a:cubicBezTo>
                      <a:pt x="4630" y="1508"/>
                      <a:pt x="4630" y="1482"/>
                      <a:pt x="4633" y="1452"/>
                    </a:cubicBezTo>
                    <a:cubicBezTo>
                      <a:pt x="4633" y="1405"/>
                      <a:pt x="4626" y="1361"/>
                      <a:pt x="4619" y="1315"/>
                    </a:cubicBezTo>
                    <a:lnTo>
                      <a:pt x="4619" y="1304"/>
                    </a:lnTo>
                    <a:cubicBezTo>
                      <a:pt x="4610" y="1252"/>
                      <a:pt x="4593" y="1198"/>
                      <a:pt x="4576" y="1141"/>
                    </a:cubicBezTo>
                    <a:cubicBezTo>
                      <a:pt x="4573" y="1127"/>
                      <a:pt x="4566" y="1111"/>
                      <a:pt x="4563" y="1097"/>
                    </a:cubicBezTo>
                    <a:lnTo>
                      <a:pt x="4559" y="1084"/>
                    </a:lnTo>
                    <a:cubicBezTo>
                      <a:pt x="4549" y="1054"/>
                      <a:pt x="4539" y="1017"/>
                      <a:pt x="4526" y="980"/>
                    </a:cubicBezTo>
                    <a:cubicBezTo>
                      <a:pt x="4496" y="894"/>
                      <a:pt x="4459" y="823"/>
                      <a:pt x="4406" y="753"/>
                    </a:cubicBezTo>
                    <a:cubicBezTo>
                      <a:pt x="4366" y="699"/>
                      <a:pt x="4325" y="650"/>
                      <a:pt x="4282" y="596"/>
                    </a:cubicBezTo>
                    <a:lnTo>
                      <a:pt x="4278" y="593"/>
                    </a:lnTo>
                    <a:lnTo>
                      <a:pt x="4262" y="569"/>
                    </a:lnTo>
                    <a:cubicBezTo>
                      <a:pt x="4218" y="519"/>
                      <a:pt x="4171" y="475"/>
                      <a:pt x="4105" y="432"/>
                    </a:cubicBezTo>
                    <a:cubicBezTo>
                      <a:pt x="4057" y="398"/>
                      <a:pt x="4008" y="375"/>
                      <a:pt x="3954" y="352"/>
                    </a:cubicBezTo>
                    <a:cubicBezTo>
                      <a:pt x="3941" y="345"/>
                      <a:pt x="3927" y="338"/>
                      <a:pt x="3914" y="335"/>
                    </a:cubicBezTo>
                    <a:cubicBezTo>
                      <a:pt x="3821" y="292"/>
                      <a:pt x="3743" y="264"/>
                      <a:pt x="3666" y="248"/>
                    </a:cubicBezTo>
                    <a:cubicBezTo>
                      <a:pt x="3613" y="238"/>
                      <a:pt x="3560" y="231"/>
                      <a:pt x="3489" y="224"/>
                    </a:cubicBezTo>
                    <a:lnTo>
                      <a:pt x="3475" y="224"/>
                    </a:lnTo>
                    <a:cubicBezTo>
                      <a:pt x="3442" y="221"/>
                      <a:pt x="3409" y="218"/>
                      <a:pt x="3375" y="218"/>
                    </a:cubicBezTo>
                    <a:lnTo>
                      <a:pt x="3365" y="214"/>
                    </a:lnTo>
                    <a:cubicBezTo>
                      <a:pt x="3295" y="214"/>
                      <a:pt x="3222" y="224"/>
                      <a:pt x="3168" y="231"/>
                    </a:cubicBezTo>
                    <a:cubicBezTo>
                      <a:pt x="3145" y="231"/>
                      <a:pt x="3121" y="235"/>
                      <a:pt x="3105" y="235"/>
                    </a:cubicBezTo>
                    <a:cubicBezTo>
                      <a:pt x="3071" y="238"/>
                      <a:pt x="3038" y="244"/>
                      <a:pt x="3007" y="248"/>
                    </a:cubicBezTo>
                    <a:cubicBezTo>
                      <a:pt x="2991" y="251"/>
                      <a:pt x="2978" y="251"/>
                      <a:pt x="2964" y="255"/>
                    </a:cubicBezTo>
                    <a:lnTo>
                      <a:pt x="2978" y="255"/>
                    </a:lnTo>
                    <a:cubicBezTo>
                      <a:pt x="2930" y="261"/>
                      <a:pt x="2890" y="268"/>
                      <a:pt x="2853" y="278"/>
                    </a:cubicBezTo>
                    <a:cubicBezTo>
                      <a:pt x="2830" y="284"/>
                      <a:pt x="2804" y="288"/>
                      <a:pt x="2783" y="295"/>
                    </a:cubicBezTo>
                    <a:cubicBezTo>
                      <a:pt x="2763" y="298"/>
                      <a:pt x="2747" y="301"/>
                      <a:pt x="2727" y="304"/>
                    </a:cubicBezTo>
                    <a:cubicBezTo>
                      <a:pt x="2703" y="312"/>
                      <a:pt x="2683" y="318"/>
                      <a:pt x="2660" y="321"/>
                    </a:cubicBezTo>
                    <a:lnTo>
                      <a:pt x="2649" y="324"/>
                    </a:lnTo>
                    <a:cubicBezTo>
                      <a:pt x="2603" y="338"/>
                      <a:pt x="2552" y="352"/>
                      <a:pt x="2499" y="361"/>
                    </a:cubicBezTo>
                    <a:cubicBezTo>
                      <a:pt x="2486" y="361"/>
                      <a:pt x="2469" y="361"/>
                      <a:pt x="2456" y="365"/>
                    </a:cubicBezTo>
                    <a:lnTo>
                      <a:pt x="2412" y="365"/>
                    </a:lnTo>
                    <a:cubicBezTo>
                      <a:pt x="2385" y="369"/>
                      <a:pt x="2359" y="372"/>
                      <a:pt x="2336" y="375"/>
                    </a:cubicBezTo>
                    <a:lnTo>
                      <a:pt x="2316" y="361"/>
                    </a:lnTo>
                    <a:lnTo>
                      <a:pt x="2312" y="358"/>
                    </a:lnTo>
                    <a:lnTo>
                      <a:pt x="2305" y="355"/>
                    </a:lnTo>
                    <a:cubicBezTo>
                      <a:pt x="2265" y="324"/>
                      <a:pt x="2222" y="295"/>
                      <a:pt x="2178" y="268"/>
                    </a:cubicBezTo>
                    <a:cubicBezTo>
                      <a:pt x="2145" y="244"/>
                      <a:pt x="2108" y="228"/>
                      <a:pt x="2075" y="214"/>
                    </a:cubicBezTo>
                    <a:lnTo>
                      <a:pt x="2071" y="211"/>
                    </a:lnTo>
                    <a:lnTo>
                      <a:pt x="2068" y="211"/>
                    </a:lnTo>
                    <a:cubicBezTo>
                      <a:pt x="2024" y="191"/>
                      <a:pt x="1978" y="171"/>
                      <a:pt x="1941" y="157"/>
                    </a:cubicBezTo>
                    <a:cubicBezTo>
                      <a:pt x="1917" y="144"/>
                      <a:pt x="1894" y="134"/>
                      <a:pt x="1874" y="124"/>
                    </a:cubicBezTo>
                    <a:cubicBezTo>
                      <a:pt x="1847" y="114"/>
                      <a:pt x="1824" y="101"/>
                      <a:pt x="1797" y="91"/>
                    </a:cubicBezTo>
                    <a:lnTo>
                      <a:pt x="1780" y="84"/>
                    </a:lnTo>
                    <a:cubicBezTo>
                      <a:pt x="1754" y="71"/>
                      <a:pt x="1717" y="54"/>
                      <a:pt x="1683" y="44"/>
                    </a:cubicBezTo>
                    <a:cubicBezTo>
                      <a:pt x="1653" y="34"/>
                      <a:pt x="1626" y="27"/>
                      <a:pt x="1593" y="20"/>
                    </a:cubicBezTo>
                    <a:cubicBezTo>
                      <a:pt x="1523" y="7"/>
                      <a:pt x="1456" y="0"/>
                      <a:pt x="1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3005130" y="3491921"/>
                <a:ext cx="763610" cy="586405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3442" extrusionOk="0">
                    <a:moveTo>
                      <a:pt x="886" y="0"/>
                    </a:moveTo>
                    <a:cubicBezTo>
                      <a:pt x="857" y="7"/>
                      <a:pt x="816" y="24"/>
                      <a:pt x="800" y="53"/>
                    </a:cubicBezTo>
                    <a:cubicBezTo>
                      <a:pt x="736" y="164"/>
                      <a:pt x="676" y="274"/>
                      <a:pt x="619" y="388"/>
                    </a:cubicBezTo>
                    <a:lnTo>
                      <a:pt x="609" y="374"/>
                    </a:lnTo>
                    <a:cubicBezTo>
                      <a:pt x="568" y="325"/>
                      <a:pt x="505" y="288"/>
                      <a:pt x="438" y="281"/>
                    </a:cubicBezTo>
                    <a:cubicBezTo>
                      <a:pt x="430" y="280"/>
                      <a:pt x="421" y="280"/>
                      <a:pt x="413" y="280"/>
                    </a:cubicBezTo>
                    <a:cubicBezTo>
                      <a:pt x="325" y="280"/>
                      <a:pt x="242" y="328"/>
                      <a:pt x="190" y="398"/>
                    </a:cubicBezTo>
                    <a:cubicBezTo>
                      <a:pt x="147" y="458"/>
                      <a:pt x="134" y="522"/>
                      <a:pt x="117" y="592"/>
                    </a:cubicBezTo>
                    <a:cubicBezTo>
                      <a:pt x="107" y="646"/>
                      <a:pt x="97" y="699"/>
                      <a:pt x="87" y="752"/>
                    </a:cubicBezTo>
                    <a:cubicBezTo>
                      <a:pt x="70" y="859"/>
                      <a:pt x="50" y="967"/>
                      <a:pt x="30" y="1073"/>
                    </a:cubicBezTo>
                    <a:cubicBezTo>
                      <a:pt x="0" y="1204"/>
                      <a:pt x="14" y="1338"/>
                      <a:pt x="23" y="1472"/>
                    </a:cubicBezTo>
                    <a:cubicBezTo>
                      <a:pt x="27" y="1521"/>
                      <a:pt x="40" y="1572"/>
                      <a:pt x="50" y="1622"/>
                    </a:cubicBezTo>
                    <a:cubicBezTo>
                      <a:pt x="64" y="1675"/>
                      <a:pt x="77" y="1726"/>
                      <a:pt x="94" y="1776"/>
                    </a:cubicBezTo>
                    <a:cubicBezTo>
                      <a:pt x="117" y="1833"/>
                      <a:pt x="137" y="1893"/>
                      <a:pt x="161" y="1953"/>
                    </a:cubicBezTo>
                    <a:cubicBezTo>
                      <a:pt x="210" y="2087"/>
                      <a:pt x="278" y="2214"/>
                      <a:pt x="355" y="2338"/>
                    </a:cubicBezTo>
                    <a:cubicBezTo>
                      <a:pt x="388" y="2388"/>
                      <a:pt x="422" y="2441"/>
                      <a:pt x="462" y="2489"/>
                    </a:cubicBezTo>
                    <a:cubicBezTo>
                      <a:pt x="499" y="2532"/>
                      <a:pt x="539" y="2572"/>
                      <a:pt x="579" y="2615"/>
                    </a:cubicBezTo>
                    <a:cubicBezTo>
                      <a:pt x="639" y="2676"/>
                      <a:pt x="702" y="2736"/>
                      <a:pt x="766" y="2796"/>
                    </a:cubicBezTo>
                    <a:cubicBezTo>
                      <a:pt x="809" y="2836"/>
                      <a:pt x="860" y="2866"/>
                      <a:pt x="910" y="2896"/>
                    </a:cubicBezTo>
                    <a:cubicBezTo>
                      <a:pt x="1030" y="2966"/>
                      <a:pt x="1154" y="3030"/>
                      <a:pt x="1274" y="3094"/>
                    </a:cubicBezTo>
                    <a:cubicBezTo>
                      <a:pt x="1331" y="3123"/>
                      <a:pt x="1385" y="3154"/>
                      <a:pt x="1442" y="3174"/>
                    </a:cubicBezTo>
                    <a:cubicBezTo>
                      <a:pt x="1502" y="3201"/>
                      <a:pt x="1559" y="3224"/>
                      <a:pt x="1619" y="3247"/>
                    </a:cubicBezTo>
                    <a:cubicBezTo>
                      <a:pt x="1675" y="3267"/>
                      <a:pt x="1729" y="3291"/>
                      <a:pt x="1783" y="3311"/>
                    </a:cubicBezTo>
                    <a:cubicBezTo>
                      <a:pt x="1843" y="3331"/>
                      <a:pt x="1903" y="3347"/>
                      <a:pt x="1967" y="3364"/>
                    </a:cubicBezTo>
                    <a:cubicBezTo>
                      <a:pt x="2101" y="3398"/>
                      <a:pt x="2237" y="3424"/>
                      <a:pt x="2374" y="3438"/>
                    </a:cubicBezTo>
                    <a:cubicBezTo>
                      <a:pt x="2398" y="3441"/>
                      <a:pt x="2422" y="3442"/>
                      <a:pt x="2445" y="3442"/>
                    </a:cubicBezTo>
                    <a:cubicBezTo>
                      <a:pt x="2550" y="3442"/>
                      <a:pt x="2652" y="3421"/>
                      <a:pt x="2759" y="3418"/>
                    </a:cubicBezTo>
                    <a:cubicBezTo>
                      <a:pt x="2813" y="3415"/>
                      <a:pt x="2870" y="3415"/>
                      <a:pt x="2923" y="3408"/>
                    </a:cubicBezTo>
                    <a:cubicBezTo>
                      <a:pt x="2976" y="3401"/>
                      <a:pt x="3027" y="3384"/>
                      <a:pt x="3080" y="3372"/>
                    </a:cubicBezTo>
                    <a:cubicBezTo>
                      <a:pt x="3194" y="3341"/>
                      <a:pt x="3308" y="3307"/>
                      <a:pt x="3418" y="3264"/>
                    </a:cubicBezTo>
                    <a:cubicBezTo>
                      <a:pt x="3441" y="3258"/>
                      <a:pt x="3461" y="3247"/>
                      <a:pt x="3481" y="3234"/>
                    </a:cubicBezTo>
                    <a:cubicBezTo>
                      <a:pt x="3518" y="3214"/>
                      <a:pt x="3555" y="3191"/>
                      <a:pt x="3592" y="3167"/>
                    </a:cubicBezTo>
                    <a:cubicBezTo>
                      <a:pt x="3639" y="3140"/>
                      <a:pt x="3686" y="3111"/>
                      <a:pt x="3732" y="3083"/>
                    </a:cubicBezTo>
                    <a:cubicBezTo>
                      <a:pt x="3769" y="3060"/>
                      <a:pt x="3806" y="3037"/>
                      <a:pt x="3839" y="3010"/>
                    </a:cubicBezTo>
                    <a:cubicBezTo>
                      <a:pt x="3876" y="2983"/>
                      <a:pt x="3910" y="2953"/>
                      <a:pt x="3943" y="2923"/>
                    </a:cubicBezTo>
                    <a:cubicBezTo>
                      <a:pt x="3980" y="2890"/>
                      <a:pt x="4017" y="2859"/>
                      <a:pt x="4050" y="2830"/>
                    </a:cubicBezTo>
                    <a:cubicBezTo>
                      <a:pt x="4087" y="2799"/>
                      <a:pt x="4120" y="2770"/>
                      <a:pt x="4154" y="2739"/>
                    </a:cubicBezTo>
                    <a:cubicBezTo>
                      <a:pt x="4191" y="2705"/>
                      <a:pt x="4224" y="2665"/>
                      <a:pt x="4257" y="2629"/>
                    </a:cubicBezTo>
                    <a:cubicBezTo>
                      <a:pt x="4291" y="2592"/>
                      <a:pt x="4324" y="2558"/>
                      <a:pt x="4355" y="2518"/>
                    </a:cubicBezTo>
                    <a:cubicBezTo>
                      <a:pt x="4381" y="2481"/>
                      <a:pt x="4404" y="2444"/>
                      <a:pt x="4424" y="2408"/>
                    </a:cubicBezTo>
                    <a:cubicBezTo>
                      <a:pt x="4435" y="2384"/>
                      <a:pt x="4448" y="2364"/>
                      <a:pt x="4458" y="2341"/>
                    </a:cubicBezTo>
                    <a:cubicBezTo>
                      <a:pt x="4472" y="2318"/>
                      <a:pt x="4481" y="2294"/>
                      <a:pt x="4481" y="2268"/>
                    </a:cubicBezTo>
                    <a:cubicBezTo>
                      <a:pt x="4478" y="2244"/>
                      <a:pt x="4461" y="2224"/>
                      <a:pt x="4438" y="2217"/>
                    </a:cubicBezTo>
                    <a:cubicBezTo>
                      <a:pt x="4430" y="2214"/>
                      <a:pt x="4422" y="2213"/>
                      <a:pt x="4415" y="2213"/>
                    </a:cubicBezTo>
                    <a:cubicBezTo>
                      <a:pt x="4401" y="2213"/>
                      <a:pt x="4388" y="2217"/>
                      <a:pt x="4375" y="2224"/>
                    </a:cubicBezTo>
                    <a:cubicBezTo>
                      <a:pt x="4364" y="2231"/>
                      <a:pt x="4355" y="2248"/>
                      <a:pt x="4344" y="2257"/>
                    </a:cubicBezTo>
                    <a:cubicBezTo>
                      <a:pt x="4334" y="2271"/>
                      <a:pt x="4328" y="2281"/>
                      <a:pt x="4318" y="2294"/>
                    </a:cubicBezTo>
                    <a:cubicBezTo>
                      <a:pt x="4288" y="2321"/>
                      <a:pt x="4257" y="2344"/>
                      <a:pt x="4224" y="2364"/>
                    </a:cubicBezTo>
                    <a:cubicBezTo>
                      <a:pt x="4188" y="2384"/>
                      <a:pt x="4151" y="2398"/>
                      <a:pt x="4117" y="2415"/>
                    </a:cubicBezTo>
                    <a:cubicBezTo>
                      <a:pt x="4097" y="2421"/>
                      <a:pt x="4080" y="2428"/>
                      <a:pt x="4063" y="2438"/>
                    </a:cubicBezTo>
                    <a:cubicBezTo>
                      <a:pt x="4040" y="2448"/>
                      <a:pt x="4017" y="2461"/>
                      <a:pt x="3997" y="2475"/>
                    </a:cubicBezTo>
                    <a:cubicBezTo>
                      <a:pt x="3973" y="2485"/>
                      <a:pt x="3950" y="2495"/>
                      <a:pt x="3927" y="2505"/>
                    </a:cubicBezTo>
                    <a:cubicBezTo>
                      <a:pt x="3903" y="2515"/>
                      <a:pt x="3879" y="2525"/>
                      <a:pt x="3856" y="2532"/>
                    </a:cubicBezTo>
                    <a:cubicBezTo>
                      <a:pt x="3830" y="2538"/>
                      <a:pt x="3799" y="2545"/>
                      <a:pt x="3773" y="2549"/>
                    </a:cubicBezTo>
                    <a:cubicBezTo>
                      <a:pt x="3736" y="2558"/>
                      <a:pt x="3702" y="2565"/>
                      <a:pt x="3669" y="2575"/>
                    </a:cubicBezTo>
                    <a:cubicBezTo>
                      <a:pt x="3612" y="2592"/>
                      <a:pt x="3555" y="2595"/>
                      <a:pt x="3495" y="2599"/>
                    </a:cubicBezTo>
                    <a:cubicBezTo>
                      <a:pt x="3354" y="2599"/>
                      <a:pt x="3214" y="2582"/>
                      <a:pt x="3074" y="2569"/>
                    </a:cubicBezTo>
                    <a:cubicBezTo>
                      <a:pt x="2993" y="2565"/>
                      <a:pt x="2910" y="2555"/>
                      <a:pt x="2829" y="2545"/>
                    </a:cubicBezTo>
                    <a:cubicBezTo>
                      <a:pt x="2756" y="2535"/>
                      <a:pt x="2686" y="2521"/>
                      <a:pt x="2615" y="2505"/>
                    </a:cubicBezTo>
                    <a:cubicBezTo>
                      <a:pt x="2462" y="2461"/>
                      <a:pt x="2308" y="2415"/>
                      <a:pt x="2161" y="2351"/>
                    </a:cubicBezTo>
                    <a:cubicBezTo>
                      <a:pt x="2013" y="2284"/>
                      <a:pt x="1870" y="2214"/>
                      <a:pt x="1726" y="2140"/>
                    </a:cubicBezTo>
                    <a:cubicBezTo>
                      <a:pt x="1635" y="2083"/>
                      <a:pt x="1542" y="2027"/>
                      <a:pt x="1459" y="1963"/>
                    </a:cubicBezTo>
                    <a:cubicBezTo>
                      <a:pt x="1371" y="1896"/>
                      <a:pt x="1288" y="1826"/>
                      <a:pt x="1207" y="1753"/>
                    </a:cubicBezTo>
                    <a:cubicBezTo>
                      <a:pt x="1158" y="1699"/>
                      <a:pt x="1110" y="1649"/>
                      <a:pt x="1067" y="1592"/>
                    </a:cubicBezTo>
                    <a:cubicBezTo>
                      <a:pt x="1027" y="1541"/>
                      <a:pt x="993" y="1488"/>
                      <a:pt x="960" y="1438"/>
                    </a:cubicBezTo>
                    <a:cubicBezTo>
                      <a:pt x="930" y="1381"/>
                      <a:pt x="903" y="1328"/>
                      <a:pt x="883" y="1268"/>
                    </a:cubicBezTo>
                    <a:cubicBezTo>
                      <a:pt x="853" y="1164"/>
                      <a:pt x="832" y="1057"/>
                      <a:pt x="829" y="947"/>
                    </a:cubicBezTo>
                    <a:lnTo>
                      <a:pt x="829" y="779"/>
                    </a:lnTo>
                    <a:cubicBezTo>
                      <a:pt x="832" y="723"/>
                      <a:pt x="843" y="663"/>
                      <a:pt x="857" y="606"/>
                    </a:cubicBezTo>
                    <a:cubicBezTo>
                      <a:pt x="886" y="492"/>
                      <a:pt x="930" y="385"/>
                      <a:pt x="983" y="277"/>
                    </a:cubicBezTo>
                    <a:cubicBezTo>
                      <a:pt x="993" y="257"/>
                      <a:pt x="1007" y="237"/>
                      <a:pt x="1017" y="217"/>
                    </a:cubicBezTo>
                    <a:cubicBezTo>
                      <a:pt x="1037" y="184"/>
                      <a:pt x="1050" y="154"/>
                      <a:pt x="1044" y="114"/>
                    </a:cubicBezTo>
                    <a:cubicBezTo>
                      <a:pt x="1037" y="81"/>
                      <a:pt x="1017" y="47"/>
                      <a:pt x="990" y="27"/>
                    </a:cubicBezTo>
                    <a:cubicBezTo>
                      <a:pt x="967" y="7"/>
                      <a:pt x="937" y="0"/>
                      <a:pt x="9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3565824" y="3597208"/>
                <a:ext cx="96431" cy="9472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56" extrusionOk="0">
                    <a:moveTo>
                      <a:pt x="311" y="0"/>
                    </a:moveTo>
                    <a:cubicBezTo>
                      <a:pt x="287" y="0"/>
                      <a:pt x="264" y="4"/>
                      <a:pt x="241" y="4"/>
                    </a:cubicBezTo>
                    <a:cubicBezTo>
                      <a:pt x="194" y="11"/>
                      <a:pt x="150" y="31"/>
                      <a:pt x="110" y="61"/>
                    </a:cubicBezTo>
                    <a:cubicBezTo>
                      <a:pt x="54" y="105"/>
                      <a:pt x="14" y="175"/>
                      <a:pt x="6" y="248"/>
                    </a:cubicBezTo>
                    <a:cubicBezTo>
                      <a:pt x="0" y="321"/>
                      <a:pt x="20" y="395"/>
                      <a:pt x="63" y="452"/>
                    </a:cubicBezTo>
                    <a:cubicBezTo>
                      <a:pt x="107" y="506"/>
                      <a:pt x="184" y="556"/>
                      <a:pt x="254" y="556"/>
                    </a:cubicBezTo>
                    <a:cubicBezTo>
                      <a:pt x="278" y="556"/>
                      <a:pt x="301" y="553"/>
                      <a:pt x="324" y="553"/>
                    </a:cubicBezTo>
                    <a:cubicBezTo>
                      <a:pt x="375" y="546"/>
                      <a:pt x="418" y="526"/>
                      <a:pt x="455" y="496"/>
                    </a:cubicBezTo>
                    <a:cubicBezTo>
                      <a:pt x="511" y="452"/>
                      <a:pt x="551" y="382"/>
                      <a:pt x="559" y="309"/>
                    </a:cubicBezTo>
                    <a:cubicBezTo>
                      <a:pt x="565" y="235"/>
                      <a:pt x="545" y="161"/>
                      <a:pt x="502" y="105"/>
                    </a:cubicBezTo>
                    <a:cubicBezTo>
                      <a:pt x="458" y="51"/>
                      <a:pt x="381" y="0"/>
                      <a:pt x="311" y="0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3537372" y="3715273"/>
                <a:ext cx="170372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589" extrusionOk="0">
                    <a:moveTo>
                      <a:pt x="799" y="0"/>
                    </a:moveTo>
                    <a:cubicBezTo>
                      <a:pt x="779" y="0"/>
                      <a:pt x="759" y="3"/>
                      <a:pt x="739" y="10"/>
                    </a:cubicBezTo>
                    <a:cubicBezTo>
                      <a:pt x="702" y="27"/>
                      <a:pt x="672" y="57"/>
                      <a:pt x="658" y="94"/>
                    </a:cubicBezTo>
                    <a:cubicBezTo>
                      <a:pt x="642" y="134"/>
                      <a:pt x="645" y="174"/>
                      <a:pt x="662" y="210"/>
                    </a:cubicBezTo>
                    <a:cubicBezTo>
                      <a:pt x="669" y="230"/>
                      <a:pt x="675" y="247"/>
                      <a:pt x="682" y="267"/>
                    </a:cubicBezTo>
                    <a:cubicBezTo>
                      <a:pt x="686" y="284"/>
                      <a:pt x="686" y="298"/>
                      <a:pt x="689" y="315"/>
                    </a:cubicBezTo>
                    <a:cubicBezTo>
                      <a:pt x="686" y="385"/>
                      <a:pt x="675" y="458"/>
                      <a:pt x="662" y="528"/>
                    </a:cubicBezTo>
                    <a:cubicBezTo>
                      <a:pt x="642" y="596"/>
                      <a:pt x="622" y="659"/>
                      <a:pt x="598" y="726"/>
                    </a:cubicBezTo>
                    <a:cubicBezTo>
                      <a:pt x="575" y="789"/>
                      <a:pt x="548" y="849"/>
                      <a:pt x="515" y="906"/>
                    </a:cubicBezTo>
                    <a:cubicBezTo>
                      <a:pt x="485" y="960"/>
                      <a:pt x="451" y="1013"/>
                      <a:pt x="411" y="1060"/>
                    </a:cubicBezTo>
                    <a:cubicBezTo>
                      <a:pt x="368" y="1104"/>
                      <a:pt x="328" y="1144"/>
                      <a:pt x="284" y="1187"/>
                    </a:cubicBezTo>
                    <a:cubicBezTo>
                      <a:pt x="247" y="1224"/>
                      <a:pt x="207" y="1261"/>
                      <a:pt x="164" y="1291"/>
                    </a:cubicBezTo>
                    <a:cubicBezTo>
                      <a:pt x="147" y="1304"/>
                      <a:pt x="127" y="1318"/>
                      <a:pt x="110" y="1331"/>
                    </a:cubicBezTo>
                    <a:cubicBezTo>
                      <a:pt x="87" y="1345"/>
                      <a:pt x="67" y="1365"/>
                      <a:pt x="50" y="1385"/>
                    </a:cubicBezTo>
                    <a:cubicBezTo>
                      <a:pt x="20" y="1411"/>
                      <a:pt x="0" y="1448"/>
                      <a:pt x="6" y="1491"/>
                    </a:cubicBezTo>
                    <a:cubicBezTo>
                      <a:pt x="16" y="1542"/>
                      <a:pt x="56" y="1582"/>
                      <a:pt x="110" y="1589"/>
                    </a:cubicBezTo>
                    <a:cubicBezTo>
                      <a:pt x="141" y="1589"/>
                      <a:pt x="170" y="1589"/>
                      <a:pt x="204" y="1575"/>
                    </a:cubicBezTo>
                    <a:cubicBezTo>
                      <a:pt x="214" y="1572"/>
                      <a:pt x="224" y="1568"/>
                      <a:pt x="234" y="1562"/>
                    </a:cubicBezTo>
                    <a:cubicBezTo>
                      <a:pt x="257" y="1552"/>
                      <a:pt x="281" y="1542"/>
                      <a:pt x="304" y="1528"/>
                    </a:cubicBezTo>
                    <a:cubicBezTo>
                      <a:pt x="364" y="1495"/>
                      <a:pt x="417" y="1455"/>
                      <a:pt x="471" y="1414"/>
                    </a:cubicBezTo>
                    <a:cubicBezTo>
                      <a:pt x="511" y="1385"/>
                      <a:pt x="548" y="1354"/>
                      <a:pt x="588" y="1324"/>
                    </a:cubicBezTo>
                    <a:cubicBezTo>
                      <a:pt x="638" y="1284"/>
                      <a:pt x="682" y="1241"/>
                      <a:pt x="722" y="1190"/>
                    </a:cubicBezTo>
                    <a:cubicBezTo>
                      <a:pt x="759" y="1147"/>
                      <a:pt x="789" y="1104"/>
                      <a:pt x="816" y="1057"/>
                    </a:cubicBezTo>
                    <a:cubicBezTo>
                      <a:pt x="852" y="993"/>
                      <a:pt x="883" y="933"/>
                      <a:pt x="906" y="863"/>
                    </a:cubicBezTo>
                    <a:cubicBezTo>
                      <a:pt x="946" y="743"/>
                      <a:pt x="983" y="616"/>
                      <a:pt x="993" y="488"/>
                    </a:cubicBezTo>
                    <a:cubicBezTo>
                      <a:pt x="999" y="425"/>
                      <a:pt x="996" y="361"/>
                      <a:pt x="993" y="301"/>
                    </a:cubicBezTo>
                    <a:cubicBezTo>
                      <a:pt x="993" y="281"/>
                      <a:pt x="990" y="264"/>
                      <a:pt x="990" y="247"/>
                    </a:cubicBezTo>
                    <a:cubicBezTo>
                      <a:pt x="983" y="221"/>
                      <a:pt x="973" y="194"/>
                      <a:pt x="966" y="167"/>
                    </a:cubicBezTo>
                    <a:cubicBezTo>
                      <a:pt x="956" y="141"/>
                      <a:pt x="946" y="114"/>
                      <a:pt x="936" y="90"/>
                    </a:cubicBezTo>
                    <a:cubicBezTo>
                      <a:pt x="916" y="34"/>
                      <a:pt x="856" y="0"/>
                      <a:pt x="799" y="0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2977700" y="3322575"/>
                <a:ext cx="833803" cy="77789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566" extrusionOk="0">
                    <a:moveTo>
                      <a:pt x="3385" y="245"/>
                    </a:moveTo>
                    <a:cubicBezTo>
                      <a:pt x="3385" y="252"/>
                      <a:pt x="3381" y="261"/>
                      <a:pt x="3381" y="268"/>
                    </a:cubicBezTo>
                    <a:cubicBezTo>
                      <a:pt x="3372" y="305"/>
                      <a:pt x="3361" y="342"/>
                      <a:pt x="3348" y="375"/>
                    </a:cubicBezTo>
                    <a:cubicBezTo>
                      <a:pt x="3337" y="409"/>
                      <a:pt x="3324" y="442"/>
                      <a:pt x="3308" y="473"/>
                    </a:cubicBezTo>
                    <a:lnTo>
                      <a:pt x="3308" y="473"/>
                    </a:lnTo>
                    <a:cubicBezTo>
                      <a:pt x="3308" y="473"/>
                      <a:pt x="3308" y="473"/>
                      <a:pt x="3308" y="473"/>
                    </a:cubicBezTo>
                    <a:lnTo>
                      <a:pt x="3308" y="473"/>
                    </a:lnTo>
                    <a:lnTo>
                      <a:pt x="3298" y="493"/>
                    </a:lnTo>
                    <a:cubicBezTo>
                      <a:pt x="3301" y="486"/>
                      <a:pt x="3305" y="479"/>
                      <a:pt x="3308" y="473"/>
                    </a:cubicBezTo>
                    <a:lnTo>
                      <a:pt x="3308" y="473"/>
                    </a:lnTo>
                    <a:cubicBezTo>
                      <a:pt x="3295" y="502"/>
                      <a:pt x="3279" y="534"/>
                      <a:pt x="3266" y="563"/>
                    </a:cubicBezTo>
                    <a:lnTo>
                      <a:pt x="3266" y="563"/>
                    </a:lnTo>
                    <a:cubicBezTo>
                      <a:pt x="3260" y="575"/>
                      <a:pt x="3254" y="584"/>
                      <a:pt x="3251" y="593"/>
                    </a:cubicBezTo>
                    <a:cubicBezTo>
                      <a:pt x="3205" y="689"/>
                      <a:pt x="3145" y="777"/>
                      <a:pt x="3077" y="860"/>
                    </a:cubicBezTo>
                    <a:cubicBezTo>
                      <a:pt x="3027" y="917"/>
                      <a:pt x="2977" y="977"/>
                      <a:pt x="2920" y="1027"/>
                    </a:cubicBezTo>
                    <a:cubicBezTo>
                      <a:pt x="2887" y="1058"/>
                      <a:pt x="2853" y="1084"/>
                      <a:pt x="2820" y="1111"/>
                    </a:cubicBezTo>
                    <a:cubicBezTo>
                      <a:pt x="2790" y="1135"/>
                      <a:pt x="2763" y="1155"/>
                      <a:pt x="2733" y="1178"/>
                    </a:cubicBezTo>
                    <a:cubicBezTo>
                      <a:pt x="2716" y="1185"/>
                      <a:pt x="2703" y="1195"/>
                      <a:pt x="2686" y="1205"/>
                    </a:cubicBezTo>
                    <a:cubicBezTo>
                      <a:pt x="2689" y="1191"/>
                      <a:pt x="2689" y="1178"/>
                      <a:pt x="2693" y="1164"/>
                    </a:cubicBezTo>
                    <a:cubicBezTo>
                      <a:pt x="2706" y="1101"/>
                      <a:pt x="2723" y="1038"/>
                      <a:pt x="2739" y="970"/>
                    </a:cubicBezTo>
                    <a:cubicBezTo>
                      <a:pt x="2756" y="904"/>
                      <a:pt x="2773" y="837"/>
                      <a:pt x="2799" y="774"/>
                    </a:cubicBezTo>
                    <a:cubicBezTo>
                      <a:pt x="2820" y="737"/>
                      <a:pt x="2840" y="700"/>
                      <a:pt x="2864" y="666"/>
                    </a:cubicBezTo>
                    <a:cubicBezTo>
                      <a:pt x="2890" y="629"/>
                      <a:pt x="2920" y="596"/>
                      <a:pt x="2947" y="562"/>
                    </a:cubicBezTo>
                    <a:cubicBezTo>
                      <a:pt x="2960" y="546"/>
                      <a:pt x="2977" y="529"/>
                      <a:pt x="2990" y="513"/>
                    </a:cubicBezTo>
                    <a:cubicBezTo>
                      <a:pt x="3011" y="493"/>
                      <a:pt x="3031" y="473"/>
                      <a:pt x="3051" y="456"/>
                    </a:cubicBezTo>
                    <a:cubicBezTo>
                      <a:pt x="3088" y="422"/>
                      <a:pt x="3128" y="392"/>
                      <a:pt x="3168" y="359"/>
                    </a:cubicBezTo>
                    <a:cubicBezTo>
                      <a:pt x="3231" y="318"/>
                      <a:pt x="3295" y="278"/>
                      <a:pt x="3365" y="248"/>
                    </a:cubicBezTo>
                    <a:lnTo>
                      <a:pt x="3385" y="245"/>
                    </a:lnTo>
                    <a:close/>
                    <a:moveTo>
                      <a:pt x="1583" y="1102"/>
                    </a:moveTo>
                    <a:cubicBezTo>
                      <a:pt x="1679" y="1102"/>
                      <a:pt x="1774" y="1109"/>
                      <a:pt x="1867" y="1124"/>
                    </a:cubicBezTo>
                    <a:cubicBezTo>
                      <a:pt x="1947" y="1141"/>
                      <a:pt x="2024" y="1161"/>
                      <a:pt x="2097" y="1185"/>
                    </a:cubicBezTo>
                    <a:cubicBezTo>
                      <a:pt x="2177" y="1211"/>
                      <a:pt x="2254" y="1242"/>
                      <a:pt x="2328" y="1275"/>
                    </a:cubicBezTo>
                    <a:cubicBezTo>
                      <a:pt x="2365" y="1295"/>
                      <a:pt x="2402" y="1315"/>
                      <a:pt x="2438" y="1339"/>
                    </a:cubicBezTo>
                    <a:cubicBezTo>
                      <a:pt x="2442" y="1376"/>
                      <a:pt x="2445" y="1412"/>
                      <a:pt x="2466" y="1445"/>
                    </a:cubicBezTo>
                    <a:cubicBezTo>
                      <a:pt x="2492" y="1492"/>
                      <a:pt x="2535" y="1522"/>
                      <a:pt x="2589" y="1529"/>
                    </a:cubicBezTo>
                    <a:cubicBezTo>
                      <a:pt x="2592" y="1529"/>
                      <a:pt x="2595" y="1530"/>
                      <a:pt x="2598" y="1530"/>
                    </a:cubicBezTo>
                    <a:cubicBezTo>
                      <a:pt x="2616" y="1530"/>
                      <a:pt x="2635" y="1522"/>
                      <a:pt x="2653" y="1522"/>
                    </a:cubicBezTo>
                    <a:cubicBezTo>
                      <a:pt x="2693" y="1516"/>
                      <a:pt x="2730" y="1502"/>
                      <a:pt x="2767" y="1489"/>
                    </a:cubicBezTo>
                    <a:cubicBezTo>
                      <a:pt x="2803" y="1476"/>
                      <a:pt x="2844" y="1462"/>
                      <a:pt x="2884" y="1452"/>
                    </a:cubicBezTo>
                    <a:cubicBezTo>
                      <a:pt x="2900" y="1449"/>
                      <a:pt x="2917" y="1442"/>
                      <a:pt x="2937" y="1439"/>
                    </a:cubicBezTo>
                    <a:cubicBezTo>
                      <a:pt x="2957" y="1432"/>
                      <a:pt x="2977" y="1425"/>
                      <a:pt x="2997" y="1416"/>
                    </a:cubicBezTo>
                    <a:lnTo>
                      <a:pt x="3011" y="1412"/>
                    </a:lnTo>
                    <a:cubicBezTo>
                      <a:pt x="3054" y="1396"/>
                      <a:pt x="3100" y="1385"/>
                      <a:pt x="3148" y="1379"/>
                    </a:cubicBezTo>
                    <a:cubicBezTo>
                      <a:pt x="3171" y="1376"/>
                      <a:pt x="3194" y="1368"/>
                      <a:pt x="3214" y="1365"/>
                    </a:cubicBezTo>
                    <a:cubicBezTo>
                      <a:pt x="3238" y="1362"/>
                      <a:pt x="3258" y="1362"/>
                      <a:pt x="3281" y="1359"/>
                    </a:cubicBezTo>
                    <a:cubicBezTo>
                      <a:pt x="3295" y="1358"/>
                      <a:pt x="3309" y="1358"/>
                      <a:pt x="3323" y="1358"/>
                    </a:cubicBezTo>
                    <a:cubicBezTo>
                      <a:pt x="3382" y="1358"/>
                      <a:pt x="3439" y="1363"/>
                      <a:pt x="3499" y="1365"/>
                    </a:cubicBezTo>
                    <a:cubicBezTo>
                      <a:pt x="3566" y="1368"/>
                      <a:pt x="3636" y="1372"/>
                      <a:pt x="3702" y="1385"/>
                    </a:cubicBezTo>
                    <a:cubicBezTo>
                      <a:pt x="3780" y="1399"/>
                      <a:pt x="3853" y="1422"/>
                      <a:pt x="3923" y="1445"/>
                    </a:cubicBezTo>
                    <a:cubicBezTo>
                      <a:pt x="3994" y="1472"/>
                      <a:pt x="4060" y="1502"/>
                      <a:pt x="4128" y="1532"/>
                    </a:cubicBezTo>
                    <a:cubicBezTo>
                      <a:pt x="4181" y="1559"/>
                      <a:pt x="4235" y="1589"/>
                      <a:pt x="4281" y="1626"/>
                    </a:cubicBezTo>
                    <a:cubicBezTo>
                      <a:pt x="4329" y="1669"/>
                      <a:pt x="4369" y="1720"/>
                      <a:pt x="4409" y="1770"/>
                    </a:cubicBezTo>
                    <a:cubicBezTo>
                      <a:pt x="4432" y="1797"/>
                      <a:pt x="4455" y="1827"/>
                      <a:pt x="4479" y="1857"/>
                    </a:cubicBezTo>
                    <a:cubicBezTo>
                      <a:pt x="4495" y="1877"/>
                      <a:pt x="4512" y="1901"/>
                      <a:pt x="4529" y="1921"/>
                    </a:cubicBezTo>
                    <a:cubicBezTo>
                      <a:pt x="4545" y="1950"/>
                      <a:pt x="4562" y="1978"/>
                      <a:pt x="4576" y="2007"/>
                    </a:cubicBezTo>
                    <a:cubicBezTo>
                      <a:pt x="4605" y="2111"/>
                      <a:pt x="4626" y="2218"/>
                      <a:pt x="4639" y="2325"/>
                    </a:cubicBezTo>
                    <a:cubicBezTo>
                      <a:pt x="4646" y="2395"/>
                      <a:pt x="4650" y="2462"/>
                      <a:pt x="4656" y="2529"/>
                    </a:cubicBezTo>
                    <a:cubicBezTo>
                      <a:pt x="4659" y="2616"/>
                      <a:pt x="4670" y="2703"/>
                      <a:pt x="4656" y="2790"/>
                    </a:cubicBezTo>
                    <a:cubicBezTo>
                      <a:pt x="4650" y="2833"/>
                      <a:pt x="4639" y="2873"/>
                      <a:pt x="4630" y="2917"/>
                    </a:cubicBezTo>
                    <a:cubicBezTo>
                      <a:pt x="4616" y="2970"/>
                      <a:pt x="4602" y="3027"/>
                      <a:pt x="4585" y="3084"/>
                    </a:cubicBezTo>
                    <a:cubicBezTo>
                      <a:pt x="4569" y="3134"/>
                      <a:pt x="4552" y="3188"/>
                      <a:pt x="4532" y="3242"/>
                    </a:cubicBezTo>
                    <a:cubicBezTo>
                      <a:pt x="4519" y="3271"/>
                      <a:pt x="4509" y="3302"/>
                      <a:pt x="4495" y="3332"/>
                    </a:cubicBezTo>
                    <a:cubicBezTo>
                      <a:pt x="4489" y="3345"/>
                      <a:pt x="4482" y="3362"/>
                      <a:pt x="4475" y="3375"/>
                    </a:cubicBezTo>
                    <a:cubicBezTo>
                      <a:pt x="4449" y="3426"/>
                      <a:pt x="4418" y="3472"/>
                      <a:pt x="4389" y="3519"/>
                    </a:cubicBezTo>
                    <a:cubicBezTo>
                      <a:pt x="4372" y="3546"/>
                      <a:pt x="4355" y="3569"/>
                      <a:pt x="4338" y="3593"/>
                    </a:cubicBezTo>
                    <a:cubicBezTo>
                      <a:pt x="4321" y="3613"/>
                      <a:pt x="4308" y="3633"/>
                      <a:pt x="4292" y="3650"/>
                    </a:cubicBezTo>
                    <a:cubicBezTo>
                      <a:pt x="4248" y="3699"/>
                      <a:pt x="4201" y="3747"/>
                      <a:pt x="4151" y="3790"/>
                    </a:cubicBezTo>
                    <a:cubicBezTo>
                      <a:pt x="4097" y="3837"/>
                      <a:pt x="4040" y="3880"/>
                      <a:pt x="3983" y="3924"/>
                    </a:cubicBezTo>
                    <a:cubicBezTo>
                      <a:pt x="3827" y="4028"/>
                      <a:pt x="3662" y="4111"/>
                      <a:pt x="3489" y="4178"/>
                    </a:cubicBezTo>
                    <a:cubicBezTo>
                      <a:pt x="3389" y="4208"/>
                      <a:pt x="3281" y="4221"/>
                      <a:pt x="3178" y="4241"/>
                    </a:cubicBezTo>
                    <a:cubicBezTo>
                      <a:pt x="3121" y="4252"/>
                      <a:pt x="3064" y="4261"/>
                      <a:pt x="3007" y="4272"/>
                    </a:cubicBezTo>
                    <a:cubicBezTo>
                      <a:pt x="2944" y="4281"/>
                      <a:pt x="2880" y="4295"/>
                      <a:pt x="2816" y="4301"/>
                    </a:cubicBezTo>
                    <a:cubicBezTo>
                      <a:pt x="2801" y="4303"/>
                      <a:pt x="2786" y="4303"/>
                      <a:pt x="2772" y="4303"/>
                    </a:cubicBezTo>
                    <a:cubicBezTo>
                      <a:pt x="2737" y="4303"/>
                      <a:pt x="2702" y="4300"/>
                      <a:pt x="2669" y="4298"/>
                    </a:cubicBezTo>
                    <a:cubicBezTo>
                      <a:pt x="2629" y="4298"/>
                      <a:pt x="2589" y="4298"/>
                      <a:pt x="2549" y="4295"/>
                    </a:cubicBezTo>
                    <a:cubicBezTo>
                      <a:pt x="2509" y="4292"/>
                      <a:pt x="2466" y="4288"/>
                      <a:pt x="2422" y="4281"/>
                    </a:cubicBezTo>
                    <a:cubicBezTo>
                      <a:pt x="2385" y="4275"/>
                      <a:pt x="2345" y="4272"/>
                      <a:pt x="2308" y="4265"/>
                    </a:cubicBezTo>
                    <a:cubicBezTo>
                      <a:pt x="2282" y="4258"/>
                      <a:pt x="2258" y="4255"/>
                      <a:pt x="2234" y="4248"/>
                    </a:cubicBezTo>
                    <a:cubicBezTo>
                      <a:pt x="2201" y="4245"/>
                      <a:pt x="2171" y="4235"/>
                      <a:pt x="2141" y="4225"/>
                    </a:cubicBezTo>
                    <a:cubicBezTo>
                      <a:pt x="2081" y="4211"/>
                      <a:pt x="2021" y="4188"/>
                      <a:pt x="1961" y="4168"/>
                    </a:cubicBezTo>
                    <a:cubicBezTo>
                      <a:pt x="1904" y="4145"/>
                      <a:pt x="1847" y="4125"/>
                      <a:pt x="1790" y="4101"/>
                    </a:cubicBezTo>
                    <a:cubicBezTo>
                      <a:pt x="1723" y="4077"/>
                      <a:pt x="1656" y="4051"/>
                      <a:pt x="1592" y="4020"/>
                    </a:cubicBezTo>
                    <a:cubicBezTo>
                      <a:pt x="1566" y="4011"/>
                      <a:pt x="1542" y="3997"/>
                      <a:pt x="1519" y="3984"/>
                    </a:cubicBezTo>
                    <a:cubicBezTo>
                      <a:pt x="1482" y="3964"/>
                      <a:pt x="1449" y="3944"/>
                      <a:pt x="1415" y="3927"/>
                    </a:cubicBezTo>
                    <a:cubicBezTo>
                      <a:pt x="1351" y="3890"/>
                      <a:pt x="1288" y="3853"/>
                      <a:pt x="1228" y="3813"/>
                    </a:cubicBezTo>
                    <a:cubicBezTo>
                      <a:pt x="1158" y="3770"/>
                      <a:pt x="1087" y="3723"/>
                      <a:pt x="1021" y="3676"/>
                    </a:cubicBezTo>
                    <a:cubicBezTo>
                      <a:pt x="987" y="3653"/>
                      <a:pt x="953" y="3629"/>
                      <a:pt x="920" y="3606"/>
                    </a:cubicBezTo>
                    <a:cubicBezTo>
                      <a:pt x="900" y="3589"/>
                      <a:pt x="880" y="3572"/>
                      <a:pt x="860" y="3552"/>
                    </a:cubicBezTo>
                    <a:cubicBezTo>
                      <a:pt x="820" y="3519"/>
                      <a:pt x="783" y="3483"/>
                      <a:pt x="746" y="3446"/>
                    </a:cubicBezTo>
                    <a:cubicBezTo>
                      <a:pt x="726" y="3422"/>
                      <a:pt x="706" y="3398"/>
                      <a:pt x="686" y="3375"/>
                    </a:cubicBezTo>
                    <a:cubicBezTo>
                      <a:pt x="672" y="3358"/>
                      <a:pt x="663" y="3342"/>
                      <a:pt x="649" y="3328"/>
                    </a:cubicBezTo>
                    <a:cubicBezTo>
                      <a:pt x="626" y="3292"/>
                      <a:pt x="606" y="3255"/>
                      <a:pt x="583" y="3218"/>
                    </a:cubicBezTo>
                    <a:cubicBezTo>
                      <a:pt x="559" y="3178"/>
                      <a:pt x="536" y="3134"/>
                      <a:pt x="512" y="3091"/>
                    </a:cubicBezTo>
                    <a:cubicBezTo>
                      <a:pt x="492" y="3048"/>
                      <a:pt x="469" y="3004"/>
                      <a:pt x="448" y="2957"/>
                    </a:cubicBezTo>
                    <a:cubicBezTo>
                      <a:pt x="432" y="2921"/>
                      <a:pt x="419" y="2887"/>
                      <a:pt x="402" y="2850"/>
                    </a:cubicBezTo>
                    <a:cubicBezTo>
                      <a:pt x="391" y="2810"/>
                      <a:pt x="379" y="2770"/>
                      <a:pt x="368" y="2730"/>
                    </a:cubicBezTo>
                    <a:cubicBezTo>
                      <a:pt x="359" y="2690"/>
                      <a:pt x="348" y="2649"/>
                      <a:pt x="342" y="2609"/>
                    </a:cubicBezTo>
                    <a:cubicBezTo>
                      <a:pt x="342" y="2532"/>
                      <a:pt x="348" y="2455"/>
                      <a:pt x="355" y="2375"/>
                    </a:cubicBezTo>
                    <a:cubicBezTo>
                      <a:pt x="365" y="2291"/>
                      <a:pt x="375" y="2208"/>
                      <a:pt x="388" y="2121"/>
                    </a:cubicBezTo>
                    <a:cubicBezTo>
                      <a:pt x="402" y="2058"/>
                      <a:pt x="419" y="1994"/>
                      <a:pt x="442" y="1930"/>
                    </a:cubicBezTo>
                    <a:cubicBezTo>
                      <a:pt x="465" y="1864"/>
                      <a:pt x="492" y="1800"/>
                      <a:pt x="519" y="1737"/>
                    </a:cubicBezTo>
                    <a:cubicBezTo>
                      <a:pt x="539" y="1700"/>
                      <a:pt x="559" y="1663"/>
                      <a:pt x="583" y="1626"/>
                    </a:cubicBezTo>
                    <a:cubicBezTo>
                      <a:pt x="606" y="1589"/>
                      <a:pt x="632" y="1556"/>
                      <a:pt x="660" y="1526"/>
                    </a:cubicBezTo>
                    <a:cubicBezTo>
                      <a:pt x="692" y="1489"/>
                      <a:pt x="726" y="1452"/>
                      <a:pt x="760" y="1419"/>
                    </a:cubicBezTo>
                    <a:cubicBezTo>
                      <a:pt x="797" y="1385"/>
                      <a:pt x="833" y="1352"/>
                      <a:pt x="873" y="1322"/>
                    </a:cubicBezTo>
                    <a:cubicBezTo>
                      <a:pt x="957" y="1271"/>
                      <a:pt x="1044" y="1228"/>
                      <a:pt x="1138" y="1191"/>
                    </a:cubicBezTo>
                    <a:cubicBezTo>
                      <a:pt x="1188" y="1175"/>
                      <a:pt x="1241" y="1155"/>
                      <a:pt x="1298" y="1141"/>
                    </a:cubicBezTo>
                    <a:cubicBezTo>
                      <a:pt x="1362" y="1124"/>
                      <a:pt x="1422" y="1111"/>
                      <a:pt x="1489" y="1104"/>
                    </a:cubicBezTo>
                    <a:cubicBezTo>
                      <a:pt x="1520" y="1103"/>
                      <a:pt x="1552" y="1102"/>
                      <a:pt x="1583" y="1102"/>
                    </a:cubicBezTo>
                    <a:close/>
                    <a:moveTo>
                      <a:pt x="3412" y="1"/>
                    </a:moveTo>
                    <a:cubicBezTo>
                      <a:pt x="3398" y="1"/>
                      <a:pt x="3381" y="1"/>
                      <a:pt x="3369" y="4"/>
                    </a:cubicBezTo>
                    <a:cubicBezTo>
                      <a:pt x="3328" y="11"/>
                      <a:pt x="3288" y="24"/>
                      <a:pt x="3251" y="41"/>
                    </a:cubicBezTo>
                    <a:cubicBezTo>
                      <a:pt x="3201" y="61"/>
                      <a:pt x="3154" y="87"/>
                      <a:pt x="3108" y="115"/>
                    </a:cubicBezTo>
                    <a:cubicBezTo>
                      <a:pt x="3054" y="148"/>
                      <a:pt x="2997" y="184"/>
                      <a:pt x="2947" y="225"/>
                    </a:cubicBezTo>
                    <a:cubicBezTo>
                      <a:pt x="2907" y="261"/>
                      <a:pt x="2864" y="295"/>
                      <a:pt x="2827" y="332"/>
                    </a:cubicBezTo>
                    <a:cubicBezTo>
                      <a:pt x="2783" y="379"/>
                      <a:pt x="2743" y="425"/>
                      <a:pt x="2703" y="473"/>
                    </a:cubicBezTo>
                    <a:cubicBezTo>
                      <a:pt x="2669" y="513"/>
                      <a:pt x="2636" y="556"/>
                      <a:pt x="2609" y="599"/>
                    </a:cubicBezTo>
                    <a:cubicBezTo>
                      <a:pt x="2579" y="656"/>
                      <a:pt x="2552" y="713"/>
                      <a:pt x="2532" y="774"/>
                    </a:cubicBezTo>
                    <a:cubicBezTo>
                      <a:pt x="2515" y="827"/>
                      <a:pt x="2502" y="880"/>
                      <a:pt x="2489" y="934"/>
                    </a:cubicBezTo>
                    <a:cubicBezTo>
                      <a:pt x="2478" y="984"/>
                      <a:pt x="2466" y="1038"/>
                      <a:pt x="2452" y="1087"/>
                    </a:cubicBezTo>
                    <a:cubicBezTo>
                      <a:pt x="2445" y="1121"/>
                      <a:pt x="2442" y="1155"/>
                      <a:pt x="2438" y="1188"/>
                    </a:cubicBezTo>
                    <a:cubicBezTo>
                      <a:pt x="2435" y="1198"/>
                      <a:pt x="2435" y="1208"/>
                      <a:pt x="2435" y="1218"/>
                    </a:cubicBezTo>
                    <a:lnTo>
                      <a:pt x="2435" y="1215"/>
                    </a:lnTo>
                    <a:cubicBezTo>
                      <a:pt x="2392" y="1185"/>
                      <a:pt x="2345" y="1158"/>
                      <a:pt x="2298" y="1135"/>
                    </a:cubicBezTo>
                    <a:cubicBezTo>
                      <a:pt x="2197" y="1081"/>
                      <a:pt x="2094" y="1027"/>
                      <a:pt x="1987" y="987"/>
                    </a:cubicBezTo>
                    <a:cubicBezTo>
                      <a:pt x="1876" y="944"/>
                      <a:pt x="1760" y="917"/>
                      <a:pt x="1643" y="897"/>
                    </a:cubicBezTo>
                    <a:cubicBezTo>
                      <a:pt x="1586" y="887"/>
                      <a:pt x="1529" y="880"/>
                      <a:pt x="1472" y="877"/>
                    </a:cubicBezTo>
                    <a:cubicBezTo>
                      <a:pt x="1460" y="877"/>
                      <a:pt x="1447" y="876"/>
                      <a:pt x="1435" y="876"/>
                    </a:cubicBezTo>
                    <a:cubicBezTo>
                      <a:pt x="1381" y="876"/>
                      <a:pt x="1326" y="882"/>
                      <a:pt x="1271" y="887"/>
                    </a:cubicBezTo>
                    <a:cubicBezTo>
                      <a:pt x="1161" y="900"/>
                      <a:pt x="1054" y="924"/>
                      <a:pt x="947" y="957"/>
                    </a:cubicBezTo>
                    <a:cubicBezTo>
                      <a:pt x="884" y="977"/>
                      <a:pt x="820" y="1004"/>
                      <a:pt x="760" y="1034"/>
                    </a:cubicBezTo>
                    <a:cubicBezTo>
                      <a:pt x="700" y="1061"/>
                      <a:pt x="646" y="1101"/>
                      <a:pt x="592" y="1138"/>
                    </a:cubicBezTo>
                    <a:cubicBezTo>
                      <a:pt x="549" y="1171"/>
                      <a:pt x="509" y="1208"/>
                      <a:pt x="469" y="1245"/>
                    </a:cubicBezTo>
                    <a:cubicBezTo>
                      <a:pt x="422" y="1291"/>
                      <a:pt x="379" y="1342"/>
                      <a:pt x="335" y="1396"/>
                    </a:cubicBezTo>
                    <a:cubicBezTo>
                      <a:pt x="298" y="1442"/>
                      <a:pt x="271" y="1492"/>
                      <a:pt x="241" y="1543"/>
                    </a:cubicBezTo>
                    <a:cubicBezTo>
                      <a:pt x="208" y="1606"/>
                      <a:pt x="178" y="1669"/>
                      <a:pt x="151" y="1737"/>
                    </a:cubicBezTo>
                    <a:cubicBezTo>
                      <a:pt x="127" y="1790"/>
                      <a:pt x="107" y="1844"/>
                      <a:pt x="90" y="1897"/>
                    </a:cubicBezTo>
                    <a:cubicBezTo>
                      <a:pt x="84" y="1921"/>
                      <a:pt x="81" y="1944"/>
                      <a:pt x="74" y="1967"/>
                    </a:cubicBezTo>
                    <a:cubicBezTo>
                      <a:pt x="67" y="2007"/>
                      <a:pt x="58" y="2051"/>
                      <a:pt x="50" y="2091"/>
                    </a:cubicBezTo>
                    <a:cubicBezTo>
                      <a:pt x="30" y="2211"/>
                      <a:pt x="14" y="2332"/>
                      <a:pt x="4" y="2455"/>
                    </a:cubicBezTo>
                    <a:cubicBezTo>
                      <a:pt x="4" y="2482"/>
                      <a:pt x="1" y="2506"/>
                      <a:pt x="1" y="2532"/>
                    </a:cubicBezTo>
                    <a:cubicBezTo>
                      <a:pt x="1" y="2576"/>
                      <a:pt x="4" y="2620"/>
                      <a:pt x="7" y="2663"/>
                    </a:cubicBezTo>
                    <a:cubicBezTo>
                      <a:pt x="10" y="2713"/>
                      <a:pt x="27" y="2760"/>
                      <a:pt x="41" y="2807"/>
                    </a:cubicBezTo>
                    <a:cubicBezTo>
                      <a:pt x="61" y="2870"/>
                      <a:pt x="78" y="2934"/>
                      <a:pt x="104" y="2997"/>
                    </a:cubicBezTo>
                    <a:cubicBezTo>
                      <a:pt x="127" y="3048"/>
                      <a:pt x="147" y="3101"/>
                      <a:pt x="175" y="3148"/>
                    </a:cubicBezTo>
                    <a:cubicBezTo>
                      <a:pt x="204" y="3202"/>
                      <a:pt x="235" y="3255"/>
                      <a:pt x="265" y="3308"/>
                    </a:cubicBezTo>
                    <a:cubicBezTo>
                      <a:pt x="295" y="3365"/>
                      <a:pt x="335" y="3422"/>
                      <a:pt x="371" y="3475"/>
                    </a:cubicBezTo>
                    <a:cubicBezTo>
                      <a:pt x="391" y="3503"/>
                      <a:pt x="408" y="3526"/>
                      <a:pt x="428" y="3552"/>
                    </a:cubicBezTo>
                    <a:cubicBezTo>
                      <a:pt x="448" y="3576"/>
                      <a:pt x="469" y="3596"/>
                      <a:pt x="489" y="3619"/>
                    </a:cubicBezTo>
                    <a:cubicBezTo>
                      <a:pt x="529" y="3663"/>
                      <a:pt x="572" y="3703"/>
                      <a:pt x="616" y="3739"/>
                    </a:cubicBezTo>
                    <a:cubicBezTo>
                      <a:pt x="663" y="3784"/>
                      <a:pt x="713" y="3827"/>
                      <a:pt x="763" y="3864"/>
                    </a:cubicBezTo>
                    <a:cubicBezTo>
                      <a:pt x="813" y="3897"/>
                      <a:pt x="867" y="3934"/>
                      <a:pt x="917" y="3967"/>
                    </a:cubicBezTo>
                    <a:cubicBezTo>
                      <a:pt x="1010" y="4028"/>
                      <a:pt x="1101" y="4081"/>
                      <a:pt x="1198" y="4134"/>
                    </a:cubicBezTo>
                    <a:cubicBezTo>
                      <a:pt x="1245" y="4158"/>
                      <a:pt x="1294" y="4185"/>
                      <a:pt x="1342" y="4211"/>
                    </a:cubicBezTo>
                    <a:cubicBezTo>
                      <a:pt x="1365" y="4225"/>
                      <a:pt x="1388" y="4238"/>
                      <a:pt x="1412" y="4248"/>
                    </a:cubicBezTo>
                    <a:cubicBezTo>
                      <a:pt x="1445" y="4265"/>
                      <a:pt x="1475" y="4281"/>
                      <a:pt x="1509" y="4295"/>
                    </a:cubicBezTo>
                    <a:cubicBezTo>
                      <a:pt x="1626" y="4345"/>
                      <a:pt x="1740" y="4389"/>
                      <a:pt x="1860" y="4429"/>
                    </a:cubicBezTo>
                    <a:cubicBezTo>
                      <a:pt x="1974" y="4466"/>
                      <a:pt x="2087" y="4499"/>
                      <a:pt x="2208" y="4522"/>
                    </a:cubicBezTo>
                    <a:cubicBezTo>
                      <a:pt x="2325" y="4542"/>
                      <a:pt x="2442" y="4559"/>
                      <a:pt x="2559" y="4562"/>
                    </a:cubicBezTo>
                    <a:cubicBezTo>
                      <a:pt x="2589" y="4564"/>
                      <a:pt x="2620" y="4565"/>
                      <a:pt x="2651" y="4565"/>
                    </a:cubicBezTo>
                    <a:cubicBezTo>
                      <a:pt x="2682" y="4565"/>
                      <a:pt x="2713" y="4564"/>
                      <a:pt x="2743" y="4562"/>
                    </a:cubicBezTo>
                    <a:cubicBezTo>
                      <a:pt x="2830" y="4562"/>
                      <a:pt x="2917" y="4549"/>
                      <a:pt x="3000" y="4532"/>
                    </a:cubicBezTo>
                    <a:cubicBezTo>
                      <a:pt x="3117" y="4506"/>
                      <a:pt x="3235" y="4482"/>
                      <a:pt x="3352" y="4455"/>
                    </a:cubicBezTo>
                    <a:cubicBezTo>
                      <a:pt x="3405" y="4446"/>
                      <a:pt x="3458" y="4435"/>
                      <a:pt x="3509" y="4418"/>
                    </a:cubicBezTo>
                    <a:cubicBezTo>
                      <a:pt x="3576" y="4395"/>
                      <a:pt x="3636" y="4372"/>
                      <a:pt x="3699" y="4341"/>
                    </a:cubicBezTo>
                    <a:cubicBezTo>
                      <a:pt x="3803" y="4298"/>
                      <a:pt x="3903" y="4245"/>
                      <a:pt x="4000" y="4185"/>
                    </a:cubicBezTo>
                    <a:cubicBezTo>
                      <a:pt x="4108" y="4121"/>
                      <a:pt x="4208" y="4044"/>
                      <a:pt x="4304" y="3960"/>
                    </a:cubicBezTo>
                    <a:cubicBezTo>
                      <a:pt x="4341" y="3924"/>
                      <a:pt x="4382" y="3887"/>
                      <a:pt x="4415" y="3847"/>
                    </a:cubicBezTo>
                    <a:cubicBezTo>
                      <a:pt x="4442" y="3820"/>
                      <a:pt x="4462" y="3793"/>
                      <a:pt x="4485" y="3767"/>
                    </a:cubicBezTo>
                    <a:cubicBezTo>
                      <a:pt x="4502" y="3747"/>
                      <a:pt x="4519" y="3727"/>
                      <a:pt x="4536" y="3703"/>
                    </a:cubicBezTo>
                    <a:cubicBezTo>
                      <a:pt x="4602" y="3603"/>
                      <a:pt x="4666" y="3503"/>
                      <a:pt x="4713" y="3392"/>
                    </a:cubicBezTo>
                    <a:cubicBezTo>
                      <a:pt x="4756" y="3282"/>
                      <a:pt x="4800" y="3168"/>
                      <a:pt x="4830" y="3051"/>
                    </a:cubicBezTo>
                    <a:cubicBezTo>
                      <a:pt x="4843" y="2994"/>
                      <a:pt x="4860" y="2937"/>
                      <a:pt x="4870" y="2877"/>
                    </a:cubicBezTo>
                    <a:cubicBezTo>
                      <a:pt x="4883" y="2827"/>
                      <a:pt x="4894" y="2776"/>
                      <a:pt x="4894" y="2726"/>
                    </a:cubicBezTo>
                    <a:lnTo>
                      <a:pt x="4894" y="2629"/>
                    </a:lnTo>
                    <a:cubicBezTo>
                      <a:pt x="4890" y="2572"/>
                      <a:pt x="4886" y="2519"/>
                      <a:pt x="4883" y="2462"/>
                    </a:cubicBezTo>
                    <a:cubicBezTo>
                      <a:pt x="4880" y="2435"/>
                      <a:pt x="4880" y="2405"/>
                      <a:pt x="4877" y="2379"/>
                    </a:cubicBezTo>
                    <a:cubicBezTo>
                      <a:pt x="4877" y="2342"/>
                      <a:pt x="4874" y="2305"/>
                      <a:pt x="4870" y="2271"/>
                    </a:cubicBezTo>
                    <a:cubicBezTo>
                      <a:pt x="4863" y="2211"/>
                      <a:pt x="4850" y="2151"/>
                      <a:pt x="4837" y="2091"/>
                    </a:cubicBezTo>
                    <a:cubicBezTo>
                      <a:pt x="4823" y="2031"/>
                      <a:pt x="4806" y="1967"/>
                      <a:pt x="4783" y="1907"/>
                    </a:cubicBezTo>
                    <a:cubicBezTo>
                      <a:pt x="4739" y="1803"/>
                      <a:pt x="4662" y="1720"/>
                      <a:pt x="4593" y="1632"/>
                    </a:cubicBezTo>
                    <a:cubicBezTo>
                      <a:pt x="4522" y="1549"/>
                      <a:pt x="4452" y="1469"/>
                      <a:pt x="4361" y="1409"/>
                    </a:cubicBezTo>
                    <a:cubicBezTo>
                      <a:pt x="4315" y="1379"/>
                      <a:pt x="4261" y="1356"/>
                      <a:pt x="4211" y="1331"/>
                    </a:cubicBezTo>
                    <a:cubicBezTo>
                      <a:pt x="4164" y="1308"/>
                      <a:pt x="4114" y="1288"/>
                      <a:pt x="4064" y="1268"/>
                    </a:cubicBezTo>
                    <a:cubicBezTo>
                      <a:pt x="4017" y="1248"/>
                      <a:pt x="3967" y="1228"/>
                      <a:pt x="3914" y="1215"/>
                    </a:cubicBezTo>
                    <a:cubicBezTo>
                      <a:pt x="3863" y="1198"/>
                      <a:pt x="3810" y="1181"/>
                      <a:pt x="3756" y="1171"/>
                    </a:cubicBezTo>
                    <a:cubicBezTo>
                      <a:pt x="3653" y="1151"/>
                      <a:pt x="3546" y="1141"/>
                      <a:pt x="3442" y="1135"/>
                    </a:cubicBezTo>
                    <a:cubicBezTo>
                      <a:pt x="3411" y="1135"/>
                      <a:pt x="3381" y="1133"/>
                      <a:pt x="3351" y="1133"/>
                    </a:cubicBezTo>
                    <a:cubicBezTo>
                      <a:pt x="3336" y="1133"/>
                      <a:pt x="3321" y="1133"/>
                      <a:pt x="3305" y="1135"/>
                    </a:cubicBezTo>
                    <a:cubicBezTo>
                      <a:pt x="3251" y="1135"/>
                      <a:pt x="3198" y="1141"/>
                      <a:pt x="3148" y="1151"/>
                    </a:cubicBezTo>
                    <a:cubicBezTo>
                      <a:pt x="3161" y="1135"/>
                      <a:pt x="3174" y="1121"/>
                      <a:pt x="3191" y="1104"/>
                    </a:cubicBezTo>
                    <a:cubicBezTo>
                      <a:pt x="3231" y="1061"/>
                      <a:pt x="3271" y="1014"/>
                      <a:pt x="3312" y="964"/>
                    </a:cubicBezTo>
                    <a:cubicBezTo>
                      <a:pt x="3341" y="927"/>
                      <a:pt x="3369" y="887"/>
                      <a:pt x="3395" y="847"/>
                    </a:cubicBezTo>
                    <a:cubicBezTo>
                      <a:pt x="3446" y="770"/>
                      <a:pt x="3482" y="683"/>
                      <a:pt x="3522" y="603"/>
                    </a:cubicBezTo>
                    <a:cubicBezTo>
                      <a:pt x="3546" y="553"/>
                      <a:pt x="3572" y="502"/>
                      <a:pt x="3589" y="449"/>
                    </a:cubicBezTo>
                    <a:cubicBezTo>
                      <a:pt x="3599" y="425"/>
                      <a:pt x="3606" y="399"/>
                      <a:pt x="3613" y="375"/>
                    </a:cubicBezTo>
                    <a:cubicBezTo>
                      <a:pt x="3622" y="339"/>
                      <a:pt x="3633" y="298"/>
                      <a:pt x="3633" y="258"/>
                    </a:cubicBezTo>
                    <a:cubicBezTo>
                      <a:pt x="3633" y="228"/>
                      <a:pt x="3629" y="198"/>
                      <a:pt x="3626" y="172"/>
                    </a:cubicBezTo>
                    <a:cubicBezTo>
                      <a:pt x="3622" y="152"/>
                      <a:pt x="3616" y="135"/>
                      <a:pt x="3609" y="118"/>
                    </a:cubicBezTo>
                    <a:cubicBezTo>
                      <a:pt x="3606" y="111"/>
                      <a:pt x="3602" y="104"/>
                      <a:pt x="3596" y="95"/>
                    </a:cubicBezTo>
                    <a:cubicBezTo>
                      <a:pt x="3589" y="84"/>
                      <a:pt x="3582" y="74"/>
                      <a:pt x="3572" y="64"/>
                    </a:cubicBezTo>
                    <a:cubicBezTo>
                      <a:pt x="3562" y="54"/>
                      <a:pt x="3552" y="47"/>
                      <a:pt x="3542" y="38"/>
                    </a:cubicBezTo>
                    <a:cubicBezTo>
                      <a:pt x="3532" y="31"/>
                      <a:pt x="3509" y="17"/>
                      <a:pt x="3499" y="14"/>
                    </a:cubicBezTo>
                    <a:cubicBezTo>
                      <a:pt x="3482" y="11"/>
                      <a:pt x="3469" y="7"/>
                      <a:pt x="3449" y="4"/>
                    </a:cubicBezTo>
                    <a:cubicBezTo>
                      <a:pt x="3438" y="1"/>
                      <a:pt x="3426" y="1"/>
                      <a:pt x="3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3224910" y="3655985"/>
                <a:ext cx="4855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8" extrusionOk="0">
                    <a:moveTo>
                      <a:pt x="135" y="1"/>
                    </a:moveTo>
                    <a:cubicBezTo>
                      <a:pt x="61" y="1"/>
                      <a:pt x="1" y="70"/>
                      <a:pt x="4" y="144"/>
                    </a:cubicBezTo>
                    <a:cubicBezTo>
                      <a:pt x="4" y="181"/>
                      <a:pt x="21" y="214"/>
                      <a:pt x="48" y="241"/>
                    </a:cubicBezTo>
                    <a:cubicBezTo>
                      <a:pt x="75" y="268"/>
                      <a:pt x="112" y="277"/>
                      <a:pt x="148" y="277"/>
                    </a:cubicBezTo>
                    <a:cubicBezTo>
                      <a:pt x="225" y="277"/>
                      <a:pt x="285" y="204"/>
                      <a:pt x="282" y="131"/>
                    </a:cubicBezTo>
                    <a:cubicBezTo>
                      <a:pt x="279" y="97"/>
                      <a:pt x="265" y="61"/>
                      <a:pt x="238" y="37"/>
                    </a:cubicBezTo>
                    <a:cubicBezTo>
                      <a:pt x="209" y="10"/>
                      <a:pt x="17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3485408" y="3702666"/>
                <a:ext cx="50771" cy="492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89" extrusionOk="0">
                    <a:moveTo>
                      <a:pt x="141" y="0"/>
                    </a:moveTo>
                    <a:cubicBezTo>
                      <a:pt x="64" y="0"/>
                      <a:pt x="0" y="74"/>
                      <a:pt x="4" y="151"/>
                    </a:cubicBezTo>
                    <a:cubicBezTo>
                      <a:pt x="7" y="188"/>
                      <a:pt x="24" y="224"/>
                      <a:pt x="51" y="251"/>
                    </a:cubicBezTo>
                    <a:cubicBezTo>
                      <a:pt x="80" y="278"/>
                      <a:pt x="117" y="288"/>
                      <a:pt x="154" y="288"/>
                    </a:cubicBezTo>
                    <a:cubicBezTo>
                      <a:pt x="234" y="288"/>
                      <a:pt x="298" y="215"/>
                      <a:pt x="291" y="137"/>
                    </a:cubicBezTo>
                    <a:cubicBezTo>
                      <a:pt x="291" y="101"/>
                      <a:pt x="275" y="64"/>
                      <a:pt x="248" y="37"/>
                    </a:cubicBezTo>
                    <a:cubicBezTo>
                      <a:pt x="218" y="11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3333266" y="3668933"/>
                <a:ext cx="77008" cy="454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67" extrusionOk="0">
                    <a:moveTo>
                      <a:pt x="70" y="1"/>
                    </a:moveTo>
                    <a:cubicBezTo>
                      <a:pt x="50" y="1"/>
                      <a:pt x="34" y="11"/>
                      <a:pt x="21" y="25"/>
                    </a:cubicBezTo>
                    <a:cubicBezTo>
                      <a:pt x="7" y="38"/>
                      <a:pt x="0" y="58"/>
                      <a:pt x="0" y="78"/>
                    </a:cubicBezTo>
                    <a:cubicBezTo>
                      <a:pt x="0" y="95"/>
                      <a:pt x="7" y="118"/>
                      <a:pt x="24" y="128"/>
                    </a:cubicBezTo>
                    <a:cubicBezTo>
                      <a:pt x="47" y="148"/>
                      <a:pt x="74" y="169"/>
                      <a:pt x="101" y="185"/>
                    </a:cubicBezTo>
                    <a:cubicBezTo>
                      <a:pt x="138" y="215"/>
                      <a:pt x="175" y="242"/>
                      <a:pt x="218" y="258"/>
                    </a:cubicBezTo>
                    <a:cubicBezTo>
                      <a:pt x="231" y="264"/>
                      <a:pt x="246" y="266"/>
                      <a:pt x="261" y="266"/>
                    </a:cubicBezTo>
                    <a:cubicBezTo>
                      <a:pt x="276" y="266"/>
                      <a:pt x="291" y="264"/>
                      <a:pt x="305" y="258"/>
                    </a:cubicBezTo>
                    <a:cubicBezTo>
                      <a:pt x="328" y="252"/>
                      <a:pt x="348" y="238"/>
                      <a:pt x="365" y="226"/>
                    </a:cubicBezTo>
                    <a:cubicBezTo>
                      <a:pt x="391" y="205"/>
                      <a:pt x="415" y="181"/>
                      <a:pt x="432" y="158"/>
                    </a:cubicBezTo>
                    <a:cubicBezTo>
                      <a:pt x="439" y="152"/>
                      <a:pt x="445" y="141"/>
                      <a:pt x="448" y="132"/>
                    </a:cubicBezTo>
                    <a:cubicBezTo>
                      <a:pt x="452" y="115"/>
                      <a:pt x="448" y="98"/>
                      <a:pt x="439" y="85"/>
                    </a:cubicBezTo>
                    <a:cubicBezTo>
                      <a:pt x="432" y="71"/>
                      <a:pt x="415" y="61"/>
                      <a:pt x="402" y="58"/>
                    </a:cubicBezTo>
                    <a:cubicBezTo>
                      <a:pt x="397" y="57"/>
                      <a:pt x="391" y="56"/>
                      <a:pt x="385" y="56"/>
                    </a:cubicBezTo>
                    <a:cubicBezTo>
                      <a:pt x="373" y="56"/>
                      <a:pt x="361" y="58"/>
                      <a:pt x="355" y="65"/>
                    </a:cubicBezTo>
                    <a:cubicBezTo>
                      <a:pt x="342" y="75"/>
                      <a:pt x="328" y="85"/>
                      <a:pt x="311" y="95"/>
                    </a:cubicBezTo>
                    <a:cubicBezTo>
                      <a:pt x="301" y="105"/>
                      <a:pt x="288" y="115"/>
                      <a:pt x="275" y="121"/>
                    </a:cubicBezTo>
                    <a:lnTo>
                      <a:pt x="268" y="125"/>
                    </a:lnTo>
                    <a:lnTo>
                      <a:pt x="265" y="125"/>
                    </a:lnTo>
                    <a:cubicBezTo>
                      <a:pt x="251" y="118"/>
                      <a:pt x="241" y="108"/>
                      <a:pt x="228" y="101"/>
                    </a:cubicBezTo>
                    <a:cubicBezTo>
                      <a:pt x="195" y="75"/>
                      <a:pt x="158" y="48"/>
                      <a:pt x="124" y="21"/>
                    </a:cubicBezTo>
                    <a:cubicBezTo>
                      <a:pt x="107" y="8"/>
                      <a:pt x="9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7" name="Google Shape;1417;p33"/>
            <p:cNvGrpSpPr/>
            <p:nvPr/>
          </p:nvGrpSpPr>
          <p:grpSpPr>
            <a:xfrm>
              <a:off x="112078" y="2639469"/>
              <a:ext cx="752061" cy="859952"/>
              <a:chOff x="7815028" y="1409944"/>
              <a:chExt cx="752061" cy="859952"/>
            </a:xfrm>
          </p:grpSpPr>
          <p:sp>
            <p:nvSpPr>
              <p:cNvPr id="1418" name="Google Shape;1418;p33"/>
              <p:cNvSpPr/>
              <p:nvPr/>
            </p:nvSpPr>
            <p:spPr>
              <a:xfrm>
                <a:off x="7852671" y="1571682"/>
                <a:ext cx="237470" cy="68430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9545" extrusionOk="0">
                    <a:moveTo>
                      <a:pt x="536" y="0"/>
                    </a:moveTo>
                    <a:cubicBezTo>
                      <a:pt x="520" y="0"/>
                      <a:pt x="503" y="2"/>
                      <a:pt x="489" y="6"/>
                    </a:cubicBezTo>
                    <a:lnTo>
                      <a:pt x="469" y="16"/>
                    </a:lnTo>
                    <a:cubicBezTo>
                      <a:pt x="395" y="63"/>
                      <a:pt x="322" y="106"/>
                      <a:pt x="242" y="140"/>
                    </a:cubicBezTo>
                    <a:cubicBezTo>
                      <a:pt x="218" y="147"/>
                      <a:pt x="198" y="153"/>
                      <a:pt x="178" y="163"/>
                    </a:cubicBezTo>
                    <a:cubicBezTo>
                      <a:pt x="131" y="180"/>
                      <a:pt x="101" y="210"/>
                      <a:pt x="71" y="244"/>
                    </a:cubicBezTo>
                    <a:cubicBezTo>
                      <a:pt x="54" y="267"/>
                      <a:pt x="41" y="293"/>
                      <a:pt x="30" y="321"/>
                    </a:cubicBezTo>
                    <a:cubicBezTo>
                      <a:pt x="18" y="347"/>
                      <a:pt x="10" y="387"/>
                      <a:pt x="4" y="414"/>
                    </a:cubicBezTo>
                    <a:cubicBezTo>
                      <a:pt x="1" y="451"/>
                      <a:pt x="1" y="484"/>
                      <a:pt x="4" y="521"/>
                    </a:cubicBezTo>
                    <a:lnTo>
                      <a:pt x="4" y="568"/>
                    </a:lnTo>
                    <a:cubicBezTo>
                      <a:pt x="7" y="685"/>
                      <a:pt x="10" y="806"/>
                      <a:pt x="27" y="923"/>
                    </a:cubicBezTo>
                    <a:cubicBezTo>
                      <a:pt x="44" y="1043"/>
                      <a:pt x="74" y="1164"/>
                      <a:pt x="94" y="1287"/>
                    </a:cubicBezTo>
                    <a:cubicBezTo>
                      <a:pt x="131" y="1521"/>
                      <a:pt x="174" y="1752"/>
                      <a:pt x="238" y="1979"/>
                    </a:cubicBezTo>
                    <a:cubicBezTo>
                      <a:pt x="271" y="2099"/>
                      <a:pt x="308" y="2217"/>
                      <a:pt x="342" y="2337"/>
                    </a:cubicBezTo>
                    <a:cubicBezTo>
                      <a:pt x="368" y="2448"/>
                      <a:pt x="395" y="2561"/>
                      <a:pt x="429" y="2672"/>
                    </a:cubicBezTo>
                    <a:cubicBezTo>
                      <a:pt x="466" y="2795"/>
                      <a:pt x="502" y="2916"/>
                      <a:pt x="535" y="3043"/>
                    </a:cubicBezTo>
                    <a:cubicBezTo>
                      <a:pt x="566" y="3160"/>
                      <a:pt x="589" y="3277"/>
                      <a:pt x="623" y="3394"/>
                    </a:cubicBezTo>
                    <a:cubicBezTo>
                      <a:pt x="660" y="3515"/>
                      <a:pt x="696" y="3635"/>
                      <a:pt x="726" y="3755"/>
                    </a:cubicBezTo>
                    <a:cubicBezTo>
                      <a:pt x="756" y="3879"/>
                      <a:pt x="776" y="3999"/>
                      <a:pt x="803" y="4123"/>
                    </a:cubicBezTo>
                    <a:cubicBezTo>
                      <a:pt x="853" y="4367"/>
                      <a:pt x="917" y="4611"/>
                      <a:pt x="987" y="4852"/>
                    </a:cubicBezTo>
                    <a:cubicBezTo>
                      <a:pt x="1017" y="4946"/>
                      <a:pt x="1044" y="5040"/>
                      <a:pt x="1074" y="5137"/>
                    </a:cubicBezTo>
                    <a:cubicBezTo>
                      <a:pt x="1111" y="5267"/>
                      <a:pt x="1145" y="5398"/>
                      <a:pt x="1188" y="5524"/>
                    </a:cubicBezTo>
                    <a:cubicBezTo>
                      <a:pt x="1245" y="5699"/>
                      <a:pt x="1302" y="5872"/>
                      <a:pt x="1355" y="6046"/>
                    </a:cubicBezTo>
                    <a:cubicBezTo>
                      <a:pt x="1422" y="6284"/>
                      <a:pt x="1492" y="6517"/>
                      <a:pt x="1552" y="6755"/>
                    </a:cubicBezTo>
                    <a:cubicBezTo>
                      <a:pt x="1616" y="6992"/>
                      <a:pt x="1676" y="7227"/>
                      <a:pt x="1736" y="7464"/>
                    </a:cubicBezTo>
                    <a:cubicBezTo>
                      <a:pt x="1767" y="7588"/>
                      <a:pt x="1800" y="7712"/>
                      <a:pt x="1827" y="7835"/>
                    </a:cubicBezTo>
                    <a:cubicBezTo>
                      <a:pt x="1840" y="7892"/>
                      <a:pt x="1850" y="7949"/>
                      <a:pt x="1864" y="8006"/>
                    </a:cubicBezTo>
                    <a:cubicBezTo>
                      <a:pt x="1884" y="8099"/>
                      <a:pt x="1914" y="8187"/>
                      <a:pt x="1944" y="8277"/>
                    </a:cubicBezTo>
                    <a:cubicBezTo>
                      <a:pt x="1977" y="8388"/>
                      <a:pt x="2020" y="8497"/>
                      <a:pt x="2064" y="8608"/>
                    </a:cubicBezTo>
                    <a:cubicBezTo>
                      <a:pt x="2085" y="8664"/>
                      <a:pt x="2111" y="8718"/>
                      <a:pt x="2141" y="8772"/>
                    </a:cubicBezTo>
                    <a:cubicBezTo>
                      <a:pt x="2178" y="8845"/>
                      <a:pt x="2228" y="8919"/>
                      <a:pt x="2281" y="8982"/>
                    </a:cubicBezTo>
                    <a:cubicBezTo>
                      <a:pt x="2349" y="9063"/>
                      <a:pt x="2426" y="9130"/>
                      <a:pt x="2486" y="9210"/>
                    </a:cubicBezTo>
                    <a:cubicBezTo>
                      <a:pt x="2516" y="9260"/>
                      <a:pt x="2542" y="9311"/>
                      <a:pt x="2576" y="9357"/>
                    </a:cubicBezTo>
                    <a:cubicBezTo>
                      <a:pt x="2626" y="9427"/>
                      <a:pt x="2693" y="9481"/>
                      <a:pt x="2773" y="9518"/>
                    </a:cubicBezTo>
                    <a:cubicBezTo>
                      <a:pt x="2815" y="9535"/>
                      <a:pt x="2864" y="9545"/>
                      <a:pt x="2912" y="9545"/>
                    </a:cubicBezTo>
                    <a:cubicBezTo>
                      <a:pt x="2930" y="9545"/>
                      <a:pt x="2947" y="9544"/>
                      <a:pt x="2963" y="9541"/>
                    </a:cubicBezTo>
                    <a:cubicBezTo>
                      <a:pt x="2997" y="9538"/>
                      <a:pt x="3044" y="9524"/>
                      <a:pt x="3071" y="9511"/>
                    </a:cubicBezTo>
                    <a:cubicBezTo>
                      <a:pt x="3101" y="9498"/>
                      <a:pt x="3124" y="9478"/>
                      <a:pt x="3151" y="9461"/>
                    </a:cubicBezTo>
                    <a:lnTo>
                      <a:pt x="3171" y="9444"/>
                    </a:lnTo>
                    <a:cubicBezTo>
                      <a:pt x="3198" y="9421"/>
                      <a:pt x="3224" y="9391"/>
                      <a:pt x="3244" y="9360"/>
                    </a:cubicBezTo>
                    <a:cubicBezTo>
                      <a:pt x="3284" y="9311"/>
                      <a:pt x="3298" y="9246"/>
                      <a:pt x="3309" y="9183"/>
                    </a:cubicBezTo>
                    <a:cubicBezTo>
                      <a:pt x="3312" y="9173"/>
                      <a:pt x="3312" y="9160"/>
                      <a:pt x="3312" y="9146"/>
                    </a:cubicBezTo>
                    <a:cubicBezTo>
                      <a:pt x="3312" y="9130"/>
                      <a:pt x="3312" y="9116"/>
                      <a:pt x="3309" y="9099"/>
                    </a:cubicBezTo>
                    <a:cubicBezTo>
                      <a:pt x="3301" y="9076"/>
                      <a:pt x="3295" y="9056"/>
                      <a:pt x="3289" y="9033"/>
                    </a:cubicBezTo>
                    <a:cubicBezTo>
                      <a:pt x="3284" y="9026"/>
                      <a:pt x="3284" y="9016"/>
                      <a:pt x="3281" y="9010"/>
                    </a:cubicBezTo>
                    <a:cubicBezTo>
                      <a:pt x="3275" y="8990"/>
                      <a:pt x="3272" y="8973"/>
                      <a:pt x="3272" y="8956"/>
                    </a:cubicBezTo>
                    <a:lnTo>
                      <a:pt x="3268" y="8936"/>
                    </a:lnTo>
                    <a:lnTo>
                      <a:pt x="3268" y="8925"/>
                    </a:lnTo>
                    <a:cubicBezTo>
                      <a:pt x="3264" y="8909"/>
                      <a:pt x="3261" y="8892"/>
                      <a:pt x="3258" y="8876"/>
                    </a:cubicBezTo>
                    <a:cubicBezTo>
                      <a:pt x="3241" y="8829"/>
                      <a:pt x="3224" y="8785"/>
                      <a:pt x="3208" y="8741"/>
                    </a:cubicBezTo>
                    <a:cubicBezTo>
                      <a:pt x="3215" y="8735"/>
                      <a:pt x="3224" y="8729"/>
                      <a:pt x="3232" y="8718"/>
                    </a:cubicBezTo>
                    <a:cubicBezTo>
                      <a:pt x="3224" y="8692"/>
                      <a:pt x="3218" y="8664"/>
                      <a:pt x="3211" y="8638"/>
                    </a:cubicBezTo>
                    <a:cubicBezTo>
                      <a:pt x="3204" y="8611"/>
                      <a:pt x="3198" y="8581"/>
                      <a:pt x="3191" y="8554"/>
                    </a:cubicBezTo>
                    <a:cubicBezTo>
                      <a:pt x="3168" y="8468"/>
                      <a:pt x="3144" y="8377"/>
                      <a:pt x="3128" y="8287"/>
                    </a:cubicBezTo>
                    <a:cubicBezTo>
                      <a:pt x="3108" y="8193"/>
                      <a:pt x="3081" y="8076"/>
                      <a:pt x="3054" y="7959"/>
                    </a:cubicBezTo>
                    <a:lnTo>
                      <a:pt x="2994" y="7688"/>
                    </a:lnTo>
                    <a:cubicBezTo>
                      <a:pt x="2977" y="7605"/>
                      <a:pt x="2957" y="7514"/>
                      <a:pt x="2937" y="7428"/>
                    </a:cubicBezTo>
                    <a:cubicBezTo>
                      <a:pt x="2920" y="7377"/>
                      <a:pt x="2903" y="7327"/>
                      <a:pt x="2887" y="7277"/>
                    </a:cubicBezTo>
                    <a:cubicBezTo>
                      <a:pt x="2820" y="7039"/>
                      <a:pt x="2753" y="6802"/>
                      <a:pt x="2690" y="6565"/>
                    </a:cubicBezTo>
                    <a:cubicBezTo>
                      <a:pt x="2616" y="6297"/>
                      <a:pt x="2536" y="6033"/>
                      <a:pt x="2449" y="5772"/>
                    </a:cubicBezTo>
                    <a:cubicBezTo>
                      <a:pt x="2372" y="5541"/>
                      <a:pt x="2301" y="5307"/>
                      <a:pt x="2228" y="5077"/>
                    </a:cubicBezTo>
                    <a:cubicBezTo>
                      <a:pt x="2185" y="4946"/>
                      <a:pt x="2145" y="4819"/>
                      <a:pt x="2097" y="4691"/>
                    </a:cubicBezTo>
                    <a:cubicBezTo>
                      <a:pt x="2054" y="4564"/>
                      <a:pt x="2007" y="4434"/>
                      <a:pt x="1960" y="4307"/>
                    </a:cubicBezTo>
                    <a:cubicBezTo>
                      <a:pt x="1917" y="4197"/>
                      <a:pt x="1880" y="4086"/>
                      <a:pt x="1840" y="3976"/>
                    </a:cubicBezTo>
                    <a:cubicBezTo>
                      <a:pt x="1810" y="3896"/>
                      <a:pt x="1787" y="3812"/>
                      <a:pt x="1763" y="3732"/>
                    </a:cubicBezTo>
                    <a:cubicBezTo>
                      <a:pt x="1713" y="3551"/>
                      <a:pt x="1666" y="3371"/>
                      <a:pt x="1616" y="3190"/>
                    </a:cubicBezTo>
                    <a:cubicBezTo>
                      <a:pt x="1599" y="3140"/>
                      <a:pt x="1579" y="3086"/>
                      <a:pt x="1559" y="3030"/>
                    </a:cubicBezTo>
                    <a:cubicBezTo>
                      <a:pt x="1532" y="2959"/>
                      <a:pt x="1509" y="2885"/>
                      <a:pt x="1486" y="2815"/>
                    </a:cubicBezTo>
                    <a:cubicBezTo>
                      <a:pt x="1472" y="2775"/>
                      <a:pt x="1458" y="2738"/>
                      <a:pt x="1446" y="2701"/>
                    </a:cubicBezTo>
                    <a:cubicBezTo>
                      <a:pt x="1432" y="2658"/>
                      <a:pt x="1418" y="2618"/>
                      <a:pt x="1402" y="2578"/>
                    </a:cubicBezTo>
                    <a:lnTo>
                      <a:pt x="1389" y="2538"/>
                    </a:lnTo>
                    <a:cubicBezTo>
                      <a:pt x="1362" y="2461"/>
                      <a:pt x="1335" y="2380"/>
                      <a:pt x="1315" y="2314"/>
                    </a:cubicBezTo>
                    <a:cubicBezTo>
                      <a:pt x="1278" y="2193"/>
                      <a:pt x="1245" y="2070"/>
                      <a:pt x="1214" y="1949"/>
                    </a:cubicBezTo>
                    <a:cubicBezTo>
                      <a:pt x="1188" y="1849"/>
                      <a:pt x="1157" y="1741"/>
                      <a:pt x="1128" y="1638"/>
                    </a:cubicBezTo>
                    <a:cubicBezTo>
                      <a:pt x="1114" y="1595"/>
                      <a:pt x="1101" y="1551"/>
                      <a:pt x="1091" y="1508"/>
                    </a:cubicBezTo>
                    <a:cubicBezTo>
                      <a:pt x="1077" y="1471"/>
                      <a:pt x="1068" y="1437"/>
                      <a:pt x="1057" y="1400"/>
                    </a:cubicBezTo>
                    <a:cubicBezTo>
                      <a:pt x="1024" y="1294"/>
                      <a:pt x="984" y="1187"/>
                      <a:pt x="944" y="1083"/>
                    </a:cubicBezTo>
                    <a:cubicBezTo>
                      <a:pt x="913" y="996"/>
                      <a:pt x="881" y="906"/>
                      <a:pt x="850" y="818"/>
                    </a:cubicBezTo>
                    <a:cubicBezTo>
                      <a:pt x="840" y="785"/>
                      <a:pt x="827" y="755"/>
                      <a:pt x="816" y="725"/>
                    </a:cubicBezTo>
                    <a:cubicBezTo>
                      <a:pt x="787" y="642"/>
                      <a:pt x="756" y="554"/>
                      <a:pt x="733" y="464"/>
                    </a:cubicBezTo>
                    <a:cubicBezTo>
                      <a:pt x="723" y="434"/>
                      <a:pt x="716" y="401"/>
                      <a:pt x="706" y="367"/>
                    </a:cubicBezTo>
                    <a:cubicBezTo>
                      <a:pt x="696" y="347"/>
                      <a:pt x="683" y="330"/>
                      <a:pt x="673" y="317"/>
                    </a:cubicBezTo>
                    <a:lnTo>
                      <a:pt x="689" y="297"/>
                    </a:lnTo>
                    <a:cubicBezTo>
                      <a:pt x="680" y="250"/>
                      <a:pt x="669" y="207"/>
                      <a:pt x="660" y="160"/>
                    </a:cubicBezTo>
                    <a:cubicBezTo>
                      <a:pt x="653" y="123"/>
                      <a:pt x="656" y="86"/>
                      <a:pt x="673" y="53"/>
                    </a:cubicBezTo>
                    <a:cubicBezTo>
                      <a:pt x="656" y="36"/>
                      <a:pt x="632" y="20"/>
                      <a:pt x="609" y="13"/>
                    </a:cubicBezTo>
                    <a:cubicBezTo>
                      <a:pt x="589" y="5"/>
                      <a:pt x="562" y="0"/>
                      <a:pt x="536" y="0"/>
                    </a:cubicBezTo>
                    <a:close/>
                  </a:path>
                </a:pathLst>
              </a:custGeom>
              <a:solidFill>
                <a:srgbClr val="FFF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7898702" y="1420124"/>
                <a:ext cx="662365" cy="826686"/>
              </a:xfrm>
              <a:custGeom>
                <a:avLst/>
                <a:gdLst/>
                <a:ahLst/>
                <a:cxnLst/>
                <a:rect l="l" t="t" r="r" b="b"/>
                <a:pathLst>
                  <a:path w="9238" h="11531" extrusionOk="0">
                    <a:moveTo>
                      <a:pt x="5839" y="0"/>
                    </a:moveTo>
                    <a:cubicBezTo>
                      <a:pt x="5827" y="0"/>
                      <a:pt x="5815" y="1"/>
                      <a:pt x="5803" y="3"/>
                    </a:cubicBezTo>
                    <a:cubicBezTo>
                      <a:pt x="5780" y="7"/>
                      <a:pt x="5753" y="16"/>
                      <a:pt x="5730" y="23"/>
                    </a:cubicBezTo>
                    <a:lnTo>
                      <a:pt x="5723" y="27"/>
                    </a:lnTo>
                    <a:cubicBezTo>
                      <a:pt x="5717" y="30"/>
                      <a:pt x="5706" y="30"/>
                      <a:pt x="5700" y="33"/>
                    </a:cubicBezTo>
                    <a:cubicBezTo>
                      <a:pt x="5689" y="36"/>
                      <a:pt x="5680" y="40"/>
                      <a:pt x="5666" y="43"/>
                    </a:cubicBezTo>
                    <a:cubicBezTo>
                      <a:pt x="5649" y="50"/>
                      <a:pt x="5632" y="56"/>
                      <a:pt x="5612" y="63"/>
                    </a:cubicBezTo>
                    <a:lnTo>
                      <a:pt x="5596" y="70"/>
                    </a:lnTo>
                    <a:cubicBezTo>
                      <a:pt x="5583" y="73"/>
                      <a:pt x="5572" y="77"/>
                      <a:pt x="5563" y="80"/>
                    </a:cubicBezTo>
                    <a:cubicBezTo>
                      <a:pt x="5502" y="103"/>
                      <a:pt x="5442" y="123"/>
                      <a:pt x="5396" y="137"/>
                    </a:cubicBezTo>
                    <a:cubicBezTo>
                      <a:pt x="5285" y="170"/>
                      <a:pt x="5171" y="211"/>
                      <a:pt x="5061" y="243"/>
                    </a:cubicBezTo>
                    <a:cubicBezTo>
                      <a:pt x="4981" y="271"/>
                      <a:pt x="4897" y="300"/>
                      <a:pt x="4814" y="328"/>
                    </a:cubicBezTo>
                    <a:cubicBezTo>
                      <a:pt x="4723" y="351"/>
                      <a:pt x="4636" y="374"/>
                      <a:pt x="4546" y="394"/>
                    </a:cubicBezTo>
                    <a:cubicBezTo>
                      <a:pt x="4473" y="411"/>
                      <a:pt x="4396" y="431"/>
                      <a:pt x="4318" y="451"/>
                    </a:cubicBezTo>
                    <a:cubicBezTo>
                      <a:pt x="4144" y="501"/>
                      <a:pt x="3951" y="555"/>
                      <a:pt x="3760" y="615"/>
                    </a:cubicBezTo>
                    <a:lnTo>
                      <a:pt x="3757" y="615"/>
                    </a:lnTo>
                    <a:lnTo>
                      <a:pt x="3753" y="618"/>
                    </a:lnTo>
                    <a:lnTo>
                      <a:pt x="3750" y="618"/>
                    </a:lnTo>
                    <a:lnTo>
                      <a:pt x="3740" y="622"/>
                    </a:lnTo>
                    <a:lnTo>
                      <a:pt x="3730" y="625"/>
                    </a:lnTo>
                    <a:lnTo>
                      <a:pt x="3726" y="625"/>
                    </a:lnTo>
                    <a:lnTo>
                      <a:pt x="3720" y="629"/>
                    </a:lnTo>
                    <a:lnTo>
                      <a:pt x="3713" y="629"/>
                    </a:lnTo>
                    <a:lnTo>
                      <a:pt x="3710" y="632"/>
                    </a:lnTo>
                    <a:lnTo>
                      <a:pt x="3703" y="632"/>
                    </a:lnTo>
                    <a:lnTo>
                      <a:pt x="3693" y="635"/>
                    </a:lnTo>
                    <a:lnTo>
                      <a:pt x="3683" y="638"/>
                    </a:lnTo>
                    <a:lnTo>
                      <a:pt x="3653" y="649"/>
                    </a:lnTo>
                    <a:lnTo>
                      <a:pt x="3650" y="649"/>
                    </a:lnTo>
                    <a:lnTo>
                      <a:pt x="3636" y="652"/>
                    </a:lnTo>
                    <a:lnTo>
                      <a:pt x="3630" y="655"/>
                    </a:lnTo>
                    <a:lnTo>
                      <a:pt x="3619" y="658"/>
                    </a:lnTo>
                    <a:lnTo>
                      <a:pt x="3596" y="665"/>
                    </a:lnTo>
                    <a:lnTo>
                      <a:pt x="3593" y="665"/>
                    </a:lnTo>
                    <a:lnTo>
                      <a:pt x="3590" y="669"/>
                    </a:lnTo>
                    <a:cubicBezTo>
                      <a:pt x="3545" y="682"/>
                      <a:pt x="3502" y="695"/>
                      <a:pt x="3459" y="709"/>
                    </a:cubicBezTo>
                    <a:lnTo>
                      <a:pt x="3405" y="725"/>
                    </a:lnTo>
                    <a:cubicBezTo>
                      <a:pt x="3379" y="736"/>
                      <a:pt x="3352" y="742"/>
                      <a:pt x="3325" y="752"/>
                    </a:cubicBezTo>
                    <a:cubicBezTo>
                      <a:pt x="3235" y="785"/>
                      <a:pt x="3144" y="819"/>
                      <a:pt x="3078" y="845"/>
                    </a:cubicBezTo>
                    <a:cubicBezTo>
                      <a:pt x="2991" y="882"/>
                      <a:pt x="2903" y="916"/>
                      <a:pt x="2820" y="950"/>
                    </a:cubicBezTo>
                    <a:cubicBezTo>
                      <a:pt x="2670" y="1006"/>
                      <a:pt x="2512" y="1066"/>
                      <a:pt x="2362" y="1130"/>
                    </a:cubicBezTo>
                    <a:cubicBezTo>
                      <a:pt x="2125" y="1231"/>
                      <a:pt x="1894" y="1341"/>
                      <a:pt x="1670" y="1447"/>
                    </a:cubicBezTo>
                    <a:lnTo>
                      <a:pt x="1616" y="1472"/>
                    </a:lnTo>
                    <a:cubicBezTo>
                      <a:pt x="1526" y="1515"/>
                      <a:pt x="1435" y="1558"/>
                      <a:pt x="1345" y="1605"/>
                    </a:cubicBezTo>
                    <a:cubicBezTo>
                      <a:pt x="1305" y="1625"/>
                      <a:pt x="1265" y="1645"/>
                      <a:pt x="1225" y="1668"/>
                    </a:cubicBezTo>
                    <a:cubicBezTo>
                      <a:pt x="1174" y="1695"/>
                      <a:pt x="1117" y="1725"/>
                      <a:pt x="1064" y="1752"/>
                    </a:cubicBezTo>
                    <a:cubicBezTo>
                      <a:pt x="1034" y="1722"/>
                      <a:pt x="1024" y="1716"/>
                      <a:pt x="991" y="1699"/>
                    </a:cubicBezTo>
                    <a:cubicBezTo>
                      <a:pt x="968" y="1690"/>
                      <a:pt x="948" y="1687"/>
                      <a:pt x="928" y="1687"/>
                    </a:cubicBezTo>
                    <a:cubicBezTo>
                      <a:pt x="918" y="1687"/>
                      <a:pt x="908" y="1687"/>
                      <a:pt x="897" y="1688"/>
                    </a:cubicBezTo>
                    <a:lnTo>
                      <a:pt x="893" y="1688"/>
                    </a:lnTo>
                    <a:cubicBezTo>
                      <a:pt x="877" y="1688"/>
                      <a:pt x="861" y="1692"/>
                      <a:pt x="841" y="1699"/>
                    </a:cubicBezTo>
                    <a:cubicBezTo>
                      <a:pt x="830" y="1702"/>
                      <a:pt x="824" y="1705"/>
                      <a:pt x="813" y="1708"/>
                    </a:cubicBezTo>
                    <a:cubicBezTo>
                      <a:pt x="796" y="1719"/>
                      <a:pt x="780" y="1728"/>
                      <a:pt x="763" y="1736"/>
                    </a:cubicBezTo>
                    <a:cubicBezTo>
                      <a:pt x="753" y="1742"/>
                      <a:pt x="743" y="1748"/>
                      <a:pt x="733" y="1756"/>
                    </a:cubicBezTo>
                    <a:cubicBezTo>
                      <a:pt x="680" y="1782"/>
                      <a:pt x="623" y="1809"/>
                      <a:pt x="572" y="1836"/>
                    </a:cubicBezTo>
                    <a:lnTo>
                      <a:pt x="560" y="1839"/>
                    </a:lnTo>
                    <a:cubicBezTo>
                      <a:pt x="509" y="1866"/>
                      <a:pt x="455" y="1886"/>
                      <a:pt x="405" y="1909"/>
                    </a:cubicBezTo>
                    <a:lnTo>
                      <a:pt x="389" y="1916"/>
                    </a:lnTo>
                    <a:cubicBezTo>
                      <a:pt x="365" y="1926"/>
                      <a:pt x="339" y="1939"/>
                      <a:pt x="312" y="1949"/>
                    </a:cubicBezTo>
                    <a:cubicBezTo>
                      <a:pt x="299" y="1956"/>
                      <a:pt x="285" y="1963"/>
                      <a:pt x="271" y="1966"/>
                    </a:cubicBezTo>
                    <a:lnTo>
                      <a:pt x="262" y="1969"/>
                    </a:lnTo>
                    <a:lnTo>
                      <a:pt x="251" y="1976"/>
                    </a:lnTo>
                    <a:cubicBezTo>
                      <a:pt x="231" y="1983"/>
                      <a:pt x="211" y="1993"/>
                      <a:pt x="194" y="2006"/>
                    </a:cubicBezTo>
                    <a:cubicBezTo>
                      <a:pt x="168" y="2023"/>
                      <a:pt x="151" y="2043"/>
                      <a:pt x="134" y="2074"/>
                    </a:cubicBezTo>
                    <a:cubicBezTo>
                      <a:pt x="51" y="2103"/>
                      <a:pt x="1" y="2194"/>
                      <a:pt x="18" y="2274"/>
                    </a:cubicBezTo>
                    <a:cubicBezTo>
                      <a:pt x="41" y="2378"/>
                      <a:pt x="64" y="2481"/>
                      <a:pt x="91" y="2578"/>
                    </a:cubicBezTo>
                    <a:cubicBezTo>
                      <a:pt x="114" y="2668"/>
                      <a:pt x="145" y="2756"/>
                      <a:pt x="174" y="2839"/>
                    </a:cubicBezTo>
                    <a:cubicBezTo>
                      <a:pt x="185" y="2869"/>
                      <a:pt x="198" y="2899"/>
                      <a:pt x="208" y="2929"/>
                    </a:cubicBezTo>
                    <a:cubicBezTo>
                      <a:pt x="239" y="3020"/>
                      <a:pt x="271" y="3110"/>
                      <a:pt x="302" y="3197"/>
                    </a:cubicBezTo>
                    <a:cubicBezTo>
                      <a:pt x="342" y="3301"/>
                      <a:pt x="382" y="3408"/>
                      <a:pt x="415" y="3514"/>
                    </a:cubicBezTo>
                    <a:cubicBezTo>
                      <a:pt x="426" y="3551"/>
                      <a:pt x="435" y="3585"/>
                      <a:pt x="449" y="3622"/>
                    </a:cubicBezTo>
                    <a:cubicBezTo>
                      <a:pt x="459" y="3665"/>
                      <a:pt x="472" y="3709"/>
                      <a:pt x="486" y="3752"/>
                    </a:cubicBezTo>
                    <a:cubicBezTo>
                      <a:pt x="515" y="3855"/>
                      <a:pt x="546" y="3963"/>
                      <a:pt x="572" y="4063"/>
                    </a:cubicBezTo>
                    <a:cubicBezTo>
                      <a:pt x="603" y="4184"/>
                      <a:pt x="636" y="4307"/>
                      <a:pt x="673" y="4428"/>
                    </a:cubicBezTo>
                    <a:cubicBezTo>
                      <a:pt x="693" y="4494"/>
                      <a:pt x="720" y="4575"/>
                      <a:pt x="747" y="4652"/>
                    </a:cubicBezTo>
                    <a:lnTo>
                      <a:pt x="760" y="4692"/>
                    </a:lnTo>
                    <a:cubicBezTo>
                      <a:pt x="776" y="4732"/>
                      <a:pt x="790" y="4772"/>
                      <a:pt x="807" y="4815"/>
                    </a:cubicBezTo>
                    <a:cubicBezTo>
                      <a:pt x="816" y="4852"/>
                      <a:pt x="830" y="4889"/>
                      <a:pt x="844" y="4929"/>
                    </a:cubicBezTo>
                    <a:cubicBezTo>
                      <a:pt x="867" y="4999"/>
                      <a:pt x="890" y="5073"/>
                      <a:pt x="917" y="5144"/>
                    </a:cubicBezTo>
                    <a:cubicBezTo>
                      <a:pt x="974" y="5294"/>
                      <a:pt x="1017" y="5421"/>
                      <a:pt x="1057" y="5545"/>
                    </a:cubicBezTo>
                    <a:lnTo>
                      <a:pt x="1064" y="5568"/>
                    </a:lnTo>
                    <a:cubicBezTo>
                      <a:pt x="1077" y="5618"/>
                      <a:pt x="1094" y="5669"/>
                      <a:pt x="1111" y="5718"/>
                    </a:cubicBezTo>
                    <a:cubicBezTo>
                      <a:pt x="1117" y="5742"/>
                      <a:pt x="1128" y="5769"/>
                      <a:pt x="1134" y="5792"/>
                    </a:cubicBezTo>
                    <a:cubicBezTo>
                      <a:pt x="1142" y="5809"/>
                      <a:pt x="1148" y="5829"/>
                      <a:pt x="1151" y="5846"/>
                    </a:cubicBezTo>
                    <a:cubicBezTo>
                      <a:pt x="1162" y="5869"/>
                      <a:pt x="1168" y="5893"/>
                      <a:pt x="1174" y="5916"/>
                    </a:cubicBezTo>
                    <a:lnTo>
                      <a:pt x="1188" y="5959"/>
                    </a:lnTo>
                    <a:lnTo>
                      <a:pt x="1198" y="5999"/>
                    </a:lnTo>
                    <a:cubicBezTo>
                      <a:pt x="1208" y="6027"/>
                      <a:pt x="1218" y="6053"/>
                      <a:pt x="1225" y="6080"/>
                    </a:cubicBezTo>
                    <a:cubicBezTo>
                      <a:pt x="1231" y="6100"/>
                      <a:pt x="1238" y="6120"/>
                      <a:pt x="1245" y="6140"/>
                    </a:cubicBezTo>
                    <a:cubicBezTo>
                      <a:pt x="1278" y="6251"/>
                      <a:pt x="1322" y="6381"/>
                      <a:pt x="1369" y="6504"/>
                    </a:cubicBezTo>
                    <a:cubicBezTo>
                      <a:pt x="1406" y="6601"/>
                      <a:pt x="1435" y="6695"/>
                      <a:pt x="1469" y="6805"/>
                    </a:cubicBezTo>
                    <a:lnTo>
                      <a:pt x="1475" y="6825"/>
                    </a:lnTo>
                    <a:cubicBezTo>
                      <a:pt x="1492" y="6886"/>
                      <a:pt x="1512" y="6950"/>
                      <a:pt x="1532" y="7013"/>
                    </a:cubicBezTo>
                    <a:cubicBezTo>
                      <a:pt x="1539" y="7040"/>
                      <a:pt x="1549" y="7066"/>
                      <a:pt x="1559" y="7090"/>
                    </a:cubicBezTo>
                    <a:cubicBezTo>
                      <a:pt x="1566" y="7113"/>
                      <a:pt x="1576" y="7134"/>
                      <a:pt x="1583" y="7157"/>
                    </a:cubicBezTo>
                    <a:cubicBezTo>
                      <a:pt x="1599" y="7207"/>
                      <a:pt x="1619" y="7260"/>
                      <a:pt x="1636" y="7311"/>
                    </a:cubicBezTo>
                    <a:cubicBezTo>
                      <a:pt x="1653" y="7357"/>
                      <a:pt x="1670" y="7404"/>
                      <a:pt x="1687" y="7455"/>
                    </a:cubicBezTo>
                    <a:lnTo>
                      <a:pt x="1707" y="7524"/>
                    </a:lnTo>
                    <a:cubicBezTo>
                      <a:pt x="1733" y="7608"/>
                      <a:pt x="1756" y="7699"/>
                      <a:pt x="1784" y="7785"/>
                    </a:cubicBezTo>
                    <a:lnTo>
                      <a:pt x="1787" y="7793"/>
                    </a:lnTo>
                    <a:cubicBezTo>
                      <a:pt x="1793" y="7819"/>
                      <a:pt x="1804" y="7846"/>
                      <a:pt x="1810" y="7873"/>
                    </a:cubicBezTo>
                    <a:lnTo>
                      <a:pt x="1810" y="7866"/>
                    </a:lnTo>
                    <a:cubicBezTo>
                      <a:pt x="1820" y="7906"/>
                      <a:pt x="1833" y="7949"/>
                      <a:pt x="1847" y="7989"/>
                    </a:cubicBezTo>
                    <a:cubicBezTo>
                      <a:pt x="1894" y="8150"/>
                      <a:pt x="1937" y="8290"/>
                      <a:pt x="1980" y="8421"/>
                    </a:cubicBezTo>
                    <a:cubicBezTo>
                      <a:pt x="1991" y="8458"/>
                      <a:pt x="2004" y="8495"/>
                      <a:pt x="2014" y="8531"/>
                    </a:cubicBezTo>
                    <a:cubicBezTo>
                      <a:pt x="2034" y="8588"/>
                      <a:pt x="2054" y="8645"/>
                      <a:pt x="2071" y="8705"/>
                    </a:cubicBezTo>
                    <a:cubicBezTo>
                      <a:pt x="2085" y="8749"/>
                      <a:pt x="2097" y="8796"/>
                      <a:pt x="2108" y="8839"/>
                    </a:cubicBezTo>
                    <a:cubicBezTo>
                      <a:pt x="2125" y="8899"/>
                      <a:pt x="2141" y="8960"/>
                      <a:pt x="2158" y="9020"/>
                    </a:cubicBezTo>
                    <a:cubicBezTo>
                      <a:pt x="2191" y="9127"/>
                      <a:pt x="2221" y="9237"/>
                      <a:pt x="2252" y="9358"/>
                    </a:cubicBezTo>
                    <a:cubicBezTo>
                      <a:pt x="2289" y="9505"/>
                      <a:pt x="2321" y="9659"/>
                      <a:pt x="2352" y="9802"/>
                    </a:cubicBezTo>
                    <a:lnTo>
                      <a:pt x="2412" y="10073"/>
                    </a:lnTo>
                    <a:cubicBezTo>
                      <a:pt x="2439" y="10190"/>
                      <a:pt x="2466" y="10307"/>
                      <a:pt x="2486" y="10401"/>
                    </a:cubicBezTo>
                    <a:cubicBezTo>
                      <a:pt x="2502" y="10491"/>
                      <a:pt x="2526" y="10582"/>
                      <a:pt x="2549" y="10668"/>
                    </a:cubicBezTo>
                    <a:cubicBezTo>
                      <a:pt x="2556" y="10695"/>
                      <a:pt x="2562" y="10725"/>
                      <a:pt x="2569" y="10752"/>
                    </a:cubicBezTo>
                    <a:cubicBezTo>
                      <a:pt x="2593" y="10846"/>
                      <a:pt x="2610" y="10946"/>
                      <a:pt x="2626" y="11039"/>
                    </a:cubicBezTo>
                    <a:lnTo>
                      <a:pt x="2626" y="11050"/>
                    </a:lnTo>
                    <a:lnTo>
                      <a:pt x="2630" y="11070"/>
                    </a:lnTo>
                    <a:cubicBezTo>
                      <a:pt x="2633" y="11087"/>
                      <a:pt x="2633" y="11107"/>
                      <a:pt x="2639" y="11124"/>
                    </a:cubicBezTo>
                    <a:cubicBezTo>
                      <a:pt x="2642" y="11130"/>
                      <a:pt x="2642" y="11140"/>
                      <a:pt x="2647" y="11147"/>
                    </a:cubicBezTo>
                    <a:cubicBezTo>
                      <a:pt x="2656" y="11180"/>
                      <a:pt x="2663" y="11204"/>
                      <a:pt x="2676" y="11234"/>
                    </a:cubicBezTo>
                    <a:cubicBezTo>
                      <a:pt x="2683" y="11247"/>
                      <a:pt x="2690" y="11260"/>
                      <a:pt x="2696" y="11270"/>
                    </a:cubicBezTo>
                    <a:cubicBezTo>
                      <a:pt x="2703" y="11294"/>
                      <a:pt x="2713" y="11317"/>
                      <a:pt x="2727" y="11340"/>
                    </a:cubicBezTo>
                    <a:lnTo>
                      <a:pt x="2733" y="11351"/>
                    </a:lnTo>
                    <a:cubicBezTo>
                      <a:pt x="2760" y="11394"/>
                      <a:pt x="2793" y="11448"/>
                      <a:pt x="2837" y="11474"/>
                    </a:cubicBezTo>
                    <a:lnTo>
                      <a:pt x="2847" y="11478"/>
                    </a:lnTo>
                    <a:cubicBezTo>
                      <a:pt x="2883" y="11505"/>
                      <a:pt x="2927" y="11521"/>
                      <a:pt x="2971" y="11525"/>
                    </a:cubicBezTo>
                    <a:cubicBezTo>
                      <a:pt x="2984" y="11529"/>
                      <a:pt x="2997" y="11530"/>
                      <a:pt x="3011" y="11530"/>
                    </a:cubicBezTo>
                    <a:cubicBezTo>
                      <a:pt x="3032" y="11530"/>
                      <a:pt x="3054" y="11527"/>
                      <a:pt x="3074" y="11525"/>
                    </a:cubicBezTo>
                    <a:cubicBezTo>
                      <a:pt x="3118" y="11521"/>
                      <a:pt x="3158" y="11508"/>
                      <a:pt x="3195" y="11494"/>
                    </a:cubicBezTo>
                    <a:lnTo>
                      <a:pt x="3212" y="11488"/>
                    </a:lnTo>
                    <a:lnTo>
                      <a:pt x="3228" y="11481"/>
                    </a:lnTo>
                    <a:lnTo>
                      <a:pt x="3249" y="11474"/>
                    </a:lnTo>
                    <a:cubicBezTo>
                      <a:pt x="3261" y="11471"/>
                      <a:pt x="3272" y="11468"/>
                      <a:pt x="3285" y="11465"/>
                    </a:cubicBezTo>
                    <a:cubicBezTo>
                      <a:pt x="3322" y="11454"/>
                      <a:pt x="3355" y="11445"/>
                      <a:pt x="3392" y="11434"/>
                    </a:cubicBezTo>
                    <a:cubicBezTo>
                      <a:pt x="3479" y="11411"/>
                      <a:pt x="3570" y="11388"/>
                      <a:pt x="3659" y="11357"/>
                    </a:cubicBezTo>
                    <a:lnTo>
                      <a:pt x="3666" y="11354"/>
                    </a:lnTo>
                    <a:cubicBezTo>
                      <a:pt x="3740" y="11327"/>
                      <a:pt x="3814" y="11300"/>
                      <a:pt x="3883" y="11274"/>
                    </a:cubicBezTo>
                    <a:cubicBezTo>
                      <a:pt x="3927" y="11257"/>
                      <a:pt x="3971" y="11240"/>
                      <a:pt x="4017" y="11224"/>
                    </a:cubicBezTo>
                    <a:lnTo>
                      <a:pt x="4161" y="11173"/>
                    </a:lnTo>
                    <a:cubicBezTo>
                      <a:pt x="4345" y="11107"/>
                      <a:pt x="4533" y="11036"/>
                      <a:pt x="4720" y="10966"/>
                    </a:cubicBezTo>
                    <a:cubicBezTo>
                      <a:pt x="4867" y="10909"/>
                      <a:pt x="5021" y="10852"/>
                      <a:pt x="5164" y="10799"/>
                    </a:cubicBezTo>
                    <a:cubicBezTo>
                      <a:pt x="5248" y="10769"/>
                      <a:pt x="5331" y="10738"/>
                      <a:pt x="5416" y="10709"/>
                    </a:cubicBezTo>
                    <a:cubicBezTo>
                      <a:pt x="5539" y="10662"/>
                      <a:pt x="5663" y="10611"/>
                      <a:pt x="5777" y="10565"/>
                    </a:cubicBezTo>
                    <a:cubicBezTo>
                      <a:pt x="5820" y="10545"/>
                      <a:pt x="5864" y="10528"/>
                      <a:pt x="5907" y="10508"/>
                    </a:cubicBezTo>
                    <a:cubicBezTo>
                      <a:pt x="5967" y="10481"/>
                      <a:pt x="6031" y="10451"/>
                      <a:pt x="6094" y="10428"/>
                    </a:cubicBezTo>
                    <a:cubicBezTo>
                      <a:pt x="6174" y="10394"/>
                      <a:pt x="6254" y="10364"/>
                      <a:pt x="6332" y="10334"/>
                    </a:cubicBezTo>
                    <a:cubicBezTo>
                      <a:pt x="6375" y="10317"/>
                      <a:pt x="6419" y="10301"/>
                      <a:pt x="6462" y="10284"/>
                    </a:cubicBezTo>
                    <a:cubicBezTo>
                      <a:pt x="6519" y="10264"/>
                      <a:pt x="6576" y="10241"/>
                      <a:pt x="6629" y="10217"/>
                    </a:cubicBezTo>
                    <a:cubicBezTo>
                      <a:pt x="6683" y="10193"/>
                      <a:pt x="6740" y="10170"/>
                      <a:pt x="6793" y="10150"/>
                    </a:cubicBezTo>
                    <a:cubicBezTo>
                      <a:pt x="6910" y="10103"/>
                      <a:pt x="7034" y="10060"/>
                      <a:pt x="7151" y="10020"/>
                    </a:cubicBezTo>
                    <a:cubicBezTo>
                      <a:pt x="7225" y="9993"/>
                      <a:pt x="7302" y="9963"/>
                      <a:pt x="7375" y="9932"/>
                    </a:cubicBezTo>
                    <a:cubicBezTo>
                      <a:pt x="7412" y="9920"/>
                      <a:pt x="7452" y="9903"/>
                      <a:pt x="7492" y="9886"/>
                    </a:cubicBezTo>
                    <a:cubicBezTo>
                      <a:pt x="7546" y="9866"/>
                      <a:pt x="7596" y="9849"/>
                      <a:pt x="7646" y="9829"/>
                    </a:cubicBezTo>
                    <a:cubicBezTo>
                      <a:pt x="7710" y="9809"/>
                      <a:pt x="7776" y="9782"/>
                      <a:pt x="7840" y="9759"/>
                    </a:cubicBezTo>
                    <a:cubicBezTo>
                      <a:pt x="7880" y="9742"/>
                      <a:pt x="7917" y="9725"/>
                      <a:pt x="7957" y="9708"/>
                    </a:cubicBezTo>
                    <a:lnTo>
                      <a:pt x="8007" y="9688"/>
                    </a:lnTo>
                    <a:cubicBezTo>
                      <a:pt x="8037" y="9675"/>
                      <a:pt x="8068" y="9665"/>
                      <a:pt x="8097" y="9651"/>
                    </a:cubicBezTo>
                    <a:cubicBezTo>
                      <a:pt x="8121" y="9642"/>
                      <a:pt x="8145" y="9635"/>
                      <a:pt x="8168" y="9625"/>
                    </a:cubicBezTo>
                    <a:cubicBezTo>
                      <a:pt x="8218" y="9605"/>
                      <a:pt x="8268" y="9582"/>
                      <a:pt x="8315" y="9562"/>
                    </a:cubicBezTo>
                    <a:cubicBezTo>
                      <a:pt x="8375" y="9534"/>
                      <a:pt x="8435" y="9508"/>
                      <a:pt x="8499" y="9485"/>
                    </a:cubicBezTo>
                    <a:cubicBezTo>
                      <a:pt x="8529" y="9471"/>
                      <a:pt x="8559" y="9461"/>
                      <a:pt x="8589" y="9451"/>
                    </a:cubicBezTo>
                    <a:cubicBezTo>
                      <a:pt x="8613" y="9441"/>
                      <a:pt x="8639" y="9431"/>
                      <a:pt x="8666" y="9421"/>
                    </a:cubicBezTo>
                    <a:cubicBezTo>
                      <a:pt x="8723" y="9401"/>
                      <a:pt x="8780" y="9371"/>
                      <a:pt x="8827" y="9347"/>
                    </a:cubicBezTo>
                    <a:cubicBezTo>
                      <a:pt x="8874" y="9327"/>
                      <a:pt x="8910" y="9301"/>
                      <a:pt x="8940" y="9273"/>
                    </a:cubicBezTo>
                    <a:cubicBezTo>
                      <a:pt x="8960" y="9257"/>
                      <a:pt x="8977" y="9237"/>
                      <a:pt x="8991" y="9220"/>
                    </a:cubicBezTo>
                    <a:lnTo>
                      <a:pt x="9004" y="9207"/>
                    </a:lnTo>
                    <a:cubicBezTo>
                      <a:pt x="9011" y="9200"/>
                      <a:pt x="9017" y="9190"/>
                      <a:pt x="9024" y="9180"/>
                    </a:cubicBezTo>
                    <a:cubicBezTo>
                      <a:pt x="9034" y="9163"/>
                      <a:pt x="9044" y="9143"/>
                      <a:pt x="9054" y="9123"/>
                    </a:cubicBezTo>
                    <a:cubicBezTo>
                      <a:pt x="9061" y="9110"/>
                      <a:pt x="9064" y="9097"/>
                      <a:pt x="9064" y="9080"/>
                    </a:cubicBezTo>
                    <a:lnTo>
                      <a:pt x="9068" y="9070"/>
                    </a:lnTo>
                    <a:cubicBezTo>
                      <a:pt x="9081" y="9063"/>
                      <a:pt x="9091" y="9053"/>
                      <a:pt x="9101" y="9046"/>
                    </a:cubicBezTo>
                    <a:cubicBezTo>
                      <a:pt x="9161" y="8997"/>
                      <a:pt x="9184" y="8926"/>
                      <a:pt x="9201" y="8872"/>
                    </a:cubicBezTo>
                    <a:cubicBezTo>
                      <a:pt x="9211" y="8829"/>
                      <a:pt x="9221" y="8782"/>
                      <a:pt x="9228" y="8739"/>
                    </a:cubicBezTo>
                    <a:cubicBezTo>
                      <a:pt x="9238" y="8662"/>
                      <a:pt x="9228" y="8582"/>
                      <a:pt x="9218" y="8515"/>
                    </a:cubicBezTo>
                    <a:cubicBezTo>
                      <a:pt x="9215" y="8498"/>
                      <a:pt x="9211" y="8484"/>
                      <a:pt x="9208" y="8468"/>
                    </a:cubicBezTo>
                    <a:cubicBezTo>
                      <a:pt x="9201" y="8431"/>
                      <a:pt x="9195" y="8391"/>
                      <a:pt x="9188" y="8350"/>
                    </a:cubicBezTo>
                    <a:cubicBezTo>
                      <a:pt x="9171" y="8277"/>
                      <a:pt x="9151" y="8203"/>
                      <a:pt x="9121" y="8130"/>
                    </a:cubicBezTo>
                    <a:cubicBezTo>
                      <a:pt x="9068" y="7980"/>
                      <a:pt x="9000" y="7836"/>
                      <a:pt x="8934" y="7692"/>
                    </a:cubicBezTo>
                    <a:cubicBezTo>
                      <a:pt x="8897" y="7615"/>
                      <a:pt x="8857" y="7532"/>
                      <a:pt x="8823" y="7451"/>
                    </a:cubicBezTo>
                    <a:cubicBezTo>
                      <a:pt x="8780" y="7357"/>
                      <a:pt x="8743" y="7257"/>
                      <a:pt x="8707" y="7163"/>
                    </a:cubicBezTo>
                    <a:lnTo>
                      <a:pt x="8687" y="7117"/>
                    </a:lnTo>
                    <a:cubicBezTo>
                      <a:pt x="8633" y="6979"/>
                      <a:pt x="8582" y="6856"/>
                      <a:pt x="8532" y="6739"/>
                    </a:cubicBezTo>
                    <a:cubicBezTo>
                      <a:pt x="8489" y="6635"/>
                      <a:pt x="8439" y="6532"/>
                      <a:pt x="8389" y="6421"/>
                    </a:cubicBezTo>
                    <a:lnTo>
                      <a:pt x="8365" y="6368"/>
                    </a:lnTo>
                    <a:lnTo>
                      <a:pt x="8345" y="6311"/>
                    </a:lnTo>
                    <a:cubicBezTo>
                      <a:pt x="8332" y="6274"/>
                      <a:pt x="8321" y="6234"/>
                      <a:pt x="8312" y="6194"/>
                    </a:cubicBezTo>
                    <a:cubicBezTo>
                      <a:pt x="8301" y="6157"/>
                      <a:pt x="8292" y="6117"/>
                      <a:pt x="8285" y="6080"/>
                    </a:cubicBezTo>
                    <a:cubicBezTo>
                      <a:pt x="8278" y="6053"/>
                      <a:pt x="8272" y="6027"/>
                      <a:pt x="8265" y="5999"/>
                    </a:cubicBezTo>
                    <a:cubicBezTo>
                      <a:pt x="8248" y="5926"/>
                      <a:pt x="8225" y="5846"/>
                      <a:pt x="8195" y="5752"/>
                    </a:cubicBezTo>
                    <a:cubicBezTo>
                      <a:pt x="8188" y="5729"/>
                      <a:pt x="8178" y="5702"/>
                      <a:pt x="8171" y="5675"/>
                    </a:cubicBezTo>
                    <a:cubicBezTo>
                      <a:pt x="8165" y="5649"/>
                      <a:pt x="8154" y="5621"/>
                      <a:pt x="8148" y="5595"/>
                    </a:cubicBezTo>
                    <a:cubicBezTo>
                      <a:pt x="8128" y="5518"/>
                      <a:pt x="8105" y="5438"/>
                      <a:pt x="8074" y="5364"/>
                    </a:cubicBezTo>
                    <a:cubicBezTo>
                      <a:pt x="8024" y="5240"/>
                      <a:pt x="7974" y="5120"/>
                      <a:pt x="7904" y="5019"/>
                    </a:cubicBezTo>
                    <a:cubicBezTo>
                      <a:pt x="7887" y="4976"/>
                      <a:pt x="7873" y="4929"/>
                      <a:pt x="7857" y="4886"/>
                    </a:cubicBezTo>
                    <a:cubicBezTo>
                      <a:pt x="7847" y="4863"/>
                      <a:pt x="7837" y="4836"/>
                      <a:pt x="7827" y="4812"/>
                    </a:cubicBezTo>
                    <a:cubicBezTo>
                      <a:pt x="7804" y="4746"/>
                      <a:pt x="7776" y="4675"/>
                      <a:pt x="7753" y="4608"/>
                    </a:cubicBezTo>
                    <a:cubicBezTo>
                      <a:pt x="7730" y="4522"/>
                      <a:pt x="7699" y="4428"/>
                      <a:pt x="7666" y="4321"/>
                    </a:cubicBezTo>
                    <a:lnTo>
                      <a:pt x="7663" y="4307"/>
                    </a:lnTo>
                    <a:cubicBezTo>
                      <a:pt x="7643" y="4241"/>
                      <a:pt x="7623" y="4173"/>
                      <a:pt x="7603" y="4103"/>
                    </a:cubicBezTo>
                    <a:lnTo>
                      <a:pt x="7599" y="4083"/>
                    </a:lnTo>
                    <a:cubicBezTo>
                      <a:pt x="7579" y="4006"/>
                      <a:pt x="7556" y="3926"/>
                      <a:pt x="7532" y="3849"/>
                    </a:cubicBezTo>
                    <a:cubicBezTo>
                      <a:pt x="7495" y="3725"/>
                      <a:pt x="7458" y="3602"/>
                      <a:pt x="7418" y="3485"/>
                    </a:cubicBezTo>
                    <a:cubicBezTo>
                      <a:pt x="7395" y="3408"/>
                      <a:pt x="7372" y="3327"/>
                      <a:pt x="7349" y="3250"/>
                    </a:cubicBezTo>
                    <a:lnTo>
                      <a:pt x="7349" y="3250"/>
                    </a:lnTo>
                    <a:lnTo>
                      <a:pt x="7352" y="3274"/>
                    </a:lnTo>
                    <a:cubicBezTo>
                      <a:pt x="7315" y="3150"/>
                      <a:pt x="7275" y="3030"/>
                      <a:pt x="7231" y="2912"/>
                    </a:cubicBezTo>
                    <a:cubicBezTo>
                      <a:pt x="7208" y="2846"/>
                      <a:pt x="7178" y="2779"/>
                      <a:pt x="7151" y="2716"/>
                    </a:cubicBezTo>
                    <a:cubicBezTo>
                      <a:pt x="7134" y="2668"/>
                      <a:pt x="7114" y="2622"/>
                      <a:pt x="7094" y="2575"/>
                    </a:cubicBezTo>
                    <a:cubicBezTo>
                      <a:pt x="7081" y="2541"/>
                      <a:pt x="7068" y="2505"/>
                      <a:pt x="7054" y="2468"/>
                    </a:cubicBezTo>
                    <a:cubicBezTo>
                      <a:pt x="7021" y="2384"/>
                      <a:pt x="6987" y="2301"/>
                      <a:pt x="6954" y="2217"/>
                    </a:cubicBezTo>
                    <a:lnTo>
                      <a:pt x="6893" y="2077"/>
                    </a:lnTo>
                    <a:cubicBezTo>
                      <a:pt x="6870" y="2017"/>
                      <a:pt x="6844" y="1956"/>
                      <a:pt x="6816" y="1893"/>
                    </a:cubicBezTo>
                    <a:cubicBezTo>
                      <a:pt x="6790" y="1829"/>
                      <a:pt x="6763" y="1759"/>
                      <a:pt x="6740" y="1682"/>
                    </a:cubicBezTo>
                    <a:cubicBezTo>
                      <a:pt x="6733" y="1665"/>
                      <a:pt x="6726" y="1645"/>
                      <a:pt x="6723" y="1628"/>
                    </a:cubicBezTo>
                    <a:cubicBezTo>
                      <a:pt x="6706" y="1582"/>
                      <a:pt x="6693" y="1535"/>
                      <a:pt x="6676" y="1492"/>
                    </a:cubicBezTo>
                    <a:cubicBezTo>
                      <a:pt x="6653" y="1431"/>
                      <a:pt x="6626" y="1371"/>
                      <a:pt x="6603" y="1314"/>
                    </a:cubicBezTo>
                    <a:cubicBezTo>
                      <a:pt x="6572" y="1244"/>
                      <a:pt x="6539" y="1174"/>
                      <a:pt x="6515" y="1103"/>
                    </a:cubicBezTo>
                    <a:lnTo>
                      <a:pt x="6512" y="1090"/>
                    </a:lnTo>
                    <a:cubicBezTo>
                      <a:pt x="6486" y="1010"/>
                      <a:pt x="6462" y="926"/>
                      <a:pt x="6432" y="845"/>
                    </a:cubicBezTo>
                    <a:cubicBezTo>
                      <a:pt x="6412" y="782"/>
                      <a:pt x="6385" y="722"/>
                      <a:pt x="6362" y="665"/>
                    </a:cubicBezTo>
                    <a:cubicBezTo>
                      <a:pt x="6348" y="638"/>
                      <a:pt x="6339" y="612"/>
                      <a:pt x="6328" y="585"/>
                    </a:cubicBezTo>
                    <a:lnTo>
                      <a:pt x="6315" y="555"/>
                    </a:lnTo>
                    <a:cubicBezTo>
                      <a:pt x="6305" y="528"/>
                      <a:pt x="6291" y="498"/>
                      <a:pt x="6279" y="471"/>
                    </a:cubicBezTo>
                    <a:cubicBezTo>
                      <a:pt x="6254" y="414"/>
                      <a:pt x="6222" y="357"/>
                      <a:pt x="6181" y="297"/>
                    </a:cubicBezTo>
                    <a:cubicBezTo>
                      <a:pt x="6148" y="243"/>
                      <a:pt x="6111" y="187"/>
                      <a:pt x="6071" y="127"/>
                    </a:cubicBezTo>
                    <a:cubicBezTo>
                      <a:pt x="6051" y="100"/>
                      <a:pt x="6027" y="70"/>
                      <a:pt x="5990" y="47"/>
                    </a:cubicBezTo>
                    <a:cubicBezTo>
                      <a:pt x="5957" y="23"/>
                      <a:pt x="5917" y="7"/>
                      <a:pt x="5873" y="3"/>
                    </a:cubicBezTo>
                    <a:cubicBezTo>
                      <a:pt x="5863" y="1"/>
                      <a:pt x="5852" y="0"/>
                      <a:pt x="58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8289324" y="1460559"/>
                <a:ext cx="208002" cy="544146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590" extrusionOk="0">
                    <a:moveTo>
                      <a:pt x="135" y="1"/>
                    </a:moveTo>
                    <a:cubicBezTo>
                      <a:pt x="121" y="1"/>
                      <a:pt x="107" y="3"/>
                      <a:pt x="95" y="8"/>
                    </a:cubicBezTo>
                    <a:lnTo>
                      <a:pt x="78" y="14"/>
                    </a:lnTo>
                    <a:cubicBezTo>
                      <a:pt x="17" y="48"/>
                      <a:pt x="1" y="118"/>
                      <a:pt x="28" y="178"/>
                    </a:cubicBezTo>
                    <a:cubicBezTo>
                      <a:pt x="115" y="349"/>
                      <a:pt x="192" y="526"/>
                      <a:pt x="269" y="700"/>
                    </a:cubicBezTo>
                    <a:cubicBezTo>
                      <a:pt x="289" y="743"/>
                      <a:pt x="305" y="787"/>
                      <a:pt x="322" y="830"/>
                    </a:cubicBezTo>
                    <a:cubicBezTo>
                      <a:pt x="339" y="874"/>
                      <a:pt x="355" y="917"/>
                      <a:pt x="372" y="957"/>
                    </a:cubicBezTo>
                    <a:cubicBezTo>
                      <a:pt x="405" y="1038"/>
                      <a:pt x="436" y="1118"/>
                      <a:pt x="465" y="1198"/>
                    </a:cubicBezTo>
                    <a:cubicBezTo>
                      <a:pt x="550" y="1425"/>
                      <a:pt x="630" y="1656"/>
                      <a:pt x="713" y="1887"/>
                    </a:cubicBezTo>
                    <a:cubicBezTo>
                      <a:pt x="806" y="2144"/>
                      <a:pt x="900" y="2402"/>
                      <a:pt x="1001" y="2660"/>
                    </a:cubicBezTo>
                    <a:cubicBezTo>
                      <a:pt x="1034" y="2743"/>
                      <a:pt x="1064" y="2830"/>
                      <a:pt x="1098" y="2914"/>
                    </a:cubicBezTo>
                    <a:cubicBezTo>
                      <a:pt x="1178" y="3141"/>
                      <a:pt x="1262" y="3365"/>
                      <a:pt x="1345" y="3589"/>
                    </a:cubicBezTo>
                    <a:cubicBezTo>
                      <a:pt x="1385" y="3690"/>
                      <a:pt x="1422" y="3790"/>
                      <a:pt x="1462" y="3890"/>
                    </a:cubicBezTo>
                    <a:cubicBezTo>
                      <a:pt x="1506" y="3998"/>
                      <a:pt x="1546" y="4105"/>
                      <a:pt x="1586" y="4215"/>
                    </a:cubicBezTo>
                    <a:cubicBezTo>
                      <a:pt x="1673" y="4449"/>
                      <a:pt x="1757" y="4683"/>
                      <a:pt x="1837" y="4917"/>
                    </a:cubicBezTo>
                    <a:cubicBezTo>
                      <a:pt x="1877" y="5028"/>
                      <a:pt x="1917" y="5138"/>
                      <a:pt x="1961" y="5248"/>
                    </a:cubicBezTo>
                    <a:cubicBezTo>
                      <a:pt x="2004" y="5369"/>
                      <a:pt x="2044" y="5492"/>
                      <a:pt x="2084" y="5613"/>
                    </a:cubicBezTo>
                    <a:cubicBezTo>
                      <a:pt x="2128" y="5740"/>
                      <a:pt x="2165" y="5870"/>
                      <a:pt x="2205" y="5997"/>
                    </a:cubicBezTo>
                    <a:cubicBezTo>
                      <a:pt x="2238" y="6114"/>
                      <a:pt x="2271" y="6232"/>
                      <a:pt x="2302" y="6352"/>
                    </a:cubicBezTo>
                    <a:cubicBezTo>
                      <a:pt x="2365" y="6593"/>
                      <a:pt x="2436" y="6834"/>
                      <a:pt x="2512" y="7071"/>
                    </a:cubicBezTo>
                    <a:cubicBezTo>
                      <a:pt x="2539" y="7144"/>
                      <a:pt x="2563" y="7218"/>
                      <a:pt x="2586" y="7295"/>
                    </a:cubicBezTo>
                    <a:cubicBezTo>
                      <a:pt x="2600" y="7332"/>
                      <a:pt x="2612" y="7369"/>
                      <a:pt x="2623" y="7409"/>
                    </a:cubicBezTo>
                    <a:cubicBezTo>
                      <a:pt x="2629" y="7425"/>
                      <a:pt x="2637" y="7439"/>
                      <a:pt x="2640" y="7456"/>
                    </a:cubicBezTo>
                    <a:cubicBezTo>
                      <a:pt x="2646" y="7473"/>
                      <a:pt x="2653" y="7489"/>
                      <a:pt x="2660" y="7505"/>
                    </a:cubicBezTo>
                    <a:cubicBezTo>
                      <a:pt x="2666" y="7522"/>
                      <a:pt x="2680" y="7539"/>
                      <a:pt x="2690" y="7553"/>
                    </a:cubicBezTo>
                    <a:cubicBezTo>
                      <a:pt x="2710" y="7578"/>
                      <a:pt x="2743" y="7590"/>
                      <a:pt x="2776" y="7590"/>
                    </a:cubicBezTo>
                    <a:cubicBezTo>
                      <a:pt x="2786" y="7590"/>
                      <a:pt x="2797" y="7588"/>
                      <a:pt x="2807" y="7586"/>
                    </a:cubicBezTo>
                    <a:cubicBezTo>
                      <a:pt x="2827" y="7583"/>
                      <a:pt x="2844" y="7573"/>
                      <a:pt x="2860" y="7559"/>
                    </a:cubicBezTo>
                    <a:cubicBezTo>
                      <a:pt x="2873" y="7546"/>
                      <a:pt x="2884" y="7530"/>
                      <a:pt x="2890" y="7509"/>
                    </a:cubicBezTo>
                    <a:cubicBezTo>
                      <a:pt x="2893" y="7493"/>
                      <a:pt x="2897" y="7479"/>
                      <a:pt x="2901" y="7462"/>
                    </a:cubicBezTo>
                    <a:cubicBezTo>
                      <a:pt x="2901" y="7449"/>
                      <a:pt x="2897" y="7432"/>
                      <a:pt x="2897" y="7419"/>
                    </a:cubicBezTo>
                    <a:cubicBezTo>
                      <a:pt x="2893" y="7405"/>
                      <a:pt x="2890" y="7392"/>
                      <a:pt x="2890" y="7379"/>
                    </a:cubicBezTo>
                    <a:cubicBezTo>
                      <a:pt x="2884" y="7352"/>
                      <a:pt x="2877" y="7322"/>
                      <a:pt x="2870" y="7295"/>
                    </a:cubicBezTo>
                    <a:cubicBezTo>
                      <a:pt x="2853" y="7235"/>
                      <a:pt x="2833" y="7175"/>
                      <a:pt x="2817" y="7115"/>
                    </a:cubicBezTo>
                    <a:cubicBezTo>
                      <a:pt x="2780" y="7001"/>
                      <a:pt x="2743" y="6883"/>
                      <a:pt x="2706" y="6770"/>
                    </a:cubicBezTo>
                    <a:cubicBezTo>
                      <a:pt x="2669" y="6643"/>
                      <a:pt x="2633" y="6519"/>
                      <a:pt x="2600" y="6395"/>
                    </a:cubicBezTo>
                    <a:cubicBezTo>
                      <a:pt x="2566" y="6272"/>
                      <a:pt x="2536" y="6148"/>
                      <a:pt x="2503" y="6028"/>
                    </a:cubicBezTo>
                    <a:cubicBezTo>
                      <a:pt x="2469" y="5911"/>
                      <a:pt x="2436" y="5797"/>
                      <a:pt x="2399" y="5679"/>
                    </a:cubicBezTo>
                    <a:cubicBezTo>
                      <a:pt x="2362" y="5563"/>
                      <a:pt x="2325" y="5443"/>
                      <a:pt x="2285" y="5325"/>
                    </a:cubicBezTo>
                    <a:cubicBezTo>
                      <a:pt x="2242" y="5202"/>
                      <a:pt x="2195" y="5074"/>
                      <a:pt x="2151" y="4951"/>
                    </a:cubicBezTo>
                    <a:cubicBezTo>
                      <a:pt x="2111" y="4837"/>
                      <a:pt x="2075" y="4727"/>
                      <a:pt x="2035" y="4613"/>
                    </a:cubicBezTo>
                    <a:cubicBezTo>
                      <a:pt x="1954" y="4389"/>
                      <a:pt x="1874" y="4162"/>
                      <a:pt x="1790" y="3938"/>
                    </a:cubicBezTo>
                    <a:cubicBezTo>
                      <a:pt x="1750" y="3837"/>
                      <a:pt x="1713" y="3740"/>
                      <a:pt x="1673" y="3640"/>
                    </a:cubicBezTo>
                    <a:cubicBezTo>
                      <a:pt x="1629" y="3536"/>
                      <a:pt x="1589" y="3429"/>
                      <a:pt x="1549" y="3325"/>
                    </a:cubicBezTo>
                    <a:cubicBezTo>
                      <a:pt x="1459" y="3081"/>
                      <a:pt x="1372" y="2840"/>
                      <a:pt x="1278" y="2596"/>
                    </a:cubicBezTo>
                    <a:cubicBezTo>
                      <a:pt x="1238" y="2496"/>
                      <a:pt x="1195" y="2392"/>
                      <a:pt x="1155" y="2288"/>
                    </a:cubicBezTo>
                    <a:cubicBezTo>
                      <a:pt x="1107" y="2161"/>
                      <a:pt x="1058" y="2038"/>
                      <a:pt x="1011" y="1911"/>
                    </a:cubicBezTo>
                    <a:cubicBezTo>
                      <a:pt x="998" y="1877"/>
                      <a:pt x="984" y="1840"/>
                      <a:pt x="971" y="1807"/>
                    </a:cubicBezTo>
                    <a:lnTo>
                      <a:pt x="969" y="1797"/>
                    </a:lnTo>
                    <a:lnTo>
                      <a:pt x="969" y="1797"/>
                    </a:lnTo>
                    <a:cubicBezTo>
                      <a:pt x="969" y="1799"/>
                      <a:pt x="970" y="1801"/>
                      <a:pt x="971" y="1803"/>
                    </a:cubicBezTo>
                    <a:lnTo>
                      <a:pt x="967" y="1790"/>
                    </a:lnTo>
                    <a:lnTo>
                      <a:pt x="969" y="1797"/>
                    </a:lnTo>
                    <a:lnTo>
                      <a:pt x="969" y="1797"/>
                    </a:lnTo>
                    <a:cubicBezTo>
                      <a:pt x="795" y="1331"/>
                      <a:pt x="618" y="861"/>
                      <a:pt x="405" y="409"/>
                    </a:cubicBezTo>
                    <a:cubicBezTo>
                      <a:pt x="352" y="295"/>
                      <a:pt x="298" y="178"/>
                      <a:pt x="241" y="65"/>
                    </a:cubicBezTo>
                    <a:cubicBezTo>
                      <a:pt x="221" y="24"/>
                      <a:pt x="178" y="1"/>
                      <a:pt x="135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8484778" y="2032808"/>
                <a:ext cx="34129" cy="33409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66" extrusionOk="0">
                    <a:moveTo>
                      <a:pt x="236" y="1"/>
                    </a:moveTo>
                    <a:cubicBezTo>
                      <a:pt x="219" y="1"/>
                      <a:pt x="203" y="3"/>
                      <a:pt x="187" y="9"/>
                    </a:cubicBezTo>
                    <a:cubicBezTo>
                      <a:pt x="167" y="15"/>
                      <a:pt x="151" y="22"/>
                      <a:pt x="131" y="29"/>
                    </a:cubicBezTo>
                    <a:cubicBezTo>
                      <a:pt x="94" y="49"/>
                      <a:pt x="67" y="76"/>
                      <a:pt x="44" y="109"/>
                    </a:cubicBezTo>
                    <a:cubicBezTo>
                      <a:pt x="11" y="159"/>
                      <a:pt x="0" y="226"/>
                      <a:pt x="14" y="286"/>
                    </a:cubicBezTo>
                    <a:cubicBezTo>
                      <a:pt x="27" y="343"/>
                      <a:pt x="64" y="394"/>
                      <a:pt x="114" y="426"/>
                    </a:cubicBezTo>
                    <a:cubicBezTo>
                      <a:pt x="148" y="448"/>
                      <a:pt x="196" y="465"/>
                      <a:pt x="241" y="465"/>
                    </a:cubicBezTo>
                    <a:cubicBezTo>
                      <a:pt x="259" y="465"/>
                      <a:pt x="276" y="463"/>
                      <a:pt x="292" y="457"/>
                    </a:cubicBezTo>
                    <a:cubicBezTo>
                      <a:pt x="308" y="451"/>
                      <a:pt x="328" y="443"/>
                      <a:pt x="345" y="437"/>
                    </a:cubicBezTo>
                    <a:cubicBezTo>
                      <a:pt x="382" y="417"/>
                      <a:pt x="408" y="390"/>
                      <a:pt x="432" y="357"/>
                    </a:cubicBezTo>
                    <a:cubicBezTo>
                      <a:pt x="465" y="306"/>
                      <a:pt x="476" y="243"/>
                      <a:pt x="462" y="182"/>
                    </a:cubicBezTo>
                    <a:cubicBezTo>
                      <a:pt x="448" y="122"/>
                      <a:pt x="412" y="72"/>
                      <a:pt x="362" y="39"/>
                    </a:cubicBezTo>
                    <a:cubicBezTo>
                      <a:pt x="328" y="17"/>
                      <a:pt x="280" y="1"/>
                      <a:pt x="23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7836108" y="1411449"/>
                <a:ext cx="730982" cy="858446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11974" extrusionOk="0">
                    <a:moveTo>
                      <a:pt x="6820" y="221"/>
                    </a:moveTo>
                    <a:cubicBezTo>
                      <a:pt x="6820" y="238"/>
                      <a:pt x="6823" y="258"/>
                      <a:pt x="6826" y="278"/>
                    </a:cubicBezTo>
                    <a:cubicBezTo>
                      <a:pt x="6837" y="344"/>
                      <a:pt x="6854" y="409"/>
                      <a:pt x="6874" y="472"/>
                    </a:cubicBezTo>
                    <a:cubicBezTo>
                      <a:pt x="6911" y="576"/>
                      <a:pt x="6961" y="673"/>
                      <a:pt x="7011" y="770"/>
                    </a:cubicBezTo>
                    <a:cubicBezTo>
                      <a:pt x="7031" y="816"/>
                      <a:pt x="7047" y="866"/>
                      <a:pt x="7071" y="917"/>
                    </a:cubicBezTo>
                    <a:cubicBezTo>
                      <a:pt x="7091" y="970"/>
                      <a:pt x="7115" y="1023"/>
                      <a:pt x="7138" y="1074"/>
                    </a:cubicBezTo>
                    <a:cubicBezTo>
                      <a:pt x="7164" y="1131"/>
                      <a:pt x="7192" y="1184"/>
                      <a:pt x="7218" y="1238"/>
                    </a:cubicBezTo>
                    <a:cubicBezTo>
                      <a:pt x="7241" y="1292"/>
                      <a:pt x="7268" y="1348"/>
                      <a:pt x="7292" y="1402"/>
                    </a:cubicBezTo>
                    <a:cubicBezTo>
                      <a:pt x="7319" y="1459"/>
                      <a:pt x="7345" y="1515"/>
                      <a:pt x="7368" y="1572"/>
                    </a:cubicBezTo>
                    <a:cubicBezTo>
                      <a:pt x="7392" y="1625"/>
                      <a:pt x="7416" y="1682"/>
                      <a:pt x="7436" y="1736"/>
                    </a:cubicBezTo>
                    <a:cubicBezTo>
                      <a:pt x="7482" y="1853"/>
                      <a:pt x="7519" y="1970"/>
                      <a:pt x="7566" y="2087"/>
                    </a:cubicBezTo>
                    <a:cubicBezTo>
                      <a:pt x="7649" y="2311"/>
                      <a:pt x="7754" y="2532"/>
                      <a:pt x="7850" y="2752"/>
                    </a:cubicBezTo>
                    <a:cubicBezTo>
                      <a:pt x="7904" y="2873"/>
                      <a:pt x="7957" y="2997"/>
                      <a:pt x="8007" y="3118"/>
                    </a:cubicBezTo>
                    <a:cubicBezTo>
                      <a:pt x="8030" y="3174"/>
                      <a:pt x="8051" y="3234"/>
                      <a:pt x="8071" y="3291"/>
                    </a:cubicBezTo>
                    <a:cubicBezTo>
                      <a:pt x="8091" y="3348"/>
                      <a:pt x="8108" y="3405"/>
                      <a:pt x="8128" y="3462"/>
                    </a:cubicBezTo>
                    <a:cubicBezTo>
                      <a:pt x="8208" y="3692"/>
                      <a:pt x="8288" y="3923"/>
                      <a:pt x="8372" y="4154"/>
                    </a:cubicBezTo>
                    <a:cubicBezTo>
                      <a:pt x="8462" y="4402"/>
                      <a:pt x="8559" y="4646"/>
                      <a:pt x="8653" y="4893"/>
                    </a:cubicBezTo>
                    <a:cubicBezTo>
                      <a:pt x="8673" y="4950"/>
                      <a:pt x="8693" y="5014"/>
                      <a:pt x="8717" y="5070"/>
                    </a:cubicBezTo>
                    <a:lnTo>
                      <a:pt x="8777" y="5251"/>
                    </a:lnTo>
                    <a:cubicBezTo>
                      <a:pt x="8817" y="5365"/>
                      <a:pt x="8857" y="5478"/>
                      <a:pt x="8897" y="5592"/>
                    </a:cubicBezTo>
                    <a:cubicBezTo>
                      <a:pt x="8981" y="5830"/>
                      <a:pt x="9064" y="6071"/>
                      <a:pt x="9148" y="6311"/>
                    </a:cubicBezTo>
                    <a:cubicBezTo>
                      <a:pt x="9228" y="6542"/>
                      <a:pt x="9308" y="6773"/>
                      <a:pt x="9389" y="7000"/>
                    </a:cubicBezTo>
                    <a:cubicBezTo>
                      <a:pt x="9472" y="7241"/>
                      <a:pt x="9560" y="7482"/>
                      <a:pt x="9636" y="7726"/>
                    </a:cubicBezTo>
                    <a:cubicBezTo>
                      <a:pt x="9676" y="7857"/>
                      <a:pt x="9716" y="7983"/>
                      <a:pt x="9750" y="8114"/>
                    </a:cubicBezTo>
                    <a:cubicBezTo>
                      <a:pt x="9767" y="8181"/>
                      <a:pt x="9787" y="8244"/>
                      <a:pt x="9804" y="8308"/>
                    </a:cubicBezTo>
                    <a:cubicBezTo>
                      <a:pt x="9816" y="8358"/>
                      <a:pt x="9830" y="8408"/>
                      <a:pt x="9840" y="8459"/>
                    </a:cubicBezTo>
                    <a:cubicBezTo>
                      <a:pt x="9861" y="8576"/>
                      <a:pt x="9881" y="8692"/>
                      <a:pt x="9897" y="8806"/>
                    </a:cubicBezTo>
                    <a:cubicBezTo>
                      <a:pt x="9904" y="8873"/>
                      <a:pt x="9917" y="8937"/>
                      <a:pt x="9921" y="9004"/>
                    </a:cubicBezTo>
                    <a:cubicBezTo>
                      <a:pt x="9924" y="9057"/>
                      <a:pt x="9924" y="9114"/>
                      <a:pt x="9921" y="9171"/>
                    </a:cubicBezTo>
                    <a:cubicBezTo>
                      <a:pt x="9921" y="9187"/>
                      <a:pt x="9921" y="9201"/>
                      <a:pt x="9917" y="9218"/>
                    </a:cubicBezTo>
                    <a:lnTo>
                      <a:pt x="9921" y="9204"/>
                    </a:lnTo>
                    <a:lnTo>
                      <a:pt x="9921" y="9204"/>
                    </a:lnTo>
                    <a:cubicBezTo>
                      <a:pt x="9917" y="9227"/>
                      <a:pt x="9914" y="9254"/>
                      <a:pt x="9907" y="9278"/>
                    </a:cubicBezTo>
                    <a:lnTo>
                      <a:pt x="9907" y="9284"/>
                    </a:lnTo>
                    <a:lnTo>
                      <a:pt x="9904" y="9288"/>
                    </a:lnTo>
                    <a:cubicBezTo>
                      <a:pt x="9884" y="9305"/>
                      <a:pt x="9861" y="9314"/>
                      <a:pt x="9836" y="9328"/>
                    </a:cubicBezTo>
                    <a:cubicBezTo>
                      <a:pt x="9816" y="9341"/>
                      <a:pt x="9796" y="9354"/>
                      <a:pt x="9776" y="9365"/>
                    </a:cubicBezTo>
                    <a:cubicBezTo>
                      <a:pt x="9720" y="9391"/>
                      <a:pt x="9660" y="9422"/>
                      <a:pt x="9603" y="9451"/>
                    </a:cubicBezTo>
                    <a:cubicBezTo>
                      <a:pt x="9560" y="9475"/>
                      <a:pt x="9512" y="9495"/>
                      <a:pt x="9469" y="9515"/>
                    </a:cubicBezTo>
                    <a:cubicBezTo>
                      <a:pt x="9409" y="9542"/>
                      <a:pt x="9352" y="9569"/>
                      <a:pt x="9291" y="9592"/>
                    </a:cubicBezTo>
                    <a:cubicBezTo>
                      <a:pt x="9234" y="9615"/>
                      <a:pt x="9178" y="9639"/>
                      <a:pt x="9121" y="9663"/>
                    </a:cubicBezTo>
                    <a:cubicBezTo>
                      <a:pt x="9064" y="9686"/>
                      <a:pt x="9007" y="9716"/>
                      <a:pt x="8950" y="9740"/>
                    </a:cubicBezTo>
                    <a:cubicBezTo>
                      <a:pt x="8893" y="9766"/>
                      <a:pt x="8837" y="9786"/>
                      <a:pt x="8780" y="9809"/>
                    </a:cubicBezTo>
                    <a:cubicBezTo>
                      <a:pt x="8723" y="9833"/>
                      <a:pt x="8669" y="9856"/>
                      <a:pt x="8612" y="9880"/>
                    </a:cubicBezTo>
                    <a:cubicBezTo>
                      <a:pt x="8499" y="9930"/>
                      <a:pt x="8379" y="9973"/>
                      <a:pt x="8262" y="10021"/>
                    </a:cubicBezTo>
                    <a:cubicBezTo>
                      <a:pt x="8148" y="10064"/>
                      <a:pt x="8034" y="10110"/>
                      <a:pt x="7921" y="10161"/>
                    </a:cubicBezTo>
                    <a:cubicBezTo>
                      <a:pt x="7814" y="10208"/>
                      <a:pt x="7703" y="10251"/>
                      <a:pt x="7596" y="10294"/>
                    </a:cubicBezTo>
                    <a:cubicBezTo>
                      <a:pt x="7539" y="10318"/>
                      <a:pt x="7482" y="10345"/>
                      <a:pt x="7425" y="10365"/>
                    </a:cubicBezTo>
                    <a:cubicBezTo>
                      <a:pt x="7365" y="10388"/>
                      <a:pt x="7305" y="10411"/>
                      <a:pt x="7245" y="10435"/>
                    </a:cubicBezTo>
                    <a:cubicBezTo>
                      <a:pt x="7124" y="10478"/>
                      <a:pt x="7007" y="10525"/>
                      <a:pt x="6891" y="10575"/>
                    </a:cubicBezTo>
                    <a:cubicBezTo>
                      <a:pt x="6783" y="10619"/>
                      <a:pt x="6670" y="10655"/>
                      <a:pt x="6559" y="10696"/>
                    </a:cubicBezTo>
                    <a:cubicBezTo>
                      <a:pt x="6439" y="10736"/>
                      <a:pt x="6322" y="10779"/>
                      <a:pt x="6201" y="10816"/>
                    </a:cubicBezTo>
                    <a:cubicBezTo>
                      <a:pt x="5964" y="10896"/>
                      <a:pt x="5727" y="10973"/>
                      <a:pt x="5489" y="11047"/>
                    </a:cubicBezTo>
                    <a:cubicBezTo>
                      <a:pt x="5366" y="11087"/>
                      <a:pt x="5245" y="11124"/>
                      <a:pt x="5121" y="11157"/>
                    </a:cubicBezTo>
                    <a:cubicBezTo>
                      <a:pt x="5065" y="11174"/>
                      <a:pt x="5008" y="11191"/>
                      <a:pt x="4951" y="11204"/>
                    </a:cubicBezTo>
                    <a:cubicBezTo>
                      <a:pt x="4890" y="11221"/>
                      <a:pt x="4833" y="11241"/>
                      <a:pt x="4776" y="11261"/>
                    </a:cubicBezTo>
                    <a:cubicBezTo>
                      <a:pt x="4536" y="11334"/>
                      <a:pt x="4292" y="11415"/>
                      <a:pt x="4044" y="11472"/>
                    </a:cubicBezTo>
                    <a:cubicBezTo>
                      <a:pt x="3904" y="11501"/>
                      <a:pt x="3767" y="11535"/>
                      <a:pt x="3629" y="11569"/>
                    </a:cubicBezTo>
                    <a:cubicBezTo>
                      <a:pt x="3499" y="11599"/>
                      <a:pt x="3372" y="11626"/>
                      <a:pt x="3245" y="11652"/>
                    </a:cubicBezTo>
                    <a:cubicBezTo>
                      <a:pt x="3202" y="11662"/>
                      <a:pt x="3162" y="11669"/>
                      <a:pt x="3121" y="11672"/>
                    </a:cubicBezTo>
                    <a:cubicBezTo>
                      <a:pt x="3071" y="11679"/>
                      <a:pt x="3021" y="11686"/>
                      <a:pt x="2967" y="11686"/>
                    </a:cubicBezTo>
                    <a:lnTo>
                      <a:pt x="2950" y="11682"/>
                    </a:lnTo>
                    <a:cubicBezTo>
                      <a:pt x="2944" y="11676"/>
                      <a:pt x="2938" y="11666"/>
                      <a:pt x="2934" y="11656"/>
                    </a:cubicBezTo>
                    <a:cubicBezTo>
                      <a:pt x="2910" y="11612"/>
                      <a:pt x="2893" y="11562"/>
                      <a:pt x="2881" y="11515"/>
                    </a:cubicBezTo>
                    <a:cubicBezTo>
                      <a:pt x="2861" y="11461"/>
                      <a:pt x="2844" y="11408"/>
                      <a:pt x="2824" y="11351"/>
                    </a:cubicBezTo>
                    <a:cubicBezTo>
                      <a:pt x="2783" y="11234"/>
                      <a:pt x="2743" y="11117"/>
                      <a:pt x="2703" y="11000"/>
                    </a:cubicBezTo>
                    <a:cubicBezTo>
                      <a:pt x="2626" y="10769"/>
                      <a:pt x="2546" y="10538"/>
                      <a:pt x="2466" y="10308"/>
                    </a:cubicBezTo>
                    <a:cubicBezTo>
                      <a:pt x="2382" y="10073"/>
                      <a:pt x="2302" y="9840"/>
                      <a:pt x="2222" y="9606"/>
                    </a:cubicBezTo>
                    <a:cubicBezTo>
                      <a:pt x="2175" y="9472"/>
                      <a:pt x="2135" y="9341"/>
                      <a:pt x="2091" y="9207"/>
                    </a:cubicBezTo>
                    <a:cubicBezTo>
                      <a:pt x="2051" y="9084"/>
                      <a:pt x="2015" y="8957"/>
                      <a:pt x="1974" y="8833"/>
                    </a:cubicBezTo>
                    <a:cubicBezTo>
                      <a:pt x="1901" y="8592"/>
                      <a:pt x="1830" y="8348"/>
                      <a:pt x="1760" y="8107"/>
                    </a:cubicBezTo>
                    <a:cubicBezTo>
                      <a:pt x="1689" y="7869"/>
                      <a:pt x="1609" y="7633"/>
                      <a:pt x="1536" y="7392"/>
                    </a:cubicBezTo>
                    <a:cubicBezTo>
                      <a:pt x="1456" y="7151"/>
                      <a:pt x="1392" y="6906"/>
                      <a:pt x="1325" y="6659"/>
                    </a:cubicBezTo>
                    <a:cubicBezTo>
                      <a:pt x="1265" y="6421"/>
                      <a:pt x="1198" y="6184"/>
                      <a:pt x="1128" y="5950"/>
                    </a:cubicBezTo>
                    <a:cubicBezTo>
                      <a:pt x="1095" y="5827"/>
                      <a:pt x="1058" y="5699"/>
                      <a:pt x="1027" y="5575"/>
                    </a:cubicBezTo>
                    <a:cubicBezTo>
                      <a:pt x="998" y="5455"/>
                      <a:pt x="964" y="5338"/>
                      <a:pt x="931" y="5221"/>
                    </a:cubicBezTo>
                    <a:cubicBezTo>
                      <a:pt x="867" y="4977"/>
                      <a:pt x="803" y="4733"/>
                      <a:pt x="743" y="4485"/>
                    </a:cubicBezTo>
                    <a:cubicBezTo>
                      <a:pt x="713" y="4362"/>
                      <a:pt x="686" y="4237"/>
                      <a:pt x="660" y="4117"/>
                    </a:cubicBezTo>
                    <a:cubicBezTo>
                      <a:pt x="633" y="4001"/>
                      <a:pt x="610" y="3887"/>
                      <a:pt x="583" y="3769"/>
                    </a:cubicBezTo>
                    <a:cubicBezTo>
                      <a:pt x="556" y="3649"/>
                      <a:pt x="530" y="3529"/>
                      <a:pt x="496" y="3408"/>
                    </a:cubicBezTo>
                    <a:cubicBezTo>
                      <a:pt x="462" y="3288"/>
                      <a:pt x="432" y="3164"/>
                      <a:pt x="399" y="3044"/>
                    </a:cubicBezTo>
                    <a:cubicBezTo>
                      <a:pt x="375" y="2963"/>
                      <a:pt x="355" y="2883"/>
                      <a:pt x="335" y="2803"/>
                    </a:cubicBezTo>
                    <a:cubicBezTo>
                      <a:pt x="329" y="2760"/>
                      <a:pt x="322" y="2712"/>
                      <a:pt x="322" y="2669"/>
                    </a:cubicBezTo>
                    <a:lnTo>
                      <a:pt x="325" y="2659"/>
                    </a:lnTo>
                    <a:lnTo>
                      <a:pt x="342" y="2639"/>
                    </a:lnTo>
                    <a:cubicBezTo>
                      <a:pt x="405" y="2589"/>
                      <a:pt x="479" y="2552"/>
                      <a:pt x="550" y="2516"/>
                    </a:cubicBezTo>
                    <a:cubicBezTo>
                      <a:pt x="646" y="2468"/>
                      <a:pt x="746" y="2428"/>
                      <a:pt x="847" y="2385"/>
                    </a:cubicBezTo>
                    <a:cubicBezTo>
                      <a:pt x="964" y="2335"/>
                      <a:pt x="1078" y="2281"/>
                      <a:pt x="1192" y="2227"/>
                    </a:cubicBezTo>
                    <a:cubicBezTo>
                      <a:pt x="1416" y="2117"/>
                      <a:pt x="1649" y="2027"/>
                      <a:pt x="1880" y="1934"/>
                    </a:cubicBezTo>
                    <a:cubicBezTo>
                      <a:pt x="1994" y="1890"/>
                      <a:pt x="2104" y="1843"/>
                      <a:pt x="2215" y="1803"/>
                    </a:cubicBezTo>
                    <a:cubicBezTo>
                      <a:pt x="2332" y="1763"/>
                      <a:pt x="2446" y="1723"/>
                      <a:pt x="2560" y="1682"/>
                    </a:cubicBezTo>
                    <a:cubicBezTo>
                      <a:pt x="2790" y="1599"/>
                      <a:pt x="3024" y="1519"/>
                      <a:pt x="3255" y="1438"/>
                    </a:cubicBezTo>
                    <a:cubicBezTo>
                      <a:pt x="3372" y="1398"/>
                      <a:pt x="3486" y="1358"/>
                      <a:pt x="3603" y="1324"/>
                    </a:cubicBezTo>
                    <a:cubicBezTo>
                      <a:pt x="3660" y="1304"/>
                      <a:pt x="3716" y="1288"/>
                      <a:pt x="3776" y="1271"/>
                    </a:cubicBezTo>
                    <a:cubicBezTo>
                      <a:pt x="3830" y="1255"/>
                      <a:pt x="3884" y="1238"/>
                      <a:pt x="3937" y="1221"/>
                    </a:cubicBezTo>
                    <a:lnTo>
                      <a:pt x="3947" y="1218"/>
                    </a:lnTo>
                    <a:cubicBezTo>
                      <a:pt x="4182" y="1131"/>
                      <a:pt x="4418" y="1047"/>
                      <a:pt x="4653" y="963"/>
                    </a:cubicBezTo>
                    <a:cubicBezTo>
                      <a:pt x="4884" y="877"/>
                      <a:pt x="5118" y="790"/>
                      <a:pt x="5352" y="706"/>
                    </a:cubicBezTo>
                    <a:cubicBezTo>
                      <a:pt x="5579" y="619"/>
                      <a:pt x="5810" y="539"/>
                      <a:pt x="6044" y="455"/>
                    </a:cubicBezTo>
                    <a:cubicBezTo>
                      <a:pt x="6195" y="401"/>
                      <a:pt x="6345" y="348"/>
                      <a:pt x="6493" y="295"/>
                    </a:cubicBezTo>
                    <a:cubicBezTo>
                      <a:pt x="6519" y="295"/>
                      <a:pt x="6546" y="288"/>
                      <a:pt x="6576" y="281"/>
                    </a:cubicBezTo>
                    <a:cubicBezTo>
                      <a:pt x="6606" y="275"/>
                      <a:pt x="6636" y="268"/>
                      <a:pt x="6666" y="261"/>
                    </a:cubicBezTo>
                    <a:cubicBezTo>
                      <a:pt x="6717" y="244"/>
                      <a:pt x="6770" y="231"/>
                      <a:pt x="6820" y="221"/>
                    </a:cubicBezTo>
                    <a:close/>
                    <a:moveTo>
                      <a:pt x="6870" y="1"/>
                    </a:moveTo>
                    <a:cubicBezTo>
                      <a:pt x="6861" y="1"/>
                      <a:pt x="6852" y="2"/>
                      <a:pt x="6843" y="3"/>
                    </a:cubicBezTo>
                    <a:cubicBezTo>
                      <a:pt x="6817" y="7"/>
                      <a:pt x="6794" y="14"/>
                      <a:pt x="6770" y="23"/>
                    </a:cubicBezTo>
                    <a:cubicBezTo>
                      <a:pt x="6753" y="11"/>
                      <a:pt x="6733" y="3"/>
                      <a:pt x="6712" y="3"/>
                    </a:cubicBezTo>
                    <a:cubicBezTo>
                      <a:pt x="6701" y="3"/>
                      <a:pt x="6689" y="6"/>
                      <a:pt x="6676" y="10"/>
                    </a:cubicBezTo>
                    <a:cubicBezTo>
                      <a:pt x="6201" y="191"/>
                      <a:pt x="5720" y="355"/>
                      <a:pt x="5238" y="512"/>
                    </a:cubicBezTo>
                    <a:cubicBezTo>
                      <a:pt x="5008" y="589"/>
                      <a:pt x="4780" y="662"/>
                      <a:pt x="4549" y="739"/>
                    </a:cubicBezTo>
                    <a:cubicBezTo>
                      <a:pt x="4432" y="779"/>
                      <a:pt x="4312" y="816"/>
                      <a:pt x="4195" y="857"/>
                    </a:cubicBezTo>
                    <a:cubicBezTo>
                      <a:pt x="4138" y="877"/>
                      <a:pt x="4081" y="897"/>
                      <a:pt x="4024" y="913"/>
                    </a:cubicBezTo>
                    <a:cubicBezTo>
                      <a:pt x="3967" y="934"/>
                      <a:pt x="3907" y="954"/>
                      <a:pt x="3850" y="974"/>
                    </a:cubicBezTo>
                    <a:cubicBezTo>
                      <a:pt x="3730" y="1007"/>
                      <a:pt x="3609" y="1040"/>
                      <a:pt x="3492" y="1074"/>
                    </a:cubicBezTo>
                    <a:cubicBezTo>
                      <a:pt x="3369" y="1107"/>
                      <a:pt x="3248" y="1147"/>
                      <a:pt x="3131" y="1187"/>
                    </a:cubicBezTo>
                    <a:cubicBezTo>
                      <a:pt x="2904" y="1261"/>
                      <a:pt x="2677" y="1338"/>
                      <a:pt x="2452" y="1415"/>
                    </a:cubicBezTo>
                    <a:cubicBezTo>
                      <a:pt x="2365" y="1445"/>
                      <a:pt x="2279" y="1475"/>
                      <a:pt x="2191" y="1505"/>
                    </a:cubicBezTo>
                    <a:cubicBezTo>
                      <a:pt x="2165" y="1512"/>
                      <a:pt x="2138" y="1522"/>
                      <a:pt x="2108" y="1532"/>
                    </a:cubicBezTo>
                    <a:cubicBezTo>
                      <a:pt x="1990" y="1576"/>
                      <a:pt x="1874" y="1625"/>
                      <a:pt x="1754" y="1673"/>
                    </a:cubicBezTo>
                    <a:cubicBezTo>
                      <a:pt x="1640" y="1716"/>
                      <a:pt x="1522" y="1760"/>
                      <a:pt x="1409" y="1809"/>
                    </a:cubicBezTo>
                    <a:cubicBezTo>
                      <a:pt x="1292" y="1860"/>
                      <a:pt x="1172" y="1914"/>
                      <a:pt x="1055" y="1970"/>
                    </a:cubicBezTo>
                    <a:cubicBezTo>
                      <a:pt x="951" y="2020"/>
                      <a:pt x="847" y="2070"/>
                      <a:pt x="740" y="2114"/>
                    </a:cubicBezTo>
                    <a:cubicBezTo>
                      <a:pt x="630" y="2161"/>
                      <a:pt x="516" y="2204"/>
                      <a:pt x="409" y="2258"/>
                    </a:cubicBezTo>
                    <a:cubicBezTo>
                      <a:pt x="349" y="2288"/>
                      <a:pt x="289" y="2318"/>
                      <a:pt x="232" y="2351"/>
                    </a:cubicBezTo>
                    <a:cubicBezTo>
                      <a:pt x="209" y="2361"/>
                      <a:pt x="184" y="2375"/>
                      <a:pt x="164" y="2391"/>
                    </a:cubicBezTo>
                    <a:cubicBezTo>
                      <a:pt x="144" y="2405"/>
                      <a:pt x="128" y="2422"/>
                      <a:pt x="108" y="2439"/>
                    </a:cubicBezTo>
                    <a:cubicBezTo>
                      <a:pt x="91" y="2455"/>
                      <a:pt x="78" y="2468"/>
                      <a:pt x="68" y="2485"/>
                    </a:cubicBezTo>
                    <a:cubicBezTo>
                      <a:pt x="54" y="2502"/>
                      <a:pt x="44" y="2519"/>
                      <a:pt x="34" y="2536"/>
                    </a:cubicBezTo>
                    <a:cubicBezTo>
                      <a:pt x="28" y="2556"/>
                      <a:pt x="21" y="2576"/>
                      <a:pt x="14" y="2592"/>
                    </a:cubicBezTo>
                    <a:cubicBezTo>
                      <a:pt x="1" y="2676"/>
                      <a:pt x="4" y="2756"/>
                      <a:pt x="21" y="2837"/>
                    </a:cubicBezTo>
                    <a:cubicBezTo>
                      <a:pt x="31" y="2900"/>
                      <a:pt x="44" y="2963"/>
                      <a:pt x="64" y="3027"/>
                    </a:cubicBezTo>
                    <a:cubicBezTo>
                      <a:pt x="104" y="3181"/>
                      <a:pt x="144" y="3331"/>
                      <a:pt x="184" y="3485"/>
                    </a:cubicBezTo>
                    <a:cubicBezTo>
                      <a:pt x="205" y="3559"/>
                      <a:pt x="225" y="3632"/>
                      <a:pt x="241" y="3706"/>
                    </a:cubicBezTo>
                    <a:cubicBezTo>
                      <a:pt x="258" y="3789"/>
                      <a:pt x="275" y="3870"/>
                      <a:pt x="292" y="3953"/>
                    </a:cubicBezTo>
                    <a:lnTo>
                      <a:pt x="289" y="3936"/>
                    </a:lnTo>
                    <a:lnTo>
                      <a:pt x="289" y="3936"/>
                    </a:lnTo>
                    <a:cubicBezTo>
                      <a:pt x="339" y="4184"/>
                      <a:pt x="399" y="4428"/>
                      <a:pt x="456" y="4672"/>
                    </a:cubicBezTo>
                    <a:cubicBezTo>
                      <a:pt x="485" y="4796"/>
                      <a:pt x="519" y="4916"/>
                      <a:pt x="553" y="5040"/>
                    </a:cubicBezTo>
                    <a:cubicBezTo>
                      <a:pt x="579" y="5157"/>
                      <a:pt x="613" y="5274"/>
                      <a:pt x="646" y="5392"/>
                    </a:cubicBezTo>
                    <a:cubicBezTo>
                      <a:pt x="680" y="5512"/>
                      <a:pt x="713" y="5632"/>
                      <a:pt x="743" y="5753"/>
                    </a:cubicBezTo>
                    <a:cubicBezTo>
                      <a:pt x="774" y="5870"/>
                      <a:pt x="807" y="5987"/>
                      <a:pt x="840" y="6104"/>
                    </a:cubicBezTo>
                    <a:cubicBezTo>
                      <a:pt x="911" y="6348"/>
                      <a:pt x="977" y="6592"/>
                      <a:pt x="1044" y="6836"/>
                    </a:cubicBezTo>
                    <a:cubicBezTo>
                      <a:pt x="1112" y="7084"/>
                      <a:pt x="1181" y="7332"/>
                      <a:pt x="1258" y="7576"/>
                    </a:cubicBezTo>
                    <a:cubicBezTo>
                      <a:pt x="1302" y="7702"/>
                      <a:pt x="1342" y="7833"/>
                      <a:pt x="1385" y="7960"/>
                    </a:cubicBezTo>
                    <a:cubicBezTo>
                      <a:pt x="1422" y="8077"/>
                      <a:pt x="1459" y="8198"/>
                      <a:pt x="1493" y="8318"/>
                    </a:cubicBezTo>
                    <a:cubicBezTo>
                      <a:pt x="1566" y="8562"/>
                      <a:pt x="1640" y="8806"/>
                      <a:pt x="1714" y="9050"/>
                    </a:cubicBezTo>
                    <a:cubicBezTo>
                      <a:pt x="1787" y="9288"/>
                      <a:pt x="1864" y="9522"/>
                      <a:pt x="1944" y="9756"/>
                    </a:cubicBezTo>
                    <a:cubicBezTo>
                      <a:pt x="2108" y="10231"/>
                      <a:pt x="2271" y="10706"/>
                      <a:pt x="2439" y="11180"/>
                    </a:cubicBezTo>
                    <a:cubicBezTo>
                      <a:pt x="2479" y="11294"/>
                      <a:pt x="2516" y="11408"/>
                      <a:pt x="2556" y="11522"/>
                    </a:cubicBezTo>
                    <a:cubicBezTo>
                      <a:pt x="2576" y="11578"/>
                      <a:pt x="2596" y="11635"/>
                      <a:pt x="2620" y="11689"/>
                    </a:cubicBezTo>
                    <a:cubicBezTo>
                      <a:pt x="2633" y="11726"/>
                      <a:pt x="2649" y="11759"/>
                      <a:pt x="2669" y="11790"/>
                    </a:cubicBezTo>
                    <a:cubicBezTo>
                      <a:pt x="2680" y="11813"/>
                      <a:pt x="2693" y="11830"/>
                      <a:pt x="2706" y="11850"/>
                    </a:cubicBezTo>
                    <a:cubicBezTo>
                      <a:pt x="2740" y="11893"/>
                      <a:pt x="2783" y="11933"/>
                      <a:pt x="2837" y="11950"/>
                    </a:cubicBezTo>
                    <a:cubicBezTo>
                      <a:pt x="2857" y="11957"/>
                      <a:pt x="2877" y="11963"/>
                      <a:pt x="2897" y="11967"/>
                    </a:cubicBezTo>
                    <a:cubicBezTo>
                      <a:pt x="2921" y="11970"/>
                      <a:pt x="2944" y="11973"/>
                      <a:pt x="2964" y="11973"/>
                    </a:cubicBezTo>
                    <a:lnTo>
                      <a:pt x="3041" y="11973"/>
                    </a:lnTo>
                    <a:cubicBezTo>
                      <a:pt x="3074" y="11970"/>
                      <a:pt x="3108" y="11967"/>
                      <a:pt x="3138" y="11963"/>
                    </a:cubicBezTo>
                    <a:cubicBezTo>
                      <a:pt x="3198" y="11957"/>
                      <a:pt x="3259" y="11950"/>
                      <a:pt x="3315" y="11936"/>
                    </a:cubicBezTo>
                    <a:cubicBezTo>
                      <a:pt x="3446" y="11913"/>
                      <a:pt x="3576" y="11883"/>
                      <a:pt x="3707" y="11856"/>
                    </a:cubicBezTo>
                    <a:cubicBezTo>
                      <a:pt x="3833" y="11827"/>
                      <a:pt x="3957" y="11796"/>
                      <a:pt x="4085" y="11766"/>
                    </a:cubicBezTo>
                    <a:cubicBezTo>
                      <a:pt x="4145" y="11753"/>
                      <a:pt x="4205" y="11736"/>
                      <a:pt x="4265" y="11722"/>
                    </a:cubicBezTo>
                    <a:cubicBezTo>
                      <a:pt x="4325" y="11706"/>
                      <a:pt x="4386" y="11686"/>
                      <a:pt x="4446" y="11669"/>
                    </a:cubicBezTo>
                    <a:cubicBezTo>
                      <a:pt x="4559" y="11635"/>
                      <a:pt x="4673" y="11595"/>
                      <a:pt x="4787" y="11555"/>
                    </a:cubicBezTo>
                    <a:cubicBezTo>
                      <a:pt x="4847" y="11535"/>
                      <a:pt x="4911" y="11512"/>
                      <a:pt x="4971" y="11492"/>
                    </a:cubicBezTo>
                    <a:cubicBezTo>
                      <a:pt x="5034" y="11469"/>
                      <a:pt x="5098" y="11448"/>
                      <a:pt x="5161" y="11428"/>
                    </a:cubicBezTo>
                    <a:cubicBezTo>
                      <a:pt x="5275" y="11391"/>
                      <a:pt x="5386" y="11358"/>
                      <a:pt x="5496" y="11321"/>
                    </a:cubicBezTo>
                    <a:cubicBezTo>
                      <a:pt x="5616" y="11281"/>
                      <a:pt x="5733" y="11245"/>
                      <a:pt x="5854" y="11200"/>
                    </a:cubicBezTo>
                    <a:cubicBezTo>
                      <a:pt x="6094" y="11117"/>
                      <a:pt x="6335" y="11030"/>
                      <a:pt x="6576" y="10947"/>
                    </a:cubicBezTo>
                    <a:lnTo>
                      <a:pt x="6666" y="10916"/>
                    </a:lnTo>
                    <a:cubicBezTo>
                      <a:pt x="6753" y="10887"/>
                      <a:pt x="6840" y="10856"/>
                      <a:pt x="6924" y="10823"/>
                    </a:cubicBezTo>
                    <a:cubicBezTo>
                      <a:pt x="7041" y="10776"/>
                      <a:pt x="7158" y="10726"/>
                      <a:pt x="7278" y="10683"/>
                    </a:cubicBezTo>
                    <a:cubicBezTo>
                      <a:pt x="7392" y="10639"/>
                      <a:pt x="7506" y="10595"/>
                      <a:pt x="7620" y="10549"/>
                    </a:cubicBezTo>
                    <a:cubicBezTo>
                      <a:pt x="7676" y="10525"/>
                      <a:pt x="7733" y="10502"/>
                      <a:pt x="7790" y="10478"/>
                    </a:cubicBezTo>
                    <a:cubicBezTo>
                      <a:pt x="7840" y="10458"/>
                      <a:pt x="7894" y="10438"/>
                      <a:pt x="7944" y="10418"/>
                    </a:cubicBezTo>
                    <a:cubicBezTo>
                      <a:pt x="8058" y="10368"/>
                      <a:pt x="8171" y="10322"/>
                      <a:pt x="8288" y="10274"/>
                    </a:cubicBezTo>
                    <a:cubicBezTo>
                      <a:pt x="8405" y="10231"/>
                      <a:pt x="8519" y="10187"/>
                      <a:pt x="8632" y="10141"/>
                    </a:cubicBezTo>
                    <a:cubicBezTo>
                      <a:pt x="8689" y="10117"/>
                      <a:pt x="8746" y="10094"/>
                      <a:pt x="8803" y="10067"/>
                    </a:cubicBezTo>
                    <a:cubicBezTo>
                      <a:pt x="8860" y="10044"/>
                      <a:pt x="8917" y="10024"/>
                      <a:pt x="8974" y="10000"/>
                    </a:cubicBezTo>
                    <a:cubicBezTo>
                      <a:pt x="9031" y="9976"/>
                      <a:pt x="9088" y="9953"/>
                      <a:pt x="9145" y="9927"/>
                    </a:cubicBezTo>
                    <a:cubicBezTo>
                      <a:pt x="9202" y="9903"/>
                      <a:pt x="9262" y="9880"/>
                      <a:pt x="9319" y="9856"/>
                    </a:cubicBezTo>
                    <a:cubicBezTo>
                      <a:pt x="9399" y="9826"/>
                      <a:pt x="9479" y="9789"/>
                      <a:pt x="9563" y="9756"/>
                    </a:cubicBezTo>
                    <a:cubicBezTo>
                      <a:pt x="9600" y="9740"/>
                      <a:pt x="9640" y="9723"/>
                      <a:pt x="9680" y="9703"/>
                    </a:cubicBezTo>
                    <a:lnTo>
                      <a:pt x="9800" y="9642"/>
                    </a:lnTo>
                    <a:cubicBezTo>
                      <a:pt x="9853" y="9615"/>
                      <a:pt x="9904" y="9595"/>
                      <a:pt x="9954" y="9565"/>
                    </a:cubicBezTo>
                    <a:cubicBezTo>
                      <a:pt x="9977" y="9552"/>
                      <a:pt x="10001" y="9539"/>
                      <a:pt x="10021" y="9525"/>
                    </a:cubicBezTo>
                    <a:cubicBezTo>
                      <a:pt x="10034" y="9519"/>
                      <a:pt x="10048" y="9508"/>
                      <a:pt x="10057" y="9499"/>
                    </a:cubicBezTo>
                    <a:cubicBezTo>
                      <a:pt x="10077" y="9482"/>
                      <a:pt x="10101" y="9465"/>
                      <a:pt x="10114" y="9445"/>
                    </a:cubicBezTo>
                    <a:cubicBezTo>
                      <a:pt x="10128" y="9428"/>
                      <a:pt x="10137" y="9408"/>
                      <a:pt x="10151" y="9391"/>
                    </a:cubicBezTo>
                    <a:cubicBezTo>
                      <a:pt x="10158" y="9378"/>
                      <a:pt x="10165" y="9351"/>
                      <a:pt x="10168" y="9338"/>
                    </a:cubicBezTo>
                    <a:lnTo>
                      <a:pt x="10174" y="9321"/>
                    </a:lnTo>
                    <a:cubicBezTo>
                      <a:pt x="10182" y="9298"/>
                      <a:pt x="10182" y="9268"/>
                      <a:pt x="10185" y="9241"/>
                    </a:cubicBezTo>
                    <a:cubicBezTo>
                      <a:pt x="10191" y="9178"/>
                      <a:pt x="10194" y="9114"/>
                      <a:pt x="10191" y="9047"/>
                    </a:cubicBezTo>
                    <a:cubicBezTo>
                      <a:pt x="10188" y="8990"/>
                      <a:pt x="10188" y="8933"/>
                      <a:pt x="10182" y="8877"/>
                    </a:cubicBezTo>
                    <a:cubicBezTo>
                      <a:pt x="10171" y="8820"/>
                      <a:pt x="10165" y="8763"/>
                      <a:pt x="10154" y="8703"/>
                    </a:cubicBezTo>
                    <a:cubicBezTo>
                      <a:pt x="10141" y="8589"/>
                      <a:pt x="10125" y="8475"/>
                      <a:pt x="10101" y="8365"/>
                    </a:cubicBezTo>
                    <a:cubicBezTo>
                      <a:pt x="10077" y="8238"/>
                      <a:pt x="10044" y="8114"/>
                      <a:pt x="10014" y="7990"/>
                    </a:cubicBezTo>
                    <a:cubicBezTo>
                      <a:pt x="9981" y="7866"/>
                      <a:pt x="9947" y="7743"/>
                      <a:pt x="9907" y="7622"/>
                    </a:cubicBezTo>
                    <a:cubicBezTo>
                      <a:pt x="9830" y="7375"/>
                      <a:pt x="9750" y="7131"/>
                      <a:pt x="9670" y="6886"/>
                    </a:cubicBezTo>
                    <a:cubicBezTo>
                      <a:pt x="9509" y="6405"/>
                      <a:pt x="9342" y="5927"/>
                      <a:pt x="9178" y="5445"/>
                    </a:cubicBezTo>
                    <a:cubicBezTo>
                      <a:pt x="9138" y="5331"/>
                      <a:pt x="9101" y="5221"/>
                      <a:pt x="9061" y="5107"/>
                    </a:cubicBezTo>
                    <a:cubicBezTo>
                      <a:pt x="9021" y="4990"/>
                      <a:pt x="8984" y="4876"/>
                      <a:pt x="8941" y="4763"/>
                    </a:cubicBezTo>
                    <a:cubicBezTo>
                      <a:pt x="8847" y="4518"/>
                      <a:pt x="8753" y="4271"/>
                      <a:pt x="8663" y="4024"/>
                    </a:cubicBezTo>
                    <a:cubicBezTo>
                      <a:pt x="8579" y="3796"/>
                      <a:pt x="8502" y="3569"/>
                      <a:pt x="8422" y="3342"/>
                    </a:cubicBezTo>
                    <a:cubicBezTo>
                      <a:pt x="8379" y="3218"/>
                      <a:pt x="8339" y="3094"/>
                      <a:pt x="8288" y="2973"/>
                    </a:cubicBezTo>
                    <a:cubicBezTo>
                      <a:pt x="8242" y="2863"/>
                      <a:pt x="8195" y="2752"/>
                      <a:pt x="8148" y="2642"/>
                    </a:cubicBezTo>
                    <a:cubicBezTo>
                      <a:pt x="8044" y="2411"/>
                      <a:pt x="7937" y="2181"/>
                      <a:pt x="7847" y="1947"/>
                    </a:cubicBezTo>
                    <a:cubicBezTo>
                      <a:pt x="7827" y="1894"/>
                      <a:pt x="7807" y="1837"/>
                      <a:pt x="7790" y="1783"/>
                    </a:cubicBezTo>
                    <a:cubicBezTo>
                      <a:pt x="7766" y="1723"/>
                      <a:pt x="7743" y="1659"/>
                      <a:pt x="7720" y="1599"/>
                    </a:cubicBezTo>
                    <a:cubicBezTo>
                      <a:pt x="7700" y="1545"/>
                      <a:pt x="7676" y="1492"/>
                      <a:pt x="7653" y="1435"/>
                    </a:cubicBezTo>
                    <a:cubicBezTo>
                      <a:pt x="7633" y="1385"/>
                      <a:pt x="7606" y="1335"/>
                      <a:pt x="7586" y="1284"/>
                    </a:cubicBezTo>
                    <a:cubicBezTo>
                      <a:pt x="7536" y="1167"/>
                      <a:pt x="7479" y="1057"/>
                      <a:pt x="7428" y="943"/>
                    </a:cubicBezTo>
                    <a:cubicBezTo>
                      <a:pt x="7405" y="893"/>
                      <a:pt x="7385" y="840"/>
                      <a:pt x="7365" y="786"/>
                    </a:cubicBezTo>
                    <a:cubicBezTo>
                      <a:pt x="7345" y="736"/>
                      <a:pt x="7328" y="682"/>
                      <a:pt x="7305" y="633"/>
                    </a:cubicBezTo>
                    <a:cubicBezTo>
                      <a:pt x="7282" y="585"/>
                      <a:pt x="7258" y="539"/>
                      <a:pt x="7238" y="489"/>
                    </a:cubicBezTo>
                    <a:cubicBezTo>
                      <a:pt x="7218" y="442"/>
                      <a:pt x="7201" y="395"/>
                      <a:pt x="7181" y="348"/>
                    </a:cubicBezTo>
                    <a:cubicBezTo>
                      <a:pt x="7158" y="288"/>
                      <a:pt x="7131" y="228"/>
                      <a:pt x="7101" y="171"/>
                    </a:cubicBezTo>
                    <a:cubicBezTo>
                      <a:pt x="7091" y="154"/>
                      <a:pt x="7081" y="141"/>
                      <a:pt x="7071" y="124"/>
                    </a:cubicBezTo>
                    <a:cubicBezTo>
                      <a:pt x="7054" y="100"/>
                      <a:pt x="7038" y="77"/>
                      <a:pt x="7018" y="57"/>
                    </a:cubicBezTo>
                    <a:cubicBezTo>
                      <a:pt x="7001" y="43"/>
                      <a:pt x="6971" y="31"/>
                      <a:pt x="6951" y="20"/>
                    </a:cubicBezTo>
                    <a:cubicBezTo>
                      <a:pt x="6926" y="8"/>
                      <a:pt x="6897" y="1"/>
                      <a:pt x="6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7926737" y="1409944"/>
                <a:ext cx="424321" cy="149694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2088" extrusionOk="0">
                    <a:moveTo>
                      <a:pt x="5576" y="1"/>
                    </a:moveTo>
                    <a:cubicBezTo>
                      <a:pt x="5566" y="1"/>
                      <a:pt x="5556" y="1"/>
                      <a:pt x="5546" y="4"/>
                    </a:cubicBezTo>
                    <a:cubicBezTo>
                      <a:pt x="5506" y="8"/>
                      <a:pt x="5469" y="18"/>
                      <a:pt x="5429" y="28"/>
                    </a:cubicBezTo>
                    <a:cubicBezTo>
                      <a:pt x="5396" y="38"/>
                      <a:pt x="5359" y="48"/>
                      <a:pt x="5326" y="61"/>
                    </a:cubicBezTo>
                    <a:cubicBezTo>
                      <a:pt x="5306" y="68"/>
                      <a:pt x="5282" y="75"/>
                      <a:pt x="5261" y="81"/>
                    </a:cubicBezTo>
                    <a:cubicBezTo>
                      <a:pt x="5249" y="84"/>
                      <a:pt x="5238" y="88"/>
                      <a:pt x="5225" y="95"/>
                    </a:cubicBezTo>
                    <a:cubicBezTo>
                      <a:pt x="5158" y="121"/>
                      <a:pt x="5088" y="155"/>
                      <a:pt x="5021" y="185"/>
                    </a:cubicBezTo>
                    <a:cubicBezTo>
                      <a:pt x="4951" y="215"/>
                      <a:pt x="4877" y="242"/>
                      <a:pt x="4807" y="272"/>
                    </a:cubicBezTo>
                    <a:cubicBezTo>
                      <a:pt x="4667" y="325"/>
                      <a:pt x="4523" y="379"/>
                      <a:pt x="4379" y="430"/>
                    </a:cubicBezTo>
                    <a:cubicBezTo>
                      <a:pt x="4105" y="530"/>
                      <a:pt x="3827" y="623"/>
                      <a:pt x="3549" y="720"/>
                    </a:cubicBezTo>
                    <a:cubicBezTo>
                      <a:pt x="3463" y="747"/>
                      <a:pt x="3379" y="777"/>
                      <a:pt x="3295" y="807"/>
                    </a:cubicBezTo>
                    <a:cubicBezTo>
                      <a:pt x="3239" y="827"/>
                      <a:pt x="3185" y="847"/>
                      <a:pt x="3128" y="864"/>
                    </a:cubicBezTo>
                    <a:cubicBezTo>
                      <a:pt x="3061" y="887"/>
                      <a:pt x="2991" y="907"/>
                      <a:pt x="2921" y="927"/>
                    </a:cubicBezTo>
                    <a:cubicBezTo>
                      <a:pt x="2847" y="947"/>
                      <a:pt x="2773" y="971"/>
                      <a:pt x="2700" y="995"/>
                    </a:cubicBezTo>
                    <a:cubicBezTo>
                      <a:pt x="2402" y="1092"/>
                      <a:pt x="2108" y="1195"/>
                      <a:pt x="1814" y="1299"/>
                    </a:cubicBezTo>
                    <a:cubicBezTo>
                      <a:pt x="1526" y="1402"/>
                      <a:pt x="1235" y="1503"/>
                      <a:pt x="944" y="1606"/>
                    </a:cubicBezTo>
                    <a:cubicBezTo>
                      <a:pt x="803" y="1657"/>
                      <a:pt x="666" y="1717"/>
                      <a:pt x="526" y="1770"/>
                    </a:cubicBezTo>
                    <a:cubicBezTo>
                      <a:pt x="453" y="1801"/>
                      <a:pt x="379" y="1827"/>
                      <a:pt x="305" y="1858"/>
                    </a:cubicBezTo>
                    <a:cubicBezTo>
                      <a:pt x="238" y="1884"/>
                      <a:pt x="175" y="1918"/>
                      <a:pt x="108" y="1947"/>
                    </a:cubicBezTo>
                    <a:cubicBezTo>
                      <a:pt x="84" y="1958"/>
                      <a:pt x="61" y="1968"/>
                      <a:pt x="38" y="1978"/>
                    </a:cubicBezTo>
                    <a:cubicBezTo>
                      <a:pt x="24" y="1984"/>
                      <a:pt x="14" y="1995"/>
                      <a:pt x="8" y="2008"/>
                    </a:cubicBezTo>
                    <a:cubicBezTo>
                      <a:pt x="1" y="2021"/>
                      <a:pt x="1" y="2035"/>
                      <a:pt x="4" y="2048"/>
                    </a:cubicBezTo>
                    <a:cubicBezTo>
                      <a:pt x="12" y="2072"/>
                      <a:pt x="36" y="2088"/>
                      <a:pt x="58" y="2088"/>
                    </a:cubicBezTo>
                    <a:cubicBezTo>
                      <a:pt x="64" y="2088"/>
                      <a:pt x="69" y="2087"/>
                      <a:pt x="75" y="2085"/>
                    </a:cubicBezTo>
                    <a:cubicBezTo>
                      <a:pt x="152" y="2055"/>
                      <a:pt x="229" y="2025"/>
                      <a:pt x="302" y="1995"/>
                    </a:cubicBezTo>
                    <a:cubicBezTo>
                      <a:pt x="376" y="1964"/>
                      <a:pt x="450" y="1935"/>
                      <a:pt x="523" y="1907"/>
                    </a:cubicBezTo>
                    <a:cubicBezTo>
                      <a:pt x="663" y="1850"/>
                      <a:pt x="803" y="1790"/>
                      <a:pt x="944" y="1737"/>
                    </a:cubicBezTo>
                    <a:cubicBezTo>
                      <a:pt x="1015" y="1714"/>
                      <a:pt x="1081" y="1690"/>
                      <a:pt x="1152" y="1667"/>
                    </a:cubicBezTo>
                    <a:cubicBezTo>
                      <a:pt x="1228" y="1640"/>
                      <a:pt x="1305" y="1617"/>
                      <a:pt x="1382" y="1589"/>
                    </a:cubicBezTo>
                    <a:cubicBezTo>
                      <a:pt x="1523" y="1540"/>
                      <a:pt x="1666" y="1493"/>
                      <a:pt x="1810" y="1443"/>
                    </a:cubicBezTo>
                    <a:cubicBezTo>
                      <a:pt x="2101" y="1342"/>
                      <a:pt x="2392" y="1242"/>
                      <a:pt x="2687" y="1152"/>
                    </a:cubicBezTo>
                    <a:cubicBezTo>
                      <a:pt x="2760" y="1128"/>
                      <a:pt x="2833" y="1105"/>
                      <a:pt x="2907" y="1085"/>
                    </a:cubicBezTo>
                    <a:cubicBezTo>
                      <a:pt x="2984" y="1061"/>
                      <a:pt x="3058" y="1041"/>
                      <a:pt x="3131" y="1018"/>
                    </a:cubicBezTo>
                    <a:cubicBezTo>
                      <a:pt x="3188" y="1001"/>
                      <a:pt x="3245" y="984"/>
                      <a:pt x="3299" y="964"/>
                    </a:cubicBezTo>
                    <a:cubicBezTo>
                      <a:pt x="3315" y="958"/>
                      <a:pt x="3332" y="951"/>
                      <a:pt x="3349" y="947"/>
                    </a:cubicBezTo>
                    <a:cubicBezTo>
                      <a:pt x="3415" y="924"/>
                      <a:pt x="3480" y="901"/>
                      <a:pt x="3546" y="878"/>
                    </a:cubicBezTo>
                    <a:cubicBezTo>
                      <a:pt x="3824" y="780"/>
                      <a:pt x="4102" y="683"/>
                      <a:pt x="4383" y="586"/>
                    </a:cubicBezTo>
                    <a:cubicBezTo>
                      <a:pt x="4526" y="533"/>
                      <a:pt x="4673" y="483"/>
                      <a:pt x="4820" y="433"/>
                    </a:cubicBezTo>
                    <a:cubicBezTo>
                      <a:pt x="4891" y="410"/>
                      <a:pt x="4960" y="382"/>
                      <a:pt x="5031" y="356"/>
                    </a:cubicBezTo>
                    <a:cubicBezTo>
                      <a:pt x="5098" y="332"/>
                      <a:pt x="5165" y="305"/>
                      <a:pt x="5232" y="279"/>
                    </a:cubicBezTo>
                    <a:cubicBezTo>
                      <a:pt x="5289" y="255"/>
                      <a:pt x="5346" y="235"/>
                      <a:pt x="5402" y="219"/>
                    </a:cubicBezTo>
                    <a:cubicBezTo>
                      <a:pt x="5453" y="198"/>
                      <a:pt x="5506" y="182"/>
                      <a:pt x="5559" y="169"/>
                    </a:cubicBezTo>
                    <a:cubicBezTo>
                      <a:pt x="5573" y="165"/>
                      <a:pt x="5587" y="165"/>
                      <a:pt x="5599" y="165"/>
                    </a:cubicBezTo>
                    <a:lnTo>
                      <a:pt x="5619" y="169"/>
                    </a:lnTo>
                    <a:cubicBezTo>
                      <a:pt x="5630" y="172"/>
                      <a:pt x="5636" y="175"/>
                      <a:pt x="5647" y="178"/>
                    </a:cubicBezTo>
                    <a:lnTo>
                      <a:pt x="5660" y="198"/>
                    </a:lnTo>
                    <a:cubicBezTo>
                      <a:pt x="5673" y="212"/>
                      <a:pt x="5683" y="222"/>
                      <a:pt x="5690" y="239"/>
                    </a:cubicBezTo>
                    <a:cubicBezTo>
                      <a:pt x="5700" y="259"/>
                      <a:pt x="5710" y="282"/>
                      <a:pt x="5717" y="302"/>
                    </a:cubicBezTo>
                    <a:cubicBezTo>
                      <a:pt x="5723" y="325"/>
                      <a:pt x="5730" y="349"/>
                      <a:pt x="5733" y="369"/>
                    </a:cubicBezTo>
                    <a:cubicBezTo>
                      <a:pt x="5747" y="433"/>
                      <a:pt x="5757" y="496"/>
                      <a:pt x="5767" y="556"/>
                    </a:cubicBezTo>
                    <a:cubicBezTo>
                      <a:pt x="5770" y="580"/>
                      <a:pt x="5777" y="597"/>
                      <a:pt x="5794" y="610"/>
                    </a:cubicBezTo>
                    <a:cubicBezTo>
                      <a:pt x="5807" y="620"/>
                      <a:pt x="5827" y="626"/>
                      <a:pt x="5847" y="626"/>
                    </a:cubicBezTo>
                    <a:cubicBezTo>
                      <a:pt x="5863" y="626"/>
                      <a:pt x="5884" y="617"/>
                      <a:pt x="5897" y="600"/>
                    </a:cubicBezTo>
                    <a:cubicBezTo>
                      <a:pt x="5908" y="586"/>
                      <a:pt x="5917" y="566"/>
                      <a:pt x="5914" y="550"/>
                    </a:cubicBezTo>
                    <a:cubicBezTo>
                      <a:pt x="5908" y="506"/>
                      <a:pt x="5900" y="463"/>
                      <a:pt x="5891" y="419"/>
                    </a:cubicBezTo>
                    <a:cubicBezTo>
                      <a:pt x="5884" y="376"/>
                      <a:pt x="5877" y="336"/>
                      <a:pt x="5867" y="296"/>
                    </a:cubicBezTo>
                    <a:cubicBezTo>
                      <a:pt x="5860" y="259"/>
                      <a:pt x="5847" y="222"/>
                      <a:pt x="5834" y="185"/>
                    </a:cubicBezTo>
                    <a:cubicBezTo>
                      <a:pt x="5823" y="158"/>
                      <a:pt x="5810" y="132"/>
                      <a:pt x="5790" y="109"/>
                    </a:cubicBezTo>
                    <a:lnTo>
                      <a:pt x="5777" y="88"/>
                    </a:lnTo>
                    <a:cubicBezTo>
                      <a:pt x="5760" y="64"/>
                      <a:pt x="5737" y="44"/>
                      <a:pt x="5710" y="31"/>
                    </a:cubicBezTo>
                    <a:cubicBezTo>
                      <a:pt x="5700" y="28"/>
                      <a:pt x="5690" y="24"/>
                      <a:pt x="5680" y="21"/>
                    </a:cubicBezTo>
                    <a:cubicBezTo>
                      <a:pt x="5667" y="15"/>
                      <a:pt x="5650" y="11"/>
                      <a:pt x="5636" y="8"/>
                    </a:cubicBezTo>
                    <a:cubicBezTo>
                      <a:pt x="5623" y="1"/>
                      <a:pt x="5603" y="1"/>
                      <a:pt x="5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7888449" y="1571825"/>
                <a:ext cx="218470" cy="686599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9577" extrusionOk="0">
                    <a:moveTo>
                      <a:pt x="135" y="1"/>
                    </a:moveTo>
                    <a:cubicBezTo>
                      <a:pt x="121" y="1"/>
                      <a:pt x="107" y="3"/>
                      <a:pt x="93" y="7"/>
                    </a:cubicBezTo>
                    <a:cubicBezTo>
                      <a:pt x="60" y="21"/>
                      <a:pt x="33" y="44"/>
                      <a:pt x="16" y="78"/>
                    </a:cubicBezTo>
                    <a:cubicBezTo>
                      <a:pt x="0" y="111"/>
                      <a:pt x="0" y="145"/>
                      <a:pt x="10" y="181"/>
                    </a:cubicBezTo>
                    <a:cubicBezTo>
                      <a:pt x="24" y="234"/>
                      <a:pt x="40" y="288"/>
                      <a:pt x="53" y="342"/>
                    </a:cubicBezTo>
                    <a:cubicBezTo>
                      <a:pt x="67" y="395"/>
                      <a:pt x="81" y="452"/>
                      <a:pt x="97" y="506"/>
                    </a:cubicBezTo>
                    <a:cubicBezTo>
                      <a:pt x="133" y="620"/>
                      <a:pt x="174" y="730"/>
                      <a:pt x="207" y="844"/>
                    </a:cubicBezTo>
                    <a:cubicBezTo>
                      <a:pt x="244" y="961"/>
                      <a:pt x="277" y="1074"/>
                      <a:pt x="314" y="1188"/>
                    </a:cubicBezTo>
                    <a:cubicBezTo>
                      <a:pt x="357" y="1312"/>
                      <a:pt x="398" y="1432"/>
                      <a:pt x="438" y="1556"/>
                    </a:cubicBezTo>
                    <a:cubicBezTo>
                      <a:pt x="475" y="1666"/>
                      <a:pt x="508" y="1776"/>
                      <a:pt x="542" y="1887"/>
                    </a:cubicBezTo>
                    <a:cubicBezTo>
                      <a:pt x="578" y="2011"/>
                      <a:pt x="612" y="2131"/>
                      <a:pt x="649" y="2255"/>
                    </a:cubicBezTo>
                    <a:cubicBezTo>
                      <a:pt x="719" y="2499"/>
                      <a:pt x="789" y="2743"/>
                      <a:pt x="863" y="2988"/>
                    </a:cubicBezTo>
                    <a:cubicBezTo>
                      <a:pt x="899" y="3114"/>
                      <a:pt x="939" y="3238"/>
                      <a:pt x="980" y="3365"/>
                    </a:cubicBezTo>
                    <a:cubicBezTo>
                      <a:pt x="1016" y="3479"/>
                      <a:pt x="1053" y="3590"/>
                      <a:pt x="1090" y="3706"/>
                    </a:cubicBezTo>
                    <a:cubicBezTo>
                      <a:pt x="1127" y="3823"/>
                      <a:pt x="1160" y="3940"/>
                      <a:pt x="1200" y="4058"/>
                    </a:cubicBezTo>
                    <a:cubicBezTo>
                      <a:pt x="1244" y="4184"/>
                      <a:pt x="1285" y="4312"/>
                      <a:pt x="1328" y="4439"/>
                    </a:cubicBezTo>
                    <a:cubicBezTo>
                      <a:pt x="1405" y="4673"/>
                      <a:pt x="1475" y="4907"/>
                      <a:pt x="1549" y="5141"/>
                    </a:cubicBezTo>
                    <a:cubicBezTo>
                      <a:pt x="1629" y="5385"/>
                      <a:pt x="1699" y="5629"/>
                      <a:pt x="1773" y="5877"/>
                    </a:cubicBezTo>
                    <a:cubicBezTo>
                      <a:pt x="1842" y="6118"/>
                      <a:pt x="1919" y="6359"/>
                      <a:pt x="1987" y="6603"/>
                    </a:cubicBezTo>
                    <a:cubicBezTo>
                      <a:pt x="2020" y="6723"/>
                      <a:pt x="2057" y="6844"/>
                      <a:pt x="2090" y="6964"/>
                    </a:cubicBezTo>
                    <a:cubicBezTo>
                      <a:pt x="2123" y="7084"/>
                      <a:pt x="2163" y="7208"/>
                      <a:pt x="2200" y="7328"/>
                    </a:cubicBezTo>
                    <a:cubicBezTo>
                      <a:pt x="2271" y="7566"/>
                      <a:pt x="2338" y="7804"/>
                      <a:pt x="2404" y="8040"/>
                    </a:cubicBezTo>
                    <a:cubicBezTo>
                      <a:pt x="2418" y="8101"/>
                      <a:pt x="2438" y="8161"/>
                      <a:pt x="2455" y="8221"/>
                    </a:cubicBezTo>
                    <a:cubicBezTo>
                      <a:pt x="2472" y="8275"/>
                      <a:pt x="2492" y="8329"/>
                      <a:pt x="2505" y="8382"/>
                    </a:cubicBezTo>
                    <a:cubicBezTo>
                      <a:pt x="2525" y="8442"/>
                      <a:pt x="2541" y="8506"/>
                      <a:pt x="2562" y="8562"/>
                    </a:cubicBezTo>
                    <a:cubicBezTo>
                      <a:pt x="2578" y="8622"/>
                      <a:pt x="2598" y="8679"/>
                      <a:pt x="2619" y="8739"/>
                    </a:cubicBezTo>
                    <a:cubicBezTo>
                      <a:pt x="2652" y="8837"/>
                      <a:pt x="2682" y="8934"/>
                      <a:pt x="2712" y="9031"/>
                    </a:cubicBezTo>
                    <a:cubicBezTo>
                      <a:pt x="2739" y="9118"/>
                      <a:pt x="2759" y="9208"/>
                      <a:pt x="2779" y="9295"/>
                    </a:cubicBezTo>
                    <a:cubicBezTo>
                      <a:pt x="2790" y="9352"/>
                      <a:pt x="2799" y="9409"/>
                      <a:pt x="2806" y="9469"/>
                    </a:cubicBezTo>
                    <a:cubicBezTo>
                      <a:pt x="2813" y="9499"/>
                      <a:pt x="2822" y="9525"/>
                      <a:pt x="2846" y="9549"/>
                    </a:cubicBezTo>
                    <a:cubicBezTo>
                      <a:pt x="2867" y="9567"/>
                      <a:pt x="2892" y="9576"/>
                      <a:pt x="2918" y="9576"/>
                    </a:cubicBezTo>
                    <a:cubicBezTo>
                      <a:pt x="2922" y="9576"/>
                      <a:pt x="2926" y="9576"/>
                      <a:pt x="2930" y="9576"/>
                    </a:cubicBezTo>
                    <a:cubicBezTo>
                      <a:pt x="2990" y="9573"/>
                      <a:pt x="3046" y="9516"/>
                      <a:pt x="3040" y="9452"/>
                    </a:cubicBezTo>
                    <a:cubicBezTo>
                      <a:pt x="3006" y="9188"/>
                      <a:pt x="2933" y="8934"/>
                      <a:pt x="2853" y="8679"/>
                    </a:cubicBezTo>
                    <a:cubicBezTo>
                      <a:pt x="2816" y="8562"/>
                      <a:pt x="2779" y="8442"/>
                      <a:pt x="2745" y="8321"/>
                    </a:cubicBezTo>
                    <a:cubicBezTo>
                      <a:pt x="2712" y="8208"/>
                      <a:pt x="2676" y="8094"/>
                      <a:pt x="2645" y="7980"/>
                    </a:cubicBezTo>
                    <a:cubicBezTo>
                      <a:pt x="2615" y="7864"/>
                      <a:pt x="2585" y="7743"/>
                      <a:pt x="2552" y="7629"/>
                    </a:cubicBezTo>
                    <a:cubicBezTo>
                      <a:pt x="2518" y="7506"/>
                      <a:pt x="2484" y="7385"/>
                      <a:pt x="2452" y="7265"/>
                    </a:cubicBezTo>
                    <a:cubicBezTo>
                      <a:pt x="2381" y="7017"/>
                      <a:pt x="2314" y="6767"/>
                      <a:pt x="2248" y="6519"/>
                    </a:cubicBezTo>
                    <a:cubicBezTo>
                      <a:pt x="2180" y="6279"/>
                      <a:pt x="2110" y="6044"/>
                      <a:pt x="2043" y="5807"/>
                    </a:cubicBezTo>
                    <a:cubicBezTo>
                      <a:pt x="1973" y="5559"/>
                      <a:pt x="1903" y="5311"/>
                      <a:pt x="1830" y="5067"/>
                    </a:cubicBezTo>
                    <a:cubicBezTo>
                      <a:pt x="1759" y="4830"/>
                      <a:pt x="1689" y="4593"/>
                      <a:pt x="1612" y="4359"/>
                    </a:cubicBezTo>
                    <a:cubicBezTo>
                      <a:pt x="1572" y="4228"/>
                      <a:pt x="1532" y="4101"/>
                      <a:pt x="1488" y="3974"/>
                    </a:cubicBezTo>
                    <a:cubicBezTo>
                      <a:pt x="1451" y="3857"/>
                      <a:pt x="1421" y="3743"/>
                      <a:pt x="1385" y="3626"/>
                    </a:cubicBezTo>
                    <a:cubicBezTo>
                      <a:pt x="1308" y="3389"/>
                      <a:pt x="1228" y="3151"/>
                      <a:pt x="1150" y="2911"/>
                    </a:cubicBezTo>
                    <a:cubicBezTo>
                      <a:pt x="1073" y="2667"/>
                      <a:pt x="1000" y="2419"/>
                      <a:pt x="923" y="2175"/>
                    </a:cubicBezTo>
                    <a:cubicBezTo>
                      <a:pt x="883" y="2051"/>
                      <a:pt x="846" y="1930"/>
                      <a:pt x="809" y="1810"/>
                    </a:cubicBezTo>
                    <a:cubicBezTo>
                      <a:pt x="776" y="1699"/>
                      <a:pt x="739" y="1589"/>
                      <a:pt x="703" y="1483"/>
                    </a:cubicBezTo>
                    <a:cubicBezTo>
                      <a:pt x="658" y="1362"/>
                      <a:pt x="618" y="1242"/>
                      <a:pt x="578" y="1121"/>
                    </a:cubicBezTo>
                    <a:cubicBezTo>
                      <a:pt x="538" y="1004"/>
                      <a:pt x="505" y="887"/>
                      <a:pt x="471" y="773"/>
                    </a:cubicBezTo>
                    <a:cubicBezTo>
                      <a:pt x="438" y="653"/>
                      <a:pt x="402" y="539"/>
                      <a:pt x="361" y="422"/>
                    </a:cubicBezTo>
                    <a:cubicBezTo>
                      <a:pt x="345" y="369"/>
                      <a:pt x="331" y="315"/>
                      <a:pt x="314" y="259"/>
                    </a:cubicBezTo>
                    <a:cubicBezTo>
                      <a:pt x="301" y="205"/>
                      <a:pt x="288" y="148"/>
                      <a:pt x="268" y="94"/>
                    </a:cubicBezTo>
                    <a:cubicBezTo>
                      <a:pt x="249" y="38"/>
                      <a:pt x="193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8020807" y="2155689"/>
                <a:ext cx="30257" cy="26956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6" extrusionOk="0">
                    <a:moveTo>
                      <a:pt x="210" y="0"/>
                    </a:moveTo>
                    <a:cubicBezTo>
                      <a:pt x="190" y="0"/>
                      <a:pt x="170" y="4"/>
                      <a:pt x="150" y="10"/>
                    </a:cubicBezTo>
                    <a:cubicBezTo>
                      <a:pt x="53" y="44"/>
                      <a:pt x="0" y="154"/>
                      <a:pt x="33" y="251"/>
                    </a:cubicBezTo>
                    <a:cubicBezTo>
                      <a:pt x="60" y="328"/>
                      <a:pt x="134" y="375"/>
                      <a:pt x="213" y="375"/>
                    </a:cubicBezTo>
                    <a:cubicBezTo>
                      <a:pt x="233" y="375"/>
                      <a:pt x="254" y="372"/>
                      <a:pt x="274" y="365"/>
                    </a:cubicBezTo>
                    <a:cubicBezTo>
                      <a:pt x="368" y="331"/>
                      <a:pt x="422" y="225"/>
                      <a:pt x="388" y="128"/>
                    </a:cubicBezTo>
                    <a:cubicBezTo>
                      <a:pt x="361" y="50"/>
                      <a:pt x="288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7990550" y="2051376"/>
                <a:ext cx="30042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75" extrusionOk="0">
                    <a:moveTo>
                      <a:pt x="208" y="1"/>
                    </a:moveTo>
                    <a:cubicBezTo>
                      <a:pt x="188" y="1"/>
                      <a:pt x="168" y="4"/>
                      <a:pt x="148" y="11"/>
                    </a:cubicBezTo>
                    <a:cubicBezTo>
                      <a:pt x="51" y="44"/>
                      <a:pt x="1" y="151"/>
                      <a:pt x="34" y="248"/>
                    </a:cubicBezTo>
                    <a:cubicBezTo>
                      <a:pt x="58" y="325"/>
                      <a:pt x="133" y="375"/>
                      <a:pt x="210" y="375"/>
                    </a:cubicBezTo>
                    <a:cubicBezTo>
                      <a:pt x="229" y="375"/>
                      <a:pt x="249" y="372"/>
                      <a:pt x="268" y="365"/>
                    </a:cubicBezTo>
                    <a:cubicBezTo>
                      <a:pt x="365" y="332"/>
                      <a:pt x="418" y="221"/>
                      <a:pt x="385" y="127"/>
                    </a:cubicBezTo>
                    <a:cubicBezTo>
                      <a:pt x="359" y="51"/>
                      <a:pt x="285" y="1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7959862" y="1947996"/>
                <a:ext cx="33125" cy="2946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1" extrusionOk="0">
                    <a:moveTo>
                      <a:pt x="231" y="0"/>
                    </a:moveTo>
                    <a:cubicBezTo>
                      <a:pt x="209" y="0"/>
                      <a:pt x="186" y="4"/>
                      <a:pt x="164" y="11"/>
                    </a:cubicBezTo>
                    <a:cubicBezTo>
                      <a:pt x="61" y="48"/>
                      <a:pt x="0" y="169"/>
                      <a:pt x="37" y="272"/>
                    </a:cubicBezTo>
                    <a:cubicBezTo>
                      <a:pt x="67" y="357"/>
                      <a:pt x="148" y="410"/>
                      <a:pt x="233" y="410"/>
                    </a:cubicBezTo>
                    <a:cubicBezTo>
                      <a:pt x="255" y="410"/>
                      <a:pt x="277" y="407"/>
                      <a:pt x="298" y="399"/>
                    </a:cubicBezTo>
                    <a:cubicBezTo>
                      <a:pt x="405" y="362"/>
                      <a:pt x="462" y="245"/>
                      <a:pt x="425" y="138"/>
                    </a:cubicBezTo>
                    <a:cubicBezTo>
                      <a:pt x="396" y="53"/>
                      <a:pt x="317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7937062" y="1851498"/>
                <a:ext cx="26959" cy="2387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33" extrusionOk="0">
                    <a:moveTo>
                      <a:pt x="189" y="0"/>
                    </a:moveTo>
                    <a:cubicBezTo>
                      <a:pt x="171" y="0"/>
                      <a:pt x="153" y="3"/>
                      <a:pt x="135" y="10"/>
                    </a:cubicBezTo>
                    <a:cubicBezTo>
                      <a:pt x="48" y="39"/>
                      <a:pt x="1" y="136"/>
                      <a:pt x="31" y="220"/>
                    </a:cubicBezTo>
                    <a:cubicBezTo>
                      <a:pt x="55" y="289"/>
                      <a:pt x="121" y="333"/>
                      <a:pt x="191" y="333"/>
                    </a:cubicBezTo>
                    <a:cubicBezTo>
                      <a:pt x="209" y="333"/>
                      <a:pt x="227" y="330"/>
                      <a:pt x="245" y="324"/>
                    </a:cubicBezTo>
                    <a:cubicBezTo>
                      <a:pt x="329" y="294"/>
                      <a:pt x="375" y="197"/>
                      <a:pt x="349" y="113"/>
                    </a:cubicBezTo>
                    <a:cubicBezTo>
                      <a:pt x="325" y="44"/>
                      <a:pt x="259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7910963" y="1759588"/>
                <a:ext cx="28106" cy="2516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51" extrusionOk="0">
                    <a:moveTo>
                      <a:pt x="196" y="0"/>
                    </a:moveTo>
                    <a:cubicBezTo>
                      <a:pt x="176" y="0"/>
                      <a:pt x="157" y="3"/>
                      <a:pt x="137" y="11"/>
                    </a:cubicBezTo>
                    <a:cubicBezTo>
                      <a:pt x="47" y="40"/>
                      <a:pt x="0" y="141"/>
                      <a:pt x="31" y="231"/>
                    </a:cubicBezTo>
                    <a:cubicBezTo>
                      <a:pt x="54" y="303"/>
                      <a:pt x="124" y="350"/>
                      <a:pt x="197" y="350"/>
                    </a:cubicBezTo>
                    <a:cubicBezTo>
                      <a:pt x="215" y="350"/>
                      <a:pt x="233" y="347"/>
                      <a:pt x="251" y="341"/>
                    </a:cubicBezTo>
                    <a:cubicBezTo>
                      <a:pt x="341" y="308"/>
                      <a:pt x="392" y="208"/>
                      <a:pt x="361" y="117"/>
                    </a:cubicBezTo>
                    <a:cubicBezTo>
                      <a:pt x="335" y="47"/>
                      <a:pt x="268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7885581" y="1666173"/>
                <a:ext cx="26888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7" extrusionOk="0">
                    <a:moveTo>
                      <a:pt x="184" y="0"/>
                    </a:moveTo>
                    <a:cubicBezTo>
                      <a:pt x="166" y="0"/>
                      <a:pt x="148" y="3"/>
                      <a:pt x="130" y="9"/>
                    </a:cubicBezTo>
                    <a:cubicBezTo>
                      <a:pt x="47" y="39"/>
                      <a:pt x="0" y="136"/>
                      <a:pt x="30" y="223"/>
                    </a:cubicBezTo>
                    <a:cubicBezTo>
                      <a:pt x="54" y="292"/>
                      <a:pt x="118" y="336"/>
                      <a:pt x="187" y="336"/>
                    </a:cubicBezTo>
                    <a:cubicBezTo>
                      <a:pt x="205" y="336"/>
                      <a:pt x="223" y="333"/>
                      <a:pt x="241" y="327"/>
                    </a:cubicBezTo>
                    <a:cubicBezTo>
                      <a:pt x="328" y="297"/>
                      <a:pt x="374" y="200"/>
                      <a:pt x="344" y="113"/>
                    </a:cubicBezTo>
                    <a:cubicBezTo>
                      <a:pt x="320" y="44"/>
                      <a:pt x="254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7815028" y="1671263"/>
                <a:ext cx="85897" cy="5075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708" extrusionOk="0">
                    <a:moveTo>
                      <a:pt x="1091" y="0"/>
                    </a:moveTo>
                    <a:cubicBezTo>
                      <a:pt x="1083" y="0"/>
                      <a:pt x="1076" y="1"/>
                      <a:pt x="1068" y="2"/>
                    </a:cubicBezTo>
                    <a:cubicBezTo>
                      <a:pt x="1007" y="11"/>
                      <a:pt x="950" y="25"/>
                      <a:pt x="893" y="31"/>
                    </a:cubicBezTo>
                    <a:cubicBezTo>
                      <a:pt x="840" y="39"/>
                      <a:pt x="787" y="45"/>
                      <a:pt x="733" y="48"/>
                    </a:cubicBezTo>
                    <a:cubicBezTo>
                      <a:pt x="706" y="48"/>
                      <a:pt x="679" y="48"/>
                      <a:pt x="656" y="45"/>
                    </a:cubicBezTo>
                    <a:cubicBezTo>
                      <a:pt x="626" y="45"/>
                      <a:pt x="599" y="48"/>
                      <a:pt x="572" y="48"/>
                    </a:cubicBezTo>
                    <a:cubicBezTo>
                      <a:pt x="509" y="51"/>
                      <a:pt x="446" y="62"/>
                      <a:pt x="382" y="79"/>
                    </a:cubicBezTo>
                    <a:cubicBezTo>
                      <a:pt x="368" y="82"/>
                      <a:pt x="358" y="85"/>
                      <a:pt x="348" y="88"/>
                    </a:cubicBezTo>
                    <a:cubicBezTo>
                      <a:pt x="302" y="105"/>
                      <a:pt x="254" y="129"/>
                      <a:pt x="211" y="156"/>
                    </a:cubicBezTo>
                    <a:cubicBezTo>
                      <a:pt x="177" y="172"/>
                      <a:pt x="151" y="196"/>
                      <a:pt x="121" y="216"/>
                    </a:cubicBezTo>
                    <a:cubicBezTo>
                      <a:pt x="91" y="242"/>
                      <a:pt x="57" y="276"/>
                      <a:pt x="41" y="312"/>
                    </a:cubicBezTo>
                    <a:cubicBezTo>
                      <a:pt x="17" y="349"/>
                      <a:pt x="4" y="389"/>
                      <a:pt x="1" y="433"/>
                    </a:cubicBezTo>
                    <a:cubicBezTo>
                      <a:pt x="1" y="473"/>
                      <a:pt x="10" y="510"/>
                      <a:pt x="27" y="547"/>
                    </a:cubicBezTo>
                    <a:cubicBezTo>
                      <a:pt x="44" y="587"/>
                      <a:pt x="74" y="617"/>
                      <a:pt x="108" y="641"/>
                    </a:cubicBezTo>
                    <a:cubicBezTo>
                      <a:pt x="174" y="690"/>
                      <a:pt x="262" y="707"/>
                      <a:pt x="345" y="707"/>
                    </a:cubicBezTo>
                    <a:cubicBezTo>
                      <a:pt x="395" y="707"/>
                      <a:pt x="446" y="707"/>
                      <a:pt x="499" y="704"/>
                    </a:cubicBezTo>
                    <a:cubicBezTo>
                      <a:pt x="509" y="704"/>
                      <a:pt x="523" y="701"/>
                      <a:pt x="532" y="701"/>
                    </a:cubicBezTo>
                    <a:cubicBezTo>
                      <a:pt x="566" y="698"/>
                      <a:pt x="599" y="694"/>
                      <a:pt x="629" y="690"/>
                    </a:cubicBezTo>
                    <a:cubicBezTo>
                      <a:pt x="656" y="690"/>
                      <a:pt x="686" y="687"/>
                      <a:pt x="713" y="681"/>
                    </a:cubicBezTo>
                    <a:cubicBezTo>
                      <a:pt x="743" y="670"/>
                      <a:pt x="770" y="657"/>
                      <a:pt x="800" y="641"/>
                    </a:cubicBezTo>
                    <a:cubicBezTo>
                      <a:pt x="847" y="607"/>
                      <a:pt x="877" y="553"/>
                      <a:pt x="860" y="493"/>
                    </a:cubicBezTo>
                    <a:cubicBezTo>
                      <a:pt x="853" y="460"/>
                      <a:pt x="830" y="430"/>
                      <a:pt x="800" y="413"/>
                    </a:cubicBezTo>
                    <a:cubicBezTo>
                      <a:pt x="779" y="399"/>
                      <a:pt x="758" y="395"/>
                      <a:pt x="736" y="395"/>
                    </a:cubicBezTo>
                    <a:cubicBezTo>
                      <a:pt x="727" y="395"/>
                      <a:pt x="717" y="395"/>
                      <a:pt x="706" y="397"/>
                    </a:cubicBezTo>
                    <a:cubicBezTo>
                      <a:pt x="679" y="400"/>
                      <a:pt x="653" y="400"/>
                      <a:pt x="626" y="403"/>
                    </a:cubicBezTo>
                    <a:cubicBezTo>
                      <a:pt x="606" y="406"/>
                      <a:pt x="586" y="409"/>
                      <a:pt x="563" y="413"/>
                    </a:cubicBezTo>
                    <a:cubicBezTo>
                      <a:pt x="523" y="420"/>
                      <a:pt x="486" y="426"/>
                      <a:pt x="446" y="433"/>
                    </a:cubicBezTo>
                    <a:cubicBezTo>
                      <a:pt x="419" y="435"/>
                      <a:pt x="393" y="436"/>
                      <a:pt x="367" y="436"/>
                    </a:cubicBezTo>
                    <a:cubicBezTo>
                      <a:pt x="342" y="436"/>
                      <a:pt x="317" y="435"/>
                      <a:pt x="291" y="433"/>
                    </a:cubicBezTo>
                    <a:cubicBezTo>
                      <a:pt x="302" y="417"/>
                      <a:pt x="318" y="403"/>
                      <a:pt x="332" y="389"/>
                    </a:cubicBezTo>
                    <a:cubicBezTo>
                      <a:pt x="365" y="366"/>
                      <a:pt x="402" y="349"/>
                      <a:pt x="442" y="332"/>
                    </a:cubicBezTo>
                    <a:cubicBezTo>
                      <a:pt x="492" y="316"/>
                      <a:pt x="543" y="299"/>
                      <a:pt x="592" y="289"/>
                    </a:cubicBezTo>
                    <a:cubicBezTo>
                      <a:pt x="646" y="276"/>
                      <a:pt x="699" y="272"/>
                      <a:pt x="753" y="263"/>
                    </a:cubicBezTo>
                    <a:cubicBezTo>
                      <a:pt x="807" y="249"/>
                      <a:pt x="864" y="236"/>
                      <a:pt x="920" y="229"/>
                    </a:cubicBezTo>
                    <a:cubicBezTo>
                      <a:pt x="987" y="219"/>
                      <a:pt x="1051" y="206"/>
                      <a:pt x="1114" y="196"/>
                    </a:cubicBezTo>
                    <a:cubicBezTo>
                      <a:pt x="1168" y="186"/>
                      <a:pt x="1198" y="125"/>
                      <a:pt x="1188" y="76"/>
                    </a:cubicBezTo>
                    <a:cubicBezTo>
                      <a:pt x="1181" y="48"/>
                      <a:pt x="1165" y="28"/>
                      <a:pt x="1141" y="15"/>
                    </a:cubicBezTo>
                    <a:cubicBezTo>
                      <a:pt x="1124" y="4"/>
                      <a:pt x="1108" y="0"/>
                      <a:pt x="1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7839478" y="1761667"/>
                <a:ext cx="89984" cy="54128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55" extrusionOk="0">
                    <a:moveTo>
                      <a:pt x="1147" y="0"/>
                    </a:moveTo>
                    <a:cubicBezTo>
                      <a:pt x="1139" y="0"/>
                      <a:pt x="1130" y="1"/>
                      <a:pt x="1121" y="2"/>
                    </a:cubicBezTo>
                    <a:cubicBezTo>
                      <a:pt x="1017" y="15"/>
                      <a:pt x="914" y="31"/>
                      <a:pt x="810" y="45"/>
                    </a:cubicBezTo>
                    <a:cubicBezTo>
                      <a:pt x="760" y="51"/>
                      <a:pt x="707" y="59"/>
                      <a:pt x="656" y="65"/>
                    </a:cubicBezTo>
                    <a:cubicBezTo>
                      <a:pt x="606" y="72"/>
                      <a:pt x="552" y="79"/>
                      <a:pt x="503" y="85"/>
                    </a:cubicBezTo>
                    <a:cubicBezTo>
                      <a:pt x="449" y="95"/>
                      <a:pt x="395" y="112"/>
                      <a:pt x="345" y="129"/>
                    </a:cubicBezTo>
                    <a:lnTo>
                      <a:pt x="335" y="132"/>
                    </a:lnTo>
                    <a:cubicBezTo>
                      <a:pt x="282" y="149"/>
                      <a:pt x="228" y="172"/>
                      <a:pt x="182" y="202"/>
                    </a:cubicBezTo>
                    <a:cubicBezTo>
                      <a:pt x="125" y="239"/>
                      <a:pt x="68" y="289"/>
                      <a:pt x="34" y="352"/>
                    </a:cubicBezTo>
                    <a:cubicBezTo>
                      <a:pt x="14" y="386"/>
                      <a:pt x="11" y="416"/>
                      <a:pt x="4" y="453"/>
                    </a:cubicBezTo>
                    <a:cubicBezTo>
                      <a:pt x="1" y="470"/>
                      <a:pt x="1" y="483"/>
                      <a:pt x="1" y="500"/>
                    </a:cubicBezTo>
                    <a:cubicBezTo>
                      <a:pt x="4" y="540"/>
                      <a:pt x="14" y="576"/>
                      <a:pt x="31" y="613"/>
                    </a:cubicBezTo>
                    <a:cubicBezTo>
                      <a:pt x="48" y="647"/>
                      <a:pt x="74" y="677"/>
                      <a:pt x="105" y="697"/>
                    </a:cubicBezTo>
                    <a:cubicBezTo>
                      <a:pt x="137" y="721"/>
                      <a:pt x="178" y="737"/>
                      <a:pt x="218" y="744"/>
                    </a:cubicBezTo>
                    <a:cubicBezTo>
                      <a:pt x="245" y="751"/>
                      <a:pt x="271" y="755"/>
                      <a:pt x="297" y="755"/>
                    </a:cubicBezTo>
                    <a:cubicBezTo>
                      <a:pt x="305" y="755"/>
                      <a:pt x="314" y="755"/>
                      <a:pt x="322" y="754"/>
                    </a:cubicBezTo>
                    <a:cubicBezTo>
                      <a:pt x="378" y="751"/>
                      <a:pt x="432" y="744"/>
                      <a:pt x="486" y="737"/>
                    </a:cubicBezTo>
                    <a:cubicBezTo>
                      <a:pt x="515" y="734"/>
                      <a:pt x="546" y="731"/>
                      <a:pt x="576" y="727"/>
                    </a:cubicBezTo>
                    <a:cubicBezTo>
                      <a:pt x="593" y="727"/>
                      <a:pt x="609" y="724"/>
                      <a:pt x="629" y="724"/>
                    </a:cubicBezTo>
                    <a:cubicBezTo>
                      <a:pt x="653" y="721"/>
                      <a:pt x="676" y="717"/>
                      <a:pt x="703" y="710"/>
                    </a:cubicBezTo>
                    <a:cubicBezTo>
                      <a:pt x="750" y="701"/>
                      <a:pt x="784" y="653"/>
                      <a:pt x="787" y="607"/>
                    </a:cubicBezTo>
                    <a:cubicBezTo>
                      <a:pt x="787" y="550"/>
                      <a:pt x="736" y="493"/>
                      <a:pt x="676" y="493"/>
                    </a:cubicBezTo>
                    <a:cubicBezTo>
                      <a:pt x="643" y="493"/>
                      <a:pt x="609" y="500"/>
                      <a:pt x="576" y="507"/>
                    </a:cubicBezTo>
                    <a:cubicBezTo>
                      <a:pt x="536" y="510"/>
                      <a:pt x="495" y="510"/>
                      <a:pt x="452" y="510"/>
                    </a:cubicBezTo>
                    <a:cubicBezTo>
                      <a:pt x="409" y="510"/>
                      <a:pt x="362" y="510"/>
                      <a:pt x="318" y="503"/>
                    </a:cubicBezTo>
                    <a:cubicBezTo>
                      <a:pt x="298" y="500"/>
                      <a:pt x="278" y="493"/>
                      <a:pt x="258" y="486"/>
                    </a:cubicBezTo>
                    <a:lnTo>
                      <a:pt x="262" y="483"/>
                    </a:lnTo>
                    <a:cubicBezTo>
                      <a:pt x="271" y="473"/>
                      <a:pt x="282" y="463"/>
                      <a:pt x="292" y="456"/>
                    </a:cubicBezTo>
                    <a:cubicBezTo>
                      <a:pt x="349" y="416"/>
                      <a:pt x="412" y="386"/>
                      <a:pt x="472" y="360"/>
                    </a:cubicBezTo>
                    <a:cubicBezTo>
                      <a:pt x="579" y="320"/>
                      <a:pt x="686" y="286"/>
                      <a:pt x="796" y="263"/>
                    </a:cubicBezTo>
                    <a:cubicBezTo>
                      <a:pt x="920" y="239"/>
                      <a:pt x="1048" y="219"/>
                      <a:pt x="1171" y="202"/>
                    </a:cubicBezTo>
                    <a:cubicBezTo>
                      <a:pt x="1198" y="199"/>
                      <a:pt x="1221" y="175"/>
                      <a:pt x="1235" y="155"/>
                    </a:cubicBezTo>
                    <a:cubicBezTo>
                      <a:pt x="1248" y="132"/>
                      <a:pt x="1255" y="102"/>
                      <a:pt x="1248" y="79"/>
                    </a:cubicBezTo>
                    <a:cubicBezTo>
                      <a:pt x="1241" y="51"/>
                      <a:pt x="1225" y="28"/>
                      <a:pt x="1201" y="15"/>
                    </a:cubicBezTo>
                    <a:cubicBezTo>
                      <a:pt x="1183" y="3"/>
                      <a:pt x="1166" y="0"/>
                      <a:pt x="1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7865433" y="1854509"/>
                <a:ext cx="92135" cy="5369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49" extrusionOk="0">
                    <a:moveTo>
                      <a:pt x="1176" y="0"/>
                    </a:moveTo>
                    <a:cubicBezTo>
                      <a:pt x="1174" y="0"/>
                      <a:pt x="1172" y="0"/>
                      <a:pt x="1170" y="1"/>
                    </a:cubicBezTo>
                    <a:cubicBezTo>
                      <a:pt x="1100" y="8"/>
                      <a:pt x="1027" y="14"/>
                      <a:pt x="956" y="24"/>
                    </a:cubicBezTo>
                    <a:cubicBezTo>
                      <a:pt x="903" y="31"/>
                      <a:pt x="849" y="44"/>
                      <a:pt x="792" y="58"/>
                    </a:cubicBezTo>
                    <a:cubicBezTo>
                      <a:pt x="735" y="71"/>
                      <a:pt x="675" y="84"/>
                      <a:pt x="615" y="98"/>
                    </a:cubicBezTo>
                    <a:cubicBezTo>
                      <a:pt x="562" y="115"/>
                      <a:pt x="508" y="131"/>
                      <a:pt x="451" y="148"/>
                    </a:cubicBezTo>
                    <a:cubicBezTo>
                      <a:pt x="398" y="164"/>
                      <a:pt x="345" y="181"/>
                      <a:pt x="291" y="198"/>
                    </a:cubicBezTo>
                    <a:lnTo>
                      <a:pt x="281" y="201"/>
                    </a:lnTo>
                    <a:cubicBezTo>
                      <a:pt x="227" y="221"/>
                      <a:pt x="174" y="238"/>
                      <a:pt x="127" y="269"/>
                    </a:cubicBezTo>
                    <a:cubicBezTo>
                      <a:pt x="101" y="289"/>
                      <a:pt x="73" y="309"/>
                      <a:pt x="53" y="335"/>
                    </a:cubicBezTo>
                    <a:cubicBezTo>
                      <a:pt x="30" y="359"/>
                      <a:pt x="10" y="389"/>
                      <a:pt x="3" y="422"/>
                    </a:cubicBezTo>
                    <a:cubicBezTo>
                      <a:pt x="0" y="452"/>
                      <a:pt x="0" y="465"/>
                      <a:pt x="3" y="493"/>
                    </a:cubicBezTo>
                    <a:cubicBezTo>
                      <a:pt x="7" y="516"/>
                      <a:pt x="13" y="536"/>
                      <a:pt x="23" y="553"/>
                    </a:cubicBezTo>
                    <a:cubicBezTo>
                      <a:pt x="36" y="579"/>
                      <a:pt x="53" y="603"/>
                      <a:pt x="73" y="623"/>
                    </a:cubicBezTo>
                    <a:cubicBezTo>
                      <a:pt x="87" y="636"/>
                      <a:pt x="104" y="646"/>
                      <a:pt x="121" y="660"/>
                    </a:cubicBezTo>
                    <a:cubicBezTo>
                      <a:pt x="144" y="676"/>
                      <a:pt x="167" y="693"/>
                      <a:pt x="197" y="706"/>
                    </a:cubicBezTo>
                    <a:cubicBezTo>
                      <a:pt x="234" y="726"/>
                      <a:pt x="274" y="737"/>
                      <a:pt x="321" y="743"/>
                    </a:cubicBezTo>
                    <a:cubicBezTo>
                      <a:pt x="345" y="746"/>
                      <a:pt x="371" y="746"/>
                      <a:pt x="398" y="746"/>
                    </a:cubicBezTo>
                    <a:cubicBezTo>
                      <a:pt x="420" y="748"/>
                      <a:pt x="443" y="749"/>
                      <a:pt x="465" y="749"/>
                    </a:cubicBezTo>
                    <a:cubicBezTo>
                      <a:pt x="506" y="749"/>
                      <a:pt x="546" y="745"/>
                      <a:pt x="585" y="737"/>
                    </a:cubicBezTo>
                    <a:cubicBezTo>
                      <a:pt x="625" y="730"/>
                      <a:pt x="655" y="696"/>
                      <a:pt x="666" y="660"/>
                    </a:cubicBezTo>
                    <a:cubicBezTo>
                      <a:pt x="672" y="643"/>
                      <a:pt x="672" y="623"/>
                      <a:pt x="666" y="603"/>
                    </a:cubicBezTo>
                    <a:cubicBezTo>
                      <a:pt x="662" y="576"/>
                      <a:pt x="642" y="546"/>
                      <a:pt x="615" y="536"/>
                    </a:cubicBezTo>
                    <a:cubicBezTo>
                      <a:pt x="602" y="530"/>
                      <a:pt x="592" y="522"/>
                      <a:pt x="578" y="519"/>
                    </a:cubicBezTo>
                    <a:cubicBezTo>
                      <a:pt x="565" y="516"/>
                      <a:pt x="552" y="513"/>
                      <a:pt x="538" y="513"/>
                    </a:cubicBezTo>
                    <a:cubicBezTo>
                      <a:pt x="528" y="509"/>
                      <a:pt x="515" y="509"/>
                      <a:pt x="502" y="509"/>
                    </a:cubicBezTo>
                    <a:cubicBezTo>
                      <a:pt x="478" y="509"/>
                      <a:pt x="451" y="505"/>
                      <a:pt x="428" y="505"/>
                    </a:cubicBezTo>
                    <a:cubicBezTo>
                      <a:pt x="401" y="505"/>
                      <a:pt x="374" y="507"/>
                      <a:pt x="348" y="507"/>
                    </a:cubicBezTo>
                    <a:cubicBezTo>
                      <a:pt x="334" y="507"/>
                      <a:pt x="321" y="507"/>
                      <a:pt x="308" y="505"/>
                    </a:cubicBezTo>
                    <a:cubicBezTo>
                      <a:pt x="294" y="502"/>
                      <a:pt x="281" y="499"/>
                      <a:pt x="267" y="496"/>
                    </a:cubicBezTo>
                    <a:cubicBezTo>
                      <a:pt x="257" y="493"/>
                      <a:pt x="251" y="485"/>
                      <a:pt x="244" y="482"/>
                    </a:cubicBezTo>
                    <a:cubicBezTo>
                      <a:pt x="264" y="469"/>
                      <a:pt x="284" y="459"/>
                      <a:pt x="308" y="449"/>
                    </a:cubicBezTo>
                    <a:cubicBezTo>
                      <a:pt x="357" y="429"/>
                      <a:pt x="411" y="412"/>
                      <a:pt x="468" y="395"/>
                    </a:cubicBezTo>
                    <a:cubicBezTo>
                      <a:pt x="532" y="375"/>
                      <a:pt x="595" y="352"/>
                      <a:pt x="658" y="332"/>
                    </a:cubicBezTo>
                    <a:cubicBezTo>
                      <a:pt x="723" y="312"/>
                      <a:pt x="789" y="295"/>
                      <a:pt x="856" y="282"/>
                    </a:cubicBezTo>
                    <a:cubicBezTo>
                      <a:pt x="919" y="265"/>
                      <a:pt x="983" y="255"/>
                      <a:pt x="1047" y="245"/>
                    </a:cubicBezTo>
                    <a:cubicBezTo>
                      <a:pt x="1087" y="238"/>
                      <a:pt x="1127" y="235"/>
                      <a:pt x="1164" y="232"/>
                    </a:cubicBezTo>
                    <a:cubicBezTo>
                      <a:pt x="1197" y="232"/>
                      <a:pt x="1224" y="225"/>
                      <a:pt x="1248" y="198"/>
                    </a:cubicBezTo>
                    <a:cubicBezTo>
                      <a:pt x="1271" y="178"/>
                      <a:pt x="1284" y="148"/>
                      <a:pt x="1284" y="118"/>
                    </a:cubicBezTo>
                    <a:cubicBezTo>
                      <a:pt x="1284" y="88"/>
                      <a:pt x="1271" y="58"/>
                      <a:pt x="1251" y="34"/>
                    </a:cubicBezTo>
                    <a:cubicBezTo>
                      <a:pt x="1232" y="19"/>
                      <a:pt x="1202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7897053" y="1953301"/>
                <a:ext cx="84678" cy="58788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820" extrusionOk="0">
                    <a:moveTo>
                      <a:pt x="1052" y="1"/>
                    </a:moveTo>
                    <a:cubicBezTo>
                      <a:pt x="1043" y="1"/>
                      <a:pt x="1033" y="2"/>
                      <a:pt x="1024" y="4"/>
                    </a:cubicBezTo>
                    <a:cubicBezTo>
                      <a:pt x="950" y="18"/>
                      <a:pt x="876" y="34"/>
                      <a:pt x="807" y="47"/>
                    </a:cubicBezTo>
                    <a:cubicBezTo>
                      <a:pt x="746" y="61"/>
                      <a:pt x="686" y="71"/>
                      <a:pt x="626" y="87"/>
                    </a:cubicBezTo>
                    <a:cubicBezTo>
                      <a:pt x="595" y="95"/>
                      <a:pt x="569" y="101"/>
                      <a:pt x="538" y="111"/>
                    </a:cubicBezTo>
                    <a:cubicBezTo>
                      <a:pt x="452" y="141"/>
                      <a:pt x="371" y="181"/>
                      <a:pt x="298" y="231"/>
                    </a:cubicBezTo>
                    <a:cubicBezTo>
                      <a:pt x="197" y="299"/>
                      <a:pt x="111" y="382"/>
                      <a:pt x="44" y="482"/>
                    </a:cubicBezTo>
                    <a:cubicBezTo>
                      <a:pt x="4" y="543"/>
                      <a:pt x="1" y="623"/>
                      <a:pt x="37" y="686"/>
                    </a:cubicBezTo>
                    <a:cubicBezTo>
                      <a:pt x="70" y="746"/>
                      <a:pt x="137" y="777"/>
                      <a:pt x="201" y="797"/>
                    </a:cubicBezTo>
                    <a:cubicBezTo>
                      <a:pt x="234" y="807"/>
                      <a:pt x="271" y="810"/>
                      <a:pt x="305" y="813"/>
                    </a:cubicBezTo>
                    <a:cubicBezTo>
                      <a:pt x="323" y="817"/>
                      <a:pt x="338" y="819"/>
                      <a:pt x="354" y="819"/>
                    </a:cubicBezTo>
                    <a:cubicBezTo>
                      <a:pt x="365" y="819"/>
                      <a:pt x="376" y="818"/>
                      <a:pt x="388" y="817"/>
                    </a:cubicBezTo>
                    <a:cubicBezTo>
                      <a:pt x="425" y="813"/>
                      <a:pt x="465" y="813"/>
                      <a:pt x="506" y="810"/>
                    </a:cubicBezTo>
                    <a:cubicBezTo>
                      <a:pt x="535" y="807"/>
                      <a:pt x="566" y="800"/>
                      <a:pt x="595" y="797"/>
                    </a:cubicBezTo>
                    <a:cubicBezTo>
                      <a:pt x="609" y="797"/>
                      <a:pt x="626" y="790"/>
                      <a:pt x="643" y="790"/>
                    </a:cubicBezTo>
                    <a:cubicBezTo>
                      <a:pt x="663" y="783"/>
                      <a:pt x="683" y="773"/>
                      <a:pt x="699" y="757"/>
                    </a:cubicBezTo>
                    <a:cubicBezTo>
                      <a:pt x="723" y="733"/>
                      <a:pt x="736" y="700"/>
                      <a:pt x="736" y="666"/>
                    </a:cubicBezTo>
                    <a:cubicBezTo>
                      <a:pt x="739" y="596"/>
                      <a:pt x="683" y="539"/>
                      <a:pt x="612" y="536"/>
                    </a:cubicBezTo>
                    <a:cubicBezTo>
                      <a:pt x="589" y="536"/>
                      <a:pt x="563" y="543"/>
                      <a:pt x="535" y="546"/>
                    </a:cubicBezTo>
                    <a:cubicBezTo>
                      <a:pt x="518" y="549"/>
                      <a:pt x="502" y="552"/>
                      <a:pt x="482" y="556"/>
                    </a:cubicBezTo>
                    <a:cubicBezTo>
                      <a:pt x="455" y="559"/>
                      <a:pt x="425" y="559"/>
                      <a:pt x="398" y="563"/>
                    </a:cubicBezTo>
                    <a:lnTo>
                      <a:pt x="342" y="563"/>
                    </a:lnTo>
                    <a:cubicBezTo>
                      <a:pt x="331" y="563"/>
                      <a:pt x="322" y="559"/>
                      <a:pt x="311" y="559"/>
                    </a:cubicBezTo>
                    <a:cubicBezTo>
                      <a:pt x="298" y="556"/>
                      <a:pt x="285" y="552"/>
                      <a:pt x="274" y="549"/>
                    </a:cubicBezTo>
                    <a:lnTo>
                      <a:pt x="278" y="539"/>
                    </a:lnTo>
                    <a:cubicBezTo>
                      <a:pt x="302" y="512"/>
                      <a:pt x="328" y="489"/>
                      <a:pt x="355" y="469"/>
                    </a:cubicBezTo>
                    <a:cubicBezTo>
                      <a:pt x="418" y="422"/>
                      <a:pt x="489" y="392"/>
                      <a:pt x="559" y="359"/>
                    </a:cubicBezTo>
                    <a:cubicBezTo>
                      <a:pt x="629" y="331"/>
                      <a:pt x="699" y="311"/>
                      <a:pt x="773" y="295"/>
                    </a:cubicBezTo>
                    <a:cubicBezTo>
                      <a:pt x="873" y="271"/>
                      <a:pt x="977" y="251"/>
                      <a:pt x="1080" y="231"/>
                    </a:cubicBezTo>
                    <a:cubicBezTo>
                      <a:pt x="1144" y="218"/>
                      <a:pt x="1181" y="148"/>
                      <a:pt x="1165" y="91"/>
                    </a:cubicBezTo>
                    <a:cubicBezTo>
                      <a:pt x="1157" y="61"/>
                      <a:pt x="1137" y="34"/>
                      <a:pt x="1111" y="18"/>
                    </a:cubicBezTo>
                    <a:cubicBezTo>
                      <a:pt x="1093" y="6"/>
                      <a:pt x="1072" y="1"/>
                      <a:pt x="10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7934695" y="2053097"/>
                <a:ext cx="81308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54" extrusionOk="0">
                    <a:moveTo>
                      <a:pt x="258" y="642"/>
                    </a:moveTo>
                    <a:lnTo>
                      <a:pt x="261" y="649"/>
                    </a:lnTo>
                    <a:lnTo>
                      <a:pt x="258" y="645"/>
                    </a:lnTo>
                    <a:lnTo>
                      <a:pt x="258" y="642"/>
                    </a:lnTo>
                    <a:close/>
                    <a:moveTo>
                      <a:pt x="999" y="0"/>
                    </a:moveTo>
                    <a:cubicBezTo>
                      <a:pt x="990" y="0"/>
                      <a:pt x="982" y="1"/>
                      <a:pt x="973" y="3"/>
                    </a:cubicBezTo>
                    <a:cubicBezTo>
                      <a:pt x="916" y="17"/>
                      <a:pt x="856" y="30"/>
                      <a:pt x="800" y="43"/>
                    </a:cubicBezTo>
                    <a:cubicBezTo>
                      <a:pt x="760" y="54"/>
                      <a:pt x="716" y="67"/>
                      <a:pt x="676" y="80"/>
                    </a:cubicBezTo>
                    <a:cubicBezTo>
                      <a:pt x="660" y="87"/>
                      <a:pt x="643" y="94"/>
                      <a:pt x="629" y="97"/>
                    </a:cubicBezTo>
                    <a:cubicBezTo>
                      <a:pt x="515" y="140"/>
                      <a:pt x="402" y="177"/>
                      <a:pt x="298" y="234"/>
                    </a:cubicBezTo>
                    <a:cubicBezTo>
                      <a:pt x="248" y="264"/>
                      <a:pt x="201" y="298"/>
                      <a:pt x="158" y="338"/>
                    </a:cubicBezTo>
                    <a:cubicBezTo>
                      <a:pt x="134" y="364"/>
                      <a:pt x="111" y="391"/>
                      <a:pt x="90" y="421"/>
                    </a:cubicBezTo>
                    <a:cubicBezTo>
                      <a:pt x="67" y="455"/>
                      <a:pt x="47" y="492"/>
                      <a:pt x="30" y="529"/>
                    </a:cubicBezTo>
                    <a:cubicBezTo>
                      <a:pt x="13" y="572"/>
                      <a:pt x="1" y="622"/>
                      <a:pt x="1" y="669"/>
                    </a:cubicBezTo>
                    <a:cubicBezTo>
                      <a:pt x="4" y="716"/>
                      <a:pt x="21" y="756"/>
                      <a:pt x="58" y="790"/>
                    </a:cubicBezTo>
                    <a:cubicBezTo>
                      <a:pt x="94" y="830"/>
                      <a:pt x="144" y="843"/>
                      <a:pt x="194" y="850"/>
                    </a:cubicBezTo>
                    <a:cubicBezTo>
                      <a:pt x="212" y="852"/>
                      <a:pt x="231" y="854"/>
                      <a:pt x="249" y="854"/>
                    </a:cubicBezTo>
                    <a:cubicBezTo>
                      <a:pt x="298" y="854"/>
                      <a:pt x="345" y="845"/>
                      <a:pt x="391" y="833"/>
                    </a:cubicBezTo>
                    <a:cubicBezTo>
                      <a:pt x="428" y="826"/>
                      <a:pt x="462" y="813"/>
                      <a:pt x="495" y="799"/>
                    </a:cubicBezTo>
                    <a:cubicBezTo>
                      <a:pt x="512" y="790"/>
                      <a:pt x="529" y="776"/>
                      <a:pt x="539" y="756"/>
                    </a:cubicBezTo>
                    <a:cubicBezTo>
                      <a:pt x="555" y="729"/>
                      <a:pt x="559" y="696"/>
                      <a:pt x="552" y="665"/>
                    </a:cubicBezTo>
                    <a:cubicBezTo>
                      <a:pt x="539" y="615"/>
                      <a:pt x="492" y="575"/>
                      <a:pt x="439" y="575"/>
                    </a:cubicBezTo>
                    <a:cubicBezTo>
                      <a:pt x="388" y="578"/>
                      <a:pt x="342" y="585"/>
                      <a:pt x="291" y="592"/>
                    </a:cubicBezTo>
                    <a:lnTo>
                      <a:pt x="271" y="592"/>
                    </a:lnTo>
                    <a:cubicBezTo>
                      <a:pt x="282" y="572"/>
                      <a:pt x="291" y="552"/>
                      <a:pt x="305" y="532"/>
                    </a:cubicBezTo>
                    <a:cubicBezTo>
                      <a:pt x="325" y="515"/>
                      <a:pt x="342" y="495"/>
                      <a:pt x="365" y="478"/>
                    </a:cubicBezTo>
                    <a:cubicBezTo>
                      <a:pt x="412" y="444"/>
                      <a:pt x="465" y="421"/>
                      <a:pt x="522" y="398"/>
                    </a:cubicBezTo>
                    <a:cubicBezTo>
                      <a:pt x="555" y="384"/>
                      <a:pt x="592" y="371"/>
                      <a:pt x="626" y="358"/>
                    </a:cubicBezTo>
                    <a:cubicBezTo>
                      <a:pt x="669" y="344"/>
                      <a:pt x="713" y="324"/>
                      <a:pt x="756" y="311"/>
                    </a:cubicBezTo>
                    <a:cubicBezTo>
                      <a:pt x="847" y="281"/>
                      <a:pt x="941" y="261"/>
                      <a:pt x="1034" y="237"/>
                    </a:cubicBezTo>
                    <a:cubicBezTo>
                      <a:pt x="1097" y="224"/>
                      <a:pt x="1134" y="154"/>
                      <a:pt x="1121" y="90"/>
                    </a:cubicBezTo>
                    <a:cubicBezTo>
                      <a:pt x="1107" y="36"/>
                      <a:pt x="1054" y="0"/>
                      <a:pt x="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7965168" y="2160062"/>
                <a:ext cx="75070" cy="54056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54" extrusionOk="0">
                    <a:moveTo>
                      <a:pt x="926" y="0"/>
                    </a:moveTo>
                    <a:cubicBezTo>
                      <a:pt x="917" y="0"/>
                      <a:pt x="908" y="1"/>
                      <a:pt x="900" y="3"/>
                    </a:cubicBezTo>
                    <a:cubicBezTo>
                      <a:pt x="780" y="30"/>
                      <a:pt x="656" y="60"/>
                      <a:pt x="536" y="80"/>
                    </a:cubicBezTo>
                    <a:cubicBezTo>
                      <a:pt x="482" y="90"/>
                      <a:pt x="431" y="100"/>
                      <a:pt x="381" y="116"/>
                    </a:cubicBezTo>
                    <a:lnTo>
                      <a:pt x="371" y="120"/>
                    </a:lnTo>
                    <a:cubicBezTo>
                      <a:pt x="318" y="136"/>
                      <a:pt x="267" y="160"/>
                      <a:pt x="221" y="190"/>
                    </a:cubicBezTo>
                    <a:cubicBezTo>
                      <a:pt x="194" y="210"/>
                      <a:pt x="170" y="230"/>
                      <a:pt x="147" y="250"/>
                    </a:cubicBezTo>
                    <a:cubicBezTo>
                      <a:pt x="127" y="270"/>
                      <a:pt x="104" y="294"/>
                      <a:pt x="84" y="314"/>
                    </a:cubicBezTo>
                    <a:cubicBezTo>
                      <a:pt x="50" y="354"/>
                      <a:pt x="20" y="401"/>
                      <a:pt x="10" y="454"/>
                    </a:cubicBezTo>
                    <a:cubicBezTo>
                      <a:pt x="3" y="508"/>
                      <a:pt x="0" y="558"/>
                      <a:pt x="14" y="612"/>
                    </a:cubicBezTo>
                    <a:cubicBezTo>
                      <a:pt x="23" y="645"/>
                      <a:pt x="44" y="678"/>
                      <a:pt x="70" y="702"/>
                    </a:cubicBezTo>
                    <a:cubicBezTo>
                      <a:pt x="94" y="718"/>
                      <a:pt x="107" y="732"/>
                      <a:pt x="137" y="738"/>
                    </a:cubicBezTo>
                    <a:cubicBezTo>
                      <a:pt x="158" y="746"/>
                      <a:pt x="178" y="752"/>
                      <a:pt x="198" y="752"/>
                    </a:cubicBezTo>
                    <a:cubicBezTo>
                      <a:pt x="207" y="753"/>
                      <a:pt x="217" y="753"/>
                      <a:pt x="226" y="753"/>
                    </a:cubicBezTo>
                    <a:cubicBezTo>
                      <a:pt x="248" y="753"/>
                      <a:pt x="270" y="751"/>
                      <a:pt x="291" y="749"/>
                    </a:cubicBezTo>
                    <a:cubicBezTo>
                      <a:pt x="358" y="746"/>
                      <a:pt x="425" y="732"/>
                      <a:pt x="488" y="718"/>
                    </a:cubicBezTo>
                    <a:cubicBezTo>
                      <a:pt x="508" y="715"/>
                      <a:pt x="525" y="712"/>
                      <a:pt x="545" y="705"/>
                    </a:cubicBezTo>
                    <a:cubicBezTo>
                      <a:pt x="565" y="698"/>
                      <a:pt x="585" y="689"/>
                      <a:pt x="599" y="672"/>
                    </a:cubicBezTo>
                    <a:cubicBezTo>
                      <a:pt x="622" y="652"/>
                      <a:pt x="636" y="622"/>
                      <a:pt x="636" y="588"/>
                    </a:cubicBezTo>
                    <a:cubicBezTo>
                      <a:pt x="636" y="558"/>
                      <a:pt x="625" y="525"/>
                      <a:pt x="602" y="502"/>
                    </a:cubicBezTo>
                    <a:cubicBezTo>
                      <a:pt x="584" y="483"/>
                      <a:pt x="553" y="464"/>
                      <a:pt x="525" y="464"/>
                    </a:cubicBezTo>
                    <a:cubicBezTo>
                      <a:pt x="523" y="464"/>
                      <a:pt x="521" y="464"/>
                      <a:pt x="519" y="465"/>
                    </a:cubicBezTo>
                    <a:cubicBezTo>
                      <a:pt x="475" y="471"/>
                      <a:pt x="435" y="478"/>
                      <a:pt x="395" y="482"/>
                    </a:cubicBezTo>
                    <a:cubicBezTo>
                      <a:pt x="365" y="485"/>
                      <a:pt x="331" y="485"/>
                      <a:pt x="301" y="488"/>
                    </a:cubicBezTo>
                    <a:lnTo>
                      <a:pt x="255" y="488"/>
                    </a:lnTo>
                    <a:cubicBezTo>
                      <a:pt x="264" y="478"/>
                      <a:pt x="275" y="471"/>
                      <a:pt x="284" y="461"/>
                    </a:cubicBezTo>
                    <a:cubicBezTo>
                      <a:pt x="318" y="441"/>
                      <a:pt x="348" y="417"/>
                      <a:pt x="381" y="401"/>
                    </a:cubicBezTo>
                    <a:cubicBezTo>
                      <a:pt x="422" y="381"/>
                      <a:pt x="459" y="361"/>
                      <a:pt x="499" y="344"/>
                    </a:cubicBezTo>
                    <a:cubicBezTo>
                      <a:pt x="528" y="334"/>
                      <a:pt x="559" y="324"/>
                      <a:pt x="585" y="314"/>
                    </a:cubicBezTo>
                    <a:cubicBezTo>
                      <a:pt x="622" y="304"/>
                      <a:pt x="659" y="290"/>
                      <a:pt x="699" y="281"/>
                    </a:cubicBezTo>
                    <a:cubicBezTo>
                      <a:pt x="783" y="257"/>
                      <a:pt x="869" y="237"/>
                      <a:pt x="953" y="217"/>
                    </a:cubicBezTo>
                    <a:cubicBezTo>
                      <a:pt x="1013" y="204"/>
                      <a:pt x="1047" y="140"/>
                      <a:pt x="1033" y="83"/>
                    </a:cubicBezTo>
                    <a:cubicBezTo>
                      <a:pt x="1020" y="32"/>
                      <a:pt x="974" y="0"/>
                      <a:pt x="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8032279" y="1583368"/>
                <a:ext cx="21653" cy="1935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70" extrusionOk="0">
                    <a:moveTo>
                      <a:pt x="154" y="0"/>
                    </a:moveTo>
                    <a:cubicBezTo>
                      <a:pt x="137" y="0"/>
                      <a:pt x="119" y="4"/>
                      <a:pt x="101" y="10"/>
                    </a:cubicBezTo>
                    <a:cubicBezTo>
                      <a:pt x="34" y="33"/>
                      <a:pt x="1" y="118"/>
                      <a:pt x="27" y="184"/>
                    </a:cubicBezTo>
                    <a:cubicBezTo>
                      <a:pt x="41" y="218"/>
                      <a:pt x="68" y="244"/>
                      <a:pt x="97" y="258"/>
                    </a:cubicBezTo>
                    <a:cubicBezTo>
                      <a:pt x="114" y="266"/>
                      <a:pt x="132" y="269"/>
                      <a:pt x="149" y="269"/>
                    </a:cubicBezTo>
                    <a:cubicBezTo>
                      <a:pt x="167" y="269"/>
                      <a:pt x="185" y="266"/>
                      <a:pt x="202" y="261"/>
                    </a:cubicBezTo>
                    <a:cubicBezTo>
                      <a:pt x="271" y="234"/>
                      <a:pt x="302" y="151"/>
                      <a:pt x="278" y="84"/>
                    </a:cubicBezTo>
                    <a:cubicBezTo>
                      <a:pt x="265" y="53"/>
                      <a:pt x="238" y="27"/>
                      <a:pt x="208" y="10"/>
                    </a:cubicBezTo>
                    <a:cubicBezTo>
                      <a:pt x="190" y="4"/>
                      <a:pt x="172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8160837" y="1532108"/>
                <a:ext cx="22872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84" extrusionOk="0">
                    <a:moveTo>
                      <a:pt x="159" y="0"/>
                    </a:moveTo>
                    <a:cubicBezTo>
                      <a:pt x="142" y="0"/>
                      <a:pt x="124" y="3"/>
                      <a:pt x="107" y="10"/>
                    </a:cubicBezTo>
                    <a:cubicBezTo>
                      <a:pt x="34" y="36"/>
                      <a:pt x="0" y="123"/>
                      <a:pt x="27" y="194"/>
                    </a:cubicBezTo>
                    <a:cubicBezTo>
                      <a:pt x="40" y="227"/>
                      <a:pt x="67" y="257"/>
                      <a:pt x="101" y="271"/>
                    </a:cubicBezTo>
                    <a:cubicBezTo>
                      <a:pt x="120" y="279"/>
                      <a:pt x="140" y="283"/>
                      <a:pt x="159" y="283"/>
                    </a:cubicBezTo>
                    <a:cubicBezTo>
                      <a:pt x="176" y="283"/>
                      <a:pt x="193" y="280"/>
                      <a:pt x="211" y="274"/>
                    </a:cubicBezTo>
                    <a:cubicBezTo>
                      <a:pt x="284" y="247"/>
                      <a:pt x="318" y="157"/>
                      <a:pt x="291" y="90"/>
                    </a:cubicBezTo>
                    <a:cubicBezTo>
                      <a:pt x="278" y="53"/>
                      <a:pt x="251" y="26"/>
                      <a:pt x="218" y="13"/>
                    </a:cubicBezTo>
                    <a:cubicBezTo>
                      <a:pt x="198" y="4"/>
                      <a:pt x="179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8073292" y="1548740"/>
                <a:ext cx="45673" cy="2824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94" extrusionOk="0">
                    <a:moveTo>
                      <a:pt x="546" y="0"/>
                    </a:moveTo>
                    <a:cubicBezTo>
                      <a:pt x="536" y="0"/>
                      <a:pt x="526" y="2"/>
                      <a:pt x="516" y="5"/>
                    </a:cubicBezTo>
                    <a:cubicBezTo>
                      <a:pt x="488" y="11"/>
                      <a:pt x="468" y="35"/>
                      <a:pt x="462" y="68"/>
                    </a:cubicBezTo>
                    <a:lnTo>
                      <a:pt x="459" y="89"/>
                    </a:lnTo>
                    <a:cubicBezTo>
                      <a:pt x="452" y="105"/>
                      <a:pt x="442" y="122"/>
                      <a:pt x="432" y="139"/>
                    </a:cubicBezTo>
                    <a:cubicBezTo>
                      <a:pt x="422" y="155"/>
                      <a:pt x="408" y="172"/>
                      <a:pt x="399" y="186"/>
                    </a:cubicBezTo>
                    <a:cubicBezTo>
                      <a:pt x="385" y="195"/>
                      <a:pt x="372" y="202"/>
                      <a:pt x="362" y="212"/>
                    </a:cubicBezTo>
                    <a:cubicBezTo>
                      <a:pt x="352" y="215"/>
                      <a:pt x="345" y="219"/>
                      <a:pt x="335" y="223"/>
                    </a:cubicBezTo>
                    <a:cubicBezTo>
                      <a:pt x="325" y="223"/>
                      <a:pt x="318" y="226"/>
                      <a:pt x="308" y="226"/>
                    </a:cubicBezTo>
                    <a:cubicBezTo>
                      <a:pt x="285" y="223"/>
                      <a:pt x="258" y="219"/>
                      <a:pt x="235" y="212"/>
                    </a:cubicBezTo>
                    <a:cubicBezTo>
                      <a:pt x="201" y="199"/>
                      <a:pt x="171" y="189"/>
                      <a:pt x="138" y="175"/>
                    </a:cubicBezTo>
                    <a:cubicBezTo>
                      <a:pt x="126" y="171"/>
                      <a:pt x="114" y="169"/>
                      <a:pt x="102" y="169"/>
                    </a:cubicBezTo>
                    <a:cubicBezTo>
                      <a:pt x="67" y="169"/>
                      <a:pt x="35" y="186"/>
                      <a:pt x="20" y="219"/>
                    </a:cubicBezTo>
                    <a:cubicBezTo>
                      <a:pt x="0" y="263"/>
                      <a:pt x="20" y="320"/>
                      <a:pt x="64" y="340"/>
                    </a:cubicBezTo>
                    <a:cubicBezTo>
                      <a:pt x="114" y="356"/>
                      <a:pt x="161" y="376"/>
                      <a:pt x="212" y="386"/>
                    </a:cubicBezTo>
                    <a:cubicBezTo>
                      <a:pt x="233" y="391"/>
                      <a:pt x="257" y="394"/>
                      <a:pt x="279" y="394"/>
                    </a:cubicBezTo>
                    <a:cubicBezTo>
                      <a:pt x="287" y="394"/>
                      <a:pt x="294" y="394"/>
                      <a:pt x="301" y="393"/>
                    </a:cubicBezTo>
                    <a:cubicBezTo>
                      <a:pt x="355" y="393"/>
                      <a:pt x="402" y="376"/>
                      <a:pt x="445" y="346"/>
                    </a:cubicBezTo>
                    <a:cubicBezTo>
                      <a:pt x="462" y="336"/>
                      <a:pt x="476" y="326"/>
                      <a:pt x="492" y="309"/>
                    </a:cubicBezTo>
                    <a:cubicBezTo>
                      <a:pt x="519" y="286"/>
                      <a:pt x="539" y="255"/>
                      <a:pt x="556" y="223"/>
                    </a:cubicBezTo>
                    <a:cubicBezTo>
                      <a:pt x="565" y="206"/>
                      <a:pt x="576" y="186"/>
                      <a:pt x="582" y="169"/>
                    </a:cubicBezTo>
                    <a:cubicBezTo>
                      <a:pt x="593" y="149"/>
                      <a:pt x="606" y="132"/>
                      <a:pt x="616" y="112"/>
                    </a:cubicBezTo>
                    <a:cubicBezTo>
                      <a:pt x="636" y="72"/>
                      <a:pt x="613" y="22"/>
                      <a:pt x="576" y="5"/>
                    </a:cubicBezTo>
                    <a:cubicBezTo>
                      <a:pt x="566" y="2"/>
                      <a:pt x="55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34"/>
          <p:cNvGrpSpPr/>
          <p:nvPr/>
        </p:nvGrpSpPr>
        <p:grpSpPr>
          <a:xfrm>
            <a:off x="995319" y="170681"/>
            <a:ext cx="7298860" cy="599400"/>
            <a:chOff x="923400" y="408925"/>
            <a:chExt cx="7298860" cy="599400"/>
          </a:xfrm>
        </p:grpSpPr>
        <p:sp>
          <p:nvSpPr>
            <p:cNvPr id="1445" name="Google Shape;1445;p34"/>
            <p:cNvSpPr/>
            <p:nvPr/>
          </p:nvSpPr>
          <p:spPr>
            <a:xfrm>
              <a:off x="923400" y="408925"/>
              <a:ext cx="7297200" cy="5994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094232" y="643325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7" name="Google Shape;1447;p34"/>
            <p:cNvCxnSpPr/>
            <p:nvPr/>
          </p:nvCxnSpPr>
          <p:spPr>
            <a:xfrm>
              <a:off x="1374460" y="9158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34"/>
            <p:cNvCxnSpPr/>
            <p:nvPr/>
          </p:nvCxnSpPr>
          <p:spPr>
            <a:xfrm>
              <a:off x="1374460" y="5014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34"/>
            <p:cNvCxnSpPr/>
            <p:nvPr/>
          </p:nvCxnSpPr>
          <p:spPr>
            <a:xfrm>
              <a:off x="1374460" y="408925"/>
              <a:ext cx="0" cy="597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0" name="Google Shape;1450;p34"/>
          <p:cNvSpPr txBox="1">
            <a:spLocks noGrp="1"/>
          </p:cNvSpPr>
          <p:nvPr>
            <p:ph type="title"/>
          </p:nvPr>
        </p:nvSpPr>
        <p:spPr>
          <a:xfrm>
            <a:off x="1714964" y="221545"/>
            <a:ext cx="58579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/>
              <a:t>PRINSIP – PRINSIP PEMASARAN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98387" y="1594745"/>
            <a:ext cx="2631000" cy="1112035"/>
          </a:xfrm>
        </p:spPr>
        <p:txBody>
          <a:bodyPr>
            <a:noAutofit/>
          </a:bodyPr>
          <a:lstStyle/>
          <a:p>
            <a:pPr algn="just"/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dibeli</a:t>
            </a:r>
            <a:r>
              <a:rPr lang="en-US" sz="1200" dirty="0"/>
              <a:t> </a:t>
            </a:r>
            <a:r>
              <a:rPr lang="en-US" sz="1200" dirty="0" err="1" smtClean="0"/>
              <a:t>oleh</a:t>
            </a:r>
            <a:endParaRPr lang="en-US" sz="1200" dirty="0" smtClean="0"/>
          </a:p>
          <a:p>
            <a:pPr algn="just"/>
            <a:r>
              <a:rPr lang="en-US" sz="1200" dirty="0" err="1" smtClean="0"/>
              <a:t>pelanggan</a:t>
            </a:r>
            <a:r>
              <a:rPr lang="en-US" sz="1200" dirty="0" smtClean="0"/>
              <a:t> </a:t>
            </a:r>
            <a:r>
              <a:rPr lang="en-US" sz="1200" dirty="0" err="1"/>
              <a:t>unuk</a:t>
            </a:r>
            <a:r>
              <a:rPr lang="en-US" sz="1200" dirty="0"/>
              <a:t> </a:t>
            </a:r>
            <a:r>
              <a:rPr lang="en-US" sz="1200" dirty="0" err="1" smtClean="0"/>
              <a:t>memuaskan</a:t>
            </a:r>
            <a:endParaRPr lang="en-US" sz="1200" dirty="0" smtClean="0"/>
          </a:p>
          <a:p>
            <a:pPr algn="just"/>
            <a:r>
              <a:rPr lang="en-US" sz="1200" dirty="0" err="1" smtClean="0"/>
              <a:t>keinginannya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/>
              <a:t> </a:t>
            </a:r>
            <a:r>
              <a:rPr lang="en-US" sz="1200" dirty="0" err="1" smtClean="0"/>
              <a:t>kebutuhannya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 err="1" smtClean="0"/>
              <a:t>Produk</a:t>
            </a:r>
            <a:r>
              <a:rPr lang="en-US" sz="1200" dirty="0" smtClean="0"/>
              <a:t> </a:t>
            </a:r>
            <a:r>
              <a:rPr lang="en-US" sz="1200" dirty="0"/>
              <a:t>yang </a:t>
            </a:r>
            <a:r>
              <a:rPr lang="en-US" sz="1200" dirty="0" err="1"/>
              <a:t>dimaksud</a:t>
            </a:r>
            <a:r>
              <a:rPr lang="en-US" sz="1200" dirty="0"/>
              <a:t> </a:t>
            </a:r>
            <a:r>
              <a:rPr lang="en-US" sz="1200" dirty="0" err="1" smtClean="0"/>
              <a:t>bisa</a:t>
            </a:r>
            <a:endParaRPr lang="en-US" sz="1200" dirty="0" smtClean="0"/>
          </a:p>
          <a:p>
            <a:pPr algn="just"/>
            <a:r>
              <a:rPr lang="en-US" sz="1200" dirty="0" err="1" smtClean="0"/>
              <a:t>berupa</a:t>
            </a:r>
            <a:r>
              <a:rPr lang="en-US" sz="1200" dirty="0" smtClean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jasa</a:t>
            </a:r>
            <a:r>
              <a:rPr lang="en-US" sz="1200" dirty="0"/>
              <a:t>.</a:t>
            </a:r>
          </a:p>
          <a:p>
            <a:pPr algn="just"/>
            <a:endParaRPr lang="en-US" sz="1200" dirty="0"/>
          </a:p>
        </p:txBody>
      </p:sp>
      <p:sp>
        <p:nvSpPr>
          <p:cNvPr id="25" name="Title 24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 err="1" smtClean="0"/>
              <a:t>Tempat</a:t>
            </a:r>
            <a:endParaRPr lang="en-US" dirty="0"/>
          </a:p>
        </p:txBody>
      </p:sp>
      <p:sp>
        <p:nvSpPr>
          <p:cNvPr id="26" name="Subtitle 25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endParaRPr lang="en-US" dirty="0" smtClean="0"/>
          </a:p>
          <a:p>
            <a:r>
              <a:rPr lang="en-US" dirty="0" err="1" smtClean="0"/>
              <a:t>mendistribusikan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 smtClean="0"/>
              <a:t>kepada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saluran</a:t>
            </a:r>
            <a:endParaRPr lang="en-US" dirty="0" smtClean="0"/>
          </a:p>
          <a:p>
            <a:r>
              <a:rPr lang="en-US" dirty="0" err="1" smtClean="0"/>
              <a:t>distribusi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 smtClean="0"/>
              <a:t>Promosi</a:t>
            </a:r>
            <a:endParaRPr lang="en-US" dirty="0"/>
          </a:p>
        </p:txBody>
      </p:sp>
      <p:sp>
        <p:nvSpPr>
          <p:cNvPr id="29" name="Subtitle 28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yang</a:t>
            </a:r>
          </a:p>
          <a:p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r>
              <a:rPr lang="en-US" dirty="0" err="1" smtClean="0"/>
              <a:t>produk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1" name="Title 30"/>
          <p:cNvSpPr>
            <a:spLocks noGrp="1"/>
          </p:cNvSpPr>
          <p:nvPr>
            <p:ph type="ctrTitle" idx="13"/>
          </p:nvPr>
        </p:nvSpPr>
        <p:spPr>
          <a:xfrm>
            <a:off x="5389710" y="3530198"/>
            <a:ext cx="2631000" cy="367200"/>
          </a:xfrm>
        </p:spPr>
        <p:txBody>
          <a:bodyPr/>
          <a:lstStyle/>
          <a:p>
            <a:r>
              <a:rPr lang="en-US" dirty="0" err="1" smtClean="0"/>
              <a:t>Harga</a:t>
            </a:r>
            <a:endParaRPr lang="en-US" dirty="0"/>
          </a:p>
        </p:txBody>
      </p:sp>
      <p:sp>
        <p:nvSpPr>
          <p:cNvPr id="32" name="Subtitle 31"/>
          <p:cNvSpPr>
            <a:spLocks noGrp="1"/>
          </p:cNvSpPr>
          <p:nvPr>
            <p:ph type="subTitle" idx="14"/>
          </p:nvPr>
        </p:nvSpPr>
        <p:spPr>
          <a:xfrm>
            <a:off x="5389702" y="3816494"/>
            <a:ext cx="2631000" cy="634500"/>
          </a:xfrm>
        </p:spPr>
        <p:txBody>
          <a:bodyPr/>
          <a:lstStyle/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itu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1493" name="Google Shape;1493;p34"/>
          <p:cNvGrpSpPr/>
          <p:nvPr/>
        </p:nvGrpSpPr>
        <p:grpSpPr>
          <a:xfrm>
            <a:off x="127339" y="296958"/>
            <a:ext cx="8815444" cy="4430004"/>
            <a:chOff x="127339" y="296958"/>
            <a:chExt cx="8815444" cy="4430004"/>
          </a:xfrm>
        </p:grpSpPr>
        <p:grpSp>
          <p:nvGrpSpPr>
            <p:cNvPr id="1494" name="Google Shape;1494;p34"/>
            <p:cNvGrpSpPr/>
            <p:nvPr/>
          </p:nvGrpSpPr>
          <p:grpSpPr>
            <a:xfrm>
              <a:off x="283814" y="3465081"/>
              <a:ext cx="192515" cy="288298"/>
              <a:chOff x="1459800" y="1512500"/>
              <a:chExt cx="131625" cy="197100"/>
            </a:xfrm>
          </p:grpSpPr>
          <p:sp>
            <p:nvSpPr>
              <p:cNvPr id="1495" name="Google Shape;1495;p34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4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1500" name="Google Shape;1500;p34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2" name="Google Shape;1502;p34"/>
            <p:cNvGrpSpPr/>
            <p:nvPr/>
          </p:nvGrpSpPr>
          <p:grpSpPr>
            <a:xfrm>
              <a:off x="7893963" y="4404297"/>
              <a:ext cx="288484" cy="322665"/>
              <a:chOff x="4791500" y="4541438"/>
              <a:chExt cx="163225" cy="182575"/>
            </a:xfrm>
          </p:grpSpPr>
          <p:sp>
            <p:nvSpPr>
              <p:cNvPr id="1503" name="Google Shape;1503;p34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5" name="Google Shape;1505;p34"/>
            <p:cNvGrpSpPr/>
            <p:nvPr/>
          </p:nvGrpSpPr>
          <p:grpSpPr>
            <a:xfrm rot="-9469889">
              <a:off x="8521150" y="2605171"/>
              <a:ext cx="339522" cy="501735"/>
              <a:chOff x="2013050" y="3113925"/>
              <a:chExt cx="415410" cy="714951"/>
            </a:xfrm>
          </p:grpSpPr>
          <p:sp>
            <p:nvSpPr>
              <p:cNvPr id="1506" name="Google Shape;1506;p34"/>
              <p:cNvSpPr/>
              <p:nvPr/>
            </p:nvSpPr>
            <p:spPr>
              <a:xfrm>
                <a:off x="2118764" y="3136461"/>
                <a:ext cx="302830" cy="506426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236" extrusionOk="0">
                    <a:moveTo>
                      <a:pt x="2865" y="1"/>
                    </a:moveTo>
                    <a:cubicBezTo>
                      <a:pt x="2852" y="1"/>
                      <a:pt x="2839" y="2"/>
                      <a:pt x="2824" y="4"/>
                    </a:cubicBezTo>
                    <a:cubicBezTo>
                      <a:pt x="2750" y="8"/>
                      <a:pt x="2683" y="55"/>
                      <a:pt x="2626" y="101"/>
                    </a:cubicBezTo>
                    <a:cubicBezTo>
                      <a:pt x="2566" y="152"/>
                      <a:pt x="2509" y="209"/>
                      <a:pt x="2456" y="269"/>
                    </a:cubicBezTo>
                    <a:cubicBezTo>
                      <a:pt x="2416" y="312"/>
                      <a:pt x="2376" y="362"/>
                      <a:pt x="2336" y="413"/>
                    </a:cubicBezTo>
                    <a:cubicBezTo>
                      <a:pt x="2299" y="459"/>
                      <a:pt x="2262" y="506"/>
                      <a:pt x="2225" y="556"/>
                    </a:cubicBezTo>
                    <a:cubicBezTo>
                      <a:pt x="2192" y="603"/>
                      <a:pt x="2158" y="657"/>
                      <a:pt x="2124" y="706"/>
                    </a:cubicBezTo>
                    <a:cubicBezTo>
                      <a:pt x="2092" y="760"/>
                      <a:pt x="2058" y="811"/>
                      <a:pt x="2027" y="864"/>
                    </a:cubicBezTo>
                    <a:cubicBezTo>
                      <a:pt x="1971" y="958"/>
                      <a:pt x="1924" y="1055"/>
                      <a:pt x="1874" y="1152"/>
                    </a:cubicBezTo>
                    <a:cubicBezTo>
                      <a:pt x="1831" y="1228"/>
                      <a:pt x="1783" y="1305"/>
                      <a:pt x="1740" y="1385"/>
                    </a:cubicBezTo>
                    <a:cubicBezTo>
                      <a:pt x="1683" y="1486"/>
                      <a:pt x="1633" y="1593"/>
                      <a:pt x="1583" y="1697"/>
                    </a:cubicBezTo>
                    <a:cubicBezTo>
                      <a:pt x="1539" y="1780"/>
                      <a:pt x="1493" y="1861"/>
                      <a:pt x="1449" y="1947"/>
                    </a:cubicBezTo>
                    <a:cubicBezTo>
                      <a:pt x="1416" y="2018"/>
                      <a:pt x="1379" y="2088"/>
                      <a:pt x="1342" y="2162"/>
                    </a:cubicBezTo>
                    <a:cubicBezTo>
                      <a:pt x="1282" y="2265"/>
                      <a:pt x="1221" y="2369"/>
                      <a:pt x="1158" y="2472"/>
                    </a:cubicBezTo>
                    <a:cubicBezTo>
                      <a:pt x="1091" y="2583"/>
                      <a:pt x="1031" y="2693"/>
                      <a:pt x="964" y="2801"/>
                    </a:cubicBezTo>
                    <a:cubicBezTo>
                      <a:pt x="897" y="2907"/>
                      <a:pt x="823" y="3011"/>
                      <a:pt x="753" y="3118"/>
                    </a:cubicBezTo>
                    <a:cubicBezTo>
                      <a:pt x="710" y="3185"/>
                      <a:pt x="670" y="3255"/>
                      <a:pt x="633" y="3325"/>
                    </a:cubicBezTo>
                    <a:cubicBezTo>
                      <a:pt x="607" y="3375"/>
                      <a:pt x="587" y="3429"/>
                      <a:pt x="562" y="3476"/>
                    </a:cubicBezTo>
                    <a:cubicBezTo>
                      <a:pt x="522" y="3553"/>
                      <a:pt x="486" y="3633"/>
                      <a:pt x="456" y="3713"/>
                    </a:cubicBezTo>
                    <a:cubicBezTo>
                      <a:pt x="432" y="3784"/>
                      <a:pt x="426" y="3864"/>
                      <a:pt x="432" y="3941"/>
                    </a:cubicBezTo>
                    <a:cubicBezTo>
                      <a:pt x="432" y="3968"/>
                      <a:pt x="439" y="3997"/>
                      <a:pt x="439" y="4025"/>
                    </a:cubicBezTo>
                    <a:cubicBezTo>
                      <a:pt x="439" y="4062"/>
                      <a:pt x="436" y="4094"/>
                      <a:pt x="432" y="4128"/>
                    </a:cubicBezTo>
                    <a:cubicBezTo>
                      <a:pt x="419" y="4171"/>
                      <a:pt x="402" y="4212"/>
                      <a:pt x="379" y="4249"/>
                    </a:cubicBezTo>
                    <a:cubicBezTo>
                      <a:pt x="375" y="4258"/>
                      <a:pt x="372" y="4265"/>
                      <a:pt x="366" y="4275"/>
                    </a:cubicBezTo>
                    <a:cubicBezTo>
                      <a:pt x="332" y="4338"/>
                      <a:pt x="298" y="4403"/>
                      <a:pt x="261" y="4466"/>
                    </a:cubicBezTo>
                    <a:lnTo>
                      <a:pt x="272" y="4452"/>
                    </a:lnTo>
                    <a:lnTo>
                      <a:pt x="272" y="4452"/>
                    </a:lnTo>
                    <a:cubicBezTo>
                      <a:pt x="232" y="4519"/>
                      <a:pt x="192" y="4586"/>
                      <a:pt x="145" y="4647"/>
                    </a:cubicBezTo>
                    <a:cubicBezTo>
                      <a:pt x="135" y="4664"/>
                      <a:pt x="121" y="4676"/>
                      <a:pt x="111" y="4693"/>
                    </a:cubicBezTo>
                    <a:cubicBezTo>
                      <a:pt x="88" y="4720"/>
                      <a:pt x="74" y="4753"/>
                      <a:pt x="58" y="4784"/>
                    </a:cubicBezTo>
                    <a:cubicBezTo>
                      <a:pt x="51" y="4800"/>
                      <a:pt x="45" y="4814"/>
                      <a:pt x="41" y="4830"/>
                    </a:cubicBezTo>
                    <a:cubicBezTo>
                      <a:pt x="31" y="4840"/>
                      <a:pt x="25" y="4854"/>
                      <a:pt x="21" y="4871"/>
                    </a:cubicBezTo>
                    <a:cubicBezTo>
                      <a:pt x="1" y="4914"/>
                      <a:pt x="5" y="4968"/>
                      <a:pt x="25" y="5014"/>
                    </a:cubicBezTo>
                    <a:cubicBezTo>
                      <a:pt x="45" y="5058"/>
                      <a:pt x="78" y="5088"/>
                      <a:pt x="121" y="5111"/>
                    </a:cubicBezTo>
                    <a:cubicBezTo>
                      <a:pt x="135" y="5121"/>
                      <a:pt x="148" y="5131"/>
                      <a:pt x="165" y="5141"/>
                    </a:cubicBezTo>
                    <a:lnTo>
                      <a:pt x="188" y="5152"/>
                    </a:lnTo>
                    <a:cubicBezTo>
                      <a:pt x="205" y="5161"/>
                      <a:pt x="225" y="5165"/>
                      <a:pt x="245" y="5168"/>
                    </a:cubicBezTo>
                    <a:cubicBezTo>
                      <a:pt x="275" y="5181"/>
                      <a:pt x="306" y="5195"/>
                      <a:pt x="335" y="5205"/>
                    </a:cubicBezTo>
                    <a:cubicBezTo>
                      <a:pt x="383" y="5224"/>
                      <a:pt x="433" y="5235"/>
                      <a:pt x="483" y="5235"/>
                    </a:cubicBezTo>
                    <a:cubicBezTo>
                      <a:pt x="528" y="5235"/>
                      <a:pt x="573" y="5226"/>
                      <a:pt x="616" y="5205"/>
                    </a:cubicBezTo>
                    <a:cubicBezTo>
                      <a:pt x="676" y="5178"/>
                      <a:pt x="723" y="5125"/>
                      <a:pt x="763" y="5074"/>
                    </a:cubicBezTo>
                    <a:cubicBezTo>
                      <a:pt x="834" y="4977"/>
                      <a:pt x="891" y="4871"/>
                      <a:pt x="957" y="4773"/>
                    </a:cubicBezTo>
                    <a:cubicBezTo>
                      <a:pt x="1101" y="4559"/>
                      <a:pt x="1205" y="4318"/>
                      <a:pt x="1309" y="4085"/>
                    </a:cubicBezTo>
                    <a:cubicBezTo>
                      <a:pt x="1352" y="3988"/>
                      <a:pt x="1402" y="3891"/>
                      <a:pt x="1449" y="3793"/>
                    </a:cubicBezTo>
                    <a:cubicBezTo>
                      <a:pt x="1496" y="3696"/>
                      <a:pt x="1539" y="3596"/>
                      <a:pt x="1590" y="3496"/>
                    </a:cubicBezTo>
                    <a:cubicBezTo>
                      <a:pt x="1640" y="3395"/>
                      <a:pt x="1693" y="3295"/>
                      <a:pt x="1743" y="3195"/>
                    </a:cubicBezTo>
                    <a:cubicBezTo>
                      <a:pt x="1791" y="3098"/>
                      <a:pt x="1840" y="3001"/>
                      <a:pt x="1891" y="2904"/>
                    </a:cubicBezTo>
                    <a:cubicBezTo>
                      <a:pt x="1931" y="2827"/>
                      <a:pt x="1971" y="2753"/>
                      <a:pt x="2011" y="2677"/>
                    </a:cubicBezTo>
                    <a:lnTo>
                      <a:pt x="2018" y="2663"/>
                    </a:lnTo>
                    <a:cubicBezTo>
                      <a:pt x="2078" y="2557"/>
                      <a:pt x="2138" y="2446"/>
                      <a:pt x="2201" y="2339"/>
                    </a:cubicBezTo>
                    <a:cubicBezTo>
                      <a:pt x="2232" y="2285"/>
                      <a:pt x="2265" y="2231"/>
                      <a:pt x="2299" y="2178"/>
                    </a:cubicBezTo>
                    <a:cubicBezTo>
                      <a:pt x="2336" y="2115"/>
                      <a:pt x="2368" y="2051"/>
                      <a:pt x="2402" y="1987"/>
                    </a:cubicBezTo>
                    <a:cubicBezTo>
                      <a:pt x="2462" y="1887"/>
                      <a:pt x="2526" y="1794"/>
                      <a:pt x="2583" y="1690"/>
                    </a:cubicBezTo>
                    <a:cubicBezTo>
                      <a:pt x="2653" y="1563"/>
                      <a:pt x="2720" y="1433"/>
                      <a:pt x="2767" y="1292"/>
                    </a:cubicBezTo>
                    <a:cubicBezTo>
                      <a:pt x="2787" y="1235"/>
                      <a:pt x="2807" y="1178"/>
                      <a:pt x="2820" y="1121"/>
                    </a:cubicBezTo>
                    <a:cubicBezTo>
                      <a:pt x="2830" y="1095"/>
                      <a:pt x="2834" y="1068"/>
                      <a:pt x="2844" y="1044"/>
                    </a:cubicBezTo>
                    <a:cubicBezTo>
                      <a:pt x="2854" y="1015"/>
                      <a:pt x="2864" y="987"/>
                      <a:pt x="2874" y="961"/>
                    </a:cubicBezTo>
                    <a:cubicBezTo>
                      <a:pt x="2901" y="904"/>
                      <a:pt x="2921" y="847"/>
                      <a:pt x="2947" y="791"/>
                    </a:cubicBezTo>
                    <a:cubicBezTo>
                      <a:pt x="2967" y="737"/>
                      <a:pt x="2995" y="683"/>
                      <a:pt x="3018" y="630"/>
                    </a:cubicBezTo>
                    <a:cubicBezTo>
                      <a:pt x="3035" y="586"/>
                      <a:pt x="3055" y="539"/>
                      <a:pt x="3071" y="493"/>
                    </a:cubicBezTo>
                    <a:cubicBezTo>
                      <a:pt x="3078" y="473"/>
                      <a:pt x="3088" y="450"/>
                      <a:pt x="3095" y="429"/>
                    </a:cubicBezTo>
                    <a:cubicBezTo>
                      <a:pt x="3101" y="416"/>
                      <a:pt x="3104" y="402"/>
                      <a:pt x="3108" y="389"/>
                    </a:cubicBezTo>
                    <a:cubicBezTo>
                      <a:pt x="3115" y="365"/>
                      <a:pt x="3125" y="336"/>
                      <a:pt x="3125" y="309"/>
                    </a:cubicBezTo>
                    <a:cubicBezTo>
                      <a:pt x="3131" y="255"/>
                      <a:pt x="3121" y="218"/>
                      <a:pt x="3104" y="172"/>
                    </a:cubicBezTo>
                    <a:cubicBezTo>
                      <a:pt x="3088" y="121"/>
                      <a:pt x="3051" y="84"/>
                      <a:pt x="3015" y="51"/>
                    </a:cubicBezTo>
                    <a:cubicBezTo>
                      <a:pt x="3004" y="44"/>
                      <a:pt x="2967" y="24"/>
                      <a:pt x="2947" y="14"/>
                    </a:cubicBezTo>
                    <a:cubicBezTo>
                      <a:pt x="2916" y="5"/>
                      <a:pt x="2892" y="1"/>
                      <a:pt x="28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2025333" y="3624604"/>
                <a:ext cx="142469" cy="184832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911" extrusionOk="0">
                    <a:moveTo>
                      <a:pt x="920" y="0"/>
                    </a:moveTo>
                    <a:cubicBezTo>
                      <a:pt x="882" y="0"/>
                      <a:pt x="846" y="8"/>
                      <a:pt x="813" y="21"/>
                    </a:cubicBezTo>
                    <a:cubicBezTo>
                      <a:pt x="780" y="31"/>
                      <a:pt x="750" y="51"/>
                      <a:pt x="723" y="71"/>
                    </a:cubicBezTo>
                    <a:cubicBezTo>
                      <a:pt x="690" y="94"/>
                      <a:pt x="662" y="125"/>
                      <a:pt x="636" y="154"/>
                    </a:cubicBezTo>
                    <a:cubicBezTo>
                      <a:pt x="609" y="182"/>
                      <a:pt x="593" y="214"/>
                      <a:pt x="572" y="245"/>
                    </a:cubicBezTo>
                    <a:cubicBezTo>
                      <a:pt x="549" y="282"/>
                      <a:pt x="525" y="319"/>
                      <a:pt x="505" y="359"/>
                    </a:cubicBezTo>
                    <a:cubicBezTo>
                      <a:pt x="455" y="452"/>
                      <a:pt x="412" y="549"/>
                      <a:pt x="365" y="643"/>
                    </a:cubicBezTo>
                    <a:cubicBezTo>
                      <a:pt x="312" y="740"/>
                      <a:pt x="255" y="841"/>
                      <a:pt x="208" y="941"/>
                    </a:cubicBezTo>
                    <a:cubicBezTo>
                      <a:pt x="184" y="991"/>
                      <a:pt x="168" y="1041"/>
                      <a:pt x="151" y="1091"/>
                    </a:cubicBezTo>
                    <a:cubicBezTo>
                      <a:pt x="134" y="1145"/>
                      <a:pt x="114" y="1198"/>
                      <a:pt x="94" y="1252"/>
                    </a:cubicBezTo>
                    <a:cubicBezTo>
                      <a:pt x="51" y="1355"/>
                      <a:pt x="3" y="1466"/>
                      <a:pt x="0" y="1583"/>
                    </a:cubicBezTo>
                    <a:cubicBezTo>
                      <a:pt x="0" y="1636"/>
                      <a:pt x="7" y="1690"/>
                      <a:pt x="31" y="1736"/>
                    </a:cubicBezTo>
                    <a:cubicBezTo>
                      <a:pt x="48" y="1767"/>
                      <a:pt x="64" y="1790"/>
                      <a:pt x="88" y="1817"/>
                    </a:cubicBezTo>
                    <a:cubicBezTo>
                      <a:pt x="111" y="1844"/>
                      <a:pt x="137" y="1867"/>
                      <a:pt x="168" y="1884"/>
                    </a:cubicBezTo>
                    <a:cubicBezTo>
                      <a:pt x="194" y="1900"/>
                      <a:pt x="224" y="1911"/>
                      <a:pt x="258" y="1911"/>
                    </a:cubicBezTo>
                    <a:cubicBezTo>
                      <a:pt x="262" y="1911"/>
                      <a:pt x="266" y="1911"/>
                      <a:pt x="270" y="1911"/>
                    </a:cubicBezTo>
                    <a:cubicBezTo>
                      <a:pt x="310" y="1911"/>
                      <a:pt x="348" y="1898"/>
                      <a:pt x="378" y="1877"/>
                    </a:cubicBezTo>
                    <a:cubicBezTo>
                      <a:pt x="384" y="1877"/>
                      <a:pt x="389" y="1878"/>
                      <a:pt x="394" y="1878"/>
                    </a:cubicBezTo>
                    <a:cubicBezTo>
                      <a:pt x="418" y="1878"/>
                      <a:pt x="440" y="1872"/>
                      <a:pt x="462" y="1864"/>
                    </a:cubicBezTo>
                    <a:cubicBezTo>
                      <a:pt x="475" y="1854"/>
                      <a:pt x="489" y="1847"/>
                      <a:pt x="502" y="1837"/>
                    </a:cubicBezTo>
                    <a:cubicBezTo>
                      <a:pt x="529" y="1817"/>
                      <a:pt x="549" y="1790"/>
                      <a:pt x="559" y="1756"/>
                    </a:cubicBezTo>
                    <a:cubicBezTo>
                      <a:pt x="622" y="1643"/>
                      <a:pt x="686" y="1529"/>
                      <a:pt x="756" y="1423"/>
                    </a:cubicBezTo>
                    <a:cubicBezTo>
                      <a:pt x="793" y="1366"/>
                      <a:pt x="830" y="1312"/>
                      <a:pt x="870" y="1258"/>
                    </a:cubicBezTo>
                    <a:cubicBezTo>
                      <a:pt x="910" y="1208"/>
                      <a:pt x="951" y="1158"/>
                      <a:pt x="994" y="1108"/>
                    </a:cubicBezTo>
                    <a:cubicBezTo>
                      <a:pt x="1071" y="1014"/>
                      <a:pt x="1151" y="917"/>
                      <a:pt x="1227" y="816"/>
                    </a:cubicBezTo>
                    <a:cubicBezTo>
                      <a:pt x="1264" y="770"/>
                      <a:pt x="1301" y="723"/>
                      <a:pt x="1338" y="676"/>
                    </a:cubicBezTo>
                    <a:cubicBezTo>
                      <a:pt x="1352" y="653"/>
                      <a:pt x="1365" y="633"/>
                      <a:pt x="1378" y="609"/>
                    </a:cubicBezTo>
                    <a:cubicBezTo>
                      <a:pt x="1398" y="580"/>
                      <a:pt x="1412" y="549"/>
                      <a:pt x="1428" y="520"/>
                    </a:cubicBezTo>
                    <a:cubicBezTo>
                      <a:pt x="1445" y="486"/>
                      <a:pt x="1452" y="459"/>
                      <a:pt x="1459" y="422"/>
                    </a:cubicBezTo>
                    <a:cubicBezTo>
                      <a:pt x="1472" y="349"/>
                      <a:pt x="1442" y="268"/>
                      <a:pt x="1395" y="211"/>
                    </a:cubicBezTo>
                    <a:cubicBezTo>
                      <a:pt x="1352" y="162"/>
                      <a:pt x="1305" y="138"/>
                      <a:pt x="1244" y="105"/>
                    </a:cubicBezTo>
                    <a:cubicBezTo>
                      <a:pt x="1207" y="84"/>
                      <a:pt x="1171" y="68"/>
                      <a:pt x="1134" y="54"/>
                    </a:cubicBezTo>
                    <a:cubicBezTo>
                      <a:pt x="1084" y="34"/>
                      <a:pt x="1034" y="21"/>
                      <a:pt x="980" y="7"/>
                    </a:cubicBezTo>
                    <a:cubicBezTo>
                      <a:pt x="960" y="3"/>
                      <a:pt x="940" y="0"/>
                      <a:pt x="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2100678" y="3519083"/>
                <a:ext cx="69638" cy="100008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13" y="1"/>
                    </a:moveTo>
                    <a:cubicBezTo>
                      <a:pt x="584" y="1"/>
                      <a:pt x="563" y="13"/>
                      <a:pt x="539" y="28"/>
                    </a:cubicBezTo>
                    <a:lnTo>
                      <a:pt x="519" y="49"/>
                    </a:lnTo>
                    <a:cubicBezTo>
                      <a:pt x="505" y="55"/>
                      <a:pt x="496" y="65"/>
                      <a:pt x="485" y="75"/>
                    </a:cubicBezTo>
                    <a:cubicBezTo>
                      <a:pt x="439" y="126"/>
                      <a:pt x="395" y="175"/>
                      <a:pt x="355" y="229"/>
                    </a:cubicBezTo>
                    <a:cubicBezTo>
                      <a:pt x="318" y="276"/>
                      <a:pt x="285" y="322"/>
                      <a:pt x="252" y="370"/>
                    </a:cubicBezTo>
                    <a:cubicBezTo>
                      <a:pt x="218" y="423"/>
                      <a:pt x="192" y="483"/>
                      <a:pt x="164" y="540"/>
                    </a:cubicBezTo>
                    <a:cubicBezTo>
                      <a:pt x="111" y="643"/>
                      <a:pt x="64" y="744"/>
                      <a:pt x="24" y="851"/>
                    </a:cubicBezTo>
                    <a:cubicBezTo>
                      <a:pt x="1" y="915"/>
                      <a:pt x="27" y="984"/>
                      <a:pt x="84" y="1018"/>
                    </a:cubicBezTo>
                    <a:lnTo>
                      <a:pt x="104" y="1025"/>
                    </a:lnTo>
                    <a:cubicBezTo>
                      <a:pt x="119" y="1031"/>
                      <a:pt x="135" y="1034"/>
                      <a:pt x="151" y="1034"/>
                    </a:cubicBezTo>
                    <a:cubicBezTo>
                      <a:pt x="204" y="1034"/>
                      <a:pt x="254" y="1000"/>
                      <a:pt x="275" y="948"/>
                    </a:cubicBezTo>
                    <a:cubicBezTo>
                      <a:pt x="308" y="868"/>
                      <a:pt x="342" y="788"/>
                      <a:pt x="382" y="711"/>
                    </a:cubicBezTo>
                    <a:cubicBezTo>
                      <a:pt x="432" y="617"/>
                      <a:pt x="489" y="527"/>
                      <a:pt x="549" y="436"/>
                    </a:cubicBezTo>
                    <a:lnTo>
                      <a:pt x="639" y="286"/>
                    </a:lnTo>
                    <a:cubicBezTo>
                      <a:pt x="660" y="256"/>
                      <a:pt x="676" y="226"/>
                      <a:pt x="689" y="192"/>
                    </a:cubicBezTo>
                    <a:cubicBezTo>
                      <a:pt x="703" y="158"/>
                      <a:pt x="720" y="129"/>
                      <a:pt x="713" y="92"/>
                    </a:cubicBezTo>
                    <a:cubicBezTo>
                      <a:pt x="706" y="45"/>
                      <a:pt x="669" y="8"/>
                      <a:pt x="623" y="1"/>
                    </a:cubicBezTo>
                    <a:cubicBezTo>
                      <a:pt x="619" y="1"/>
                      <a:pt x="616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2018853" y="3521694"/>
                <a:ext cx="147014" cy="281552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911" extrusionOk="0">
                    <a:moveTo>
                      <a:pt x="1390" y="1"/>
                    </a:moveTo>
                    <a:cubicBezTo>
                      <a:pt x="1365" y="1"/>
                      <a:pt x="1345" y="10"/>
                      <a:pt x="1325" y="22"/>
                    </a:cubicBezTo>
                    <a:cubicBezTo>
                      <a:pt x="1308" y="31"/>
                      <a:pt x="1294" y="38"/>
                      <a:pt x="1278" y="48"/>
                    </a:cubicBezTo>
                    <a:cubicBezTo>
                      <a:pt x="1258" y="62"/>
                      <a:pt x="1245" y="82"/>
                      <a:pt x="1228" y="99"/>
                    </a:cubicBezTo>
                    <a:cubicBezTo>
                      <a:pt x="1214" y="119"/>
                      <a:pt x="1201" y="139"/>
                      <a:pt x="1188" y="159"/>
                    </a:cubicBezTo>
                    <a:cubicBezTo>
                      <a:pt x="1161" y="205"/>
                      <a:pt x="1134" y="249"/>
                      <a:pt x="1107" y="292"/>
                    </a:cubicBezTo>
                    <a:cubicBezTo>
                      <a:pt x="1084" y="335"/>
                      <a:pt x="1061" y="375"/>
                      <a:pt x="1034" y="420"/>
                    </a:cubicBezTo>
                    <a:cubicBezTo>
                      <a:pt x="1007" y="466"/>
                      <a:pt x="977" y="513"/>
                      <a:pt x="950" y="560"/>
                    </a:cubicBezTo>
                    <a:cubicBezTo>
                      <a:pt x="897" y="653"/>
                      <a:pt x="830" y="741"/>
                      <a:pt x="786" y="841"/>
                    </a:cubicBezTo>
                    <a:cubicBezTo>
                      <a:pt x="766" y="888"/>
                      <a:pt x="746" y="934"/>
                      <a:pt x="737" y="982"/>
                    </a:cubicBezTo>
                    <a:cubicBezTo>
                      <a:pt x="726" y="1018"/>
                      <a:pt x="720" y="1048"/>
                      <a:pt x="720" y="1085"/>
                    </a:cubicBezTo>
                    <a:cubicBezTo>
                      <a:pt x="717" y="1112"/>
                      <a:pt x="717" y="1142"/>
                      <a:pt x="723" y="1172"/>
                    </a:cubicBezTo>
                    <a:lnTo>
                      <a:pt x="726" y="1185"/>
                    </a:lnTo>
                    <a:cubicBezTo>
                      <a:pt x="723" y="1195"/>
                      <a:pt x="717" y="1209"/>
                      <a:pt x="713" y="1218"/>
                    </a:cubicBezTo>
                    <a:cubicBezTo>
                      <a:pt x="696" y="1246"/>
                      <a:pt x="680" y="1272"/>
                      <a:pt x="663" y="1299"/>
                    </a:cubicBezTo>
                    <a:cubicBezTo>
                      <a:pt x="639" y="1335"/>
                      <a:pt x="619" y="1372"/>
                      <a:pt x="596" y="1409"/>
                    </a:cubicBezTo>
                    <a:cubicBezTo>
                      <a:pt x="556" y="1479"/>
                      <a:pt x="522" y="1553"/>
                      <a:pt x="485" y="1627"/>
                    </a:cubicBezTo>
                    <a:cubicBezTo>
                      <a:pt x="442" y="1707"/>
                      <a:pt x="395" y="1787"/>
                      <a:pt x="362" y="1874"/>
                    </a:cubicBezTo>
                    <a:cubicBezTo>
                      <a:pt x="328" y="1951"/>
                      <a:pt x="291" y="2028"/>
                      <a:pt x="261" y="2105"/>
                    </a:cubicBezTo>
                    <a:cubicBezTo>
                      <a:pt x="225" y="2192"/>
                      <a:pt x="191" y="2279"/>
                      <a:pt x="155" y="2366"/>
                    </a:cubicBezTo>
                    <a:cubicBezTo>
                      <a:pt x="111" y="2479"/>
                      <a:pt x="67" y="2593"/>
                      <a:pt x="27" y="2707"/>
                    </a:cubicBezTo>
                    <a:cubicBezTo>
                      <a:pt x="1" y="2777"/>
                      <a:pt x="30" y="2857"/>
                      <a:pt x="94" y="2891"/>
                    </a:cubicBezTo>
                    <a:lnTo>
                      <a:pt x="115" y="2901"/>
                    </a:lnTo>
                    <a:cubicBezTo>
                      <a:pt x="131" y="2907"/>
                      <a:pt x="149" y="2911"/>
                      <a:pt x="166" y="2911"/>
                    </a:cubicBezTo>
                    <a:cubicBezTo>
                      <a:pt x="228" y="2911"/>
                      <a:pt x="287" y="2871"/>
                      <a:pt x="308" y="2811"/>
                    </a:cubicBezTo>
                    <a:cubicBezTo>
                      <a:pt x="342" y="2723"/>
                      <a:pt x="371" y="2640"/>
                      <a:pt x="405" y="2553"/>
                    </a:cubicBezTo>
                    <a:cubicBezTo>
                      <a:pt x="439" y="2479"/>
                      <a:pt x="469" y="2402"/>
                      <a:pt x="502" y="2329"/>
                    </a:cubicBezTo>
                    <a:cubicBezTo>
                      <a:pt x="556" y="2209"/>
                      <a:pt x="612" y="2092"/>
                      <a:pt x="672" y="1974"/>
                    </a:cubicBezTo>
                    <a:cubicBezTo>
                      <a:pt x="700" y="1921"/>
                      <a:pt x="733" y="1871"/>
                      <a:pt x="760" y="1817"/>
                    </a:cubicBezTo>
                    <a:cubicBezTo>
                      <a:pt x="793" y="1760"/>
                      <a:pt x="823" y="1700"/>
                      <a:pt x="853" y="1640"/>
                    </a:cubicBezTo>
                    <a:cubicBezTo>
                      <a:pt x="863" y="1620"/>
                      <a:pt x="873" y="1604"/>
                      <a:pt x="887" y="1584"/>
                    </a:cubicBezTo>
                    <a:cubicBezTo>
                      <a:pt x="900" y="1559"/>
                      <a:pt x="913" y="1536"/>
                      <a:pt x="924" y="1513"/>
                    </a:cubicBezTo>
                    <a:lnTo>
                      <a:pt x="924" y="1519"/>
                    </a:lnTo>
                    <a:cubicBezTo>
                      <a:pt x="954" y="1458"/>
                      <a:pt x="990" y="1399"/>
                      <a:pt x="1022" y="1340"/>
                    </a:cubicBezTo>
                    <a:lnTo>
                      <a:pt x="1022" y="1340"/>
                    </a:lnTo>
                    <a:cubicBezTo>
                      <a:pt x="1045" y="1301"/>
                      <a:pt x="1067" y="1261"/>
                      <a:pt x="1074" y="1212"/>
                    </a:cubicBezTo>
                    <a:cubicBezTo>
                      <a:pt x="1078" y="1172"/>
                      <a:pt x="1071" y="1138"/>
                      <a:pt x="1058" y="1102"/>
                    </a:cubicBezTo>
                    <a:lnTo>
                      <a:pt x="1054" y="1091"/>
                    </a:lnTo>
                    <a:lnTo>
                      <a:pt x="1050" y="1075"/>
                    </a:lnTo>
                    <a:cubicBezTo>
                      <a:pt x="1054" y="1055"/>
                      <a:pt x="1054" y="1038"/>
                      <a:pt x="1061" y="1018"/>
                    </a:cubicBezTo>
                    <a:cubicBezTo>
                      <a:pt x="1067" y="982"/>
                      <a:pt x="1078" y="948"/>
                      <a:pt x="1094" y="914"/>
                    </a:cubicBezTo>
                    <a:cubicBezTo>
                      <a:pt x="1118" y="871"/>
                      <a:pt x="1148" y="831"/>
                      <a:pt x="1174" y="787"/>
                    </a:cubicBezTo>
                    <a:cubicBezTo>
                      <a:pt x="1211" y="730"/>
                      <a:pt x="1248" y="673"/>
                      <a:pt x="1285" y="620"/>
                    </a:cubicBezTo>
                    <a:cubicBezTo>
                      <a:pt x="1355" y="510"/>
                      <a:pt x="1415" y="396"/>
                      <a:pt x="1475" y="279"/>
                    </a:cubicBezTo>
                    <a:lnTo>
                      <a:pt x="1475" y="279"/>
                    </a:lnTo>
                    <a:lnTo>
                      <a:pt x="1469" y="295"/>
                    </a:lnTo>
                    <a:cubicBezTo>
                      <a:pt x="1482" y="272"/>
                      <a:pt x="1495" y="249"/>
                      <a:pt x="1506" y="222"/>
                    </a:cubicBezTo>
                    <a:cubicBezTo>
                      <a:pt x="1519" y="199"/>
                      <a:pt x="1515" y="168"/>
                      <a:pt x="1519" y="142"/>
                    </a:cubicBezTo>
                    <a:cubicBezTo>
                      <a:pt x="1519" y="95"/>
                      <a:pt x="1502" y="51"/>
                      <a:pt x="1465" y="25"/>
                    </a:cubicBezTo>
                    <a:cubicBezTo>
                      <a:pt x="1445" y="11"/>
                      <a:pt x="1425" y="5"/>
                      <a:pt x="1402" y="1"/>
                    </a:cubicBezTo>
                    <a:cubicBezTo>
                      <a:pt x="1398" y="1"/>
                      <a:pt x="1394" y="1"/>
                      <a:pt x="1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2013050" y="3604583"/>
                <a:ext cx="168970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319" extrusionOk="0">
                    <a:moveTo>
                      <a:pt x="947" y="255"/>
                    </a:moveTo>
                    <a:cubicBezTo>
                      <a:pt x="964" y="265"/>
                      <a:pt x="980" y="275"/>
                      <a:pt x="997" y="281"/>
                    </a:cubicBezTo>
                    <a:cubicBezTo>
                      <a:pt x="1044" y="312"/>
                      <a:pt x="1090" y="338"/>
                      <a:pt x="1141" y="361"/>
                    </a:cubicBezTo>
                    <a:cubicBezTo>
                      <a:pt x="1204" y="395"/>
                      <a:pt x="1268" y="426"/>
                      <a:pt x="1334" y="452"/>
                    </a:cubicBezTo>
                    <a:cubicBezTo>
                      <a:pt x="1395" y="475"/>
                      <a:pt x="1448" y="506"/>
                      <a:pt x="1502" y="542"/>
                    </a:cubicBezTo>
                    <a:lnTo>
                      <a:pt x="1519" y="559"/>
                    </a:lnTo>
                    <a:lnTo>
                      <a:pt x="1522" y="566"/>
                    </a:lnTo>
                    <a:cubicBezTo>
                      <a:pt x="1515" y="582"/>
                      <a:pt x="1505" y="596"/>
                      <a:pt x="1495" y="613"/>
                    </a:cubicBezTo>
                    <a:cubicBezTo>
                      <a:pt x="1482" y="639"/>
                      <a:pt x="1465" y="662"/>
                      <a:pt x="1448" y="690"/>
                    </a:cubicBezTo>
                    <a:cubicBezTo>
                      <a:pt x="1422" y="736"/>
                      <a:pt x="1395" y="783"/>
                      <a:pt x="1368" y="830"/>
                    </a:cubicBezTo>
                    <a:cubicBezTo>
                      <a:pt x="1318" y="917"/>
                      <a:pt x="1268" y="1000"/>
                      <a:pt x="1211" y="1080"/>
                    </a:cubicBezTo>
                    <a:cubicBezTo>
                      <a:pt x="1178" y="1124"/>
                      <a:pt x="1151" y="1171"/>
                      <a:pt x="1121" y="1218"/>
                    </a:cubicBezTo>
                    <a:cubicBezTo>
                      <a:pt x="1090" y="1268"/>
                      <a:pt x="1061" y="1318"/>
                      <a:pt x="1027" y="1365"/>
                    </a:cubicBezTo>
                    <a:cubicBezTo>
                      <a:pt x="997" y="1412"/>
                      <a:pt x="970" y="1462"/>
                      <a:pt x="940" y="1509"/>
                    </a:cubicBezTo>
                    <a:cubicBezTo>
                      <a:pt x="910" y="1552"/>
                      <a:pt x="880" y="1599"/>
                      <a:pt x="850" y="1642"/>
                    </a:cubicBezTo>
                    <a:cubicBezTo>
                      <a:pt x="820" y="1686"/>
                      <a:pt x="789" y="1733"/>
                      <a:pt x="760" y="1776"/>
                    </a:cubicBezTo>
                    <a:cubicBezTo>
                      <a:pt x="736" y="1806"/>
                      <a:pt x="709" y="1840"/>
                      <a:pt x="686" y="1870"/>
                    </a:cubicBezTo>
                    <a:cubicBezTo>
                      <a:pt x="659" y="1906"/>
                      <a:pt x="629" y="1940"/>
                      <a:pt x="596" y="1977"/>
                    </a:cubicBezTo>
                    <a:cubicBezTo>
                      <a:pt x="582" y="1994"/>
                      <a:pt x="565" y="2011"/>
                      <a:pt x="552" y="2027"/>
                    </a:cubicBezTo>
                    <a:cubicBezTo>
                      <a:pt x="539" y="2040"/>
                      <a:pt x="529" y="2054"/>
                      <a:pt x="516" y="2064"/>
                    </a:cubicBezTo>
                    <a:lnTo>
                      <a:pt x="496" y="2074"/>
                    </a:lnTo>
                    <a:lnTo>
                      <a:pt x="485" y="2077"/>
                    </a:lnTo>
                    <a:lnTo>
                      <a:pt x="465" y="2077"/>
                    </a:lnTo>
                    <a:cubicBezTo>
                      <a:pt x="445" y="2067"/>
                      <a:pt x="428" y="2054"/>
                      <a:pt x="408" y="2040"/>
                    </a:cubicBezTo>
                    <a:cubicBezTo>
                      <a:pt x="382" y="2020"/>
                      <a:pt x="355" y="1997"/>
                      <a:pt x="328" y="1974"/>
                    </a:cubicBezTo>
                    <a:cubicBezTo>
                      <a:pt x="301" y="1951"/>
                      <a:pt x="275" y="1926"/>
                      <a:pt x="248" y="1900"/>
                    </a:cubicBezTo>
                    <a:lnTo>
                      <a:pt x="241" y="1883"/>
                    </a:lnTo>
                    <a:cubicBezTo>
                      <a:pt x="238" y="1874"/>
                      <a:pt x="235" y="1866"/>
                      <a:pt x="231" y="1857"/>
                    </a:cubicBezTo>
                    <a:lnTo>
                      <a:pt x="231" y="1803"/>
                    </a:lnTo>
                    <a:cubicBezTo>
                      <a:pt x="244" y="1716"/>
                      <a:pt x="271" y="1630"/>
                      <a:pt x="301" y="1549"/>
                    </a:cubicBezTo>
                    <a:cubicBezTo>
                      <a:pt x="331" y="1479"/>
                      <a:pt x="362" y="1409"/>
                      <a:pt x="388" y="1338"/>
                    </a:cubicBezTo>
                    <a:cubicBezTo>
                      <a:pt x="405" y="1295"/>
                      <a:pt x="422" y="1248"/>
                      <a:pt x="442" y="1204"/>
                    </a:cubicBezTo>
                    <a:cubicBezTo>
                      <a:pt x="462" y="1154"/>
                      <a:pt x="485" y="1104"/>
                      <a:pt x="512" y="1054"/>
                    </a:cubicBezTo>
                    <a:cubicBezTo>
                      <a:pt x="532" y="1011"/>
                      <a:pt x="559" y="971"/>
                      <a:pt x="582" y="927"/>
                    </a:cubicBezTo>
                    <a:cubicBezTo>
                      <a:pt x="609" y="877"/>
                      <a:pt x="636" y="827"/>
                      <a:pt x="663" y="773"/>
                    </a:cubicBezTo>
                    <a:cubicBezTo>
                      <a:pt x="712" y="682"/>
                      <a:pt x="763" y="589"/>
                      <a:pt x="813" y="495"/>
                    </a:cubicBezTo>
                    <a:cubicBezTo>
                      <a:pt x="857" y="415"/>
                      <a:pt x="900" y="335"/>
                      <a:pt x="947" y="255"/>
                    </a:cubicBezTo>
                    <a:close/>
                    <a:moveTo>
                      <a:pt x="927" y="0"/>
                    </a:moveTo>
                    <a:cubicBezTo>
                      <a:pt x="897" y="0"/>
                      <a:pt x="870" y="11"/>
                      <a:pt x="850" y="34"/>
                    </a:cubicBezTo>
                    <a:lnTo>
                      <a:pt x="840" y="44"/>
                    </a:lnTo>
                    <a:cubicBezTo>
                      <a:pt x="826" y="51"/>
                      <a:pt x="817" y="64"/>
                      <a:pt x="809" y="77"/>
                    </a:cubicBezTo>
                    <a:cubicBezTo>
                      <a:pt x="686" y="288"/>
                      <a:pt x="562" y="495"/>
                      <a:pt x="445" y="706"/>
                    </a:cubicBezTo>
                    <a:cubicBezTo>
                      <a:pt x="388" y="803"/>
                      <a:pt x="331" y="900"/>
                      <a:pt x="285" y="1000"/>
                    </a:cubicBezTo>
                    <a:cubicBezTo>
                      <a:pt x="238" y="1097"/>
                      <a:pt x="198" y="1198"/>
                      <a:pt x="158" y="1301"/>
                    </a:cubicBezTo>
                    <a:cubicBezTo>
                      <a:pt x="138" y="1349"/>
                      <a:pt x="118" y="1395"/>
                      <a:pt x="97" y="1445"/>
                    </a:cubicBezTo>
                    <a:cubicBezTo>
                      <a:pt x="77" y="1502"/>
                      <a:pt x="57" y="1559"/>
                      <a:pt x="40" y="1616"/>
                    </a:cubicBezTo>
                    <a:cubicBezTo>
                      <a:pt x="24" y="1666"/>
                      <a:pt x="14" y="1713"/>
                      <a:pt x="7" y="1766"/>
                    </a:cubicBezTo>
                    <a:cubicBezTo>
                      <a:pt x="0" y="1810"/>
                      <a:pt x="0" y="1850"/>
                      <a:pt x="7" y="1894"/>
                    </a:cubicBezTo>
                    <a:cubicBezTo>
                      <a:pt x="17" y="1931"/>
                      <a:pt x="30" y="1960"/>
                      <a:pt x="44" y="1994"/>
                    </a:cubicBezTo>
                    <a:cubicBezTo>
                      <a:pt x="61" y="2031"/>
                      <a:pt x="87" y="2061"/>
                      <a:pt x="114" y="2087"/>
                    </a:cubicBezTo>
                    <a:cubicBezTo>
                      <a:pt x="130" y="2104"/>
                      <a:pt x="147" y="2124"/>
                      <a:pt x="164" y="2141"/>
                    </a:cubicBezTo>
                    <a:cubicBezTo>
                      <a:pt x="204" y="2184"/>
                      <a:pt x="248" y="2224"/>
                      <a:pt x="298" y="2258"/>
                    </a:cubicBezTo>
                    <a:cubicBezTo>
                      <a:pt x="308" y="2268"/>
                      <a:pt x="318" y="2272"/>
                      <a:pt x="331" y="2278"/>
                    </a:cubicBezTo>
                    <a:cubicBezTo>
                      <a:pt x="355" y="2292"/>
                      <a:pt x="378" y="2301"/>
                      <a:pt x="408" y="2312"/>
                    </a:cubicBezTo>
                    <a:cubicBezTo>
                      <a:pt x="425" y="2315"/>
                      <a:pt x="448" y="2318"/>
                      <a:pt x="465" y="2318"/>
                    </a:cubicBezTo>
                    <a:cubicBezTo>
                      <a:pt x="479" y="2318"/>
                      <a:pt x="488" y="2318"/>
                      <a:pt x="502" y="2315"/>
                    </a:cubicBezTo>
                    <a:cubicBezTo>
                      <a:pt x="516" y="2315"/>
                      <a:pt x="529" y="2312"/>
                      <a:pt x="545" y="2308"/>
                    </a:cubicBezTo>
                    <a:cubicBezTo>
                      <a:pt x="562" y="2305"/>
                      <a:pt x="579" y="2298"/>
                      <a:pt x="596" y="2292"/>
                    </a:cubicBezTo>
                    <a:cubicBezTo>
                      <a:pt x="649" y="2264"/>
                      <a:pt x="689" y="2221"/>
                      <a:pt x="729" y="2178"/>
                    </a:cubicBezTo>
                    <a:cubicBezTo>
                      <a:pt x="763" y="2144"/>
                      <a:pt x="789" y="2107"/>
                      <a:pt x="820" y="2071"/>
                    </a:cubicBezTo>
                    <a:cubicBezTo>
                      <a:pt x="858" y="2023"/>
                      <a:pt x="890" y="1976"/>
                      <a:pt x="921" y="1928"/>
                    </a:cubicBezTo>
                    <a:lnTo>
                      <a:pt x="921" y="1928"/>
                    </a:lnTo>
                    <a:cubicBezTo>
                      <a:pt x="956" y="1882"/>
                      <a:pt x="988" y="1835"/>
                      <a:pt x="1021" y="1786"/>
                    </a:cubicBezTo>
                    <a:cubicBezTo>
                      <a:pt x="1047" y="1739"/>
                      <a:pt x="1081" y="1696"/>
                      <a:pt x="1110" y="1653"/>
                    </a:cubicBezTo>
                    <a:cubicBezTo>
                      <a:pt x="1141" y="1609"/>
                      <a:pt x="1171" y="1562"/>
                      <a:pt x="1198" y="1516"/>
                    </a:cubicBezTo>
                    <a:cubicBezTo>
                      <a:pt x="1228" y="1465"/>
                      <a:pt x="1265" y="1418"/>
                      <a:pt x="1298" y="1369"/>
                    </a:cubicBezTo>
                    <a:cubicBezTo>
                      <a:pt x="1328" y="1321"/>
                      <a:pt x="1354" y="1275"/>
                      <a:pt x="1388" y="1231"/>
                    </a:cubicBezTo>
                    <a:cubicBezTo>
                      <a:pt x="1419" y="1188"/>
                      <a:pt x="1448" y="1144"/>
                      <a:pt x="1479" y="1097"/>
                    </a:cubicBezTo>
                    <a:cubicBezTo>
                      <a:pt x="1532" y="1017"/>
                      <a:pt x="1575" y="930"/>
                      <a:pt x="1623" y="843"/>
                    </a:cubicBezTo>
                    <a:cubicBezTo>
                      <a:pt x="1646" y="800"/>
                      <a:pt x="1669" y="753"/>
                      <a:pt x="1692" y="710"/>
                    </a:cubicBezTo>
                    <a:cubicBezTo>
                      <a:pt x="1706" y="679"/>
                      <a:pt x="1720" y="649"/>
                      <a:pt x="1729" y="619"/>
                    </a:cubicBezTo>
                    <a:cubicBezTo>
                      <a:pt x="1746" y="569"/>
                      <a:pt x="1726" y="515"/>
                      <a:pt x="1706" y="469"/>
                    </a:cubicBezTo>
                    <a:cubicBezTo>
                      <a:pt x="1672" y="405"/>
                      <a:pt x="1612" y="365"/>
                      <a:pt x="1555" y="325"/>
                    </a:cubicBezTo>
                    <a:cubicBezTo>
                      <a:pt x="1512" y="295"/>
                      <a:pt x="1468" y="271"/>
                      <a:pt x="1425" y="248"/>
                    </a:cubicBezTo>
                    <a:cubicBezTo>
                      <a:pt x="1342" y="205"/>
                      <a:pt x="1261" y="161"/>
                      <a:pt x="1181" y="117"/>
                    </a:cubicBezTo>
                    <a:cubicBezTo>
                      <a:pt x="1144" y="97"/>
                      <a:pt x="1107" y="77"/>
                      <a:pt x="1074" y="60"/>
                    </a:cubicBezTo>
                    <a:cubicBezTo>
                      <a:pt x="1057" y="51"/>
                      <a:pt x="1041" y="44"/>
                      <a:pt x="1024" y="34"/>
                    </a:cubicBezTo>
                    <a:cubicBezTo>
                      <a:pt x="1010" y="27"/>
                      <a:pt x="997" y="24"/>
                      <a:pt x="984" y="14"/>
                    </a:cubicBezTo>
                    <a:cubicBezTo>
                      <a:pt x="967" y="4"/>
                      <a:pt x="947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2086460" y="3506606"/>
                <a:ext cx="94205" cy="12293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71" extrusionOk="0">
                    <a:moveTo>
                      <a:pt x="676" y="0"/>
                    </a:moveTo>
                    <a:cubicBezTo>
                      <a:pt x="643" y="0"/>
                      <a:pt x="612" y="10"/>
                      <a:pt x="586" y="23"/>
                    </a:cubicBezTo>
                    <a:cubicBezTo>
                      <a:pt x="559" y="40"/>
                      <a:pt x="539" y="70"/>
                      <a:pt x="522" y="97"/>
                    </a:cubicBezTo>
                    <a:cubicBezTo>
                      <a:pt x="435" y="241"/>
                      <a:pt x="362" y="391"/>
                      <a:pt x="282" y="539"/>
                    </a:cubicBezTo>
                    <a:cubicBezTo>
                      <a:pt x="194" y="706"/>
                      <a:pt x="104" y="873"/>
                      <a:pt x="21" y="1040"/>
                    </a:cubicBezTo>
                    <a:cubicBezTo>
                      <a:pt x="1" y="1077"/>
                      <a:pt x="10" y="1121"/>
                      <a:pt x="47" y="1141"/>
                    </a:cubicBezTo>
                    <a:cubicBezTo>
                      <a:pt x="59" y="1147"/>
                      <a:pt x="72" y="1150"/>
                      <a:pt x="84" y="1150"/>
                    </a:cubicBezTo>
                    <a:cubicBezTo>
                      <a:pt x="111" y="1150"/>
                      <a:pt x="136" y="1136"/>
                      <a:pt x="148" y="1113"/>
                    </a:cubicBezTo>
                    <a:cubicBezTo>
                      <a:pt x="228" y="957"/>
                      <a:pt x="315" y="803"/>
                      <a:pt x="405" y="652"/>
                    </a:cubicBezTo>
                    <a:cubicBezTo>
                      <a:pt x="449" y="579"/>
                      <a:pt x="489" y="505"/>
                      <a:pt x="532" y="431"/>
                    </a:cubicBezTo>
                    <a:cubicBezTo>
                      <a:pt x="575" y="358"/>
                      <a:pt x="616" y="281"/>
                      <a:pt x="656" y="207"/>
                    </a:cubicBezTo>
                    <a:cubicBezTo>
                      <a:pt x="663" y="198"/>
                      <a:pt x="666" y="190"/>
                      <a:pt x="673" y="181"/>
                    </a:cubicBezTo>
                    <a:cubicBezTo>
                      <a:pt x="693" y="181"/>
                      <a:pt x="713" y="184"/>
                      <a:pt x="730" y="187"/>
                    </a:cubicBezTo>
                    <a:cubicBezTo>
                      <a:pt x="750" y="187"/>
                      <a:pt x="770" y="190"/>
                      <a:pt x="790" y="198"/>
                    </a:cubicBezTo>
                    <a:cubicBezTo>
                      <a:pt x="763" y="258"/>
                      <a:pt x="730" y="318"/>
                      <a:pt x="700" y="375"/>
                    </a:cubicBezTo>
                    <a:cubicBezTo>
                      <a:pt x="660" y="448"/>
                      <a:pt x="616" y="515"/>
                      <a:pt x="572" y="582"/>
                    </a:cubicBezTo>
                    <a:cubicBezTo>
                      <a:pt x="489" y="726"/>
                      <a:pt x="405" y="873"/>
                      <a:pt x="322" y="1017"/>
                    </a:cubicBezTo>
                    <a:cubicBezTo>
                      <a:pt x="298" y="1060"/>
                      <a:pt x="271" y="1104"/>
                      <a:pt x="245" y="1147"/>
                    </a:cubicBezTo>
                    <a:cubicBezTo>
                      <a:pt x="221" y="1187"/>
                      <a:pt x="238" y="1238"/>
                      <a:pt x="278" y="1261"/>
                    </a:cubicBezTo>
                    <a:cubicBezTo>
                      <a:pt x="290" y="1267"/>
                      <a:pt x="302" y="1270"/>
                      <a:pt x="315" y="1270"/>
                    </a:cubicBezTo>
                    <a:cubicBezTo>
                      <a:pt x="344" y="1270"/>
                      <a:pt x="374" y="1255"/>
                      <a:pt x="388" y="1227"/>
                    </a:cubicBezTo>
                    <a:cubicBezTo>
                      <a:pt x="408" y="1190"/>
                      <a:pt x="425" y="1150"/>
                      <a:pt x="445" y="1113"/>
                    </a:cubicBezTo>
                    <a:cubicBezTo>
                      <a:pt x="465" y="1077"/>
                      <a:pt x="485" y="1040"/>
                      <a:pt x="506" y="1003"/>
                    </a:cubicBezTo>
                    <a:cubicBezTo>
                      <a:pt x="546" y="930"/>
                      <a:pt x="586" y="857"/>
                      <a:pt x="629" y="783"/>
                    </a:cubicBezTo>
                    <a:cubicBezTo>
                      <a:pt x="673" y="712"/>
                      <a:pt x="716" y="642"/>
                      <a:pt x="760" y="576"/>
                    </a:cubicBezTo>
                    <a:cubicBezTo>
                      <a:pt x="783" y="539"/>
                      <a:pt x="807" y="505"/>
                      <a:pt x="827" y="468"/>
                    </a:cubicBezTo>
                    <a:cubicBezTo>
                      <a:pt x="850" y="431"/>
                      <a:pt x="870" y="395"/>
                      <a:pt x="887" y="358"/>
                    </a:cubicBezTo>
                    <a:cubicBezTo>
                      <a:pt x="907" y="324"/>
                      <a:pt x="927" y="287"/>
                      <a:pt x="944" y="251"/>
                    </a:cubicBezTo>
                    <a:cubicBezTo>
                      <a:pt x="947" y="244"/>
                      <a:pt x="950" y="235"/>
                      <a:pt x="953" y="224"/>
                    </a:cubicBezTo>
                    <a:cubicBezTo>
                      <a:pt x="961" y="214"/>
                      <a:pt x="964" y="201"/>
                      <a:pt x="967" y="190"/>
                    </a:cubicBezTo>
                    <a:cubicBezTo>
                      <a:pt x="974" y="178"/>
                      <a:pt x="974" y="164"/>
                      <a:pt x="974" y="150"/>
                    </a:cubicBezTo>
                    <a:cubicBezTo>
                      <a:pt x="974" y="137"/>
                      <a:pt x="967" y="117"/>
                      <a:pt x="961" y="104"/>
                    </a:cubicBezTo>
                    <a:cubicBezTo>
                      <a:pt x="957" y="94"/>
                      <a:pt x="947" y="87"/>
                      <a:pt x="941" y="80"/>
                    </a:cubicBezTo>
                    <a:cubicBezTo>
                      <a:pt x="921" y="57"/>
                      <a:pt x="893" y="47"/>
                      <a:pt x="870" y="37"/>
                    </a:cubicBezTo>
                    <a:cubicBezTo>
                      <a:pt x="833" y="23"/>
                      <a:pt x="793" y="10"/>
                      <a:pt x="753" y="7"/>
                    </a:cubicBezTo>
                    <a:cubicBezTo>
                      <a:pt x="730" y="3"/>
                      <a:pt x="703" y="0"/>
                      <a:pt x="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2158613" y="3161124"/>
                <a:ext cx="256888" cy="49820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5151" extrusionOk="0">
                    <a:moveTo>
                      <a:pt x="2095" y="1"/>
                    </a:moveTo>
                    <a:cubicBezTo>
                      <a:pt x="2088" y="1"/>
                      <a:pt x="2081" y="2"/>
                      <a:pt x="2074" y="3"/>
                    </a:cubicBezTo>
                    <a:cubicBezTo>
                      <a:pt x="2047" y="14"/>
                      <a:pt x="2024" y="30"/>
                      <a:pt x="2013" y="54"/>
                    </a:cubicBezTo>
                    <a:cubicBezTo>
                      <a:pt x="1987" y="101"/>
                      <a:pt x="2004" y="164"/>
                      <a:pt x="2050" y="191"/>
                    </a:cubicBezTo>
                    <a:cubicBezTo>
                      <a:pt x="2090" y="215"/>
                      <a:pt x="2124" y="238"/>
                      <a:pt x="2161" y="258"/>
                    </a:cubicBezTo>
                    <a:cubicBezTo>
                      <a:pt x="2194" y="278"/>
                      <a:pt x="2228" y="298"/>
                      <a:pt x="2257" y="315"/>
                    </a:cubicBezTo>
                    <a:cubicBezTo>
                      <a:pt x="2311" y="345"/>
                      <a:pt x="2365" y="375"/>
                      <a:pt x="2415" y="408"/>
                    </a:cubicBezTo>
                    <a:cubicBezTo>
                      <a:pt x="2378" y="475"/>
                      <a:pt x="2345" y="542"/>
                      <a:pt x="2311" y="612"/>
                    </a:cubicBezTo>
                    <a:cubicBezTo>
                      <a:pt x="2285" y="662"/>
                      <a:pt x="2265" y="716"/>
                      <a:pt x="2241" y="769"/>
                    </a:cubicBezTo>
                    <a:cubicBezTo>
                      <a:pt x="2221" y="817"/>
                      <a:pt x="2197" y="863"/>
                      <a:pt x="2174" y="910"/>
                    </a:cubicBezTo>
                    <a:cubicBezTo>
                      <a:pt x="2131" y="1013"/>
                      <a:pt x="2081" y="1110"/>
                      <a:pt x="2034" y="1211"/>
                    </a:cubicBezTo>
                    <a:cubicBezTo>
                      <a:pt x="1987" y="1311"/>
                      <a:pt x="1940" y="1411"/>
                      <a:pt x="1893" y="1512"/>
                    </a:cubicBezTo>
                    <a:cubicBezTo>
                      <a:pt x="1843" y="1619"/>
                      <a:pt x="1796" y="1729"/>
                      <a:pt x="1746" y="1836"/>
                    </a:cubicBezTo>
                    <a:cubicBezTo>
                      <a:pt x="1703" y="1944"/>
                      <a:pt x="1652" y="2050"/>
                      <a:pt x="1602" y="2154"/>
                    </a:cubicBezTo>
                    <a:cubicBezTo>
                      <a:pt x="1555" y="2254"/>
                      <a:pt x="1502" y="2354"/>
                      <a:pt x="1452" y="2458"/>
                    </a:cubicBezTo>
                    <a:cubicBezTo>
                      <a:pt x="1408" y="2552"/>
                      <a:pt x="1362" y="2643"/>
                      <a:pt x="1311" y="2736"/>
                    </a:cubicBezTo>
                    <a:cubicBezTo>
                      <a:pt x="1098" y="3131"/>
                      <a:pt x="883" y="3522"/>
                      <a:pt x="666" y="3916"/>
                    </a:cubicBezTo>
                    <a:cubicBezTo>
                      <a:pt x="565" y="4097"/>
                      <a:pt x="468" y="4281"/>
                      <a:pt x="371" y="4461"/>
                    </a:cubicBezTo>
                    <a:cubicBezTo>
                      <a:pt x="321" y="4552"/>
                      <a:pt x="268" y="4636"/>
                      <a:pt x="215" y="4719"/>
                    </a:cubicBezTo>
                    <a:cubicBezTo>
                      <a:pt x="147" y="4819"/>
                      <a:pt x="84" y="4913"/>
                      <a:pt x="14" y="5011"/>
                    </a:cubicBezTo>
                    <a:cubicBezTo>
                      <a:pt x="0" y="5031"/>
                      <a:pt x="0" y="5060"/>
                      <a:pt x="7" y="5080"/>
                    </a:cubicBezTo>
                    <a:cubicBezTo>
                      <a:pt x="14" y="5104"/>
                      <a:pt x="30" y="5124"/>
                      <a:pt x="50" y="5137"/>
                    </a:cubicBezTo>
                    <a:cubicBezTo>
                      <a:pt x="66" y="5146"/>
                      <a:pt x="81" y="5151"/>
                      <a:pt x="97" y="5151"/>
                    </a:cubicBezTo>
                    <a:cubicBezTo>
                      <a:pt x="105" y="5151"/>
                      <a:pt x="113" y="5149"/>
                      <a:pt x="121" y="5147"/>
                    </a:cubicBezTo>
                    <a:cubicBezTo>
                      <a:pt x="147" y="5137"/>
                      <a:pt x="161" y="5124"/>
                      <a:pt x="178" y="5100"/>
                    </a:cubicBezTo>
                    <a:cubicBezTo>
                      <a:pt x="251" y="5000"/>
                      <a:pt x="321" y="4897"/>
                      <a:pt x="391" y="4790"/>
                    </a:cubicBezTo>
                    <a:cubicBezTo>
                      <a:pt x="448" y="4699"/>
                      <a:pt x="508" y="4609"/>
                      <a:pt x="559" y="4515"/>
                    </a:cubicBezTo>
                    <a:cubicBezTo>
                      <a:pt x="669" y="4318"/>
                      <a:pt x="777" y="4120"/>
                      <a:pt x="886" y="3927"/>
                    </a:cubicBezTo>
                    <a:cubicBezTo>
                      <a:pt x="1104" y="3538"/>
                      <a:pt x="1322" y="3148"/>
                      <a:pt x="1542" y="2763"/>
                    </a:cubicBezTo>
                    <a:cubicBezTo>
                      <a:pt x="1569" y="2719"/>
                      <a:pt x="1592" y="2676"/>
                      <a:pt x="1615" y="2629"/>
                    </a:cubicBezTo>
                    <a:cubicBezTo>
                      <a:pt x="1643" y="2578"/>
                      <a:pt x="1669" y="2525"/>
                      <a:pt x="1696" y="2472"/>
                    </a:cubicBezTo>
                    <a:cubicBezTo>
                      <a:pt x="1749" y="2368"/>
                      <a:pt x="1803" y="2268"/>
                      <a:pt x="1853" y="2161"/>
                    </a:cubicBezTo>
                    <a:cubicBezTo>
                      <a:pt x="1900" y="2067"/>
                      <a:pt x="1940" y="1970"/>
                      <a:pt x="1984" y="1873"/>
                    </a:cubicBezTo>
                    <a:cubicBezTo>
                      <a:pt x="2030" y="1766"/>
                      <a:pt x="2081" y="1659"/>
                      <a:pt x="2127" y="1555"/>
                    </a:cubicBezTo>
                    <a:cubicBezTo>
                      <a:pt x="2177" y="1451"/>
                      <a:pt x="2225" y="1345"/>
                      <a:pt x="2271" y="1241"/>
                    </a:cubicBezTo>
                    <a:cubicBezTo>
                      <a:pt x="2294" y="1194"/>
                      <a:pt x="2318" y="1147"/>
                      <a:pt x="2338" y="1098"/>
                    </a:cubicBezTo>
                    <a:cubicBezTo>
                      <a:pt x="2365" y="1047"/>
                      <a:pt x="2388" y="993"/>
                      <a:pt x="2412" y="940"/>
                    </a:cubicBezTo>
                    <a:cubicBezTo>
                      <a:pt x="2432" y="890"/>
                      <a:pt x="2452" y="840"/>
                      <a:pt x="2475" y="789"/>
                    </a:cubicBezTo>
                    <a:cubicBezTo>
                      <a:pt x="2495" y="740"/>
                      <a:pt x="2518" y="689"/>
                      <a:pt x="2542" y="642"/>
                    </a:cubicBezTo>
                    <a:cubicBezTo>
                      <a:pt x="2566" y="596"/>
                      <a:pt x="2589" y="548"/>
                      <a:pt x="2612" y="505"/>
                    </a:cubicBezTo>
                    <a:cubicBezTo>
                      <a:pt x="2626" y="479"/>
                      <a:pt x="2639" y="451"/>
                      <a:pt x="2649" y="425"/>
                    </a:cubicBezTo>
                    <a:lnTo>
                      <a:pt x="2652" y="408"/>
                    </a:lnTo>
                    <a:cubicBezTo>
                      <a:pt x="2656" y="375"/>
                      <a:pt x="2656" y="375"/>
                      <a:pt x="2652" y="345"/>
                    </a:cubicBezTo>
                    <a:cubicBezTo>
                      <a:pt x="2646" y="315"/>
                      <a:pt x="2629" y="291"/>
                      <a:pt x="2609" y="271"/>
                    </a:cubicBezTo>
                    <a:cubicBezTo>
                      <a:pt x="2595" y="255"/>
                      <a:pt x="2575" y="241"/>
                      <a:pt x="2555" y="231"/>
                    </a:cubicBezTo>
                    <a:cubicBezTo>
                      <a:pt x="2538" y="218"/>
                      <a:pt x="2522" y="207"/>
                      <a:pt x="2502" y="198"/>
                    </a:cubicBezTo>
                    <a:cubicBezTo>
                      <a:pt x="2462" y="174"/>
                      <a:pt x="2425" y="154"/>
                      <a:pt x="2385" y="134"/>
                    </a:cubicBezTo>
                    <a:cubicBezTo>
                      <a:pt x="2308" y="90"/>
                      <a:pt x="2231" y="50"/>
                      <a:pt x="2151" y="14"/>
                    </a:cubicBezTo>
                    <a:cubicBezTo>
                      <a:pt x="2132" y="6"/>
                      <a:pt x="2114" y="1"/>
                      <a:pt x="20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2145652" y="3155321"/>
                <a:ext cx="231741" cy="365988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784" extrusionOk="0">
                    <a:moveTo>
                      <a:pt x="2103" y="0"/>
                    </a:moveTo>
                    <a:cubicBezTo>
                      <a:pt x="2087" y="0"/>
                      <a:pt x="2071" y="3"/>
                      <a:pt x="2054" y="6"/>
                    </a:cubicBezTo>
                    <a:cubicBezTo>
                      <a:pt x="2044" y="10"/>
                      <a:pt x="2027" y="20"/>
                      <a:pt x="2014" y="27"/>
                    </a:cubicBezTo>
                    <a:cubicBezTo>
                      <a:pt x="2001" y="34"/>
                      <a:pt x="1990" y="43"/>
                      <a:pt x="1980" y="57"/>
                    </a:cubicBezTo>
                    <a:cubicBezTo>
                      <a:pt x="1954" y="80"/>
                      <a:pt x="1937" y="114"/>
                      <a:pt x="1920" y="144"/>
                    </a:cubicBezTo>
                    <a:cubicBezTo>
                      <a:pt x="1897" y="184"/>
                      <a:pt x="1877" y="224"/>
                      <a:pt x="1854" y="261"/>
                    </a:cubicBezTo>
                    <a:cubicBezTo>
                      <a:pt x="1753" y="435"/>
                      <a:pt x="1656" y="608"/>
                      <a:pt x="1559" y="786"/>
                    </a:cubicBezTo>
                    <a:cubicBezTo>
                      <a:pt x="1513" y="873"/>
                      <a:pt x="1465" y="960"/>
                      <a:pt x="1419" y="1047"/>
                    </a:cubicBezTo>
                    <a:cubicBezTo>
                      <a:pt x="1375" y="1130"/>
                      <a:pt x="1332" y="1218"/>
                      <a:pt x="1292" y="1304"/>
                    </a:cubicBezTo>
                    <a:cubicBezTo>
                      <a:pt x="1268" y="1348"/>
                      <a:pt x="1248" y="1391"/>
                      <a:pt x="1224" y="1438"/>
                    </a:cubicBezTo>
                    <a:cubicBezTo>
                      <a:pt x="1204" y="1479"/>
                      <a:pt x="1184" y="1519"/>
                      <a:pt x="1161" y="1559"/>
                    </a:cubicBezTo>
                    <a:cubicBezTo>
                      <a:pt x="1114" y="1646"/>
                      <a:pt x="1067" y="1732"/>
                      <a:pt x="1020" y="1820"/>
                    </a:cubicBezTo>
                    <a:cubicBezTo>
                      <a:pt x="833" y="2164"/>
                      <a:pt x="650" y="2508"/>
                      <a:pt x="459" y="2853"/>
                    </a:cubicBezTo>
                    <a:cubicBezTo>
                      <a:pt x="315" y="3120"/>
                      <a:pt x="168" y="3385"/>
                      <a:pt x="24" y="3652"/>
                    </a:cubicBezTo>
                    <a:cubicBezTo>
                      <a:pt x="0" y="3696"/>
                      <a:pt x="14" y="3749"/>
                      <a:pt x="57" y="3773"/>
                    </a:cubicBezTo>
                    <a:cubicBezTo>
                      <a:pt x="71" y="3780"/>
                      <a:pt x="87" y="3784"/>
                      <a:pt x="102" y="3784"/>
                    </a:cubicBezTo>
                    <a:cubicBezTo>
                      <a:pt x="132" y="3784"/>
                      <a:pt x="162" y="3768"/>
                      <a:pt x="178" y="3739"/>
                    </a:cubicBezTo>
                    <a:cubicBezTo>
                      <a:pt x="372" y="3378"/>
                      <a:pt x="573" y="3020"/>
                      <a:pt x="773" y="2663"/>
                    </a:cubicBezTo>
                    <a:cubicBezTo>
                      <a:pt x="967" y="2317"/>
                      <a:pt x="1164" y="1973"/>
                      <a:pt x="1358" y="1629"/>
                    </a:cubicBezTo>
                    <a:cubicBezTo>
                      <a:pt x="1382" y="1589"/>
                      <a:pt x="1405" y="1545"/>
                      <a:pt x="1428" y="1502"/>
                    </a:cubicBezTo>
                    <a:cubicBezTo>
                      <a:pt x="1452" y="1459"/>
                      <a:pt x="1472" y="1411"/>
                      <a:pt x="1496" y="1368"/>
                    </a:cubicBezTo>
                    <a:cubicBezTo>
                      <a:pt x="1539" y="1284"/>
                      <a:pt x="1582" y="1201"/>
                      <a:pt x="1626" y="1117"/>
                    </a:cubicBezTo>
                    <a:cubicBezTo>
                      <a:pt x="1723" y="940"/>
                      <a:pt x="1820" y="766"/>
                      <a:pt x="1917" y="588"/>
                    </a:cubicBezTo>
                    <a:cubicBezTo>
                      <a:pt x="1954" y="522"/>
                      <a:pt x="1990" y="458"/>
                      <a:pt x="2024" y="391"/>
                    </a:cubicBezTo>
                    <a:cubicBezTo>
                      <a:pt x="2044" y="358"/>
                      <a:pt x="2061" y="321"/>
                      <a:pt x="2081" y="287"/>
                    </a:cubicBezTo>
                    <a:cubicBezTo>
                      <a:pt x="2090" y="271"/>
                      <a:pt x="2098" y="251"/>
                      <a:pt x="2107" y="230"/>
                    </a:cubicBezTo>
                    <a:lnTo>
                      <a:pt x="2124" y="241"/>
                    </a:lnTo>
                    <a:cubicBezTo>
                      <a:pt x="2144" y="251"/>
                      <a:pt x="2161" y="258"/>
                      <a:pt x="2178" y="267"/>
                    </a:cubicBezTo>
                    <a:cubicBezTo>
                      <a:pt x="2201" y="278"/>
                      <a:pt x="2224" y="287"/>
                      <a:pt x="2251" y="295"/>
                    </a:cubicBezTo>
                    <a:cubicBezTo>
                      <a:pt x="2267" y="303"/>
                      <a:pt x="2289" y="308"/>
                      <a:pt x="2309" y="308"/>
                    </a:cubicBezTo>
                    <a:cubicBezTo>
                      <a:pt x="2313" y="308"/>
                      <a:pt x="2317" y="308"/>
                      <a:pt x="2322" y="307"/>
                    </a:cubicBezTo>
                    <a:cubicBezTo>
                      <a:pt x="2335" y="307"/>
                      <a:pt x="2348" y="304"/>
                      <a:pt x="2359" y="298"/>
                    </a:cubicBezTo>
                    <a:cubicBezTo>
                      <a:pt x="2368" y="291"/>
                      <a:pt x="2379" y="281"/>
                      <a:pt x="2385" y="267"/>
                    </a:cubicBezTo>
                    <a:cubicBezTo>
                      <a:pt x="2391" y="258"/>
                      <a:pt x="2395" y="244"/>
                      <a:pt x="2395" y="230"/>
                    </a:cubicBezTo>
                    <a:cubicBezTo>
                      <a:pt x="2395" y="218"/>
                      <a:pt x="2391" y="204"/>
                      <a:pt x="2385" y="194"/>
                    </a:cubicBezTo>
                    <a:cubicBezTo>
                      <a:pt x="2375" y="174"/>
                      <a:pt x="2359" y="157"/>
                      <a:pt x="2342" y="141"/>
                    </a:cubicBezTo>
                    <a:cubicBezTo>
                      <a:pt x="2322" y="124"/>
                      <a:pt x="2298" y="107"/>
                      <a:pt x="2275" y="90"/>
                    </a:cubicBezTo>
                    <a:cubicBezTo>
                      <a:pt x="2258" y="80"/>
                      <a:pt x="2245" y="67"/>
                      <a:pt x="2228" y="57"/>
                    </a:cubicBezTo>
                    <a:cubicBezTo>
                      <a:pt x="2218" y="50"/>
                      <a:pt x="2208" y="43"/>
                      <a:pt x="2198" y="37"/>
                    </a:cubicBezTo>
                    <a:cubicBezTo>
                      <a:pt x="2181" y="23"/>
                      <a:pt x="2164" y="17"/>
                      <a:pt x="2141" y="6"/>
                    </a:cubicBezTo>
                    <a:cubicBezTo>
                      <a:pt x="2129" y="2"/>
                      <a:pt x="2116" y="0"/>
                      <a:pt x="2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2340445" y="3113925"/>
                <a:ext cx="88015" cy="94109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73" extrusionOk="0">
                    <a:moveTo>
                      <a:pt x="789" y="0"/>
                    </a:moveTo>
                    <a:cubicBezTo>
                      <a:pt x="755" y="0"/>
                      <a:pt x="726" y="10"/>
                      <a:pt x="695" y="24"/>
                    </a:cubicBezTo>
                    <a:cubicBezTo>
                      <a:pt x="686" y="30"/>
                      <a:pt x="672" y="36"/>
                      <a:pt x="662" y="44"/>
                    </a:cubicBezTo>
                    <a:cubicBezTo>
                      <a:pt x="652" y="50"/>
                      <a:pt x="638" y="56"/>
                      <a:pt x="629" y="67"/>
                    </a:cubicBezTo>
                    <a:cubicBezTo>
                      <a:pt x="609" y="81"/>
                      <a:pt x="592" y="93"/>
                      <a:pt x="568" y="107"/>
                    </a:cubicBezTo>
                    <a:cubicBezTo>
                      <a:pt x="552" y="117"/>
                      <a:pt x="532" y="130"/>
                      <a:pt x="511" y="141"/>
                    </a:cubicBezTo>
                    <a:cubicBezTo>
                      <a:pt x="485" y="154"/>
                      <a:pt x="465" y="170"/>
                      <a:pt x="442" y="190"/>
                    </a:cubicBezTo>
                    <a:lnTo>
                      <a:pt x="451" y="181"/>
                    </a:lnTo>
                    <a:lnTo>
                      <a:pt x="451" y="181"/>
                    </a:lnTo>
                    <a:cubicBezTo>
                      <a:pt x="431" y="197"/>
                      <a:pt x="414" y="211"/>
                      <a:pt x="394" y="227"/>
                    </a:cubicBezTo>
                    <a:lnTo>
                      <a:pt x="371" y="244"/>
                    </a:lnTo>
                    <a:cubicBezTo>
                      <a:pt x="337" y="268"/>
                      <a:pt x="304" y="288"/>
                      <a:pt x="271" y="311"/>
                    </a:cubicBezTo>
                    <a:cubicBezTo>
                      <a:pt x="237" y="331"/>
                      <a:pt x="201" y="351"/>
                      <a:pt x="164" y="365"/>
                    </a:cubicBezTo>
                    <a:cubicBezTo>
                      <a:pt x="130" y="378"/>
                      <a:pt x="93" y="391"/>
                      <a:pt x="60" y="402"/>
                    </a:cubicBezTo>
                    <a:cubicBezTo>
                      <a:pt x="23" y="411"/>
                      <a:pt x="0" y="451"/>
                      <a:pt x="10" y="491"/>
                    </a:cubicBezTo>
                    <a:cubicBezTo>
                      <a:pt x="18" y="521"/>
                      <a:pt x="48" y="542"/>
                      <a:pt x="78" y="542"/>
                    </a:cubicBezTo>
                    <a:cubicBezTo>
                      <a:pt x="86" y="542"/>
                      <a:pt x="93" y="541"/>
                      <a:pt x="101" y="538"/>
                    </a:cubicBezTo>
                    <a:cubicBezTo>
                      <a:pt x="181" y="515"/>
                      <a:pt x="257" y="488"/>
                      <a:pt x="328" y="445"/>
                    </a:cubicBezTo>
                    <a:cubicBezTo>
                      <a:pt x="357" y="428"/>
                      <a:pt x="388" y="408"/>
                      <a:pt x="414" y="391"/>
                    </a:cubicBezTo>
                    <a:cubicBezTo>
                      <a:pt x="448" y="371"/>
                      <a:pt x="478" y="348"/>
                      <a:pt x="508" y="325"/>
                    </a:cubicBezTo>
                    <a:cubicBezTo>
                      <a:pt x="525" y="311"/>
                      <a:pt x="542" y="301"/>
                      <a:pt x="562" y="288"/>
                    </a:cubicBezTo>
                    <a:lnTo>
                      <a:pt x="622" y="257"/>
                    </a:lnTo>
                    <a:cubicBezTo>
                      <a:pt x="638" y="247"/>
                      <a:pt x="658" y="237"/>
                      <a:pt x="678" y="227"/>
                    </a:cubicBezTo>
                    <a:cubicBezTo>
                      <a:pt x="695" y="214"/>
                      <a:pt x="715" y="204"/>
                      <a:pt x="732" y="194"/>
                    </a:cubicBezTo>
                    <a:lnTo>
                      <a:pt x="732" y="194"/>
                    </a:lnTo>
                    <a:cubicBezTo>
                      <a:pt x="732" y="221"/>
                      <a:pt x="729" y="251"/>
                      <a:pt x="726" y="277"/>
                    </a:cubicBezTo>
                    <a:cubicBezTo>
                      <a:pt x="723" y="304"/>
                      <a:pt x="723" y="334"/>
                      <a:pt x="719" y="361"/>
                    </a:cubicBezTo>
                    <a:cubicBezTo>
                      <a:pt x="712" y="402"/>
                      <a:pt x="706" y="442"/>
                      <a:pt x="699" y="482"/>
                    </a:cubicBezTo>
                    <a:cubicBezTo>
                      <a:pt x="689" y="525"/>
                      <a:pt x="682" y="572"/>
                      <a:pt x="669" y="615"/>
                    </a:cubicBezTo>
                    <a:cubicBezTo>
                      <a:pt x="658" y="658"/>
                      <a:pt x="649" y="703"/>
                      <a:pt x="635" y="743"/>
                    </a:cubicBezTo>
                    <a:cubicBezTo>
                      <a:pt x="629" y="766"/>
                      <a:pt x="622" y="789"/>
                      <a:pt x="615" y="813"/>
                    </a:cubicBezTo>
                    <a:cubicBezTo>
                      <a:pt x="612" y="823"/>
                      <a:pt x="609" y="833"/>
                      <a:pt x="605" y="843"/>
                    </a:cubicBezTo>
                    <a:cubicBezTo>
                      <a:pt x="598" y="859"/>
                      <a:pt x="595" y="879"/>
                      <a:pt x="595" y="899"/>
                    </a:cubicBezTo>
                    <a:cubicBezTo>
                      <a:pt x="595" y="927"/>
                      <a:pt x="612" y="950"/>
                      <a:pt x="635" y="963"/>
                    </a:cubicBezTo>
                    <a:lnTo>
                      <a:pt x="655" y="970"/>
                    </a:lnTo>
                    <a:cubicBezTo>
                      <a:pt x="661" y="972"/>
                      <a:pt x="667" y="973"/>
                      <a:pt x="674" y="973"/>
                    </a:cubicBezTo>
                    <a:cubicBezTo>
                      <a:pt x="699" y="973"/>
                      <a:pt x="726" y="957"/>
                      <a:pt x="739" y="933"/>
                    </a:cubicBezTo>
                    <a:cubicBezTo>
                      <a:pt x="752" y="910"/>
                      <a:pt x="759" y="890"/>
                      <a:pt x="766" y="863"/>
                    </a:cubicBezTo>
                    <a:cubicBezTo>
                      <a:pt x="772" y="843"/>
                      <a:pt x="779" y="823"/>
                      <a:pt x="783" y="803"/>
                    </a:cubicBezTo>
                    <a:cubicBezTo>
                      <a:pt x="792" y="766"/>
                      <a:pt x="806" y="729"/>
                      <a:pt x="819" y="692"/>
                    </a:cubicBezTo>
                    <a:cubicBezTo>
                      <a:pt x="829" y="652"/>
                      <a:pt x="839" y="615"/>
                      <a:pt x="849" y="578"/>
                    </a:cubicBezTo>
                    <a:cubicBezTo>
                      <a:pt x="856" y="538"/>
                      <a:pt x="866" y="505"/>
                      <a:pt x="873" y="468"/>
                    </a:cubicBezTo>
                    <a:cubicBezTo>
                      <a:pt x="879" y="428"/>
                      <a:pt x="886" y="391"/>
                      <a:pt x="893" y="354"/>
                    </a:cubicBezTo>
                    <a:cubicBezTo>
                      <a:pt x="896" y="311"/>
                      <a:pt x="903" y="268"/>
                      <a:pt x="906" y="224"/>
                    </a:cubicBezTo>
                    <a:cubicBezTo>
                      <a:pt x="906" y="207"/>
                      <a:pt x="910" y="187"/>
                      <a:pt x="910" y="167"/>
                    </a:cubicBezTo>
                    <a:cubicBezTo>
                      <a:pt x="910" y="144"/>
                      <a:pt x="906" y="117"/>
                      <a:pt x="903" y="93"/>
                    </a:cubicBezTo>
                    <a:cubicBezTo>
                      <a:pt x="899" y="81"/>
                      <a:pt x="896" y="70"/>
                      <a:pt x="890" y="56"/>
                    </a:cubicBezTo>
                    <a:cubicBezTo>
                      <a:pt x="883" y="47"/>
                      <a:pt x="876" y="36"/>
                      <a:pt x="869" y="27"/>
                    </a:cubicBezTo>
                    <a:cubicBezTo>
                      <a:pt x="859" y="20"/>
                      <a:pt x="833" y="3"/>
                      <a:pt x="823" y="3"/>
                    </a:cubicBezTo>
                    <a:cubicBezTo>
                      <a:pt x="809" y="0"/>
                      <a:pt x="79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2373427" y="3138105"/>
                <a:ext cx="40139" cy="26308"/>
              </a:xfrm>
              <a:custGeom>
                <a:avLst/>
                <a:gdLst/>
                <a:ahLst/>
                <a:cxnLst/>
                <a:rect l="l" t="t" r="r" b="b"/>
                <a:pathLst>
                  <a:path w="415" h="272" extrusionOk="0">
                    <a:moveTo>
                      <a:pt x="90" y="1"/>
                    </a:moveTo>
                    <a:cubicBezTo>
                      <a:pt x="83" y="1"/>
                      <a:pt x="75" y="2"/>
                      <a:pt x="67" y="4"/>
                    </a:cubicBezTo>
                    <a:cubicBezTo>
                      <a:pt x="47" y="11"/>
                      <a:pt x="30" y="24"/>
                      <a:pt x="20" y="41"/>
                    </a:cubicBezTo>
                    <a:cubicBezTo>
                      <a:pt x="0" y="78"/>
                      <a:pt x="10" y="128"/>
                      <a:pt x="47" y="148"/>
                    </a:cubicBezTo>
                    <a:lnTo>
                      <a:pt x="50" y="152"/>
                    </a:lnTo>
                    <a:cubicBezTo>
                      <a:pt x="130" y="188"/>
                      <a:pt x="207" y="225"/>
                      <a:pt x="284" y="262"/>
                    </a:cubicBezTo>
                    <a:cubicBezTo>
                      <a:pt x="298" y="268"/>
                      <a:pt x="312" y="272"/>
                      <a:pt x="326" y="272"/>
                    </a:cubicBezTo>
                    <a:cubicBezTo>
                      <a:pt x="353" y="272"/>
                      <a:pt x="378" y="258"/>
                      <a:pt x="391" y="232"/>
                    </a:cubicBezTo>
                    <a:cubicBezTo>
                      <a:pt x="414" y="195"/>
                      <a:pt x="398" y="144"/>
                      <a:pt x="362" y="124"/>
                    </a:cubicBezTo>
                    <a:cubicBezTo>
                      <a:pt x="288" y="81"/>
                      <a:pt x="207" y="47"/>
                      <a:pt x="127" y="11"/>
                    </a:cubicBezTo>
                    <a:cubicBezTo>
                      <a:pt x="116" y="4"/>
                      <a:pt x="104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2198364" y="3124564"/>
                <a:ext cx="220135" cy="38088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3938" extrusionOk="0">
                    <a:moveTo>
                      <a:pt x="2181" y="0"/>
                    </a:moveTo>
                    <a:cubicBezTo>
                      <a:pt x="2161" y="0"/>
                      <a:pt x="2144" y="7"/>
                      <a:pt x="2127" y="14"/>
                    </a:cubicBezTo>
                    <a:cubicBezTo>
                      <a:pt x="2115" y="17"/>
                      <a:pt x="2101" y="23"/>
                      <a:pt x="2091" y="31"/>
                    </a:cubicBezTo>
                    <a:cubicBezTo>
                      <a:pt x="2081" y="37"/>
                      <a:pt x="2074" y="44"/>
                      <a:pt x="2064" y="54"/>
                    </a:cubicBezTo>
                    <a:cubicBezTo>
                      <a:pt x="2051" y="67"/>
                      <a:pt x="2041" y="87"/>
                      <a:pt x="2031" y="104"/>
                    </a:cubicBezTo>
                    <a:lnTo>
                      <a:pt x="2017" y="124"/>
                    </a:lnTo>
                    <a:cubicBezTo>
                      <a:pt x="2001" y="144"/>
                      <a:pt x="1984" y="161"/>
                      <a:pt x="1967" y="184"/>
                    </a:cubicBezTo>
                    <a:cubicBezTo>
                      <a:pt x="1944" y="211"/>
                      <a:pt x="1927" y="241"/>
                      <a:pt x="1907" y="272"/>
                    </a:cubicBezTo>
                    <a:cubicBezTo>
                      <a:pt x="1891" y="298"/>
                      <a:pt x="1874" y="328"/>
                      <a:pt x="1857" y="355"/>
                    </a:cubicBezTo>
                    <a:cubicBezTo>
                      <a:pt x="1837" y="395"/>
                      <a:pt x="1814" y="432"/>
                      <a:pt x="1793" y="472"/>
                    </a:cubicBezTo>
                    <a:cubicBezTo>
                      <a:pt x="1773" y="505"/>
                      <a:pt x="1757" y="536"/>
                      <a:pt x="1736" y="569"/>
                    </a:cubicBezTo>
                    <a:cubicBezTo>
                      <a:pt x="1713" y="616"/>
                      <a:pt x="1693" y="662"/>
                      <a:pt x="1676" y="709"/>
                    </a:cubicBezTo>
                    <a:lnTo>
                      <a:pt x="1676" y="706"/>
                    </a:lnTo>
                    <a:cubicBezTo>
                      <a:pt x="1659" y="746"/>
                      <a:pt x="1636" y="783"/>
                      <a:pt x="1616" y="820"/>
                    </a:cubicBezTo>
                    <a:cubicBezTo>
                      <a:pt x="1596" y="857"/>
                      <a:pt x="1576" y="894"/>
                      <a:pt x="1556" y="926"/>
                    </a:cubicBezTo>
                    <a:cubicBezTo>
                      <a:pt x="1513" y="1007"/>
                      <a:pt x="1472" y="1087"/>
                      <a:pt x="1435" y="1167"/>
                    </a:cubicBezTo>
                    <a:cubicBezTo>
                      <a:pt x="1395" y="1251"/>
                      <a:pt x="1345" y="1335"/>
                      <a:pt x="1301" y="1419"/>
                    </a:cubicBezTo>
                    <a:cubicBezTo>
                      <a:pt x="1255" y="1502"/>
                      <a:pt x="1208" y="1585"/>
                      <a:pt x="1164" y="1672"/>
                    </a:cubicBezTo>
                    <a:cubicBezTo>
                      <a:pt x="1148" y="1712"/>
                      <a:pt x="1128" y="1749"/>
                      <a:pt x="1111" y="1786"/>
                    </a:cubicBezTo>
                    <a:cubicBezTo>
                      <a:pt x="1091" y="1829"/>
                      <a:pt x="1068" y="1873"/>
                      <a:pt x="1044" y="1913"/>
                    </a:cubicBezTo>
                    <a:cubicBezTo>
                      <a:pt x="1000" y="1990"/>
                      <a:pt x="960" y="2067"/>
                      <a:pt x="917" y="2147"/>
                    </a:cubicBezTo>
                    <a:cubicBezTo>
                      <a:pt x="830" y="2305"/>
                      <a:pt x="743" y="2465"/>
                      <a:pt x="656" y="2626"/>
                    </a:cubicBezTo>
                    <a:cubicBezTo>
                      <a:pt x="566" y="2789"/>
                      <a:pt x="479" y="2953"/>
                      <a:pt x="386" y="3117"/>
                    </a:cubicBezTo>
                    <a:cubicBezTo>
                      <a:pt x="298" y="3274"/>
                      <a:pt x="208" y="3432"/>
                      <a:pt x="125" y="3592"/>
                    </a:cubicBezTo>
                    <a:cubicBezTo>
                      <a:pt x="91" y="3652"/>
                      <a:pt x="61" y="3713"/>
                      <a:pt x="28" y="3773"/>
                    </a:cubicBezTo>
                    <a:cubicBezTo>
                      <a:pt x="0" y="3827"/>
                      <a:pt x="17" y="3893"/>
                      <a:pt x="71" y="3924"/>
                    </a:cubicBezTo>
                    <a:cubicBezTo>
                      <a:pt x="87" y="3933"/>
                      <a:pt x="104" y="3937"/>
                      <a:pt x="122" y="3937"/>
                    </a:cubicBezTo>
                    <a:cubicBezTo>
                      <a:pt x="161" y="3937"/>
                      <a:pt x="200" y="3916"/>
                      <a:pt x="218" y="3879"/>
                    </a:cubicBezTo>
                    <a:cubicBezTo>
                      <a:pt x="305" y="3716"/>
                      <a:pt x="395" y="3552"/>
                      <a:pt x="486" y="3388"/>
                    </a:cubicBezTo>
                    <a:cubicBezTo>
                      <a:pt x="573" y="3228"/>
                      <a:pt x="663" y="3067"/>
                      <a:pt x="750" y="2907"/>
                    </a:cubicBezTo>
                    <a:cubicBezTo>
                      <a:pt x="843" y="2746"/>
                      <a:pt x="937" y="2582"/>
                      <a:pt x="1028" y="2419"/>
                    </a:cubicBezTo>
                    <a:cubicBezTo>
                      <a:pt x="1071" y="2342"/>
                      <a:pt x="1114" y="2265"/>
                      <a:pt x="1158" y="2187"/>
                    </a:cubicBezTo>
                    <a:cubicBezTo>
                      <a:pt x="1178" y="2154"/>
                      <a:pt x="1198" y="2118"/>
                      <a:pt x="1218" y="2081"/>
                    </a:cubicBezTo>
                    <a:cubicBezTo>
                      <a:pt x="1241" y="2037"/>
                      <a:pt x="1269" y="1993"/>
                      <a:pt x="1289" y="1947"/>
                    </a:cubicBezTo>
                    <a:cubicBezTo>
                      <a:pt x="1309" y="1910"/>
                      <a:pt x="1325" y="1870"/>
                      <a:pt x="1345" y="1829"/>
                    </a:cubicBezTo>
                    <a:cubicBezTo>
                      <a:pt x="1365" y="1789"/>
                      <a:pt x="1385" y="1746"/>
                      <a:pt x="1405" y="1706"/>
                    </a:cubicBezTo>
                    <a:cubicBezTo>
                      <a:pt x="1449" y="1619"/>
                      <a:pt x="1496" y="1536"/>
                      <a:pt x="1539" y="1448"/>
                    </a:cubicBezTo>
                    <a:cubicBezTo>
                      <a:pt x="1562" y="1408"/>
                      <a:pt x="1586" y="1368"/>
                      <a:pt x="1606" y="1325"/>
                    </a:cubicBezTo>
                    <a:cubicBezTo>
                      <a:pt x="1626" y="1284"/>
                      <a:pt x="1643" y="1244"/>
                      <a:pt x="1663" y="1204"/>
                    </a:cubicBezTo>
                    <a:cubicBezTo>
                      <a:pt x="1700" y="1124"/>
                      <a:pt x="1740" y="1044"/>
                      <a:pt x="1780" y="963"/>
                    </a:cubicBezTo>
                    <a:cubicBezTo>
                      <a:pt x="1797" y="934"/>
                      <a:pt x="1814" y="900"/>
                      <a:pt x="1830" y="866"/>
                    </a:cubicBezTo>
                    <a:cubicBezTo>
                      <a:pt x="1843" y="840"/>
                      <a:pt x="1857" y="813"/>
                      <a:pt x="1867" y="786"/>
                    </a:cubicBezTo>
                    <a:cubicBezTo>
                      <a:pt x="1871" y="773"/>
                      <a:pt x="1874" y="760"/>
                      <a:pt x="1880" y="746"/>
                    </a:cubicBezTo>
                    <a:cubicBezTo>
                      <a:pt x="1907" y="679"/>
                      <a:pt x="1944" y="613"/>
                      <a:pt x="1977" y="548"/>
                    </a:cubicBezTo>
                    <a:cubicBezTo>
                      <a:pt x="1997" y="516"/>
                      <a:pt x="2017" y="479"/>
                      <a:pt x="2034" y="445"/>
                    </a:cubicBezTo>
                    <a:cubicBezTo>
                      <a:pt x="2047" y="422"/>
                      <a:pt x="2061" y="395"/>
                      <a:pt x="2071" y="372"/>
                    </a:cubicBezTo>
                    <a:cubicBezTo>
                      <a:pt x="2084" y="377"/>
                      <a:pt x="2098" y="380"/>
                      <a:pt x="2111" y="380"/>
                    </a:cubicBezTo>
                    <a:cubicBezTo>
                      <a:pt x="2123" y="380"/>
                      <a:pt x="2134" y="378"/>
                      <a:pt x="2144" y="375"/>
                    </a:cubicBezTo>
                    <a:cubicBezTo>
                      <a:pt x="2164" y="368"/>
                      <a:pt x="2184" y="358"/>
                      <a:pt x="2198" y="341"/>
                    </a:cubicBezTo>
                    <a:cubicBezTo>
                      <a:pt x="2212" y="324"/>
                      <a:pt x="2218" y="315"/>
                      <a:pt x="2228" y="298"/>
                    </a:cubicBezTo>
                    <a:cubicBezTo>
                      <a:pt x="2232" y="288"/>
                      <a:pt x="2238" y="275"/>
                      <a:pt x="2245" y="264"/>
                    </a:cubicBezTo>
                    <a:lnTo>
                      <a:pt x="2252" y="247"/>
                    </a:lnTo>
                    <a:cubicBezTo>
                      <a:pt x="2268" y="227"/>
                      <a:pt x="2275" y="207"/>
                      <a:pt x="2268" y="181"/>
                    </a:cubicBezTo>
                    <a:lnTo>
                      <a:pt x="2268" y="171"/>
                    </a:lnTo>
                    <a:cubicBezTo>
                      <a:pt x="2268" y="161"/>
                      <a:pt x="2265" y="151"/>
                      <a:pt x="2261" y="137"/>
                    </a:cubicBezTo>
                    <a:lnTo>
                      <a:pt x="2265" y="124"/>
                    </a:lnTo>
                    <a:cubicBezTo>
                      <a:pt x="2268" y="94"/>
                      <a:pt x="2268" y="67"/>
                      <a:pt x="2255" y="40"/>
                    </a:cubicBezTo>
                    <a:cubicBezTo>
                      <a:pt x="2238" y="17"/>
                      <a:pt x="2208" y="0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7" name="Google Shape;1517;p34"/>
            <p:cNvGrpSpPr/>
            <p:nvPr/>
          </p:nvGrpSpPr>
          <p:grpSpPr>
            <a:xfrm rot="-1597285">
              <a:off x="242715" y="755429"/>
              <a:ext cx="274711" cy="579956"/>
              <a:chOff x="304040" y="3020774"/>
              <a:chExt cx="274707" cy="579948"/>
            </a:xfrm>
          </p:grpSpPr>
          <p:sp>
            <p:nvSpPr>
              <p:cNvPr id="1518" name="Google Shape;1518;p34"/>
              <p:cNvSpPr/>
              <p:nvPr/>
            </p:nvSpPr>
            <p:spPr>
              <a:xfrm>
                <a:off x="331667" y="3093518"/>
                <a:ext cx="75931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07" extrusionOk="0">
                    <a:moveTo>
                      <a:pt x="670" y="1"/>
                    </a:moveTo>
                    <a:cubicBezTo>
                      <a:pt x="650" y="1"/>
                      <a:pt x="630" y="4"/>
                      <a:pt x="613" y="10"/>
                    </a:cubicBezTo>
                    <a:lnTo>
                      <a:pt x="593" y="14"/>
                    </a:lnTo>
                    <a:cubicBezTo>
                      <a:pt x="566" y="26"/>
                      <a:pt x="536" y="51"/>
                      <a:pt x="516" y="74"/>
                    </a:cubicBezTo>
                    <a:cubicBezTo>
                      <a:pt x="509" y="83"/>
                      <a:pt x="502" y="94"/>
                      <a:pt x="499" y="104"/>
                    </a:cubicBezTo>
                    <a:cubicBezTo>
                      <a:pt x="485" y="107"/>
                      <a:pt x="473" y="107"/>
                      <a:pt x="459" y="107"/>
                    </a:cubicBezTo>
                    <a:cubicBezTo>
                      <a:pt x="362" y="114"/>
                      <a:pt x="265" y="127"/>
                      <a:pt x="168" y="140"/>
                    </a:cubicBezTo>
                    <a:cubicBezTo>
                      <a:pt x="68" y="154"/>
                      <a:pt x="1" y="251"/>
                      <a:pt x="14" y="348"/>
                    </a:cubicBezTo>
                    <a:cubicBezTo>
                      <a:pt x="27" y="440"/>
                      <a:pt x="106" y="507"/>
                      <a:pt x="196" y="507"/>
                    </a:cubicBezTo>
                    <a:cubicBezTo>
                      <a:pt x="205" y="507"/>
                      <a:pt x="213" y="506"/>
                      <a:pt x="221" y="505"/>
                    </a:cubicBezTo>
                    <a:cubicBezTo>
                      <a:pt x="302" y="492"/>
                      <a:pt x="385" y="478"/>
                      <a:pt x="465" y="472"/>
                    </a:cubicBezTo>
                    <a:cubicBezTo>
                      <a:pt x="499" y="468"/>
                      <a:pt x="530" y="465"/>
                      <a:pt x="562" y="455"/>
                    </a:cubicBezTo>
                    <a:cubicBezTo>
                      <a:pt x="593" y="448"/>
                      <a:pt x="619" y="438"/>
                      <a:pt x="650" y="428"/>
                    </a:cubicBezTo>
                    <a:cubicBezTo>
                      <a:pt x="656" y="425"/>
                      <a:pt x="663" y="421"/>
                      <a:pt x="673" y="418"/>
                    </a:cubicBezTo>
                    <a:cubicBezTo>
                      <a:pt x="683" y="418"/>
                      <a:pt x="696" y="418"/>
                      <a:pt x="706" y="415"/>
                    </a:cubicBezTo>
                    <a:lnTo>
                      <a:pt x="726" y="412"/>
                    </a:lnTo>
                    <a:lnTo>
                      <a:pt x="737" y="408"/>
                    </a:lnTo>
                    <a:cubicBezTo>
                      <a:pt x="760" y="401"/>
                      <a:pt x="790" y="395"/>
                      <a:pt x="806" y="375"/>
                    </a:cubicBezTo>
                    <a:cubicBezTo>
                      <a:pt x="831" y="355"/>
                      <a:pt x="851" y="335"/>
                      <a:pt x="860" y="304"/>
                    </a:cubicBezTo>
                    <a:cubicBezTo>
                      <a:pt x="874" y="264"/>
                      <a:pt x="874" y="247"/>
                      <a:pt x="874" y="207"/>
                    </a:cubicBezTo>
                    <a:cubicBezTo>
                      <a:pt x="874" y="164"/>
                      <a:pt x="851" y="127"/>
                      <a:pt x="826" y="91"/>
                    </a:cubicBezTo>
                    <a:cubicBezTo>
                      <a:pt x="803" y="57"/>
                      <a:pt x="766" y="34"/>
                      <a:pt x="730" y="14"/>
                    </a:cubicBezTo>
                    <a:cubicBezTo>
                      <a:pt x="712" y="5"/>
                      <a:pt x="691" y="1"/>
                      <a:pt x="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345915" y="3132135"/>
                <a:ext cx="214501" cy="410557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5943" extrusionOk="0">
                    <a:moveTo>
                      <a:pt x="543" y="1"/>
                    </a:moveTo>
                    <a:cubicBezTo>
                      <a:pt x="523" y="1"/>
                      <a:pt x="503" y="3"/>
                      <a:pt x="486" y="3"/>
                    </a:cubicBezTo>
                    <a:cubicBezTo>
                      <a:pt x="466" y="6"/>
                      <a:pt x="442" y="9"/>
                      <a:pt x="422" y="17"/>
                    </a:cubicBezTo>
                    <a:cubicBezTo>
                      <a:pt x="398" y="23"/>
                      <a:pt x="378" y="29"/>
                      <a:pt x="355" y="37"/>
                    </a:cubicBezTo>
                    <a:cubicBezTo>
                      <a:pt x="301" y="53"/>
                      <a:pt x="252" y="94"/>
                      <a:pt x="215" y="137"/>
                    </a:cubicBezTo>
                    <a:cubicBezTo>
                      <a:pt x="203" y="133"/>
                      <a:pt x="192" y="132"/>
                      <a:pt x="180" y="132"/>
                    </a:cubicBezTo>
                    <a:cubicBezTo>
                      <a:pt x="157" y="132"/>
                      <a:pt x="134" y="138"/>
                      <a:pt x="111" y="147"/>
                    </a:cubicBezTo>
                    <a:cubicBezTo>
                      <a:pt x="71" y="163"/>
                      <a:pt x="37" y="197"/>
                      <a:pt x="20" y="240"/>
                    </a:cubicBezTo>
                    <a:cubicBezTo>
                      <a:pt x="0" y="287"/>
                      <a:pt x="8" y="327"/>
                      <a:pt x="20" y="374"/>
                    </a:cubicBezTo>
                    <a:cubicBezTo>
                      <a:pt x="65" y="511"/>
                      <a:pt x="121" y="645"/>
                      <a:pt x="168" y="779"/>
                    </a:cubicBezTo>
                    <a:cubicBezTo>
                      <a:pt x="211" y="896"/>
                      <a:pt x="241" y="1013"/>
                      <a:pt x="281" y="1127"/>
                    </a:cubicBezTo>
                    <a:cubicBezTo>
                      <a:pt x="318" y="1227"/>
                      <a:pt x="366" y="1324"/>
                      <a:pt x="406" y="1421"/>
                    </a:cubicBezTo>
                    <a:cubicBezTo>
                      <a:pt x="412" y="1444"/>
                      <a:pt x="418" y="1471"/>
                      <a:pt x="426" y="1494"/>
                    </a:cubicBezTo>
                    <a:cubicBezTo>
                      <a:pt x="446" y="1571"/>
                      <a:pt x="469" y="1648"/>
                      <a:pt x="489" y="1722"/>
                    </a:cubicBezTo>
                    <a:cubicBezTo>
                      <a:pt x="509" y="1786"/>
                      <a:pt x="536" y="1849"/>
                      <a:pt x="556" y="1912"/>
                    </a:cubicBezTo>
                    <a:cubicBezTo>
                      <a:pt x="566" y="1953"/>
                      <a:pt x="576" y="1993"/>
                      <a:pt x="589" y="2033"/>
                    </a:cubicBezTo>
                    <a:cubicBezTo>
                      <a:pt x="602" y="2067"/>
                      <a:pt x="616" y="2103"/>
                      <a:pt x="626" y="2140"/>
                    </a:cubicBezTo>
                    <a:cubicBezTo>
                      <a:pt x="642" y="2193"/>
                      <a:pt x="656" y="2247"/>
                      <a:pt x="673" y="2301"/>
                    </a:cubicBezTo>
                    <a:cubicBezTo>
                      <a:pt x="690" y="2354"/>
                      <a:pt x="710" y="2408"/>
                      <a:pt x="727" y="2461"/>
                    </a:cubicBezTo>
                    <a:cubicBezTo>
                      <a:pt x="743" y="2514"/>
                      <a:pt x="756" y="2571"/>
                      <a:pt x="780" y="2625"/>
                    </a:cubicBezTo>
                    <a:cubicBezTo>
                      <a:pt x="803" y="2682"/>
                      <a:pt x="830" y="2732"/>
                      <a:pt x="850" y="2789"/>
                    </a:cubicBezTo>
                    <a:cubicBezTo>
                      <a:pt x="870" y="2835"/>
                      <a:pt x="890" y="2886"/>
                      <a:pt x="911" y="2933"/>
                    </a:cubicBezTo>
                    <a:cubicBezTo>
                      <a:pt x="934" y="2986"/>
                      <a:pt x="957" y="3039"/>
                      <a:pt x="977" y="3093"/>
                    </a:cubicBezTo>
                    <a:cubicBezTo>
                      <a:pt x="994" y="3150"/>
                      <a:pt x="1011" y="3207"/>
                      <a:pt x="1031" y="3260"/>
                    </a:cubicBezTo>
                    <a:cubicBezTo>
                      <a:pt x="1048" y="3311"/>
                      <a:pt x="1068" y="3360"/>
                      <a:pt x="1081" y="3408"/>
                    </a:cubicBezTo>
                    <a:cubicBezTo>
                      <a:pt x="1111" y="3511"/>
                      <a:pt x="1138" y="3612"/>
                      <a:pt x="1171" y="3712"/>
                    </a:cubicBezTo>
                    <a:cubicBezTo>
                      <a:pt x="1198" y="3802"/>
                      <a:pt x="1228" y="3896"/>
                      <a:pt x="1255" y="3986"/>
                    </a:cubicBezTo>
                    <a:cubicBezTo>
                      <a:pt x="1289" y="4100"/>
                      <a:pt x="1318" y="4214"/>
                      <a:pt x="1349" y="4328"/>
                    </a:cubicBezTo>
                    <a:cubicBezTo>
                      <a:pt x="1385" y="4461"/>
                      <a:pt x="1415" y="4598"/>
                      <a:pt x="1456" y="4732"/>
                    </a:cubicBezTo>
                    <a:cubicBezTo>
                      <a:pt x="1496" y="4869"/>
                      <a:pt x="1539" y="5006"/>
                      <a:pt x="1582" y="5140"/>
                    </a:cubicBezTo>
                    <a:cubicBezTo>
                      <a:pt x="1622" y="5271"/>
                      <a:pt x="1659" y="5398"/>
                      <a:pt x="1696" y="5528"/>
                    </a:cubicBezTo>
                    <a:cubicBezTo>
                      <a:pt x="1710" y="5572"/>
                      <a:pt x="1723" y="5612"/>
                      <a:pt x="1733" y="5655"/>
                    </a:cubicBezTo>
                    <a:cubicBezTo>
                      <a:pt x="1740" y="5678"/>
                      <a:pt x="1746" y="5702"/>
                      <a:pt x="1753" y="5725"/>
                    </a:cubicBezTo>
                    <a:cubicBezTo>
                      <a:pt x="1760" y="5756"/>
                      <a:pt x="1763" y="5788"/>
                      <a:pt x="1780" y="5819"/>
                    </a:cubicBezTo>
                    <a:cubicBezTo>
                      <a:pt x="1793" y="5853"/>
                      <a:pt x="1814" y="5879"/>
                      <a:pt x="1843" y="5902"/>
                    </a:cubicBezTo>
                    <a:cubicBezTo>
                      <a:pt x="1860" y="5909"/>
                      <a:pt x="1877" y="5919"/>
                      <a:pt x="1891" y="5926"/>
                    </a:cubicBezTo>
                    <a:cubicBezTo>
                      <a:pt x="1913" y="5937"/>
                      <a:pt x="1938" y="5942"/>
                      <a:pt x="1963" y="5942"/>
                    </a:cubicBezTo>
                    <a:cubicBezTo>
                      <a:pt x="1974" y="5942"/>
                      <a:pt x="1986" y="5941"/>
                      <a:pt x="1997" y="5939"/>
                    </a:cubicBezTo>
                    <a:cubicBezTo>
                      <a:pt x="2044" y="5939"/>
                      <a:pt x="2084" y="5913"/>
                      <a:pt x="2118" y="5882"/>
                    </a:cubicBezTo>
                    <a:cubicBezTo>
                      <a:pt x="2138" y="5882"/>
                      <a:pt x="2158" y="5879"/>
                      <a:pt x="2178" y="5879"/>
                    </a:cubicBezTo>
                    <a:cubicBezTo>
                      <a:pt x="2212" y="5876"/>
                      <a:pt x="2245" y="5866"/>
                      <a:pt x="2275" y="5856"/>
                    </a:cubicBezTo>
                    <a:cubicBezTo>
                      <a:pt x="2322" y="5842"/>
                      <a:pt x="2379" y="5802"/>
                      <a:pt x="2405" y="5759"/>
                    </a:cubicBezTo>
                    <a:cubicBezTo>
                      <a:pt x="2436" y="5708"/>
                      <a:pt x="2456" y="5672"/>
                      <a:pt x="2462" y="5612"/>
                    </a:cubicBezTo>
                    <a:cubicBezTo>
                      <a:pt x="2468" y="5578"/>
                      <a:pt x="2468" y="5544"/>
                      <a:pt x="2462" y="5515"/>
                    </a:cubicBezTo>
                    <a:lnTo>
                      <a:pt x="2462" y="5495"/>
                    </a:lnTo>
                    <a:cubicBezTo>
                      <a:pt x="2462" y="5401"/>
                      <a:pt x="2452" y="5307"/>
                      <a:pt x="2436" y="5214"/>
                    </a:cubicBezTo>
                    <a:cubicBezTo>
                      <a:pt x="2408" y="5070"/>
                      <a:pt x="2379" y="4922"/>
                      <a:pt x="2332" y="4782"/>
                    </a:cubicBezTo>
                    <a:cubicBezTo>
                      <a:pt x="2288" y="4658"/>
                      <a:pt x="2241" y="4535"/>
                      <a:pt x="2198" y="4408"/>
                    </a:cubicBezTo>
                    <a:cubicBezTo>
                      <a:pt x="2155" y="4287"/>
                      <a:pt x="2115" y="4167"/>
                      <a:pt x="2078" y="4047"/>
                    </a:cubicBezTo>
                    <a:cubicBezTo>
                      <a:pt x="2031" y="3882"/>
                      <a:pt x="1987" y="3718"/>
                      <a:pt x="1937" y="3555"/>
                    </a:cubicBezTo>
                    <a:cubicBezTo>
                      <a:pt x="1914" y="3481"/>
                      <a:pt x="1891" y="3411"/>
                      <a:pt x="1866" y="3337"/>
                    </a:cubicBezTo>
                    <a:cubicBezTo>
                      <a:pt x="1843" y="3264"/>
                      <a:pt x="1823" y="3184"/>
                      <a:pt x="1793" y="3110"/>
                    </a:cubicBezTo>
                    <a:cubicBezTo>
                      <a:pt x="1786" y="3090"/>
                      <a:pt x="1773" y="3070"/>
                      <a:pt x="1757" y="3053"/>
                    </a:cubicBezTo>
                    <a:cubicBezTo>
                      <a:pt x="1726" y="2946"/>
                      <a:pt x="1700" y="2835"/>
                      <a:pt x="1673" y="2729"/>
                    </a:cubicBezTo>
                    <a:cubicBezTo>
                      <a:pt x="1633" y="2578"/>
                      <a:pt x="1590" y="2428"/>
                      <a:pt x="1539" y="2281"/>
                    </a:cubicBezTo>
                    <a:cubicBezTo>
                      <a:pt x="1519" y="2224"/>
                      <a:pt x="1499" y="2167"/>
                      <a:pt x="1479" y="2110"/>
                    </a:cubicBezTo>
                    <a:cubicBezTo>
                      <a:pt x="1459" y="2046"/>
                      <a:pt x="1439" y="1983"/>
                      <a:pt x="1419" y="1916"/>
                    </a:cubicBezTo>
                    <a:cubicBezTo>
                      <a:pt x="1399" y="1859"/>
                      <a:pt x="1375" y="1802"/>
                      <a:pt x="1352" y="1745"/>
                    </a:cubicBezTo>
                    <a:cubicBezTo>
                      <a:pt x="1325" y="1692"/>
                      <a:pt x="1305" y="1635"/>
                      <a:pt x="1281" y="1582"/>
                    </a:cubicBezTo>
                    <a:cubicBezTo>
                      <a:pt x="1235" y="1465"/>
                      <a:pt x="1191" y="1347"/>
                      <a:pt x="1158" y="1224"/>
                    </a:cubicBezTo>
                    <a:lnTo>
                      <a:pt x="1158" y="1224"/>
                    </a:lnTo>
                    <a:lnTo>
                      <a:pt x="1161" y="1244"/>
                    </a:lnTo>
                    <a:cubicBezTo>
                      <a:pt x="1134" y="1143"/>
                      <a:pt x="1104" y="1040"/>
                      <a:pt x="1071" y="940"/>
                    </a:cubicBezTo>
                    <a:cubicBezTo>
                      <a:pt x="1044" y="852"/>
                      <a:pt x="1017" y="765"/>
                      <a:pt x="991" y="679"/>
                    </a:cubicBezTo>
                    <a:cubicBezTo>
                      <a:pt x="977" y="628"/>
                      <a:pt x="963" y="582"/>
                      <a:pt x="951" y="531"/>
                    </a:cubicBezTo>
                    <a:cubicBezTo>
                      <a:pt x="934" y="458"/>
                      <a:pt x="914" y="381"/>
                      <a:pt x="887" y="304"/>
                    </a:cubicBezTo>
                    <a:cubicBezTo>
                      <a:pt x="857" y="210"/>
                      <a:pt x="807" y="123"/>
                      <a:pt x="727" y="63"/>
                    </a:cubicBezTo>
                    <a:cubicBezTo>
                      <a:pt x="683" y="29"/>
                      <a:pt x="639" y="20"/>
                      <a:pt x="586" y="6"/>
                    </a:cubicBezTo>
                    <a:cubicBezTo>
                      <a:pt x="573" y="2"/>
                      <a:pt x="558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320634" y="3031206"/>
                <a:ext cx="66896" cy="7239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48" extrusionOk="0">
                    <a:moveTo>
                      <a:pt x="283" y="1"/>
                    </a:moveTo>
                    <a:cubicBezTo>
                      <a:pt x="263" y="1"/>
                      <a:pt x="245" y="4"/>
                      <a:pt x="228" y="9"/>
                    </a:cubicBezTo>
                    <a:cubicBezTo>
                      <a:pt x="215" y="13"/>
                      <a:pt x="205" y="16"/>
                      <a:pt x="191" y="19"/>
                    </a:cubicBezTo>
                    <a:cubicBezTo>
                      <a:pt x="158" y="33"/>
                      <a:pt x="124" y="66"/>
                      <a:pt x="101" y="90"/>
                    </a:cubicBezTo>
                    <a:cubicBezTo>
                      <a:pt x="91" y="103"/>
                      <a:pt x="84" y="113"/>
                      <a:pt x="75" y="126"/>
                    </a:cubicBezTo>
                    <a:cubicBezTo>
                      <a:pt x="64" y="146"/>
                      <a:pt x="50" y="166"/>
                      <a:pt x="41" y="190"/>
                    </a:cubicBezTo>
                    <a:cubicBezTo>
                      <a:pt x="38" y="213"/>
                      <a:pt x="30" y="237"/>
                      <a:pt x="24" y="257"/>
                    </a:cubicBezTo>
                    <a:cubicBezTo>
                      <a:pt x="14" y="297"/>
                      <a:pt x="14" y="340"/>
                      <a:pt x="10" y="380"/>
                    </a:cubicBezTo>
                    <a:cubicBezTo>
                      <a:pt x="10" y="414"/>
                      <a:pt x="7" y="444"/>
                      <a:pt x="7" y="477"/>
                    </a:cubicBezTo>
                    <a:cubicBezTo>
                      <a:pt x="4" y="554"/>
                      <a:pt x="1" y="631"/>
                      <a:pt x="7" y="712"/>
                    </a:cubicBezTo>
                    <a:cubicBezTo>
                      <a:pt x="7" y="748"/>
                      <a:pt x="18" y="788"/>
                      <a:pt x="30" y="825"/>
                    </a:cubicBezTo>
                    <a:cubicBezTo>
                      <a:pt x="14" y="852"/>
                      <a:pt x="4" y="885"/>
                      <a:pt x="10" y="922"/>
                    </a:cubicBezTo>
                    <a:cubicBezTo>
                      <a:pt x="20" y="992"/>
                      <a:pt x="84" y="1048"/>
                      <a:pt x="153" y="1048"/>
                    </a:cubicBezTo>
                    <a:cubicBezTo>
                      <a:pt x="160" y="1048"/>
                      <a:pt x="168" y="1047"/>
                      <a:pt x="175" y="1046"/>
                    </a:cubicBezTo>
                    <a:cubicBezTo>
                      <a:pt x="215" y="1039"/>
                      <a:pt x="258" y="1029"/>
                      <a:pt x="299" y="1022"/>
                    </a:cubicBezTo>
                    <a:cubicBezTo>
                      <a:pt x="311" y="1022"/>
                      <a:pt x="325" y="1022"/>
                      <a:pt x="335" y="1019"/>
                    </a:cubicBezTo>
                    <a:cubicBezTo>
                      <a:pt x="365" y="1016"/>
                      <a:pt x="388" y="1009"/>
                      <a:pt x="412" y="996"/>
                    </a:cubicBezTo>
                    <a:cubicBezTo>
                      <a:pt x="456" y="985"/>
                      <a:pt x="499" y="976"/>
                      <a:pt x="539" y="959"/>
                    </a:cubicBezTo>
                    <a:cubicBezTo>
                      <a:pt x="563" y="949"/>
                      <a:pt x="586" y="939"/>
                      <a:pt x="609" y="928"/>
                    </a:cubicBezTo>
                    <a:cubicBezTo>
                      <a:pt x="620" y="925"/>
                      <a:pt x="632" y="922"/>
                      <a:pt x="643" y="919"/>
                    </a:cubicBezTo>
                    <a:cubicBezTo>
                      <a:pt x="680" y="905"/>
                      <a:pt x="706" y="882"/>
                      <a:pt x="730" y="852"/>
                    </a:cubicBezTo>
                    <a:cubicBezTo>
                      <a:pt x="766" y="812"/>
                      <a:pt x="770" y="752"/>
                      <a:pt x="766" y="698"/>
                    </a:cubicBezTo>
                    <a:cubicBezTo>
                      <a:pt x="766" y="675"/>
                      <a:pt x="760" y="652"/>
                      <a:pt x="753" y="631"/>
                    </a:cubicBezTo>
                    <a:cubicBezTo>
                      <a:pt x="737" y="564"/>
                      <a:pt x="720" y="497"/>
                      <a:pt x="693" y="434"/>
                    </a:cubicBezTo>
                    <a:cubicBezTo>
                      <a:pt x="673" y="387"/>
                      <a:pt x="649" y="340"/>
                      <a:pt x="629" y="294"/>
                    </a:cubicBezTo>
                    <a:cubicBezTo>
                      <a:pt x="609" y="253"/>
                      <a:pt x="586" y="213"/>
                      <a:pt x="556" y="176"/>
                    </a:cubicBezTo>
                    <a:cubicBezTo>
                      <a:pt x="539" y="156"/>
                      <a:pt x="519" y="136"/>
                      <a:pt x="499" y="116"/>
                    </a:cubicBezTo>
                    <a:cubicBezTo>
                      <a:pt x="479" y="96"/>
                      <a:pt x="459" y="79"/>
                      <a:pt x="439" y="59"/>
                    </a:cubicBezTo>
                    <a:cubicBezTo>
                      <a:pt x="402" y="29"/>
                      <a:pt x="351" y="5"/>
                      <a:pt x="305" y="2"/>
                    </a:cubicBezTo>
                    <a:cubicBezTo>
                      <a:pt x="297" y="1"/>
                      <a:pt x="290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392655" y="3123914"/>
                <a:ext cx="171844" cy="413459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5985" extrusionOk="0">
                    <a:moveTo>
                      <a:pt x="97" y="1"/>
                    </a:moveTo>
                    <a:cubicBezTo>
                      <a:pt x="93" y="1"/>
                      <a:pt x="88" y="1"/>
                      <a:pt x="84" y="1"/>
                    </a:cubicBezTo>
                    <a:lnTo>
                      <a:pt x="75" y="1"/>
                    </a:lnTo>
                    <a:cubicBezTo>
                      <a:pt x="35" y="15"/>
                      <a:pt x="1" y="58"/>
                      <a:pt x="11" y="102"/>
                    </a:cubicBezTo>
                    <a:cubicBezTo>
                      <a:pt x="41" y="225"/>
                      <a:pt x="68" y="353"/>
                      <a:pt x="95" y="477"/>
                    </a:cubicBezTo>
                    <a:cubicBezTo>
                      <a:pt x="118" y="600"/>
                      <a:pt x="149" y="724"/>
                      <a:pt x="178" y="847"/>
                    </a:cubicBezTo>
                    <a:cubicBezTo>
                      <a:pt x="209" y="968"/>
                      <a:pt x="242" y="1088"/>
                      <a:pt x="275" y="1212"/>
                    </a:cubicBezTo>
                    <a:cubicBezTo>
                      <a:pt x="309" y="1343"/>
                      <a:pt x="345" y="1473"/>
                      <a:pt x="376" y="1604"/>
                    </a:cubicBezTo>
                    <a:cubicBezTo>
                      <a:pt x="413" y="1741"/>
                      <a:pt x="442" y="1878"/>
                      <a:pt x="470" y="2019"/>
                    </a:cubicBezTo>
                    <a:cubicBezTo>
                      <a:pt x="499" y="2155"/>
                      <a:pt x="539" y="2292"/>
                      <a:pt x="580" y="2426"/>
                    </a:cubicBezTo>
                    <a:cubicBezTo>
                      <a:pt x="623" y="2576"/>
                      <a:pt x="663" y="2724"/>
                      <a:pt x="710" y="2871"/>
                    </a:cubicBezTo>
                    <a:cubicBezTo>
                      <a:pt x="740" y="2978"/>
                      <a:pt x="774" y="3089"/>
                      <a:pt x="807" y="3198"/>
                    </a:cubicBezTo>
                    <a:cubicBezTo>
                      <a:pt x="857" y="3376"/>
                      <a:pt x="907" y="3553"/>
                      <a:pt x="964" y="3727"/>
                    </a:cubicBezTo>
                    <a:cubicBezTo>
                      <a:pt x="1021" y="3905"/>
                      <a:pt x="1084" y="4078"/>
                      <a:pt x="1141" y="4256"/>
                    </a:cubicBezTo>
                    <a:cubicBezTo>
                      <a:pt x="1208" y="4493"/>
                      <a:pt x="1279" y="4734"/>
                      <a:pt x="1345" y="4975"/>
                    </a:cubicBezTo>
                    <a:cubicBezTo>
                      <a:pt x="1382" y="5105"/>
                      <a:pt x="1426" y="5232"/>
                      <a:pt x="1473" y="5359"/>
                    </a:cubicBezTo>
                    <a:cubicBezTo>
                      <a:pt x="1489" y="5410"/>
                      <a:pt x="1506" y="5463"/>
                      <a:pt x="1523" y="5517"/>
                    </a:cubicBezTo>
                    <a:cubicBezTo>
                      <a:pt x="1543" y="5574"/>
                      <a:pt x="1563" y="5631"/>
                      <a:pt x="1583" y="5687"/>
                    </a:cubicBezTo>
                    <a:cubicBezTo>
                      <a:pt x="1600" y="5724"/>
                      <a:pt x="1613" y="5764"/>
                      <a:pt x="1629" y="5804"/>
                    </a:cubicBezTo>
                    <a:cubicBezTo>
                      <a:pt x="1637" y="5821"/>
                      <a:pt x="1650" y="5841"/>
                      <a:pt x="1657" y="5861"/>
                    </a:cubicBezTo>
                    <a:cubicBezTo>
                      <a:pt x="1674" y="5891"/>
                      <a:pt x="1697" y="5928"/>
                      <a:pt x="1727" y="5952"/>
                    </a:cubicBezTo>
                    <a:cubicBezTo>
                      <a:pt x="1754" y="5972"/>
                      <a:pt x="1787" y="5984"/>
                      <a:pt x="1821" y="5984"/>
                    </a:cubicBezTo>
                    <a:cubicBezTo>
                      <a:pt x="1841" y="5984"/>
                      <a:pt x="1861" y="5980"/>
                      <a:pt x="1881" y="5972"/>
                    </a:cubicBezTo>
                    <a:cubicBezTo>
                      <a:pt x="1907" y="5958"/>
                      <a:pt x="1921" y="5944"/>
                      <a:pt x="1941" y="5924"/>
                    </a:cubicBezTo>
                    <a:cubicBezTo>
                      <a:pt x="1958" y="5904"/>
                      <a:pt x="1964" y="5878"/>
                      <a:pt x="1971" y="5851"/>
                    </a:cubicBezTo>
                    <a:cubicBezTo>
                      <a:pt x="1975" y="5831"/>
                      <a:pt x="1978" y="5811"/>
                      <a:pt x="1975" y="5787"/>
                    </a:cubicBezTo>
                    <a:cubicBezTo>
                      <a:pt x="1971" y="5757"/>
                      <a:pt x="1955" y="5737"/>
                      <a:pt x="1941" y="5717"/>
                    </a:cubicBezTo>
                    <a:lnTo>
                      <a:pt x="1921" y="5700"/>
                    </a:lnTo>
                    <a:cubicBezTo>
                      <a:pt x="1914" y="5684"/>
                      <a:pt x="1910" y="5667"/>
                      <a:pt x="1904" y="5651"/>
                    </a:cubicBezTo>
                    <a:cubicBezTo>
                      <a:pt x="1887" y="5600"/>
                      <a:pt x="1867" y="5546"/>
                      <a:pt x="1850" y="5496"/>
                    </a:cubicBezTo>
                    <a:cubicBezTo>
                      <a:pt x="1827" y="5440"/>
                      <a:pt x="1807" y="5383"/>
                      <a:pt x="1784" y="5322"/>
                    </a:cubicBezTo>
                    <a:cubicBezTo>
                      <a:pt x="1764" y="5269"/>
                      <a:pt x="1740" y="5216"/>
                      <a:pt x="1720" y="5162"/>
                    </a:cubicBezTo>
                    <a:cubicBezTo>
                      <a:pt x="1674" y="5045"/>
                      <a:pt x="1629" y="4928"/>
                      <a:pt x="1589" y="4808"/>
                    </a:cubicBezTo>
                    <a:cubicBezTo>
                      <a:pt x="1553" y="4691"/>
                      <a:pt x="1513" y="4570"/>
                      <a:pt x="1479" y="4450"/>
                    </a:cubicBezTo>
                    <a:cubicBezTo>
                      <a:pt x="1459" y="4393"/>
                      <a:pt x="1442" y="4333"/>
                      <a:pt x="1426" y="4276"/>
                    </a:cubicBezTo>
                    <a:cubicBezTo>
                      <a:pt x="1402" y="4192"/>
                      <a:pt x="1376" y="4109"/>
                      <a:pt x="1349" y="4025"/>
                    </a:cubicBezTo>
                    <a:cubicBezTo>
                      <a:pt x="1316" y="3938"/>
                      <a:pt x="1285" y="3851"/>
                      <a:pt x="1255" y="3760"/>
                    </a:cubicBezTo>
                    <a:cubicBezTo>
                      <a:pt x="1192" y="3587"/>
                      <a:pt x="1138" y="3410"/>
                      <a:pt x="1084" y="3232"/>
                    </a:cubicBezTo>
                    <a:lnTo>
                      <a:pt x="1084" y="3232"/>
                    </a:lnTo>
                    <a:cubicBezTo>
                      <a:pt x="1088" y="3243"/>
                      <a:pt x="1092" y="3255"/>
                      <a:pt x="1095" y="3266"/>
                    </a:cubicBezTo>
                    <a:cubicBezTo>
                      <a:pt x="1032" y="3052"/>
                      <a:pt x="964" y="2837"/>
                      <a:pt x="901" y="2624"/>
                    </a:cubicBezTo>
                    <a:cubicBezTo>
                      <a:pt x="847" y="2440"/>
                      <a:pt x="791" y="2255"/>
                      <a:pt x="734" y="2072"/>
                    </a:cubicBezTo>
                    <a:cubicBezTo>
                      <a:pt x="677" y="1874"/>
                      <a:pt x="630" y="1677"/>
                      <a:pt x="573" y="1480"/>
                    </a:cubicBezTo>
                    <a:cubicBezTo>
                      <a:pt x="513" y="1276"/>
                      <a:pt x="453" y="1071"/>
                      <a:pt x="393" y="868"/>
                    </a:cubicBezTo>
                    <a:cubicBezTo>
                      <a:pt x="356" y="741"/>
                      <a:pt x="322" y="614"/>
                      <a:pt x="289" y="486"/>
                    </a:cubicBezTo>
                    <a:cubicBezTo>
                      <a:pt x="252" y="349"/>
                      <a:pt x="218" y="213"/>
                      <a:pt x="185" y="75"/>
                    </a:cubicBezTo>
                    <a:cubicBezTo>
                      <a:pt x="181" y="52"/>
                      <a:pt x="172" y="32"/>
                      <a:pt x="152" y="18"/>
                    </a:cubicBezTo>
                    <a:cubicBezTo>
                      <a:pt x="135" y="7"/>
                      <a:pt x="116" y="1"/>
                      <a:pt x="97" y="1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304040" y="3020774"/>
                <a:ext cx="274707" cy="57994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8395" extrusionOk="0">
                    <a:moveTo>
                      <a:pt x="473" y="261"/>
                    </a:moveTo>
                    <a:cubicBezTo>
                      <a:pt x="490" y="264"/>
                      <a:pt x="506" y="267"/>
                      <a:pt x="522" y="274"/>
                    </a:cubicBezTo>
                    <a:cubicBezTo>
                      <a:pt x="539" y="281"/>
                      <a:pt x="556" y="290"/>
                      <a:pt x="570" y="301"/>
                    </a:cubicBezTo>
                    <a:cubicBezTo>
                      <a:pt x="596" y="324"/>
                      <a:pt x="620" y="351"/>
                      <a:pt x="643" y="377"/>
                    </a:cubicBezTo>
                    <a:cubicBezTo>
                      <a:pt x="670" y="411"/>
                      <a:pt x="693" y="448"/>
                      <a:pt x="713" y="485"/>
                    </a:cubicBezTo>
                    <a:cubicBezTo>
                      <a:pt x="740" y="528"/>
                      <a:pt x="763" y="575"/>
                      <a:pt x="787" y="622"/>
                    </a:cubicBezTo>
                    <a:cubicBezTo>
                      <a:pt x="834" y="715"/>
                      <a:pt x="877" y="812"/>
                      <a:pt x="917" y="906"/>
                    </a:cubicBezTo>
                    <a:cubicBezTo>
                      <a:pt x="957" y="1006"/>
                      <a:pt x="994" y="1107"/>
                      <a:pt x="1021" y="1207"/>
                    </a:cubicBezTo>
                    <a:cubicBezTo>
                      <a:pt x="1055" y="1324"/>
                      <a:pt x="1088" y="1441"/>
                      <a:pt x="1128" y="1555"/>
                    </a:cubicBezTo>
                    <a:cubicBezTo>
                      <a:pt x="1165" y="1669"/>
                      <a:pt x="1198" y="1786"/>
                      <a:pt x="1235" y="1899"/>
                    </a:cubicBezTo>
                    <a:cubicBezTo>
                      <a:pt x="1252" y="1956"/>
                      <a:pt x="1269" y="2010"/>
                      <a:pt x="1285" y="2063"/>
                    </a:cubicBezTo>
                    <a:cubicBezTo>
                      <a:pt x="1302" y="2123"/>
                      <a:pt x="1315" y="2180"/>
                      <a:pt x="1332" y="2240"/>
                    </a:cubicBezTo>
                    <a:cubicBezTo>
                      <a:pt x="1365" y="2351"/>
                      <a:pt x="1399" y="2461"/>
                      <a:pt x="1433" y="2575"/>
                    </a:cubicBezTo>
                    <a:cubicBezTo>
                      <a:pt x="1470" y="2692"/>
                      <a:pt x="1506" y="2805"/>
                      <a:pt x="1543" y="2922"/>
                    </a:cubicBezTo>
                    <a:cubicBezTo>
                      <a:pt x="1576" y="3036"/>
                      <a:pt x="1610" y="3150"/>
                      <a:pt x="1646" y="3264"/>
                    </a:cubicBezTo>
                    <a:cubicBezTo>
                      <a:pt x="1666" y="3324"/>
                      <a:pt x="1686" y="3384"/>
                      <a:pt x="1703" y="3447"/>
                    </a:cubicBezTo>
                    <a:cubicBezTo>
                      <a:pt x="1720" y="3498"/>
                      <a:pt x="1734" y="3548"/>
                      <a:pt x="1751" y="3601"/>
                    </a:cubicBezTo>
                    <a:cubicBezTo>
                      <a:pt x="1783" y="3722"/>
                      <a:pt x="1820" y="3842"/>
                      <a:pt x="1857" y="3963"/>
                    </a:cubicBezTo>
                    <a:cubicBezTo>
                      <a:pt x="1887" y="4073"/>
                      <a:pt x="1927" y="4177"/>
                      <a:pt x="1961" y="4287"/>
                    </a:cubicBezTo>
                    <a:cubicBezTo>
                      <a:pt x="1998" y="4407"/>
                      <a:pt x="2038" y="4528"/>
                      <a:pt x="2075" y="4651"/>
                    </a:cubicBezTo>
                    <a:cubicBezTo>
                      <a:pt x="2104" y="4762"/>
                      <a:pt x="2141" y="4872"/>
                      <a:pt x="2178" y="4983"/>
                    </a:cubicBezTo>
                    <a:cubicBezTo>
                      <a:pt x="2215" y="5097"/>
                      <a:pt x="2248" y="5210"/>
                      <a:pt x="2285" y="5321"/>
                    </a:cubicBezTo>
                    <a:cubicBezTo>
                      <a:pt x="2325" y="5438"/>
                      <a:pt x="2362" y="5554"/>
                      <a:pt x="2402" y="5672"/>
                    </a:cubicBezTo>
                    <a:cubicBezTo>
                      <a:pt x="2442" y="5782"/>
                      <a:pt x="2473" y="5895"/>
                      <a:pt x="2506" y="6006"/>
                    </a:cubicBezTo>
                    <a:cubicBezTo>
                      <a:pt x="2536" y="6110"/>
                      <a:pt x="2573" y="6217"/>
                      <a:pt x="2609" y="6321"/>
                    </a:cubicBezTo>
                    <a:cubicBezTo>
                      <a:pt x="2623" y="6364"/>
                      <a:pt x="2640" y="6404"/>
                      <a:pt x="2657" y="6448"/>
                    </a:cubicBezTo>
                    <a:cubicBezTo>
                      <a:pt x="2674" y="6491"/>
                      <a:pt x="2686" y="6534"/>
                      <a:pt x="2703" y="6582"/>
                    </a:cubicBezTo>
                    <a:cubicBezTo>
                      <a:pt x="2734" y="6668"/>
                      <a:pt x="2767" y="6752"/>
                      <a:pt x="2800" y="6835"/>
                    </a:cubicBezTo>
                    <a:cubicBezTo>
                      <a:pt x="2837" y="6929"/>
                      <a:pt x="2874" y="7023"/>
                      <a:pt x="2907" y="7120"/>
                    </a:cubicBezTo>
                    <a:cubicBezTo>
                      <a:pt x="2924" y="7164"/>
                      <a:pt x="2934" y="7210"/>
                      <a:pt x="2947" y="7260"/>
                    </a:cubicBezTo>
                    <a:cubicBezTo>
                      <a:pt x="2950" y="7270"/>
                      <a:pt x="2954" y="7284"/>
                      <a:pt x="2954" y="7294"/>
                    </a:cubicBezTo>
                    <a:cubicBezTo>
                      <a:pt x="2901" y="7311"/>
                      <a:pt x="2847" y="7337"/>
                      <a:pt x="2797" y="7360"/>
                    </a:cubicBezTo>
                    <a:cubicBezTo>
                      <a:pt x="2763" y="7371"/>
                      <a:pt x="2730" y="7380"/>
                      <a:pt x="2697" y="7394"/>
                    </a:cubicBezTo>
                    <a:cubicBezTo>
                      <a:pt x="2660" y="7408"/>
                      <a:pt x="2626" y="7428"/>
                      <a:pt x="2589" y="7445"/>
                    </a:cubicBezTo>
                    <a:cubicBezTo>
                      <a:pt x="2546" y="7461"/>
                      <a:pt x="2496" y="7468"/>
                      <a:pt x="2449" y="7474"/>
                    </a:cubicBezTo>
                    <a:cubicBezTo>
                      <a:pt x="2442" y="7474"/>
                      <a:pt x="2433" y="7478"/>
                      <a:pt x="2426" y="7478"/>
                    </a:cubicBezTo>
                    <a:cubicBezTo>
                      <a:pt x="2419" y="7465"/>
                      <a:pt x="2413" y="7451"/>
                      <a:pt x="2405" y="7441"/>
                    </a:cubicBezTo>
                    <a:cubicBezTo>
                      <a:pt x="2393" y="7417"/>
                      <a:pt x="2382" y="7397"/>
                      <a:pt x="2373" y="7374"/>
                    </a:cubicBezTo>
                    <a:cubicBezTo>
                      <a:pt x="2352" y="7334"/>
                      <a:pt x="2336" y="7294"/>
                      <a:pt x="2319" y="7250"/>
                    </a:cubicBezTo>
                    <a:cubicBezTo>
                      <a:pt x="2279" y="7153"/>
                      <a:pt x="2245" y="7053"/>
                      <a:pt x="2212" y="6956"/>
                    </a:cubicBezTo>
                    <a:cubicBezTo>
                      <a:pt x="2172" y="6846"/>
                      <a:pt x="2141" y="6732"/>
                      <a:pt x="2108" y="6618"/>
                    </a:cubicBezTo>
                    <a:cubicBezTo>
                      <a:pt x="2075" y="6508"/>
                      <a:pt x="2035" y="6397"/>
                      <a:pt x="1995" y="6284"/>
                    </a:cubicBezTo>
                    <a:cubicBezTo>
                      <a:pt x="1954" y="6176"/>
                      <a:pt x="1917" y="6066"/>
                      <a:pt x="1881" y="5956"/>
                    </a:cubicBezTo>
                    <a:cubicBezTo>
                      <a:pt x="1860" y="5903"/>
                      <a:pt x="1844" y="5849"/>
                      <a:pt x="1824" y="5792"/>
                    </a:cubicBezTo>
                    <a:cubicBezTo>
                      <a:pt x="1807" y="5739"/>
                      <a:pt x="1791" y="5685"/>
                      <a:pt x="1774" y="5631"/>
                    </a:cubicBezTo>
                    <a:cubicBezTo>
                      <a:pt x="1737" y="5514"/>
                      <a:pt x="1700" y="5401"/>
                      <a:pt x="1657" y="5287"/>
                    </a:cubicBezTo>
                    <a:cubicBezTo>
                      <a:pt x="1620" y="5180"/>
                      <a:pt x="1583" y="5077"/>
                      <a:pt x="1550" y="4969"/>
                    </a:cubicBezTo>
                    <a:cubicBezTo>
                      <a:pt x="1513" y="4856"/>
                      <a:pt x="1473" y="4745"/>
                      <a:pt x="1442" y="4631"/>
                    </a:cubicBezTo>
                    <a:cubicBezTo>
                      <a:pt x="1405" y="4518"/>
                      <a:pt x="1372" y="4404"/>
                      <a:pt x="1336" y="4290"/>
                    </a:cubicBezTo>
                    <a:cubicBezTo>
                      <a:pt x="1319" y="4237"/>
                      <a:pt x="1302" y="4183"/>
                      <a:pt x="1282" y="4130"/>
                    </a:cubicBezTo>
                    <a:cubicBezTo>
                      <a:pt x="1265" y="4077"/>
                      <a:pt x="1249" y="4020"/>
                      <a:pt x="1232" y="3966"/>
                    </a:cubicBezTo>
                    <a:cubicBezTo>
                      <a:pt x="1195" y="3849"/>
                      <a:pt x="1155" y="3732"/>
                      <a:pt x="1115" y="3618"/>
                    </a:cubicBezTo>
                    <a:cubicBezTo>
                      <a:pt x="1095" y="3565"/>
                      <a:pt x="1078" y="3508"/>
                      <a:pt x="1061" y="3455"/>
                    </a:cubicBezTo>
                    <a:cubicBezTo>
                      <a:pt x="1044" y="3398"/>
                      <a:pt x="1024" y="3344"/>
                      <a:pt x="1004" y="3291"/>
                    </a:cubicBezTo>
                    <a:cubicBezTo>
                      <a:pt x="988" y="3234"/>
                      <a:pt x="968" y="3177"/>
                      <a:pt x="951" y="3120"/>
                    </a:cubicBezTo>
                    <a:cubicBezTo>
                      <a:pt x="934" y="3070"/>
                      <a:pt x="914" y="3016"/>
                      <a:pt x="897" y="2966"/>
                    </a:cubicBezTo>
                    <a:cubicBezTo>
                      <a:pt x="860" y="2849"/>
                      <a:pt x="827" y="2732"/>
                      <a:pt x="791" y="2615"/>
                    </a:cubicBezTo>
                    <a:cubicBezTo>
                      <a:pt x="754" y="2501"/>
                      <a:pt x="723" y="2391"/>
                      <a:pt x="690" y="2277"/>
                    </a:cubicBezTo>
                    <a:cubicBezTo>
                      <a:pt x="656" y="2160"/>
                      <a:pt x="623" y="2047"/>
                      <a:pt x="590" y="1933"/>
                    </a:cubicBezTo>
                    <a:cubicBezTo>
                      <a:pt x="573" y="1876"/>
                      <a:pt x="556" y="1822"/>
                      <a:pt x="539" y="1766"/>
                    </a:cubicBezTo>
                    <a:cubicBezTo>
                      <a:pt x="522" y="1709"/>
                      <a:pt x="510" y="1649"/>
                      <a:pt x="493" y="1588"/>
                    </a:cubicBezTo>
                    <a:cubicBezTo>
                      <a:pt x="466" y="1468"/>
                      <a:pt x="439" y="1351"/>
                      <a:pt x="412" y="1234"/>
                    </a:cubicBezTo>
                    <a:cubicBezTo>
                      <a:pt x="389" y="1124"/>
                      <a:pt x="372" y="1013"/>
                      <a:pt x="349" y="903"/>
                    </a:cubicBezTo>
                    <a:cubicBezTo>
                      <a:pt x="335" y="839"/>
                      <a:pt x="326" y="778"/>
                      <a:pt x="312" y="718"/>
                    </a:cubicBezTo>
                    <a:cubicBezTo>
                      <a:pt x="302" y="662"/>
                      <a:pt x="295" y="602"/>
                      <a:pt x="289" y="545"/>
                    </a:cubicBezTo>
                    <a:cubicBezTo>
                      <a:pt x="286" y="531"/>
                      <a:pt x="286" y="522"/>
                      <a:pt x="282" y="508"/>
                    </a:cubicBezTo>
                    <a:cubicBezTo>
                      <a:pt x="278" y="465"/>
                      <a:pt x="272" y="421"/>
                      <a:pt x="275" y="381"/>
                    </a:cubicBezTo>
                    <a:cubicBezTo>
                      <a:pt x="278" y="364"/>
                      <a:pt x="282" y="347"/>
                      <a:pt x="289" y="331"/>
                    </a:cubicBezTo>
                    <a:lnTo>
                      <a:pt x="298" y="307"/>
                    </a:lnTo>
                    <a:lnTo>
                      <a:pt x="312" y="297"/>
                    </a:lnTo>
                    <a:cubicBezTo>
                      <a:pt x="319" y="294"/>
                      <a:pt x="326" y="287"/>
                      <a:pt x="335" y="284"/>
                    </a:cubicBezTo>
                    <a:cubicBezTo>
                      <a:pt x="362" y="274"/>
                      <a:pt x="392" y="267"/>
                      <a:pt x="419" y="261"/>
                    </a:cubicBezTo>
                    <a:close/>
                    <a:moveTo>
                      <a:pt x="2978" y="7494"/>
                    </a:moveTo>
                    <a:lnTo>
                      <a:pt x="2978" y="7525"/>
                    </a:lnTo>
                    <a:cubicBezTo>
                      <a:pt x="2975" y="7575"/>
                      <a:pt x="2975" y="7625"/>
                      <a:pt x="2971" y="7675"/>
                    </a:cubicBezTo>
                    <a:cubicBezTo>
                      <a:pt x="2971" y="7769"/>
                      <a:pt x="2967" y="7866"/>
                      <a:pt x="2954" y="7959"/>
                    </a:cubicBezTo>
                    <a:cubicBezTo>
                      <a:pt x="2954" y="7976"/>
                      <a:pt x="2950" y="7996"/>
                      <a:pt x="2947" y="8013"/>
                    </a:cubicBezTo>
                    <a:cubicBezTo>
                      <a:pt x="2941" y="8056"/>
                      <a:pt x="2938" y="8103"/>
                      <a:pt x="2927" y="8147"/>
                    </a:cubicBezTo>
                    <a:cubicBezTo>
                      <a:pt x="2887" y="8116"/>
                      <a:pt x="2850" y="8083"/>
                      <a:pt x="2814" y="8050"/>
                    </a:cubicBezTo>
                    <a:cubicBezTo>
                      <a:pt x="2780" y="8019"/>
                      <a:pt x="2750" y="7990"/>
                      <a:pt x="2723" y="7953"/>
                    </a:cubicBezTo>
                    <a:cubicBezTo>
                      <a:pt x="2683" y="7899"/>
                      <a:pt x="2643" y="7842"/>
                      <a:pt x="2603" y="7789"/>
                    </a:cubicBezTo>
                    <a:cubicBezTo>
                      <a:pt x="2583" y="7755"/>
                      <a:pt x="2560" y="7726"/>
                      <a:pt x="2536" y="7692"/>
                    </a:cubicBezTo>
                    <a:lnTo>
                      <a:pt x="2543" y="7692"/>
                    </a:lnTo>
                    <a:cubicBezTo>
                      <a:pt x="2563" y="7681"/>
                      <a:pt x="2586" y="7675"/>
                      <a:pt x="2609" y="7669"/>
                    </a:cubicBezTo>
                    <a:cubicBezTo>
                      <a:pt x="2643" y="7658"/>
                      <a:pt x="2670" y="7641"/>
                      <a:pt x="2700" y="7628"/>
                    </a:cubicBezTo>
                    <a:cubicBezTo>
                      <a:pt x="2720" y="7618"/>
                      <a:pt x="2740" y="7605"/>
                      <a:pt x="2760" y="7595"/>
                    </a:cubicBezTo>
                    <a:cubicBezTo>
                      <a:pt x="2780" y="7581"/>
                      <a:pt x="2800" y="7571"/>
                      <a:pt x="2820" y="7561"/>
                    </a:cubicBezTo>
                    <a:cubicBezTo>
                      <a:pt x="2844" y="7551"/>
                      <a:pt x="2864" y="7545"/>
                      <a:pt x="2887" y="7535"/>
                    </a:cubicBezTo>
                    <a:cubicBezTo>
                      <a:pt x="2904" y="7525"/>
                      <a:pt x="2924" y="7514"/>
                      <a:pt x="2941" y="7508"/>
                    </a:cubicBezTo>
                    <a:cubicBezTo>
                      <a:pt x="2954" y="7501"/>
                      <a:pt x="2967" y="7498"/>
                      <a:pt x="2978" y="7494"/>
                    </a:cubicBezTo>
                    <a:close/>
                    <a:moveTo>
                      <a:pt x="434" y="1"/>
                    </a:moveTo>
                    <a:cubicBezTo>
                      <a:pt x="385" y="1"/>
                      <a:pt x="334" y="9"/>
                      <a:pt x="286" y="16"/>
                    </a:cubicBezTo>
                    <a:cubicBezTo>
                      <a:pt x="278" y="20"/>
                      <a:pt x="269" y="20"/>
                      <a:pt x="262" y="23"/>
                    </a:cubicBezTo>
                    <a:cubicBezTo>
                      <a:pt x="201" y="40"/>
                      <a:pt x="148" y="73"/>
                      <a:pt x="105" y="116"/>
                    </a:cubicBezTo>
                    <a:cubicBezTo>
                      <a:pt x="91" y="130"/>
                      <a:pt x="81" y="147"/>
                      <a:pt x="71" y="160"/>
                    </a:cubicBezTo>
                    <a:cubicBezTo>
                      <a:pt x="65" y="170"/>
                      <a:pt x="61" y="176"/>
                      <a:pt x="54" y="187"/>
                    </a:cubicBezTo>
                    <a:cubicBezTo>
                      <a:pt x="38" y="217"/>
                      <a:pt x="28" y="250"/>
                      <a:pt x="18" y="287"/>
                    </a:cubicBezTo>
                    <a:cubicBezTo>
                      <a:pt x="8" y="344"/>
                      <a:pt x="1" y="401"/>
                      <a:pt x="8" y="461"/>
                    </a:cubicBezTo>
                    <a:cubicBezTo>
                      <a:pt x="14" y="502"/>
                      <a:pt x="21" y="542"/>
                      <a:pt x="28" y="582"/>
                    </a:cubicBezTo>
                    <a:cubicBezTo>
                      <a:pt x="38" y="642"/>
                      <a:pt x="51" y="698"/>
                      <a:pt x="61" y="758"/>
                    </a:cubicBezTo>
                    <a:cubicBezTo>
                      <a:pt x="85" y="872"/>
                      <a:pt x="115" y="986"/>
                      <a:pt x="145" y="1104"/>
                    </a:cubicBezTo>
                    <a:cubicBezTo>
                      <a:pt x="172" y="1214"/>
                      <a:pt x="198" y="1328"/>
                      <a:pt x="229" y="1437"/>
                    </a:cubicBezTo>
                    <a:cubicBezTo>
                      <a:pt x="241" y="1494"/>
                      <a:pt x="258" y="1551"/>
                      <a:pt x="275" y="1605"/>
                    </a:cubicBezTo>
                    <a:cubicBezTo>
                      <a:pt x="289" y="1661"/>
                      <a:pt x="306" y="1722"/>
                      <a:pt x="322" y="1779"/>
                    </a:cubicBezTo>
                    <a:cubicBezTo>
                      <a:pt x="362" y="1896"/>
                      <a:pt x="402" y="2013"/>
                      <a:pt x="436" y="2133"/>
                    </a:cubicBezTo>
                    <a:cubicBezTo>
                      <a:pt x="473" y="2247"/>
                      <a:pt x="506" y="2364"/>
                      <a:pt x="539" y="2481"/>
                    </a:cubicBezTo>
                    <a:cubicBezTo>
                      <a:pt x="570" y="2588"/>
                      <a:pt x="607" y="2695"/>
                      <a:pt x="640" y="2802"/>
                    </a:cubicBezTo>
                    <a:cubicBezTo>
                      <a:pt x="660" y="2862"/>
                      <a:pt x="677" y="2919"/>
                      <a:pt x="697" y="2979"/>
                    </a:cubicBezTo>
                    <a:cubicBezTo>
                      <a:pt x="713" y="3033"/>
                      <a:pt x="734" y="3090"/>
                      <a:pt x="750" y="3146"/>
                    </a:cubicBezTo>
                    <a:cubicBezTo>
                      <a:pt x="770" y="3197"/>
                      <a:pt x="783" y="3251"/>
                      <a:pt x="803" y="3304"/>
                    </a:cubicBezTo>
                    <a:cubicBezTo>
                      <a:pt x="820" y="3357"/>
                      <a:pt x="840" y="3411"/>
                      <a:pt x="857" y="3464"/>
                    </a:cubicBezTo>
                    <a:cubicBezTo>
                      <a:pt x="877" y="3524"/>
                      <a:pt x="897" y="3585"/>
                      <a:pt x="914" y="3645"/>
                    </a:cubicBezTo>
                    <a:cubicBezTo>
                      <a:pt x="934" y="3702"/>
                      <a:pt x="954" y="3759"/>
                      <a:pt x="974" y="3816"/>
                    </a:cubicBezTo>
                    <a:cubicBezTo>
                      <a:pt x="1011" y="3923"/>
                      <a:pt x="1041" y="4036"/>
                      <a:pt x="1075" y="4146"/>
                    </a:cubicBezTo>
                    <a:cubicBezTo>
                      <a:pt x="1092" y="4207"/>
                      <a:pt x="1115" y="4264"/>
                      <a:pt x="1132" y="4324"/>
                    </a:cubicBezTo>
                    <a:cubicBezTo>
                      <a:pt x="1152" y="4374"/>
                      <a:pt x="1169" y="4427"/>
                      <a:pt x="1181" y="4484"/>
                    </a:cubicBezTo>
                    <a:cubicBezTo>
                      <a:pt x="1215" y="4595"/>
                      <a:pt x="1245" y="4712"/>
                      <a:pt x="1282" y="4822"/>
                    </a:cubicBezTo>
                    <a:cubicBezTo>
                      <a:pt x="1315" y="4932"/>
                      <a:pt x="1352" y="5046"/>
                      <a:pt x="1389" y="5157"/>
                    </a:cubicBezTo>
                    <a:cubicBezTo>
                      <a:pt x="1425" y="5264"/>
                      <a:pt x="1462" y="5371"/>
                      <a:pt x="1499" y="5478"/>
                    </a:cubicBezTo>
                    <a:cubicBezTo>
                      <a:pt x="1536" y="5585"/>
                      <a:pt x="1570" y="5695"/>
                      <a:pt x="1603" y="5806"/>
                    </a:cubicBezTo>
                    <a:cubicBezTo>
                      <a:pt x="1640" y="5920"/>
                      <a:pt x="1677" y="6030"/>
                      <a:pt x="1717" y="6143"/>
                    </a:cubicBezTo>
                    <a:cubicBezTo>
                      <a:pt x="1791" y="6364"/>
                      <a:pt x="1874" y="6582"/>
                      <a:pt x="1941" y="6802"/>
                    </a:cubicBezTo>
                    <a:cubicBezTo>
                      <a:pt x="1958" y="6863"/>
                      <a:pt x="1974" y="6923"/>
                      <a:pt x="1995" y="6979"/>
                    </a:cubicBezTo>
                    <a:cubicBezTo>
                      <a:pt x="2011" y="7030"/>
                      <a:pt x="2027" y="7079"/>
                      <a:pt x="2044" y="7130"/>
                    </a:cubicBezTo>
                    <a:cubicBezTo>
                      <a:pt x="2061" y="7184"/>
                      <a:pt x="2081" y="7237"/>
                      <a:pt x="2101" y="7290"/>
                    </a:cubicBezTo>
                    <a:cubicBezTo>
                      <a:pt x="2118" y="7340"/>
                      <a:pt x="2141" y="7391"/>
                      <a:pt x="2161" y="7441"/>
                    </a:cubicBezTo>
                    <a:cubicBezTo>
                      <a:pt x="2178" y="7485"/>
                      <a:pt x="2195" y="7525"/>
                      <a:pt x="2215" y="7568"/>
                    </a:cubicBezTo>
                    <a:lnTo>
                      <a:pt x="2222" y="7588"/>
                    </a:lnTo>
                    <a:cubicBezTo>
                      <a:pt x="2225" y="7605"/>
                      <a:pt x="2235" y="7621"/>
                      <a:pt x="2242" y="7638"/>
                    </a:cubicBezTo>
                    <a:cubicBezTo>
                      <a:pt x="2255" y="7669"/>
                      <a:pt x="2279" y="7692"/>
                      <a:pt x="2305" y="7705"/>
                    </a:cubicBezTo>
                    <a:cubicBezTo>
                      <a:pt x="2316" y="7722"/>
                      <a:pt x="2325" y="7742"/>
                      <a:pt x="2336" y="7758"/>
                    </a:cubicBezTo>
                    <a:cubicBezTo>
                      <a:pt x="2348" y="7786"/>
                      <a:pt x="2362" y="7809"/>
                      <a:pt x="2376" y="7836"/>
                    </a:cubicBezTo>
                    <a:cubicBezTo>
                      <a:pt x="2402" y="7882"/>
                      <a:pt x="2433" y="7926"/>
                      <a:pt x="2462" y="7970"/>
                    </a:cubicBezTo>
                    <a:cubicBezTo>
                      <a:pt x="2496" y="8019"/>
                      <a:pt x="2533" y="8070"/>
                      <a:pt x="2573" y="8116"/>
                    </a:cubicBezTo>
                    <a:cubicBezTo>
                      <a:pt x="2606" y="8157"/>
                      <a:pt x="2643" y="8193"/>
                      <a:pt x="2680" y="8227"/>
                    </a:cubicBezTo>
                    <a:cubicBezTo>
                      <a:pt x="2730" y="8271"/>
                      <a:pt x="2777" y="8317"/>
                      <a:pt x="2834" y="8351"/>
                    </a:cubicBezTo>
                    <a:cubicBezTo>
                      <a:pt x="2871" y="8375"/>
                      <a:pt x="2914" y="8395"/>
                      <a:pt x="2957" y="8395"/>
                    </a:cubicBezTo>
                    <a:cubicBezTo>
                      <a:pt x="2961" y="8395"/>
                      <a:pt x="2964" y="8394"/>
                      <a:pt x="2967" y="8394"/>
                    </a:cubicBezTo>
                    <a:cubicBezTo>
                      <a:pt x="3007" y="8391"/>
                      <a:pt x="3044" y="8374"/>
                      <a:pt x="3068" y="8344"/>
                    </a:cubicBezTo>
                    <a:cubicBezTo>
                      <a:pt x="3091" y="8317"/>
                      <a:pt x="3105" y="8287"/>
                      <a:pt x="3111" y="8250"/>
                    </a:cubicBezTo>
                    <a:cubicBezTo>
                      <a:pt x="3125" y="8200"/>
                      <a:pt x="3128" y="8147"/>
                      <a:pt x="3135" y="8093"/>
                    </a:cubicBezTo>
                    <a:cubicBezTo>
                      <a:pt x="3142" y="8039"/>
                      <a:pt x="3148" y="7982"/>
                      <a:pt x="3148" y="7929"/>
                    </a:cubicBezTo>
                    <a:cubicBezTo>
                      <a:pt x="3155" y="7849"/>
                      <a:pt x="3155" y="7766"/>
                      <a:pt x="3155" y="7685"/>
                    </a:cubicBezTo>
                    <a:cubicBezTo>
                      <a:pt x="3155" y="7605"/>
                      <a:pt x="3158" y="7525"/>
                      <a:pt x="3162" y="7445"/>
                    </a:cubicBezTo>
                    <a:cubicBezTo>
                      <a:pt x="3162" y="7408"/>
                      <a:pt x="3162" y="7364"/>
                      <a:pt x="3142" y="7331"/>
                    </a:cubicBezTo>
                    <a:cubicBezTo>
                      <a:pt x="3115" y="7227"/>
                      <a:pt x="3091" y="7124"/>
                      <a:pt x="3061" y="7019"/>
                    </a:cubicBezTo>
                    <a:cubicBezTo>
                      <a:pt x="3041" y="6963"/>
                      <a:pt x="3024" y="6906"/>
                      <a:pt x="3007" y="6852"/>
                    </a:cubicBezTo>
                    <a:cubicBezTo>
                      <a:pt x="2987" y="6792"/>
                      <a:pt x="2967" y="6735"/>
                      <a:pt x="2950" y="6675"/>
                    </a:cubicBezTo>
                    <a:cubicBezTo>
                      <a:pt x="2921" y="6575"/>
                      <a:pt x="2901" y="6471"/>
                      <a:pt x="2867" y="6371"/>
                    </a:cubicBezTo>
                    <a:cubicBezTo>
                      <a:pt x="2834" y="6264"/>
                      <a:pt x="2804" y="6156"/>
                      <a:pt x="2777" y="6050"/>
                    </a:cubicBezTo>
                    <a:cubicBezTo>
                      <a:pt x="2747" y="5940"/>
                      <a:pt x="2720" y="5829"/>
                      <a:pt x="2690" y="5719"/>
                    </a:cubicBezTo>
                    <a:cubicBezTo>
                      <a:pt x="2677" y="5665"/>
                      <a:pt x="2660" y="5611"/>
                      <a:pt x="2643" y="5558"/>
                    </a:cubicBezTo>
                    <a:cubicBezTo>
                      <a:pt x="2623" y="5494"/>
                      <a:pt x="2603" y="5434"/>
                      <a:pt x="2583" y="5371"/>
                    </a:cubicBezTo>
                    <a:cubicBezTo>
                      <a:pt x="2546" y="5253"/>
                      <a:pt x="2509" y="5140"/>
                      <a:pt x="2469" y="5026"/>
                    </a:cubicBezTo>
                    <a:cubicBezTo>
                      <a:pt x="2436" y="4916"/>
                      <a:pt x="2399" y="4809"/>
                      <a:pt x="2365" y="4702"/>
                    </a:cubicBezTo>
                    <a:cubicBezTo>
                      <a:pt x="2325" y="4578"/>
                      <a:pt x="2285" y="4455"/>
                      <a:pt x="2245" y="4330"/>
                    </a:cubicBezTo>
                    <a:cubicBezTo>
                      <a:pt x="2212" y="4227"/>
                      <a:pt x="2172" y="4123"/>
                      <a:pt x="2138" y="4016"/>
                    </a:cubicBezTo>
                    <a:cubicBezTo>
                      <a:pt x="2095" y="3896"/>
                      <a:pt x="2058" y="3772"/>
                      <a:pt x="2018" y="3648"/>
                    </a:cubicBezTo>
                    <a:cubicBezTo>
                      <a:pt x="1984" y="3535"/>
                      <a:pt x="1954" y="3421"/>
                      <a:pt x="1917" y="3307"/>
                    </a:cubicBezTo>
                    <a:cubicBezTo>
                      <a:pt x="1884" y="3197"/>
                      <a:pt x="1847" y="3086"/>
                      <a:pt x="1814" y="2976"/>
                    </a:cubicBezTo>
                    <a:cubicBezTo>
                      <a:pt x="1780" y="2859"/>
                      <a:pt x="1746" y="2742"/>
                      <a:pt x="1710" y="2625"/>
                    </a:cubicBezTo>
                    <a:cubicBezTo>
                      <a:pt x="1677" y="2511"/>
                      <a:pt x="1640" y="2401"/>
                      <a:pt x="1606" y="2287"/>
                    </a:cubicBezTo>
                    <a:cubicBezTo>
                      <a:pt x="1573" y="2170"/>
                      <a:pt x="1539" y="2050"/>
                      <a:pt x="1502" y="1933"/>
                    </a:cubicBezTo>
                    <a:cubicBezTo>
                      <a:pt x="1466" y="1822"/>
                      <a:pt x="1429" y="1715"/>
                      <a:pt x="1396" y="1605"/>
                    </a:cubicBezTo>
                    <a:cubicBezTo>
                      <a:pt x="1379" y="1551"/>
                      <a:pt x="1356" y="1498"/>
                      <a:pt x="1339" y="1445"/>
                    </a:cubicBezTo>
                    <a:cubicBezTo>
                      <a:pt x="1319" y="1388"/>
                      <a:pt x="1299" y="1328"/>
                      <a:pt x="1282" y="1271"/>
                    </a:cubicBezTo>
                    <a:cubicBezTo>
                      <a:pt x="1245" y="1160"/>
                      <a:pt x="1209" y="1047"/>
                      <a:pt x="1169" y="939"/>
                    </a:cubicBezTo>
                    <a:cubicBezTo>
                      <a:pt x="1132" y="835"/>
                      <a:pt x="1088" y="732"/>
                      <a:pt x="1044" y="632"/>
                    </a:cubicBezTo>
                    <a:cubicBezTo>
                      <a:pt x="1028" y="585"/>
                      <a:pt x="1008" y="542"/>
                      <a:pt x="991" y="498"/>
                    </a:cubicBezTo>
                    <a:lnTo>
                      <a:pt x="991" y="498"/>
                    </a:lnTo>
                    <a:cubicBezTo>
                      <a:pt x="994" y="508"/>
                      <a:pt x="998" y="514"/>
                      <a:pt x="1001" y="525"/>
                    </a:cubicBezTo>
                    <a:cubicBezTo>
                      <a:pt x="978" y="468"/>
                      <a:pt x="954" y="411"/>
                      <a:pt x="928" y="354"/>
                    </a:cubicBezTo>
                    <a:cubicBezTo>
                      <a:pt x="904" y="307"/>
                      <a:pt x="877" y="264"/>
                      <a:pt x="848" y="224"/>
                    </a:cubicBezTo>
                    <a:cubicBezTo>
                      <a:pt x="803" y="167"/>
                      <a:pt x="754" y="113"/>
                      <a:pt x="693" y="76"/>
                    </a:cubicBezTo>
                    <a:cubicBezTo>
                      <a:pt x="627" y="33"/>
                      <a:pt x="556" y="10"/>
                      <a:pt x="479" y="3"/>
                    </a:cubicBezTo>
                    <a:cubicBezTo>
                      <a:pt x="464" y="1"/>
                      <a:pt x="449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325325" y="3088199"/>
                <a:ext cx="72369" cy="23212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36" extrusionOk="0">
                    <a:moveTo>
                      <a:pt x="721" y="0"/>
                    </a:moveTo>
                    <a:cubicBezTo>
                      <a:pt x="712" y="0"/>
                      <a:pt x="704" y="1"/>
                      <a:pt x="696" y="3"/>
                    </a:cubicBezTo>
                    <a:cubicBezTo>
                      <a:pt x="639" y="20"/>
                      <a:pt x="578" y="34"/>
                      <a:pt x="522" y="47"/>
                    </a:cubicBezTo>
                    <a:cubicBezTo>
                      <a:pt x="465" y="60"/>
                      <a:pt x="411" y="71"/>
                      <a:pt x="358" y="83"/>
                    </a:cubicBezTo>
                    <a:cubicBezTo>
                      <a:pt x="308" y="97"/>
                      <a:pt x="257" y="107"/>
                      <a:pt x="208" y="120"/>
                    </a:cubicBezTo>
                    <a:lnTo>
                      <a:pt x="204" y="124"/>
                    </a:lnTo>
                    <a:cubicBezTo>
                      <a:pt x="181" y="128"/>
                      <a:pt x="157" y="137"/>
                      <a:pt x="134" y="144"/>
                    </a:cubicBezTo>
                    <a:cubicBezTo>
                      <a:pt x="104" y="154"/>
                      <a:pt x="74" y="164"/>
                      <a:pt x="47" y="184"/>
                    </a:cubicBezTo>
                    <a:cubicBezTo>
                      <a:pt x="17" y="204"/>
                      <a:pt x="1" y="238"/>
                      <a:pt x="10" y="274"/>
                    </a:cubicBezTo>
                    <a:cubicBezTo>
                      <a:pt x="13" y="288"/>
                      <a:pt x="21" y="301"/>
                      <a:pt x="30" y="311"/>
                    </a:cubicBezTo>
                    <a:cubicBezTo>
                      <a:pt x="47" y="328"/>
                      <a:pt x="67" y="331"/>
                      <a:pt x="87" y="335"/>
                    </a:cubicBezTo>
                    <a:cubicBezTo>
                      <a:pt x="93" y="335"/>
                      <a:pt x="98" y="335"/>
                      <a:pt x="103" y="335"/>
                    </a:cubicBezTo>
                    <a:cubicBezTo>
                      <a:pt x="128" y="335"/>
                      <a:pt x="154" y="330"/>
                      <a:pt x="181" y="324"/>
                    </a:cubicBezTo>
                    <a:cubicBezTo>
                      <a:pt x="201" y="321"/>
                      <a:pt x="224" y="315"/>
                      <a:pt x="248" y="311"/>
                    </a:cubicBezTo>
                    <a:cubicBezTo>
                      <a:pt x="302" y="298"/>
                      <a:pt x="354" y="288"/>
                      <a:pt x="408" y="274"/>
                    </a:cubicBezTo>
                    <a:cubicBezTo>
                      <a:pt x="465" y="261"/>
                      <a:pt x="518" y="251"/>
                      <a:pt x="572" y="241"/>
                    </a:cubicBezTo>
                    <a:cubicBezTo>
                      <a:pt x="632" y="228"/>
                      <a:pt x="689" y="211"/>
                      <a:pt x="749" y="194"/>
                    </a:cubicBezTo>
                    <a:cubicBezTo>
                      <a:pt x="803" y="181"/>
                      <a:pt x="833" y="124"/>
                      <a:pt x="819" y="74"/>
                    </a:cubicBezTo>
                    <a:cubicBezTo>
                      <a:pt x="808" y="28"/>
                      <a:pt x="766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334360" y="3118388"/>
                <a:ext cx="81665" cy="2625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380" extrusionOk="0">
                    <a:moveTo>
                      <a:pt x="812" y="0"/>
                    </a:moveTo>
                    <a:cubicBezTo>
                      <a:pt x="803" y="0"/>
                      <a:pt x="793" y="2"/>
                      <a:pt x="783" y="4"/>
                    </a:cubicBezTo>
                    <a:cubicBezTo>
                      <a:pt x="715" y="24"/>
                      <a:pt x="649" y="41"/>
                      <a:pt x="579" y="61"/>
                    </a:cubicBezTo>
                    <a:cubicBezTo>
                      <a:pt x="525" y="75"/>
                      <a:pt x="468" y="85"/>
                      <a:pt x="414" y="98"/>
                    </a:cubicBezTo>
                    <a:cubicBezTo>
                      <a:pt x="354" y="108"/>
                      <a:pt x="294" y="122"/>
                      <a:pt x="234" y="132"/>
                    </a:cubicBezTo>
                    <a:cubicBezTo>
                      <a:pt x="207" y="135"/>
                      <a:pt x="181" y="142"/>
                      <a:pt x="157" y="148"/>
                    </a:cubicBezTo>
                    <a:lnTo>
                      <a:pt x="137" y="152"/>
                    </a:lnTo>
                    <a:cubicBezTo>
                      <a:pt x="110" y="159"/>
                      <a:pt x="84" y="168"/>
                      <a:pt x="57" y="182"/>
                    </a:cubicBezTo>
                    <a:cubicBezTo>
                      <a:pt x="40" y="192"/>
                      <a:pt x="27" y="202"/>
                      <a:pt x="17" y="219"/>
                    </a:cubicBezTo>
                    <a:cubicBezTo>
                      <a:pt x="3" y="245"/>
                      <a:pt x="0" y="272"/>
                      <a:pt x="6" y="299"/>
                    </a:cubicBezTo>
                    <a:cubicBezTo>
                      <a:pt x="13" y="319"/>
                      <a:pt x="23" y="336"/>
                      <a:pt x="37" y="349"/>
                    </a:cubicBezTo>
                    <a:cubicBezTo>
                      <a:pt x="52" y="364"/>
                      <a:pt x="79" y="380"/>
                      <a:pt x="103" y="380"/>
                    </a:cubicBezTo>
                    <a:cubicBezTo>
                      <a:pt x="106" y="380"/>
                      <a:pt x="108" y="380"/>
                      <a:pt x="110" y="379"/>
                    </a:cubicBezTo>
                    <a:cubicBezTo>
                      <a:pt x="137" y="376"/>
                      <a:pt x="164" y="376"/>
                      <a:pt x="190" y="373"/>
                    </a:cubicBezTo>
                    <a:cubicBezTo>
                      <a:pt x="227" y="369"/>
                      <a:pt x="261" y="366"/>
                      <a:pt x="298" y="359"/>
                    </a:cubicBezTo>
                    <a:cubicBezTo>
                      <a:pt x="358" y="349"/>
                      <a:pt x="414" y="333"/>
                      <a:pt x="474" y="319"/>
                    </a:cubicBezTo>
                    <a:cubicBezTo>
                      <a:pt x="528" y="305"/>
                      <a:pt x="585" y="296"/>
                      <a:pt x="639" y="279"/>
                    </a:cubicBezTo>
                    <a:cubicBezTo>
                      <a:pt x="706" y="262"/>
                      <a:pt x="775" y="242"/>
                      <a:pt x="843" y="225"/>
                    </a:cubicBezTo>
                    <a:cubicBezTo>
                      <a:pt x="903" y="208"/>
                      <a:pt x="940" y="145"/>
                      <a:pt x="923" y="85"/>
                    </a:cubicBezTo>
                    <a:cubicBezTo>
                      <a:pt x="909" y="34"/>
                      <a:pt x="862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36"/>
          <p:cNvGrpSpPr/>
          <p:nvPr/>
        </p:nvGrpSpPr>
        <p:grpSpPr>
          <a:xfrm>
            <a:off x="923400" y="408925"/>
            <a:ext cx="7298860" cy="599400"/>
            <a:chOff x="923400" y="408925"/>
            <a:chExt cx="7298860" cy="599400"/>
          </a:xfrm>
        </p:grpSpPr>
        <p:sp>
          <p:nvSpPr>
            <p:cNvPr id="1615" name="Google Shape;1615;p36"/>
            <p:cNvSpPr/>
            <p:nvPr/>
          </p:nvSpPr>
          <p:spPr>
            <a:xfrm>
              <a:off x="923400" y="408925"/>
              <a:ext cx="7297200" cy="5994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1094232" y="643325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7" name="Google Shape;1617;p36"/>
            <p:cNvCxnSpPr/>
            <p:nvPr/>
          </p:nvCxnSpPr>
          <p:spPr>
            <a:xfrm>
              <a:off x="1374460" y="9158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8" name="Google Shape;1618;p36"/>
            <p:cNvCxnSpPr/>
            <p:nvPr/>
          </p:nvCxnSpPr>
          <p:spPr>
            <a:xfrm>
              <a:off x="1374460" y="5014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9" name="Google Shape;1619;p36"/>
            <p:cNvCxnSpPr/>
            <p:nvPr/>
          </p:nvCxnSpPr>
          <p:spPr>
            <a:xfrm>
              <a:off x="1374460" y="408925"/>
              <a:ext cx="0" cy="597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20" name="Google Shape;1620;p36"/>
          <p:cNvSpPr txBox="1">
            <a:spLocks noGrp="1"/>
          </p:cNvSpPr>
          <p:nvPr>
            <p:ph type="ctrTitle"/>
          </p:nvPr>
        </p:nvSpPr>
        <p:spPr>
          <a:xfrm>
            <a:off x="2715781" y="643325"/>
            <a:ext cx="3712437" cy="772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Kesimpulan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706" name="Google Shape;1706;p36"/>
          <p:cNvGrpSpPr/>
          <p:nvPr/>
        </p:nvGrpSpPr>
        <p:grpSpPr>
          <a:xfrm>
            <a:off x="362181" y="1545731"/>
            <a:ext cx="8499059" cy="3428131"/>
            <a:chOff x="362181" y="1545731"/>
            <a:chExt cx="8499059" cy="3428131"/>
          </a:xfrm>
        </p:grpSpPr>
        <p:grpSp>
          <p:nvGrpSpPr>
            <p:cNvPr id="1707" name="Google Shape;1707;p36"/>
            <p:cNvGrpSpPr/>
            <p:nvPr/>
          </p:nvGrpSpPr>
          <p:grpSpPr>
            <a:xfrm>
              <a:off x="8668726" y="1545731"/>
              <a:ext cx="192515" cy="288298"/>
              <a:chOff x="1459800" y="1512500"/>
              <a:chExt cx="131625" cy="197100"/>
            </a:xfrm>
          </p:grpSpPr>
          <p:sp>
            <p:nvSpPr>
              <p:cNvPr id="1708" name="Google Shape;1708;p36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6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6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6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2" name="Google Shape;1712;p36"/>
            <p:cNvGrpSpPr/>
            <p:nvPr/>
          </p:nvGrpSpPr>
          <p:grpSpPr>
            <a:xfrm>
              <a:off x="6638954" y="4746145"/>
              <a:ext cx="192516" cy="227716"/>
              <a:chOff x="1824250" y="1008625"/>
              <a:chExt cx="144250" cy="170625"/>
            </a:xfrm>
          </p:grpSpPr>
          <p:sp>
            <p:nvSpPr>
              <p:cNvPr id="1713" name="Google Shape;1713;p36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5" name="Google Shape;1715;p36"/>
            <p:cNvGrpSpPr/>
            <p:nvPr/>
          </p:nvGrpSpPr>
          <p:grpSpPr>
            <a:xfrm>
              <a:off x="362181" y="4407068"/>
              <a:ext cx="623101" cy="503533"/>
              <a:chOff x="2977700" y="3322575"/>
              <a:chExt cx="833803" cy="777898"/>
            </a:xfrm>
          </p:grpSpPr>
          <p:sp>
            <p:nvSpPr>
              <p:cNvPr id="1716" name="Google Shape;1716;p36"/>
              <p:cNvSpPr/>
              <p:nvPr/>
            </p:nvSpPr>
            <p:spPr>
              <a:xfrm>
                <a:off x="3418111" y="3348301"/>
                <a:ext cx="162024" cy="18348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077" extrusionOk="0">
                    <a:moveTo>
                      <a:pt x="773" y="1"/>
                    </a:moveTo>
                    <a:cubicBezTo>
                      <a:pt x="743" y="1"/>
                      <a:pt x="713" y="7"/>
                      <a:pt x="683" y="21"/>
                    </a:cubicBezTo>
                    <a:cubicBezTo>
                      <a:pt x="660" y="30"/>
                      <a:pt x="636" y="41"/>
                      <a:pt x="613" y="54"/>
                    </a:cubicBezTo>
                    <a:cubicBezTo>
                      <a:pt x="583" y="70"/>
                      <a:pt x="552" y="97"/>
                      <a:pt x="523" y="121"/>
                    </a:cubicBezTo>
                    <a:cubicBezTo>
                      <a:pt x="503" y="141"/>
                      <a:pt x="479" y="157"/>
                      <a:pt x="459" y="177"/>
                    </a:cubicBezTo>
                    <a:cubicBezTo>
                      <a:pt x="412" y="217"/>
                      <a:pt x="372" y="257"/>
                      <a:pt x="332" y="305"/>
                    </a:cubicBezTo>
                    <a:cubicBezTo>
                      <a:pt x="292" y="351"/>
                      <a:pt x="251" y="398"/>
                      <a:pt x="225" y="452"/>
                    </a:cubicBezTo>
                    <a:cubicBezTo>
                      <a:pt x="208" y="485"/>
                      <a:pt x="191" y="518"/>
                      <a:pt x="178" y="549"/>
                    </a:cubicBezTo>
                    <a:cubicBezTo>
                      <a:pt x="125" y="652"/>
                      <a:pt x="71" y="756"/>
                      <a:pt x="24" y="859"/>
                    </a:cubicBezTo>
                    <a:cubicBezTo>
                      <a:pt x="7" y="896"/>
                      <a:pt x="1" y="930"/>
                      <a:pt x="11" y="967"/>
                    </a:cubicBezTo>
                    <a:cubicBezTo>
                      <a:pt x="21" y="1000"/>
                      <a:pt x="44" y="1030"/>
                      <a:pt x="74" y="1050"/>
                    </a:cubicBezTo>
                    <a:cubicBezTo>
                      <a:pt x="95" y="1062"/>
                      <a:pt x="120" y="1069"/>
                      <a:pt x="146" y="1069"/>
                    </a:cubicBezTo>
                    <a:cubicBezTo>
                      <a:pt x="158" y="1069"/>
                      <a:pt x="170" y="1067"/>
                      <a:pt x="182" y="1064"/>
                    </a:cubicBezTo>
                    <a:lnTo>
                      <a:pt x="191" y="1060"/>
                    </a:lnTo>
                    <a:cubicBezTo>
                      <a:pt x="214" y="1074"/>
                      <a:pt x="239" y="1077"/>
                      <a:pt x="265" y="1077"/>
                    </a:cubicBezTo>
                    <a:cubicBezTo>
                      <a:pt x="302" y="1074"/>
                      <a:pt x="332" y="1070"/>
                      <a:pt x="365" y="1050"/>
                    </a:cubicBezTo>
                    <a:cubicBezTo>
                      <a:pt x="395" y="1030"/>
                      <a:pt x="419" y="1004"/>
                      <a:pt x="442" y="973"/>
                    </a:cubicBezTo>
                    <a:cubicBezTo>
                      <a:pt x="449" y="960"/>
                      <a:pt x="455" y="950"/>
                      <a:pt x="466" y="936"/>
                    </a:cubicBezTo>
                    <a:cubicBezTo>
                      <a:pt x="475" y="920"/>
                      <a:pt x="489" y="904"/>
                      <a:pt x="503" y="887"/>
                    </a:cubicBezTo>
                    <a:cubicBezTo>
                      <a:pt x="572" y="796"/>
                      <a:pt x="646" y="703"/>
                      <a:pt x="713" y="609"/>
                    </a:cubicBezTo>
                    <a:cubicBezTo>
                      <a:pt x="747" y="558"/>
                      <a:pt x="784" y="509"/>
                      <a:pt x="820" y="462"/>
                    </a:cubicBezTo>
                    <a:cubicBezTo>
                      <a:pt x="833" y="438"/>
                      <a:pt x="850" y="418"/>
                      <a:pt x="867" y="395"/>
                    </a:cubicBezTo>
                    <a:cubicBezTo>
                      <a:pt x="873" y="382"/>
                      <a:pt x="884" y="371"/>
                      <a:pt x="890" y="358"/>
                    </a:cubicBezTo>
                    <a:cubicBezTo>
                      <a:pt x="914" y="325"/>
                      <a:pt x="927" y="288"/>
                      <a:pt x="941" y="251"/>
                    </a:cubicBezTo>
                    <a:cubicBezTo>
                      <a:pt x="947" y="234"/>
                      <a:pt x="950" y="197"/>
                      <a:pt x="950" y="184"/>
                    </a:cubicBezTo>
                    <a:cubicBezTo>
                      <a:pt x="950" y="164"/>
                      <a:pt x="947" y="144"/>
                      <a:pt x="944" y="124"/>
                    </a:cubicBezTo>
                    <a:cubicBezTo>
                      <a:pt x="930" y="64"/>
                      <a:pt x="877" y="24"/>
                      <a:pt x="820" y="7"/>
                    </a:cubicBezTo>
                    <a:cubicBezTo>
                      <a:pt x="807" y="4"/>
                      <a:pt x="790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6"/>
              <p:cNvSpPr/>
              <p:nvPr/>
            </p:nvSpPr>
            <p:spPr>
              <a:xfrm>
                <a:off x="3012967" y="3494136"/>
                <a:ext cx="789336" cy="585212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3435" extrusionOk="0">
                    <a:moveTo>
                      <a:pt x="1365" y="0"/>
                    </a:moveTo>
                    <a:cubicBezTo>
                      <a:pt x="1288" y="3"/>
                      <a:pt x="1215" y="11"/>
                      <a:pt x="1141" y="23"/>
                    </a:cubicBezTo>
                    <a:cubicBezTo>
                      <a:pt x="1071" y="37"/>
                      <a:pt x="1004" y="64"/>
                      <a:pt x="937" y="94"/>
                    </a:cubicBezTo>
                    <a:lnTo>
                      <a:pt x="931" y="97"/>
                    </a:lnTo>
                    <a:cubicBezTo>
                      <a:pt x="877" y="121"/>
                      <a:pt x="834" y="137"/>
                      <a:pt x="794" y="157"/>
                    </a:cubicBezTo>
                    <a:cubicBezTo>
                      <a:pt x="686" y="214"/>
                      <a:pt x="596" y="298"/>
                      <a:pt x="526" y="375"/>
                    </a:cubicBezTo>
                    <a:cubicBezTo>
                      <a:pt x="436" y="465"/>
                      <a:pt x="369" y="552"/>
                      <a:pt x="315" y="642"/>
                    </a:cubicBezTo>
                    <a:cubicBezTo>
                      <a:pt x="309" y="656"/>
                      <a:pt x="302" y="670"/>
                      <a:pt x="292" y="682"/>
                    </a:cubicBezTo>
                    <a:lnTo>
                      <a:pt x="292" y="686"/>
                    </a:lnTo>
                    <a:cubicBezTo>
                      <a:pt x="275" y="710"/>
                      <a:pt x="258" y="736"/>
                      <a:pt x="245" y="766"/>
                    </a:cubicBezTo>
                    <a:cubicBezTo>
                      <a:pt x="238" y="780"/>
                      <a:pt x="232" y="793"/>
                      <a:pt x="225" y="806"/>
                    </a:cubicBezTo>
                    <a:cubicBezTo>
                      <a:pt x="209" y="846"/>
                      <a:pt x="195" y="873"/>
                      <a:pt x="178" y="903"/>
                    </a:cubicBezTo>
                    <a:cubicBezTo>
                      <a:pt x="144" y="971"/>
                      <a:pt x="118" y="1044"/>
                      <a:pt x="95" y="1114"/>
                    </a:cubicBezTo>
                    <a:cubicBezTo>
                      <a:pt x="88" y="1131"/>
                      <a:pt x="81" y="1147"/>
                      <a:pt x="75" y="1164"/>
                    </a:cubicBezTo>
                    <a:cubicBezTo>
                      <a:pt x="61" y="1201"/>
                      <a:pt x="48" y="1238"/>
                      <a:pt x="41" y="1275"/>
                    </a:cubicBezTo>
                    <a:cubicBezTo>
                      <a:pt x="21" y="1352"/>
                      <a:pt x="11" y="1439"/>
                      <a:pt x="8" y="1516"/>
                    </a:cubicBezTo>
                    <a:cubicBezTo>
                      <a:pt x="1" y="1565"/>
                      <a:pt x="4" y="1619"/>
                      <a:pt x="11" y="1683"/>
                    </a:cubicBezTo>
                    <a:cubicBezTo>
                      <a:pt x="18" y="1736"/>
                      <a:pt x="24" y="1786"/>
                      <a:pt x="38" y="1840"/>
                    </a:cubicBezTo>
                    <a:cubicBezTo>
                      <a:pt x="44" y="1863"/>
                      <a:pt x="51" y="1886"/>
                      <a:pt x="61" y="1910"/>
                    </a:cubicBezTo>
                    <a:lnTo>
                      <a:pt x="68" y="1923"/>
                    </a:lnTo>
                    <a:cubicBezTo>
                      <a:pt x="98" y="2007"/>
                      <a:pt x="131" y="2081"/>
                      <a:pt x="164" y="2147"/>
                    </a:cubicBezTo>
                    <a:cubicBezTo>
                      <a:pt x="181" y="2178"/>
                      <a:pt x="198" y="2211"/>
                      <a:pt x="215" y="2241"/>
                    </a:cubicBezTo>
                    <a:cubicBezTo>
                      <a:pt x="225" y="2258"/>
                      <a:pt x="235" y="2275"/>
                      <a:pt x="241" y="2288"/>
                    </a:cubicBezTo>
                    <a:cubicBezTo>
                      <a:pt x="258" y="2315"/>
                      <a:pt x="272" y="2345"/>
                      <a:pt x="285" y="2368"/>
                    </a:cubicBezTo>
                    <a:cubicBezTo>
                      <a:pt x="295" y="2388"/>
                      <a:pt x="305" y="2411"/>
                      <a:pt x="319" y="2431"/>
                    </a:cubicBezTo>
                    <a:cubicBezTo>
                      <a:pt x="376" y="2539"/>
                      <a:pt x="453" y="2643"/>
                      <a:pt x="546" y="2736"/>
                    </a:cubicBezTo>
                    <a:cubicBezTo>
                      <a:pt x="576" y="2769"/>
                      <a:pt x="610" y="2800"/>
                      <a:pt x="640" y="2823"/>
                    </a:cubicBezTo>
                    <a:lnTo>
                      <a:pt x="656" y="2840"/>
                    </a:lnTo>
                    <a:cubicBezTo>
                      <a:pt x="723" y="2897"/>
                      <a:pt x="786" y="2944"/>
                      <a:pt x="851" y="2984"/>
                    </a:cubicBezTo>
                    <a:cubicBezTo>
                      <a:pt x="921" y="3024"/>
                      <a:pt x="998" y="3061"/>
                      <a:pt x="1064" y="3094"/>
                    </a:cubicBezTo>
                    <a:lnTo>
                      <a:pt x="1084" y="3104"/>
                    </a:lnTo>
                    <a:lnTo>
                      <a:pt x="1098" y="3110"/>
                    </a:lnTo>
                    <a:cubicBezTo>
                      <a:pt x="1118" y="3121"/>
                      <a:pt x="1138" y="3131"/>
                      <a:pt x="1155" y="3141"/>
                    </a:cubicBezTo>
                    <a:cubicBezTo>
                      <a:pt x="1282" y="3204"/>
                      <a:pt x="1413" y="3254"/>
                      <a:pt x="1539" y="3298"/>
                    </a:cubicBezTo>
                    <a:lnTo>
                      <a:pt x="1566" y="3308"/>
                    </a:lnTo>
                    <a:cubicBezTo>
                      <a:pt x="1606" y="3325"/>
                      <a:pt x="1649" y="3342"/>
                      <a:pt x="1697" y="3351"/>
                    </a:cubicBezTo>
                    <a:cubicBezTo>
                      <a:pt x="1763" y="3365"/>
                      <a:pt x="1830" y="3379"/>
                      <a:pt x="1877" y="3385"/>
                    </a:cubicBezTo>
                    <a:cubicBezTo>
                      <a:pt x="1974" y="3402"/>
                      <a:pt x="2047" y="3415"/>
                      <a:pt x="2121" y="3422"/>
                    </a:cubicBezTo>
                    <a:cubicBezTo>
                      <a:pt x="2178" y="3428"/>
                      <a:pt x="2238" y="3432"/>
                      <a:pt x="2285" y="3432"/>
                    </a:cubicBezTo>
                    <a:lnTo>
                      <a:pt x="2295" y="3432"/>
                    </a:lnTo>
                    <a:cubicBezTo>
                      <a:pt x="2352" y="3435"/>
                      <a:pt x="2396" y="3435"/>
                      <a:pt x="2439" y="3435"/>
                    </a:cubicBezTo>
                    <a:cubicBezTo>
                      <a:pt x="2516" y="3435"/>
                      <a:pt x="2586" y="3432"/>
                      <a:pt x="2653" y="3425"/>
                    </a:cubicBezTo>
                    <a:cubicBezTo>
                      <a:pt x="2747" y="3419"/>
                      <a:pt x="2820" y="3405"/>
                      <a:pt x="2887" y="3388"/>
                    </a:cubicBezTo>
                    <a:cubicBezTo>
                      <a:pt x="2944" y="3371"/>
                      <a:pt x="2998" y="3355"/>
                      <a:pt x="3048" y="3345"/>
                    </a:cubicBezTo>
                    <a:cubicBezTo>
                      <a:pt x="3148" y="3322"/>
                      <a:pt x="3248" y="3294"/>
                      <a:pt x="3372" y="3261"/>
                    </a:cubicBezTo>
                    <a:cubicBezTo>
                      <a:pt x="3520" y="3221"/>
                      <a:pt x="3626" y="3178"/>
                      <a:pt x="3727" y="3127"/>
                    </a:cubicBezTo>
                    <a:cubicBezTo>
                      <a:pt x="3787" y="3094"/>
                      <a:pt x="3841" y="3047"/>
                      <a:pt x="3890" y="3001"/>
                    </a:cubicBezTo>
                    <a:lnTo>
                      <a:pt x="3897" y="2993"/>
                    </a:lnTo>
                    <a:lnTo>
                      <a:pt x="3917" y="2977"/>
                    </a:lnTo>
                    <a:cubicBezTo>
                      <a:pt x="3944" y="2953"/>
                      <a:pt x="3974" y="2927"/>
                      <a:pt x="4001" y="2897"/>
                    </a:cubicBezTo>
                    <a:cubicBezTo>
                      <a:pt x="4041" y="2850"/>
                      <a:pt x="4077" y="2800"/>
                      <a:pt x="4111" y="2749"/>
                    </a:cubicBezTo>
                    <a:lnTo>
                      <a:pt x="4134" y="2716"/>
                    </a:lnTo>
                    <a:cubicBezTo>
                      <a:pt x="4165" y="2679"/>
                      <a:pt x="4195" y="2632"/>
                      <a:pt x="4228" y="2589"/>
                    </a:cubicBezTo>
                    <a:cubicBezTo>
                      <a:pt x="4245" y="2562"/>
                      <a:pt x="4262" y="2536"/>
                      <a:pt x="4278" y="2512"/>
                    </a:cubicBezTo>
                    <a:lnTo>
                      <a:pt x="4278" y="2508"/>
                    </a:lnTo>
                    <a:lnTo>
                      <a:pt x="4282" y="2502"/>
                    </a:lnTo>
                    <a:cubicBezTo>
                      <a:pt x="4295" y="2485"/>
                      <a:pt x="4305" y="2465"/>
                      <a:pt x="4318" y="2448"/>
                    </a:cubicBezTo>
                    <a:cubicBezTo>
                      <a:pt x="4329" y="2428"/>
                      <a:pt x="4342" y="2411"/>
                      <a:pt x="4352" y="2395"/>
                    </a:cubicBezTo>
                    <a:lnTo>
                      <a:pt x="4355" y="2391"/>
                    </a:lnTo>
                    <a:cubicBezTo>
                      <a:pt x="4372" y="2365"/>
                      <a:pt x="4389" y="2338"/>
                      <a:pt x="4406" y="2311"/>
                    </a:cubicBezTo>
                    <a:cubicBezTo>
                      <a:pt x="4435" y="2261"/>
                      <a:pt x="4466" y="2211"/>
                      <a:pt x="4486" y="2158"/>
                    </a:cubicBezTo>
                    <a:lnTo>
                      <a:pt x="4496" y="2134"/>
                    </a:lnTo>
                    <a:cubicBezTo>
                      <a:pt x="4523" y="2074"/>
                      <a:pt x="4549" y="2014"/>
                      <a:pt x="4566" y="1954"/>
                    </a:cubicBezTo>
                    <a:cubicBezTo>
                      <a:pt x="4583" y="1900"/>
                      <a:pt x="4596" y="1840"/>
                      <a:pt x="4603" y="1780"/>
                    </a:cubicBezTo>
                    <a:cubicBezTo>
                      <a:pt x="4616" y="1696"/>
                      <a:pt x="4623" y="1616"/>
                      <a:pt x="4630" y="1532"/>
                    </a:cubicBezTo>
                    <a:cubicBezTo>
                      <a:pt x="4630" y="1508"/>
                      <a:pt x="4630" y="1482"/>
                      <a:pt x="4633" y="1452"/>
                    </a:cubicBezTo>
                    <a:cubicBezTo>
                      <a:pt x="4633" y="1405"/>
                      <a:pt x="4626" y="1361"/>
                      <a:pt x="4619" y="1315"/>
                    </a:cubicBezTo>
                    <a:lnTo>
                      <a:pt x="4619" y="1304"/>
                    </a:lnTo>
                    <a:cubicBezTo>
                      <a:pt x="4610" y="1252"/>
                      <a:pt x="4593" y="1198"/>
                      <a:pt x="4576" y="1141"/>
                    </a:cubicBezTo>
                    <a:cubicBezTo>
                      <a:pt x="4573" y="1127"/>
                      <a:pt x="4566" y="1111"/>
                      <a:pt x="4563" y="1097"/>
                    </a:cubicBezTo>
                    <a:lnTo>
                      <a:pt x="4559" y="1084"/>
                    </a:lnTo>
                    <a:cubicBezTo>
                      <a:pt x="4549" y="1054"/>
                      <a:pt x="4539" y="1017"/>
                      <a:pt x="4526" y="980"/>
                    </a:cubicBezTo>
                    <a:cubicBezTo>
                      <a:pt x="4496" y="894"/>
                      <a:pt x="4459" y="823"/>
                      <a:pt x="4406" y="753"/>
                    </a:cubicBezTo>
                    <a:cubicBezTo>
                      <a:pt x="4366" y="699"/>
                      <a:pt x="4325" y="650"/>
                      <a:pt x="4282" y="596"/>
                    </a:cubicBezTo>
                    <a:lnTo>
                      <a:pt x="4278" y="593"/>
                    </a:lnTo>
                    <a:lnTo>
                      <a:pt x="4262" y="569"/>
                    </a:lnTo>
                    <a:cubicBezTo>
                      <a:pt x="4218" y="519"/>
                      <a:pt x="4171" y="475"/>
                      <a:pt x="4105" y="432"/>
                    </a:cubicBezTo>
                    <a:cubicBezTo>
                      <a:pt x="4057" y="398"/>
                      <a:pt x="4008" y="375"/>
                      <a:pt x="3954" y="352"/>
                    </a:cubicBezTo>
                    <a:cubicBezTo>
                      <a:pt x="3941" y="345"/>
                      <a:pt x="3927" y="338"/>
                      <a:pt x="3914" y="335"/>
                    </a:cubicBezTo>
                    <a:cubicBezTo>
                      <a:pt x="3821" y="292"/>
                      <a:pt x="3743" y="264"/>
                      <a:pt x="3666" y="248"/>
                    </a:cubicBezTo>
                    <a:cubicBezTo>
                      <a:pt x="3613" y="238"/>
                      <a:pt x="3560" y="231"/>
                      <a:pt x="3489" y="224"/>
                    </a:cubicBezTo>
                    <a:lnTo>
                      <a:pt x="3475" y="224"/>
                    </a:lnTo>
                    <a:cubicBezTo>
                      <a:pt x="3442" y="221"/>
                      <a:pt x="3409" y="218"/>
                      <a:pt x="3375" y="218"/>
                    </a:cubicBezTo>
                    <a:lnTo>
                      <a:pt x="3365" y="214"/>
                    </a:lnTo>
                    <a:cubicBezTo>
                      <a:pt x="3295" y="214"/>
                      <a:pt x="3222" y="224"/>
                      <a:pt x="3168" y="231"/>
                    </a:cubicBezTo>
                    <a:cubicBezTo>
                      <a:pt x="3145" y="231"/>
                      <a:pt x="3121" y="235"/>
                      <a:pt x="3105" y="235"/>
                    </a:cubicBezTo>
                    <a:cubicBezTo>
                      <a:pt x="3071" y="238"/>
                      <a:pt x="3038" y="244"/>
                      <a:pt x="3007" y="248"/>
                    </a:cubicBezTo>
                    <a:cubicBezTo>
                      <a:pt x="2991" y="251"/>
                      <a:pt x="2978" y="251"/>
                      <a:pt x="2964" y="255"/>
                    </a:cubicBezTo>
                    <a:lnTo>
                      <a:pt x="2978" y="255"/>
                    </a:lnTo>
                    <a:cubicBezTo>
                      <a:pt x="2930" y="261"/>
                      <a:pt x="2890" y="268"/>
                      <a:pt x="2853" y="278"/>
                    </a:cubicBezTo>
                    <a:cubicBezTo>
                      <a:pt x="2830" y="284"/>
                      <a:pt x="2804" y="288"/>
                      <a:pt x="2783" y="295"/>
                    </a:cubicBezTo>
                    <a:cubicBezTo>
                      <a:pt x="2763" y="298"/>
                      <a:pt x="2747" y="301"/>
                      <a:pt x="2727" y="304"/>
                    </a:cubicBezTo>
                    <a:cubicBezTo>
                      <a:pt x="2703" y="312"/>
                      <a:pt x="2683" y="318"/>
                      <a:pt x="2660" y="321"/>
                    </a:cubicBezTo>
                    <a:lnTo>
                      <a:pt x="2649" y="324"/>
                    </a:lnTo>
                    <a:cubicBezTo>
                      <a:pt x="2603" y="338"/>
                      <a:pt x="2552" y="352"/>
                      <a:pt x="2499" y="361"/>
                    </a:cubicBezTo>
                    <a:cubicBezTo>
                      <a:pt x="2486" y="361"/>
                      <a:pt x="2469" y="361"/>
                      <a:pt x="2456" y="365"/>
                    </a:cubicBezTo>
                    <a:lnTo>
                      <a:pt x="2412" y="365"/>
                    </a:lnTo>
                    <a:cubicBezTo>
                      <a:pt x="2385" y="369"/>
                      <a:pt x="2359" y="372"/>
                      <a:pt x="2336" y="375"/>
                    </a:cubicBezTo>
                    <a:lnTo>
                      <a:pt x="2316" y="361"/>
                    </a:lnTo>
                    <a:lnTo>
                      <a:pt x="2312" y="358"/>
                    </a:lnTo>
                    <a:lnTo>
                      <a:pt x="2305" y="355"/>
                    </a:lnTo>
                    <a:cubicBezTo>
                      <a:pt x="2265" y="324"/>
                      <a:pt x="2222" y="295"/>
                      <a:pt x="2178" y="268"/>
                    </a:cubicBezTo>
                    <a:cubicBezTo>
                      <a:pt x="2145" y="244"/>
                      <a:pt x="2108" y="228"/>
                      <a:pt x="2075" y="214"/>
                    </a:cubicBezTo>
                    <a:lnTo>
                      <a:pt x="2071" y="211"/>
                    </a:lnTo>
                    <a:lnTo>
                      <a:pt x="2068" y="211"/>
                    </a:lnTo>
                    <a:cubicBezTo>
                      <a:pt x="2024" y="191"/>
                      <a:pt x="1978" y="171"/>
                      <a:pt x="1941" y="157"/>
                    </a:cubicBezTo>
                    <a:cubicBezTo>
                      <a:pt x="1917" y="144"/>
                      <a:pt x="1894" y="134"/>
                      <a:pt x="1874" y="124"/>
                    </a:cubicBezTo>
                    <a:cubicBezTo>
                      <a:pt x="1847" y="114"/>
                      <a:pt x="1824" y="101"/>
                      <a:pt x="1797" y="91"/>
                    </a:cubicBezTo>
                    <a:lnTo>
                      <a:pt x="1780" y="84"/>
                    </a:lnTo>
                    <a:cubicBezTo>
                      <a:pt x="1754" y="71"/>
                      <a:pt x="1717" y="54"/>
                      <a:pt x="1683" y="44"/>
                    </a:cubicBezTo>
                    <a:cubicBezTo>
                      <a:pt x="1653" y="34"/>
                      <a:pt x="1626" y="27"/>
                      <a:pt x="1593" y="20"/>
                    </a:cubicBezTo>
                    <a:cubicBezTo>
                      <a:pt x="1523" y="7"/>
                      <a:pt x="1456" y="0"/>
                      <a:pt x="1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>
                <a:off x="3005130" y="3491921"/>
                <a:ext cx="763610" cy="586405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3442" extrusionOk="0">
                    <a:moveTo>
                      <a:pt x="886" y="0"/>
                    </a:moveTo>
                    <a:cubicBezTo>
                      <a:pt x="857" y="7"/>
                      <a:pt x="816" y="24"/>
                      <a:pt x="800" y="53"/>
                    </a:cubicBezTo>
                    <a:cubicBezTo>
                      <a:pt x="736" y="164"/>
                      <a:pt x="676" y="274"/>
                      <a:pt x="619" y="388"/>
                    </a:cubicBezTo>
                    <a:lnTo>
                      <a:pt x="609" y="374"/>
                    </a:lnTo>
                    <a:cubicBezTo>
                      <a:pt x="568" y="325"/>
                      <a:pt x="505" y="288"/>
                      <a:pt x="438" y="281"/>
                    </a:cubicBezTo>
                    <a:cubicBezTo>
                      <a:pt x="430" y="280"/>
                      <a:pt x="421" y="280"/>
                      <a:pt x="413" y="280"/>
                    </a:cubicBezTo>
                    <a:cubicBezTo>
                      <a:pt x="325" y="280"/>
                      <a:pt x="242" y="328"/>
                      <a:pt x="190" y="398"/>
                    </a:cubicBezTo>
                    <a:cubicBezTo>
                      <a:pt x="147" y="458"/>
                      <a:pt x="134" y="522"/>
                      <a:pt x="117" y="592"/>
                    </a:cubicBezTo>
                    <a:cubicBezTo>
                      <a:pt x="107" y="646"/>
                      <a:pt x="97" y="699"/>
                      <a:pt x="87" y="752"/>
                    </a:cubicBezTo>
                    <a:cubicBezTo>
                      <a:pt x="70" y="859"/>
                      <a:pt x="50" y="967"/>
                      <a:pt x="30" y="1073"/>
                    </a:cubicBezTo>
                    <a:cubicBezTo>
                      <a:pt x="0" y="1204"/>
                      <a:pt x="14" y="1338"/>
                      <a:pt x="23" y="1472"/>
                    </a:cubicBezTo>
                    <a:cubicBezTo>
                      <a:pt x="27" y="1521"/>
                      <a:pt x="40" y="1572"/>
                      <a:pt x="50" y="1622"/>
                    </a:cubicBezTo>
                    <a:cubicBezTo>
                      <a:pt x="64" y="1675"/>
                      <a:pt x="77" y="1726"/>
                      <a:pt x="94" y="1776"/>
                    </a:cubicBezTo>
                    <a:cubicBezTo>
                      <a:pt x="117" y="1833"/>
                      <a:pt x="137" y="1893"/>
                      <a:pt x="161" y="1953"/>
                    </a:cubicBezTo>
                    <a:cubicBezTo>
                      <a:pt x="210" y="2087"/>
                      <a:pt x="278" y="2214"/>
                      <a:pt x="355" y="2338"/>
                    </a:cubicBezTo>
                    <a:cubicBezTo>
                      <a:pt x="388" y="2388"/>
                      <a:pt x="422" y="2441"/>
                      <a:pt x="462" y="2489"/>
                    </a:cubicBezTo>
                    <a:cubicBezTo>
                      <a:pt x="499" y="2532"/>
                      <a:pt x="539" y="2572"/>
                      <a:pt x="579" y="2615"/>
                    </a:cubicBezTo>
                    <a:cubicBezTo>
                      <a:pt x="639" y="2676"/>
                      <a:pt x="702" y="2736"/>
                      <a:pt x="766" y="2796"/>
                    </a:cubicBezTo>
                    <a:cubicBezTo>
                      <a:pt x="809" y="2836"/>
                      <a:pt x="860" y="2866"/>
                      <a:pt x="910" y="2896"/>
                    </a:cubicBezTo>
                    <a:cubicBezTo>
                      <a:pt x="1030" y="2966"/>
                      <a:pt x="1154" y="3030"/>
                      <a:pt x="1274" y="3094"/>
                    </a:cubicBezTo>
                    <a:cubicBezTo>
                      <a:pt x="1331" y="3123"/>
                      <a:pt x="1385" y="3154"/>
                      <a:pt x="1442" y="3174"/>
                    </a:cubicBezTo>
                    <a:cubicBezTo>
                      <a:pt x="1502" y="3201"/>
                      <a:pt x="1559" y="3224"/>
                      <a:pt x="1619" y="3247"/>
                    </a:cubicBezTo>
                    <a:cubicBezTo>
                      <a:pt x="1675" y="3267"/>
                      <a:pt x="1729" y="3291"/>
                      <a:pt x="1783" y="3311"/>
                    </a:cubicBezTo>
                    <a:cubicBezTo>
                      <a:pt x="1843" y="3331"/>
                      <a:pt x="1903" y="3347"/>
                      <a:pt x="1967" y="3364"/>
                    </a:cubicBezTo>
                    <a:cubicBezTo>
                      <a:pt x="2101" y="3398"/>
                      <a:pt x="2237" y="3424"/>
                      <a:pt x="2374" y="3438"/>
                    </a:cubicBezTo>
                    <a:cubicBezTo>
                      <a:pt x="2398" y="3441"/>
                      <a:pt x="2422" y="3442"/>
                      <a:pt x="2445" y="3442"/>
                    </a:cubicBezTo>
                    <a:cubicBezTo>
                      <a:pt x="2550" y="3442"/>
                      <a:pt x="2652" y="3421"/>
                      <a:pt x="2759" y="3418"/>
                    </a:cubicBezTo>
                    <a:cubicBezTo>
                      <a:pt x="2813" y="3415"/>
                      <a:pt x="2870" y="3415"/>
                      <a:pt x="2923" y="3408"/>
                    </a:cubicBezTo>
                    <a:cubicBezTo>
                      <a:pt x="2976" y="3401"/>
                      <a:pt x="3027" y="3384"/>
                      <a:pt x="3080" y="3372"/>
                    </a:cubicBezTo>
                    <a:cubicBezTo>
                      <a:pt x="3194" y="3341"/>
                      <a:pt x="3308" y="3307"/>
                      <a:pt x="3418" y="3264"/>
                    </a:cubicBezTo>
                    <a:cubicBezTo>
                      <a:pt x="3441" y="3258"/>
                      <a:pt x="3461" y="3247"/>
                      <a:pt x="3481" y="3234"/>
                    </a:cubicBezTo>
                    <a:cubicBezTo>
                      <a:pt x="3518" y="3214"/>
                      <a:pt x="3555" y="3191"/>
                      <a:pt x="3592" y="3167"/>
                    </a:cubicBezTo>
                    <a:cubicBezTo>
                      <a:pt x="3639" y="3140"/>
                      <a:pt x="3686" y="3111"/>
                      <a:pt x="3732" y="3083"/>
                    </a:cubicBezTo>
                    <a:cubicBezTo>
                      <a:pt x="3769" y="3060"/>
                      <a:pt x="3806" y="3037"/>
                      <a:pt x="3839" y="3010"/>
                    </a:cubicBezTo>
                    <a:cubicBezTo>
                      <a:pt x="3876" y="2983"/>
                      <a:pt x="3910" y="2953"/>
                      <a:pt x="3943" y="2923"/>
                    </a:cubicBezTo>
                    <a:cubicBezTo>
                      <a:pt x="3980" y="2890"/>
                      <a:pt x="4017" y="2859"/>
                      <a:pt x="4050" y="2830"/>
                    </a:cubicBezTo>
                    <a:cubicBezTo>
                      <a:pt x="4087" y="2799"/>
                      <a:pt x="4120" y="2770"/>
                      <a:pt x="4154" y="2739"/>
                    </a:cubicBezTo>
                    <a:cubicBezTo>
                      <a:pt x="4191" y="2705"/>
                      <a:pt x="4224" y="2665"/>
                      <a:pt x="4257" y="2629"/>
                    </a:cubicBezTo>
                    <a:cubicBezTo>
                      <a:pt x="4291" y="2592"/>
                      <a:pt x="4324" y="2558"/>
                      <a:pt x="4355" y="2518"/>
                    </a:cubicBezTo>
                    <a:cubicBezTo>
                      <a:pt x="4381" y="2481"/>
                      <a:pt x="4404" y="2444"/>
                      <a:pt x="4424" y="2408"/>
                    </a:cubicBezTo>
                    <a:cubicBezTo>
                      <a:pt x="4435" y="2384"/>
                      <a:pt x="4448" y="2364"/>
                      <a:pt x="4458" y="2341"/>
                    </a:cubicBezTo>
                    <a:cubicBezTo>
                      <a:pt x="4472" y="2318"/>
                      <a:pt x="4481" y="2294"/>
                      <a:pt x="4481" y="2268"/>
                    </a:cubicBezTo>
                    <a:cubicBezTo>
                      <a:pt x="4478" y="2244"/>
                      <a:pt x="4461" y="2224"/>
                      <a:pt x="4438" y="2217"/>
                    </a:cubicBezTo>
                    <a:cubicBezTo>
                      <a:pt x="4430" y="2214"/>
                      <a:pt x="4422" y="2213"/>
                      <a:pt x="4415" y="2213"/>
                    </a:cubicBezTo>
                    <a:cubicBezTo>
                      <a:pt x="4401" y="2213"/>
                      <a:pt x="4388" y="2217"/>
                      <a:pt x="4375" y="2224"/>
                    </a:cubicBezTo>
                    <a:cubicBezTo>
                      <a:pt x="4364" y="2231"/>
                      <a:pt x="4355" y="2248"/>
                      <a:pt x="4344" y="2257"/>
                    </a:cubicBezTo>
                    <a:cubicBezTo>
                      <a:pt x="4334" y="2271"/>
                      <a:pt x="4328" y="2281"/>
                      <a:pt x="4318" y="2294"/>
                    </a:cubicBezTo>
                    <a:cubicBezTo>
                      <a:pt x="4288" y="2321"/>
                      <a:pt x="4257" y="2344"/>
                      <a:pt x="4224" y="2364"/>
                    </a:cubicBezTo>
                    <a:cubicBezTo>
                      <a:pt x="4188" y="2384"/>
                      <a:pt x="4151" y="2398"/>
                      <a:pt x="4117" y="2415"/>
                    </a:cubicBezTo>
                    <a:cubicBezTo>
                      <a:pt x="4097" y="2421"/>
                      <a:pt x="4080" y="2428"/>
                      <a:pt x="4063" y="2438"/>
                    </a:cubicBezTo>
                    <a:cubicBezTo>
                      <a:pt x="4040" y="2448"/>
                      <a:pt x="4017" y="2461"/>
                      <a:pt x="3997" y="2475"/>
                    </a:cubicBezTo>
                    <a:cubicBezTo>
                      <a:pt x="3973" y="2485"/>
                      <a:pt x="3950" y="2495"/>
                      <a:pt x="3927" y="2505"/>
                    </a:cubicBezTo>
                    <a:cubicBezTo>
                      <a:pt x="3903" y="2515"/>
                      <a:pt x="3879" y="2525"/>
                      <a:pt x="3856" y="2532"/>
                    </a:cubicBezTo>
                    <a:cubicBezTo>
                      <a:pt x="3830" y="2538"/>
                      <a:pt x="3799" y="2545"/>
                      <a:pt x="3773" y="2549"/>
                    </a:cubicBezTo>
                    <a:cubicBezTo>
                      <a:pt x="3736" y="2558"/>
                      <a:pt x="3702" y="2565"/>
                      <a:pt x="3669" y="2575"/>
                    </a:cubicBezTo>
                    <a:cubicBezTo>
                      <a:pt x="3612" y="2592"/>
                      <a:pt x="3555" y="2595"/>
                      <a:pt x="3495" y="2599"/>
                    </a:cubicBezTo>
                    <a:cubicBezTo>
                      <a:pt x="3354" y="2599"/>
                      <a:pt x="3214" y="2582"/>
                      <a:pt x="3074" y="2569"/>
                    </a:cubicBezTo>
                    <a:cubicBezTo>
                      <a:pt x="2993" y="2565"/>
                      <a:pt x="2910" y="2555"/>
                      <a:pt x="2829" y="2545"/>
                    </a:cubicBezTo>
                    <a:cubicBezTo>
                      <a:pt x="2756" y="2535"/>
                      <a:pt x="2686" y="2521"/>
                      <a:pt x="2615" y="2505"/>
                    </a:cubicBezTo>
                    <a:cubicBezTo>
                      <a:pt x="2462" y="2461"/>
                      <a:pt x="2308" y="2415"/>
                      <a:pt x="2161" y="2351"/>
                    </a:cubicBezTo>
                    <a:cubicBezTo>
                      <a:pt x="2013" y="2284"/>
                      <a:pt x="1870" y="2214"/>
                      <a:pt x="1726" y="2140"/>
                    </a:cubicBezTo>
                    <a:cubicBezTo>
                      <a:pt x="1635" y="2083"/>
                      <a:pt x="1542" y="2027"/>
                      <a:pt x="1459" y="1963"/>
                    </a:cubicBezTo>
                    <a:cubicBezTo>
                      <a:pt x="1371" y="1896"/>
                      <a:pt x="1288" y="1826"/>
                      <a:pt x="1207" y="1753"/>
                    </a:cubicBezTo>
                    <a:cubicBezTo>
                      <a:pt x="1158" y="1699"/>
                      <a:pt x="1110" y="1649"/>
                      <a:pt x="1067" y="1592"/>
                    </a:cubicBezTo>
                    <a:cubicBezTo>
                      <a:pt x="1027" y="1541"/>
                      <a:pt x="993" y="1488"/>
                      <a:pt x="960" y="1438"/>
                    </a:cubicBezTo>
                    <a:cubicBezTo>
                      <a:pt x="930" y="1381"/>
                      <a:pt x="903" y="1328"/>
                      <a:pt x="883" y="1268"/>
                    </a:cubicBezTo>
                    <a:cubicBezTo>
                      <a:pt x="853" y="1164"/>
                      <a:pt x="832" y="1057"/>
                      <a:pt x="829" y="947"/>
                    </a:cubicBezTo>
                    <a:lnTo>
                      <a:pt x="829" y="779"/>
                    </a:lnTo>
                    <a:cubicBezTo>
                      <a:pt x="832" y="723"/>
                      <a:pt x="843" y="663"/>
                      <a:pt x="857" y="606"/>
                    </a:cubicBezTo>
                    <a:cubicBezTo>
                      <a:pt x="886" y="492"/>
                      <a:pt x="930" y="385"/>
                      <a:pt x="983" y="277"/>
                    </a:cubicBezTo>
                    <a:cubicBezTo>
                      <a:pt x="993" y="257"/>
                      <a:pt x="1007" y="237"/>
                      <a:pt x="1017" y="217"/>
                    </a:cubicBezTo>
                    <a:cubicBezTo>
                      <a:pt x="1037" y="184"/>
                      <a:pt x="1050" y="154"/>
                      <a:pt x="1044" y="114"/>
                    </a:cubicBezTo>
                    <a:cubicBezTo>
                      <a:pt x="1037" y="81"/>
                      <a:pt x="1017" y="47"/>
                      <a:pt x="990" y="27"/>
                    </a:cubicBezTo>
                    <a:cubicBezTo>
                      <a:pt x="967" y="7"/>
                      <a:pt x="937" y="0"/>
                      <a:pt x="9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6"/>
              <p:cNvSpPr/>
              <p:nvPr/>
            </p:nvSpPr>
            <p:spPr>
              <a:xfrm>
                <a:off x="3565824" y="3597208"/>
                <a:ext cx="96431" cy="9472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56" extrusionOk="0">
                    <a:moveTo>
                      <a:pt x="311" y="0"/>
                    </a:moveTo>
                    <a:cubicBezTo>
                      <a:pt x="287" y="0"/>
                      <a:pt x="264" y="4"/>
                      <a:pt x="241" y="4"/>
                    </a:cubicBezTo>
                    <a:cubicBezTo>
                      <a:pt x="194" y="11"/>
                      <a:pt x="150" y="31"/>
                      <a:pt x="110" y="61"/>
                    </a:cubicBezTo>
                    <a:cubicBezTo>
                      <a:pt x="54" y="105"/>
                      <a:pt x="14" y="175"/>
                      <a:pt x="6" y="248"/>
                    </a:cubicBezTo>
                    <a:cubicBezTo>
                      <a:pt x="0" y="321"/>
                      <a:pt x="20" y="395"/>
                      <a:pt x="63" y="452"/>
                    </a:cubicBezTo>
                    <a:cubicBezTo>
                      <a:pt x="107" y="506"/>
                      <a:pt x="184" y="556"/>
                      <a:pt x="254" y="556"/>
                    </a:cubicBezTo>
                    <a:cubicBezTo>
                      <a:pt x="278" y="556"/>
                      <a:pt x="301" y="553"/>
                      <a:pt x="324" y="553"/>
                    </a:cubicBezTo>
                    <a:cubicBezTo>
                      <a:pt x="375" y="546"/>
                      <a:pt x="418" y="526"/>
                      <a:pt x="455" y="496"/>
                    </a:cubicBezTo>
                    <a:cubicBezTo>
                      <a:pt x="511" y="452"/>
                      <a:pt x="551" y="382"/>
                      <a:pt x="559" y="309"/>
                    </a:cubicBezTo>
                    <a:cubicBezTo>
                      <a:pt x="565" y="235"/>
                      <a:pt x="545" y="161"/>
                      <a:pt x="502" y="105"/>
                    </a:cubicBezTo>
                    <a:cubicBezTo>
                      <a:pt x="458" y="51"/>
                      <a:pt x="381" y="0"/>
                      <a:pt x="311" y="0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6"/>
              <p:cNvSpPr/>
              <p:nvPr/>
            </p:nvSpPr>
            <p:spPr>
              <a:xfrm>
                <a:off x="3537372" y="3715273"/>
                <a:ext cx="170372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589" extrusionOk="0">
                    <a:moveTo>
                      <a:pt x="799" y="0"/>
                    </a:moveTo>
                    <a:cubicBezTo>
                      <a:pt x="779" y="0"/>
                      <a:pt x="759" y="3"/>
                      <a:pt x="739" y="10"/>
                    </a:cubicBezTo>
                    <a:cubicBezTo>
                      <a:pt x="702" y="27"/>
                      <a:pt x="672" y="57"/>
                      <a:pt x="658" y="94"/>
                    </a:cubicBezTo>
                    <a:cubicBezTo>
                      <a:pt x="642" y="134"/>
                      <a:pt x="645" y="174"/>
                      <a:pt x="662" y="210"/>
                    </a:cubicBezTo>
                    <a:cubicBezTo>
                      <a:pt x="669" y="230"/>
                      <a:pt x="675" y="247"/>
                      <a:pt x="682" y="267"/>
                    </a:cubicBezTo>
                    <a:cubicBezTo>
                      <a:pt x="686" y="284"/>
                      <a:pt x="686" y="298"/>
                      <a:pt x="689" y="315"/>
                    </a:cubicBezTo>
                    <a:cubicBezTo>
                      <a:pt x="686" y="385"/>
                      <a:pt x="675" y="458"/>
                      <a:pt x="662" y="528"/>
                    </a:cubicBezTo>
                    <a:cubicBezTo>
                      <a:pt x="642" y="596"/>
                      <a:pt x="622" y="659"/>
                      <a:pt x="598" y="726"/>
                    </a:cubicBezTo>
                    <a:cubicBezTo>
                      <a:pt x="575" y="789"/>
                      <a:pt x="548" y="849"/>
                      <a:pt x="515" y="906"/>
                    </a:cubicBezTo>
                    <a:cubicBezTo>
                      <a:pt x="485" y="960"/>
                      <a:pt x="451" y="1013"/>
                      <a:pt x="411" y="1060"/>
                    </a:cubicBezTo>
                    <a:cubicBezTo>
                      <a:pt x="368" y="1104"/>
                      <a:pt x="328" y="1144"/>
                      <a:pt x="284" y="1187"/>
                    </a:cubicBezTo>
                    <a:cubicBezTo>
                      <a:pt x="247" y="1224"/>
                      <a:pt x="207" y="1261"/>
                      <a:pt x="164" y="1291"/>
                    </a:cubicBezTo>
                    <a:cubicBezTo>
                      <a:pt x="147" y="1304"/>
                      <a:pt x="127" y="1318"/>
                      <a:pt x="110" y="1331"/>
                    </a:cubicBezTo>
                    <a:cubicBezTo>
                      <a:pt x="87" y="1345"/>
                      <a:pt x="67" y="1365"/>
                      <a:pt x="50" y="1385"/>
                    </a:cubicBezTo>
                    <a:cubicBezTo>
                      <a:pt x="20" y="1411"/>
                      <a:pt x="0" y="1448"/>
                      <a:pt x="6" y="1491"/>
                    </a:cubicBezTo>
                    <a:cubicBezTo>
                      <a:pt x="16" y="1542"/>
                      <a:pt x="56" y="1582"/>
                      <a:pt x="110" y="1589"/>
                    </a:cubicBezTo>
                    <a:cubicBezTo>
                      <a:pt x="141" y="1589"/>
                      <a:pt x="170" y="1589"/>
                      <a:pt x="204" y="1575"/>
                    </a:cubicBezTo>
                    <a:cubicBezTo>
                      <a:pt x="214" y="1572"/>
                      <a:pt x="224" y="1568"/>
                      <a:pt x="234" y="1562"/>
                    </a:cubicBezTo>
                    <a:cubicBezTo>
                      <a:pt x="257" y="1552"/>
                      <a:pt x="281" y="1542"/>
                      <a:pt x="304" y="1528"/>
                    </a:cubicBezTo>
                    <a:cubicBezTo>
                      <a:pt x="364" y="1495"/>
                      <a:pt x="417" y="1455"/>
                      <a:pt x="471" y="1414"/>
                    </a:cubicBezTo>
                    <a:cubicBezTo>
                      <a:pt x="511" y="1385"/>
                      <a:pt x="548" y="1354"/>
                      <a:pt x="588" y="1324"/>
                    </a:cubicBezTo>
                    <a:cubicBezTo>
                      <a:pt x="638" y="1284"/>
                      <a:pt x="682" y="1241"/>
                      <a:pt x="722" y="1190"/>
                    </a:cubicBezTo>
                    <a:cubicBezTo>
                      <a:pt x="759" y="1147"/>
                      <a:pt x="789" y="1104"/>
                      <a:pt x="816" y="1057"/>
                    </a:cubicBezTo>
                    <a:cubicBezTo>
                      <a:pt x="852" y="993"/>
                      <a:pt x="883" y="933"/>
                      <a:pt x="906" y="863"/>
                    </a:cubicBezTo>
                    <a:cubicBezTo>
                      <a:pt x="946" y="743"/>
                      <a:pt x="983" y="616"/>
                      <a:pt x="993" y="488"/>
                    </a:cubicBezTo>
                    <a:cubicBezTo>
                      <a:pt x="999" y="425"/>
                      <a:pt x="996" y="361"/>
                      <a:pt x="993" y="301"/>
                    </a:cubicBezTo>
                    <a:cubicBezTo>
                      <a:pt x="993" y="281"/>
                      <a:pt x="990" y="264"/>
                      <a:pt x="990" y="247"/>
                    </a:cubicBezTo>
                    <a:cubicBezTo>
                      <a:pt x="983" y="221"/>
                      <a:pt x="973" y="194"/>
                      <a:pt x="966" y="167"/>
                    </a:cubicBezTo>
                    <a:cubicBezTo>
                      <a:pt x="956" y="141"/>
                      <a:pt x="946" y="114"/>
                      <a:pt x="936" y="90"/>
                    </a:cubicBezTo>
                    <a:cubicBezTo>
                      <a:pt x="916" y="34"/>
                      <a:pt x="856" y="0"/>
                      <a:pt x="799" y="0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6"/>
              <p:cNvSpPr/>
              <p:nvPr/>
            </p:nvSpPr>
            <p:spPr>
              <a:xfrm>
                <a:off x="2977700" y="3322575"/>
                <a:ext cx="833803" cy="77789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566" extrusionOk="0">
                    <a:moveTo>
                      <a:pt x="3385" y="245"/>
                    </a:moveTo>
                    <a:cubicBezTo>
                      <a:pt x="3385" y="252"/>
                      <a:pt x="3381" y="261"/>
                      <a:pt x="3381" y="268"/>
                    </a:cubicBezTo>
                    <a:cubicBezTo>
                      <a:pt x="3372" y="305"/>
                      <a:pt x="3361" y="342"/>
                      <a:pt x="3348" y="375"/>
                    </a:cubicBezTo>
                    <a:cubicBezTo>
                      <a:pt x="3337" y="409"/>
                      <a:pt x="3324" y="442"/>
                      <a:pt x="3308" y="473"/>
                    </a:cubicBezTo>
                    <a:lnTo>
                      <a:pt x="3308" y="473"/>
                    </a:lnTo>
                    <a:cubicBezTo>
                      <a:pt x="3308" y="473"/>
                      <a:pt x="3308" y="473"/>
                      <a:pt x="3308" y="473"/>
                    </a:cubicBezTo>
                    <a:lnTo>
                      <a:pt x="3308" y="473"/>
                    </a:lnTo>
                    <a:lnTo>
                      <a:pt x="3298" y="493"/>
                    </a:lnTo>
                    <a:cubicBezTo>
                      <a:pt x="3301" y="486"/>
                      <a:pt x="3305" y="479"/>
                      <a:pt x="3308" y="473"/>
                    </a:cubicBezTo>
                    <a:lnTo>
                      <a:pt x="3308" y="473"/>
                    </a:lnTo>
                    <a:cubicBezTo>
                      <a:pt x="3295" y="502"/>
                      <a:pt x="3279" y="534"/>
                      <a:pt x="3266" y="563"/>
                    </a:cubicBezTo>
                    <a:lnTo>
                      <a:pt x="3266" y="563"/>
                    </a:lnTo>
                    <a:cubicBezTo>
                      <a:pt x="3260" y="575"/>
                      <a:pt x="3254" y="584"/>
                      <a:pt x="3251" y="593"/>
                    </a:cubicBezTo>
                    <a:cubicBezTo>
                      <a:pt x="3205" y="689"/>
                      <a:pt x="3145" y="777"/>
                      <a:pt x="3077" y="860"/>
                    </a:cubicBezTo>
                    <a:cubicBezTo>
                      <a:pt x="3027" y="917"/>
                      <a:pt x="2977" y="977"/>
                      <a:pt x="2920" y="1027"/>
                    </a:cubicBezTo>
                    <a:cubicBezTo>
                      <a:pt x="2887" y="1058"/>
                      <a:pt x="2853" y="1084"/>
                      <a:pt x="2820" y="1111"/>
                    </a:cubicBezTo>
                    <a:cubicBezTo>
                      <a:pt x="2790" y="1135"/>
                      <a:pt x="2763" y="1155"/>
                      <a:pt x="2733" y="1178"/>
                    </a:cubicBezTo>
                    <a:cubicBezTo>
                      <a:pt x="2716" y="1185"/>
                      <a:pt x="2703" y="1195"/>
                      <a:pt x="2686" y="1205"/>
                    </a:cubicBezTo>
                    <a:cubicBezTo>
                      <a:pt x="2689" y="1191"/>
                      <a:pt x="2689" y="1178"/>
                      <a:pt x="2693" y="1164"/>
                    </a:cubicBezTo>
                    <a:cubicBezTo>
                      <a:pt x="2706" y="1101"/>
                      <a:pt x="2723" y="1038"/>
                      <a:pt x="2739" y="970"/>
                    </a:cubicBezTo>
                    <a:cubicBezTo>
                      <a:pt x="2756" y="904"/>
                      <a:pt x="2773" y="837"/>
                      <a:pt x="2799" y="774"/>
                    </a:cubicBezTo>
                    <a:cubicBezTo>
                      <a:pt x="2820" y="737"/>
                      <a:pt x="2840" y="700"/>
                      <a:pt x="2864" y="666"/>
                    </a:cubicBezTo>
                    <a:cubicBezTo>
                      <a:pt x="2890" y="629"/>
                      <a:pt x="2920" y="596"/>
                      <a:pt x="2947" y="562"/>
                    </a:cubicBezTo>
                    <a:cubicBezTo>
                      <a:pt x="2960" y="546"/>
                      <a:pt x="2977" y="529"/>
                      <a:pt x="2990" y="513"/>
                    </a:cubicBezTo>
                    <a:cubicBezTo>
                      <a:pt x="3011" y="493"/>
                      <a:pt x="3031" y="473"/>
                      <a:pt x="3051" y="456"/>
                    </a:cubicBezTo>
                    <a:cubicBezTo>
                      <a:pt x="3088" y="422"/>
                      <a:pt x="3128" y="392"/>
                      <a:pt x="3168" y="359"/>
                    </a:cubicBezTo>
                    <a:cubicBezTo>
                      <a:pt x="3231" y="318"/>
                      <a:pt x="3295" y="278"/>
                      <a:pt x="3365" y="248"/>
                    </a:cubicBezTo>
                    <a:lnTo>
                      <a:pt x="3385" y="245"/>
                    </a:lnTo>
                    <a:close/>
                    <a:moveTo>
                      <a:pt x="1583" y="1102"/>
                    </a:moveTo>
                    <a:cubicBezTo>
                      <a:pt x="1679" y="1102"/>
                      <a:pt x="1774" y="1109"/>
                      <a:pt x="1867" y="1124"/>
                    </a:cubicBezTo>
                    <a:cubicBezTo>
                      <a:pt x="1947" y="1141"/>
                      <a:pt x="2024" y="1161"/>
                      <a:pt x="2097" y="1185"/>
                    </a:cubicBezTo>
                    <a:cubicBezTo>
                      <a:pt x="2177" y="1211"/>
                      <a:pt x="2254" y="1242"/>
                      <a:pt x="2328" y="1275"/>
                    </a:cubicBezTo>
                    <a:cubicBezTo>
                      <a:pt x="2365" y="1295"/>
                      <a:pt x="2402" y="1315"/>
                      <a:pt x="2438" y="1339"/>
                    </a:cubicBezTo>
                    <a:cubicBezTo>
                      <a:pt x="2442" y="1376"/>
                      <a:pt x="2445" y="1412"/>
                      <a:pt x="2466" y="1445"/>
                    </a:cubicBezTo>
                    <a:cubicBezTo>
                      <a:pt x="2492" y="1492"/>
                      <a:pt x="2535" y="1522"/>
                      <a:pt x="2589" y="1529"/>
                    </a:cubicBezTo>
                    <a:cubicBezTo>
                      <a:pt x="2592" y="1529"/>
                      <a:pt x="2595" y="1530"/>
                      <a:pt x="2598" y="1530"/>
                    </a:cubicBezTo>
                    <a:cubicBezTo>
                      <a:pt x="2616" y="1530"/>
                      <a:pt x="2635" y="1522"/>
                      <a:pt x="2653" y="1522"/>
                    </a:cubicBezTo>
                    <a:cubicBezTo>
                      <a:pt x="2693" y="1516"/>
                      <a:pt x="2730" y="1502"/>
                      <a:pt x="2767" y="1489"/>
                    </a:cubicBezTo>
                    <a:cubicBezTo>
                      <a:pt x="2803" y="1476"/>
                      <a:pt x="2844" y="1462"/>
                      <a:pt x="2884" y="1452"/>
                    </a:cubicBezTo>
                    <a:cubicBezTo>
                      <a:pt x="2900" y="1449"/>
                      <a:pt x="2917" y="1442"/>
                      <a:pt x="2937" y="1439"/>
                    </a:cubicBezTo>
                    <a:cubicBezTo>
                      <a:pt x="2957" y="1432"/>
                      <a:pt x="2977" y="1425"/>
                      <a:pt x="2997" y="1416"/>
                    </a:cubicBezTo>
                    <a:lnTo>
                      <a:pt x="3011" y="1412"/>
                    </a:lnTo>
                    <a:cubicBezTo>
                      <a:pt x="3054" y="1396"/>
                      <a:pt x="3100" y="1385"/>
                      <a:pt x="3148" y="1379"/>
                    </a:cubicBezTo>
                    <a:cubicBezTo>
                      <a:pt x="3171" y="1376"/>
                      <a:pt x="3194" y="1368"/>
                      <a:pt x="3214" y="1365"/>
                    </a:cubicBezTo>
                    <a:cubicBezTo>
                      <a:pt x="3238" y="1362"/>
                      <a:pt x="3258" y="1362"/>
                      <a:pt x="3281" y="1359"/>
                    </a:cubicBezTo>
                    <a:cubicBezTo>
                      <a:pt x="3295" y="1358"/>
                      <a:pt x="3309" y="1358"/>
                      <a:pt x="3323" y="1358"/>
                    </a:cubicBezTo>
                    <a:cubicBezTo>
                      <a:pt x="3382" y="1358"/>
                      <a:pt x="3439" y="1363"/>
                      <a:pt x="3499" y="1365"/>
                    </a:cubicBezTo>
                    <a:cubicBezTo>
                      <a:pt x="3566" y="1368"/>
                      <a:pt x="3636" y="1372"/>
                      <a:pt x="3702" y="1385"/>
                    </a:cubicBezTo>
                    <a:cubicBezTo>
                      <a:pt x="3780" y="1399"/>
                      <a:pt x="3853" y="1422"/>
                      <a:pt x="3923" y="1445"/>
                    </a:cubicBezTo>
                    <a:cubicBezTo>
                      <a:pt x="3994" y="1472"/>
                      <a:pt x="4060" y="1502"/>
                      <a:pt x="4128" y="1532"/>
                    </a:cubicBezTo>
                    <a:cubicBezTo>
                      <a:pt x="4181" y="1559"/>
                      <a:pt x="4235" y="1589"/>
                      <a:pt x="4281" y="1626"/>
                    </a:cubicBezTo>
                    <a:cubicBezTo>
                      <a:pt x="4329" y="1669"/>
                      <a:pt x="4369" y="1720"/>
                      <a:pt x="4409" y="1770"/>
                    </a:cubicBezTo>
                    <a:cubicBezTo>
                      <a:pt x="4432" y="1797"/>
                      <a:pt x="4455" y="1827"/>
                      <a:pt x="4479" y="1857"/>
                    </a:cubicBezTo>
                    <a:cubicBezTo>
                      <a:pt x="4495" y="1877"/>
                      <a:pt x="4512" y="1901"/>
                      <a:pt x="4529" y="1921"/>
                    </a:cubicBezTo>
                    <a:cubicBezTo>
                      <a:pt x="4545" y="1950"/>
                      <a:pt x="4562" y="1978"/>
                      <a:pt x="4576" y="2007"/>
                    </a:cubicBezTo>
                    <a:cubicBezTo>
                      <a:pt x="4605" y="2111"/>
                      <a:pt x="4626" y="2218"/>
                      <a:pt x="4639" y="2325"/>
                    </a:cubicBezTo>
                    <a:cubicBezTo>
                      <a:pt x="4646" y="2395"/>
                      <a:pt x="4650" y="2462"/>
                      <a:pt x="4656" y="2529"/>
                    </a:cubicBezTo>
                    <a:cubicBezTo>
                      <a:pt x="4659" y="2616"/>
                      <a:pt x="4670" y="2703"/>
                      <a:pt x="4656" y="2790"/>
                    </a:cubicBezTo>
                    <a:cubicBezTo>
                      <a:pt x="4650" y="2833"/>
                      <a:pt x="4639" y="2873"/>
                      <a:pt x="4630" y="2917"/>
                    </a:cubicBezTo>
                    <a:cubicBezTo>
                      <a:pt x="4616" y="2970"/>
                      <a:pt x="4602" y="3027"/>
                      <a:pt x="4585" y="3084"/>
                    </a:cubicBezTo>
                    <a:cubicBezTo>
                      <a:pt x="4569" y="3134"/>
                      <a:pt x="4552" y="3188"/>
                      <a:pt x="4532" y="3242"/>
                    </a:cubicBezTo>
                    <a:cubicBezTo>
                      <a:pt x="4519" y="3271"/>
                      <a:pt x="4509" y="3302"/>
                      <a:pt x="4495" y="3332"/>
                    </a:cubicBezTo>
                    <a:cubicBezTo>
                      <a:pt x="4489" y="3345"/>
                      <a:pt x="4482" y="3362"/>
                      <a:pt x="4475" y="3375"/>
                    </a:cubicBezTo>
                    <a:cubicBezTo>
                      <a:pt x="4449" y="3426"/>
                      <a:pt x="4418" y="3472"/>
                      <a:pt x="4389" y="3519"/>
                    </a:cubicBezTo>
                    <a:cubicBezTo>
                      <a:pt x="4372" y="3546"/>
                      <a:pt x="4355" y="3569"/>
                      <a:pt x="4338" y="3593"/>
                    </a:cubicBezTo>
                    <a:cubicBezTo>
                      <a:pt x="4321" y="3613"/>
                      <a:pt x="4308" y="3633"/>
                      <a:pt x="4292" y="3650"/>
                    </a:cubicBezTo>
                    <a:cubicBezTo>
                      <a:pt x="4248" y="3699"/>
                      <a:pt x="4201" y="3747"/>
                      <a:pt x="4151" y="3790"/>
                    </a:cubicBezTo>
                    <a:cubicBezTo>
                      <a:pt x="4097" y="3837"/>
                      <a:pt x="4040" y="3880"/>
                      <a:pt x="3983" y="3924"/>
                    </a:cubicBezTo>
                    <a:cubicBezTo>
                      <a:pt x="3827" y="4028"/>
                      <a:pt x="3662" y="4111"/>
                      <a:pt x="3489" y="4178"/>
                    </a:cubicBezTo>
                    <a:cubicBezTo>
                      <a:pt x="3389" y="4208"/>
                      <a:pt x="3281" y="4221"/>
                      <a:pt x="3178" y="4241"/>
                    </a:cubicBezTo>
                    <a:cubicBezTo>
                      <a:pt x="3121" y="4252"/>
                      <a:pt x="3064" y="4261"/>
                      <a:pt x="3007" y="4272"/>
                    </a:cubicBezTo>
                    <a:cubicBezTo>
                      <a:pt x="2944" y="4281"/>
                      <a:pt x="2880" y="4295"/>
                      <a:pt x="2816" y="4301"/>
                    </a:cubicBezTo>
                    <a:cubicBezTo>
                      <a:pt x="2801" y="4303"/>
                      <a:pt x="2786" y="4303"/>
                      <a:pt x="2772" y="4303"/>
                    </a:cubicBezTo>
                    <a:cubicBezTo>
                      <a:pt x="2737" y="4303"/>
                      <a:pt x="2702" y="4300"/>
                      <a:pt x="2669" y="4298"/>
                    </a:cubicBezTo>
                    <a:cubicBezTo>
                      <a:pt x="2629" y="4298"/>
                      <a:pt x="2589" y="4298"/>
                      <a:pt x="2549" y="4295"/>
                    </a:cubicBezTo>
                    <a:cubicBezTo>
                      <a:pt x="2509" y="4292"/>
                      <a:pt x="2466" y="4288"/>
                      <a:pt x="2422" y="4281"/>
                    </a:cubicBezTo>
                    <a:cubicBezTo>
                      <a:pt x="2385" y="4275"/>
                      <a:pt x="2345" y="4272"/>
                      <a:pt x="2308" y="4265"/>
                    </a:cubicBezTo>
                    <a:cubicBezTo>
                      <a:pt x="2282" y="4258"/>
                      <a:pt x="2258" y="4255"/>
                      <a:pt x="2234" y="4248"/>
                    </a:cubicBezTo>
                    <a:cubicBezTo>
                      <a:pt x="2201" y="4245"/>
                      <a:pt x="2171" y="4235"/>
                      <a:pt x="2141" y="4225"/>
                    </a:cubicBezTo>
                    <a:cubicBezTo>
                      <a:pt x="2081" y="4211"/>
                      <a:pt x="2021" y="4188"/>
                      <a:pt x="1961" y="4168"/>
                    </a:cubicBezTo>
                    <a:cubicBezTo>
                      <a:pt x="1904" y="4145"/>
                      <a:pt x="1847" y="4125"/>
                      <a:pt x="1790" y="4101"/>
                    </a:cubicBezTo>
                    <a:cubicBezTo>
                      <a:pt x="1723" y="4077"/>
                      <a:pt x="1656" y="4051"/>
                      <a:pt x="1592" y="4020"/>
                    </a:cubicBezTo>
                    <a:cubicBezTo>
                      <a:pt x="1566" y="4011"/>
                      <a:pt x="1542" y="3997"/>
                      <a:pt x="1519" y="3984"/>
                    </a:cubicBezTo>
                    <a:cubicBezTo>
                      <a:pt x="1482" y="3964"/>
                      <a:pt x="1449" y="3944"/>
                      <a:pt x="1415" y="3927"/>
                    </a:cubicBezTo>
                    <a:cubicBezTo>
                      <a:pt x="1351" y="3890"/>
                      <a:pt x="1288" y="3853"/>
                      <a:pt x="1228" y="3813"/>
                    </a:cubicBezTo>
                    <a:cubicBezTo>
                      <a:pt x="1158" y="3770"/>
                      <a:pt x="1087" y="3723"/>
                      <a:pt x="1021" y="3676"/>
                    </a:cubicBezTo>
                    <a:cubicBezTo>
                      <a:pt x="987" y="3653"/>
                      <a:pt x="953" y="3629"/>
                      <a:pt x="920" y="3606"/>
                    </a:cubicBezTo>
                    <a:cubicBezTo>
                      <a:pt x="900" y="3589"/>
                      <a:pt x="880" y="3572"/>
                      <a:pt x="860" y="3552"/>
                    </a:cubicBezTo>
                    <a:cubicBezTo>
                      <a:pt x="820" y="3519"/>
                      <a:pt x="783" y="3483"/>
                      <a:pt x="746" y="3446"/>
                    </a:cubicBezTo>
                    <a:cubicBezTo>
                      <a:pt x="726" y="3422"/>
                      <a:pt x="706" y="3398"/>
                      <a:pt x="686" y="3375"/>
                    </a:cubicBezTo>
                    <a:cubicBezTo>
                      <a:pt x="672" y="3358"/>
                      <a:pt x="663" y="3342"/>
                      <a:pt x="649" y="3328"/>
                    </a:cubicBezTo>
                    <a:cubicBezTo>
                      <a:pt x="626" y="3292"/>
                      <a:pt x="606" y="3255"/>
                      <a:pt x="583" y="3218"/>
                    </a:cubicBezTo>
                    <a:cubicBezTo>
                      <a:pt x="559" y="3178"/>
                      <a:pt x="536" y="3134"/>
                      <a:pt x="512" y="3091"/>
                    </a:cubicBezTo>
                    <a:cubicBezTo>
                      <a:pt x="492" y="3048"/>
                      <a:pt x="469" y="3004"/>
                      <a:pt x="448" y="2957"/>
                    </a:cubicBezTo>
                    <a:cubicBezTo>
                      <a:pt x="432" y="2921"/>
                      <a:pt x="419" y="2887"/>
                      <a:pt x="402" y="2850"/>
                    </a:cubicBezTo>
                    <a:cubicBezTo>
                      <a:pt x="391" y="2810"/>
                      <a:pt x="379" y="2770"/>
                      <a:pt x="368" y="2730"/>
                    </a:cubicBezTo>
                    <a:cubicBezTo>
                      <a:pt x="359" y="2690"/>
                      <a:pt x="348" y="2649"/>
                      <a:pt x="342" y="2609"/>
                    </a:cubicBezTo>
                    <a:cubicBezTo>
                      <a:pt x="342" y="2532"/>
                      <a:pt x="348" y="2455"/>
                      <a:pt x="355" y="2375"/>
                    </a:cubicBezTo>
                    <a:cubicBezTo>
                      <a:pt x="365" y="2291"/>
                      <a:pt x="375" y="2208"/>
                      <a:pt x="388" y="2121"/>
                    </a:cubicBezTo>
                    <a:cubicBezTo>
                      <a:pt x="402" y="2058"/>
                      <a:pt x="419" y="1994"/>
                      <a:pt x="442" y="1930"/>
                    </a:cubicBezTo>
                    <a:cubicBezTo>
                      <a:pt x="465" y="1864"/>
                      <a:pt x="492" y="1800"/>
                      <a:pt x="519" y="1737"/>
                    </a:cubicBezTo>
                    <a:cubicBezTo>
                      <a:pt x="539" y="1700"/>
                      <a:pt x="559" y="1663"/>
                      <a:pt x="583" y="1626"/>
                    </a:cubicBezTo>
                    <a:cubicBezTo>
                      <a:pt x="606" y="1589"/>
                      <a:pt x="632" y="1556"/>
                      <a:pt x="660" y="1526"/>
                    </a:cubicBezTo>
                    <a:cubicBezTo>
                      <a:pt x="692" y="1489"/>
                      <a:pt x="726" y="1452"/>
                      <a:pt x="760" y="1419"/>
                    </a:cubicBezTo>
                    <a:cubicBezTo>
                      <a:pt x="797" y="1385"/>
                      <a:pt x="833" y="1352"/>
                      <a:pt x="873" y="1322"/>
                    </a:cubicBezTo>
                    <a:cubicBezTo>
                      <a:pt x="957" y="1271"/>
                      <a:pt x="1044" y="1228"/>
                      <a:pt x="1138" y="1191"/>
                    </a:cubicBezTo>
                    <a:cubicBezTo>
                      <a:pt x="1188" y="1175"/>
                      <a:pt x="1241" y="1155"/>
                      <a:pt x="1298" y="1141"/>
                    </a:cubicBezTo>
                    <a:cubicBezTo>
                      <a:pt x="1362" y="1124"/>
                      <a:pt x="1422" y="1111"/>
                      <a:pt x="1489" y="1104"/>
                    </a:cubicBezTo>
                    <a:cubicBezTo>
                      <a:pt x="1520" y="1103"/>
                      <a:pt x="1552" y="1102"/>
                      <a:pt x="1583" y="1102"/>
                    </a:cubicBezTo>
                    <a:close/>
                    <a:moveTo>
                      <a:pt x="3412" y="1"/>
                    </a:moveTo>
                    <a:cubicBezTo>
                      <a:pt x="3398" y="1"/>
                      <a:pt x="3381" y="1"/>
                      <a:pt x="3369" y="4"/>
                    </a:cubicBezTo>
                    <a:cubicBezTo>
                      <a:pt x="3328" y="11"/>
                      <a:pt x="3288" y="24"/>
                      <a:pt x="3251" y="41"/>
                    </a:cubicBezTo>
                    <a:cubicBezTo>
                      <a:pt x="3201" y="61"/>
                      <a:pt x="3154" y="87"/>
                      <a:pt x="3108" y="115"/>
                    </a:cubicBezTo>
                    <a:cubicBezTo>
                      <a:pt x="3054" y="148"/>
                      <a:pt x="2997" y="184"/>
                      <a:pt x="2947" y="225"/>
                    </a:cubicBezTo>
                    <a:cubicBezTo>
                      <a:pt x="2907" y="261"/>
                      <a:pt x="2864" y="295"/>
                      <a:pt x="2827" y="332"/>
                    </a:cubicBezTo>
                    <a:cubicBezTo>
                      <a:pt x="2783" y="379"/>
                      <a:pt x="2743" y="425"/>
                      <a:pt x="2703" y="473"/>
                    </a:cubicBezTo>
                    <a:cubicBezTo>
                      <a:pt x="2669" y="513"/>
                      <a:pt x="2636" y="556"/>
                      <a:pt x="2609" y="599"/>
                    </a:cubicBezTo>
                    <a:cubicBezTo>
                      <a:pt x="2579" y="656"/>
                      <a:pt x="2552" y="713"/>
                      <a:pt x="2532" y="774"/>
                    </a:cubicBezTo>
                    <a:cubicBezTo>
                      <a:pt x="2515" y="827"/>
                      <a:pt x="2502" y="880"/>
                      <a:pt x="2489" y="934"/>
                    </a:cubicBezTo>
                    <a:cubicBezTo>
                      <a:pt x="2478" y="984"/>
                      <a:pt x="2466" y="1038"/>
                      <a:pt x="2452" y="1087"/>
                    </a:cubicBezTo>
                    <a:cubicBezTo>
                      <a:pt x="2445" y="1121"/>
                      <a:pt x="2442" y="1155"/>
                      <a:pt x="2438" y="1188"/>
                    </a:cubicBezTo>
                    <a:cubicBezTo>
                      <a:pt x="2435" y="1198"/>
                      <a:pt x="2435" y="1208"/>
                      <a:pt x="2435" y="1218"/>
                    </a:cubicBezTo>
                    <a:lnTo>
                      <a:pt x="2435" y="1215"/>
                    </a:lnTo>
                    <a:cubicBezTo>
                      <a:pt x="2392" y="1185"/>
                      <a:pt x="2345" y="1158"/>
                      <a:pt x="2298" y="1135"/>
                    </a:cubicBezTo>
                    <a:cubicBezTo>
                      <a:pt x="2197" y="1081"/>
                      <a:pt x="2094" y="1027"/>
                      <a:pt x="1987" y="987"/>
                    </a:cubicBezTo>
                    <a:cubicBezTo>
                      <a:pt x="1876" y="944"/>
                      <a:pt x="1760" y="917"/>
                      <a:pt x="1643" y="897"/>
                    </a:cubicBezTo>
                    <a:cubicBezTo>
                      <a:pt x="1586" y="887"/>
                      <a:pt x="1529" y="880"/>
                      <a:pt x="1472" y="877"/>
                    </a:cubicBezTo>
                    <a:cubicBezTo>
                      <a:pt x="1460" y="877"/>
                      <a:pt x="1447" y="876"/>
                      <a:pt x="1435" y="876"/>
                    </a:cubicBezTo>
                    <a:cubicBezTo>
                      <a:pt x="1381" y="876"/>
                      <a:pt x="1326" y="882"/>
                      <a:pt x="1271" y="887"/>
                    </a:cubicBezTo>
                    <a:cubicBezTo>
                      <a:pt x="1161" y="900"/>
                      <a:pt x="1054" y="924"/>
                      <a:pt x="947" y="957"/>
                    </a:cubicBezTo>
                    <a:cubicBezTo>
                      <a:pt x="884" y="977"/>
                      <a:pt x="820" y="1004"/>
                      <a:pt x="760" y="1034"/>
                    </a:cubicBezTo>
                    <a:cubicBezTo>
                      <a:pt x="700" y="1061"/>
                      <a:pt x="646" y="1101"/>
                      <a:pt x="592" y="1138"/>
                    </a:cubicBezTo>
                    <a:cubicBezTo>
                      <a:pt x="549" y="1171"/>
                      <a:pt x="509" y="1208"/>
                      <a:pt x="469" y="1245"/>
                    </a:cubicBezTo>
                    <a:cubicBezTo>
                      <a:pt x="422" y="1291"/>
                      <a:pt x="379" y="1342"/>
                      <a:pt x="335" y="1396"/>
                    </a:cubicBezTo>
                    <a:cubicBezTo>
                      <a:pt x="298" y="1442"/>
                      <a:pt x="271" y="1492"/>
                      <a:pt x="241" y="1543"/>
                    </a:cubicBezTo>
                    <a:cubicBezTo>
                      <a:pt x="208" y="1606"/>
                      <a:pt x="178" y="1669"/>
                      <a:pt x="151" y="1737"/>
                    </a:cubicBezTo>
                    <a:cubicBezTo>
                      <a:pt x="127" y="1790"/>
                      <a:pt x="107" y="1844"/>
                      <a:pt x="90" y="1897"/>
                    </a:cubicBezTo>
                    <a:cubicBezTo>
                      <a:pt x="84" y="1921"/>
                      <a:pt x="81" y="1944"/>
                      <a:pt x="74" y="1967"/>
                    </a:cubicBezTo>
                    <a:cubicBezTo>
                      <a:pt x="67" y="2007"/>
                      <a:pt x="58" y="2051"/>
                      <a:pt x="50" y="2091"/>
                    </a:cubicBezTo>
                    <a:cubicBezTo>
                      <a:pt x="30" y="2211"/>
                      <a:pt x="14" y="2332"/>
                      <a:pt x="4" y="2455"/>
                    </a:cubicBezTo>
                    <a:cubicBezTo>
                      <a:pt x="4" y="2482"/>
                      <a:pt x="1" y="2506"/>
                      <a:pt x="1" y="2532"/>
                    </a:cubicBezTo>
                    <a:cubicBezTo>
                      <a:pt x="1" y="2576"/>
                      <a:pt x="4" y="2620"/>
                      <a:pt x="7" y="2663"/>
                    </a:cubicBezTo>
                    <a:cubicBezTo>
                      <a:pt x="10" y="2713"/>
                      <a:pt x="27" y="2760"/>
                      <a:pt x="41" y="2807"/>
                    </a:cubicBezTo>
                    <a:cubicBezTo>
                      <a:pt x="61" y="2870"/>
                      <a:pt x="78" y="2934"/>
                      <a:pt x="104" y="2997"/>
                    </a:cubicBezTo>
                    <a:cubicBezTo>
                      <a:pt x="127" y="3048"/>
                      <a:pt x="147" y="3101"/>
                      <a:pt x="175" y="3148"/>
                    </a:cubicBezTo>
                    <a:cubicBezTo>
                      <a:pt x="204" y="3202"/>
                      <a:pt x="235" y="3255"/>
                      <a:pt x="265" y="3308"/>
                    </a:cubicBezTo>
                    <a:cubicBezTo>
                      <a:pt x="295" y="3365"/>
                      <a:pt x="335" y="3422"/>
                      <a:pt x="371" y="3475"/>
                    </a:cubicBezTo>
                    <a:cubicBezTo>
                      <a:pt x="391" y="3503"/>
                      <a:pt x="408" y="3526"/>
                      <a:pt x="428" y="3552"/>
                    </a:cubicBezTo>
                    <a:cubicBezTo>
                      <a:pt x="448" y="3576"/>
                      <a:pt x="469" y="3596"/>
                      <a:pt x="489" y="3619"/>
                    </a:cubicBezTo>
                    <a:cubicBezTo>
                      <a:pt x="529" y="3663"/>
                      <a:pt x="572" y="3703"/>
                      <a:pt x="616" y="3739"/>
                    </a:cubicBezTo>
                    <a:cubicBezTo>
                      <a:pt x="663" y="3784"/>
                      <a:pt x="713" y="3827"/>
                      <a:pt x="763" y="3864"/>
                    </a:cubicBezTo>
                    <a:cubicBezTo>
                      <a:pt x="813" y="3897"/>
                      <a:pt x="867" y="3934"/>
                      <a:pt x="917" y="3967"/>
                    </a:cubicBezTo>
                    <a:cubicBezTo>
                      <a:pt x="1010" y="4028"/>
                      <a:pt x="1101" y="4081"/>
                      <a:pt x="1198" y="4134"/>
                    </a:cubicBezTo>
                    <a:cubicBezTo>
                      <a:pt x="1245" y="4158"/>
                      <a:pt x="1294" y="4185"/>
                      <a:pt x="1342" y="4211"/>
                    </a:cubicBezTo>
                    <a:cubicBezTo>
                      <a:pt x="1365" y="4225"/>
                      <a:pt x="1388" y="4238"/>
                      <a:pt x="1412" y="4248"/>
                    </a:cubicBezTo>
                    <a:cubicBezTo>
                      <a:pt x="1445" y="4265"/>
                      <a:pt x="1475" y="4281"/>
                      <a:pt x="1509" y="4295"/>
                    </a:cubicBezTo>
                    <a:cubicBezTo>
                      <a:pt x="1626" y="4345"/>
                      <a:pt x="1740" y="4389"/>
                      <a:pt x="1860" y="4429"/>
                    </a:cubicBezTo>
                    <a:cubicBezTo>
                      <a:pt x="1974" y="4466"/>
                      <a:pt x="2087" y="4499"/>
                      <a:pt x="2208" y="4522"/>
                    </a:cubicBezTo>
                    <a:cubicBezTo>
                      <a:pt x="2325" y="4542"/>
                      <a:pt x="2442" y="4559"/>
                      <a:pt x="2559" y="4562"/>
                    </a:cubicBezTo>
                    <a:cubicBezTo>
                      <a:pt x="2589" y="4564"/>
                      <a:pt x="2620" y="4565"/>
                      <a:pt x="2651" y="4565"/>
                    </a:cubicBezTo>
                    <a:cubicBezTo>
                      <a:pt x="2682" y="4565"/>
                      <a:pt x="2713" y="4564"/>
                      <a:pt x="2743" y="4562"/>
                    </a:cubicBezTo>
                    <a:cubicBezTo>
                      <a:pt x="2830" y="4562"/>
                      <a:pt x="2917" y="4549"/>
                      <a:pt x="3000" y="4532"/>
                    </a:cubicBezTo>
                    <a:cubicBezTo>
                      <a:pt x="3117" y="4506"/>
                      <a:pt x="3235" y="4482"/>
                      <a:pt x="3352" y="4455"/>
                    </a:cubicBezTo>
                    <a:cubicBezTo>
                      <a:pt x="3405" y="4446"/>
                      <a:pt x="3458" y="4435"/>
                      <a:pt x="3509" y="4418"/>
                    </a:cubicBezTo>
                    <a:cubicBezTo>
                      <a:pt x="3576" y="4395"/>
                      <a:pt x="3636" y="4372"/>
                      <a:pt x="3699" y="4341"/>
                    </a:cubicBezTo>
                    <a:cubicBezTo>
                      <a:pt x="3803" y="4298"/>
                      <a:pt x="3903" y="4245"/>
                      <a:pt x="4000" y="4185"/>
                    </a:cubicBezTo>
                    <a:cubicBezTo>
                      <a:pt x="4108" y="4121"/>
                      <a:pt x="4208" y="4044"/>
                      <a:pt x="4304" y="3960"/>
                    </a:cubicBezTo>
                    <a:cubicBezTo>
                      <a:pt x="4341" y="3924"/>
                      <a:pt x="4382" y="3887"/>
                      <a:pt x="4415" y="3847"/>
                    </a:cubicBezTo>
                    <a:cubicBezTo>
                      <a:pt x="4442" y="3820"/>
                      <a:pt x="4462" y="3793"/>
                      <a:pt x="4485" y="3767"/>
                    </a:cubicBezTo>
                    <a:cubicBezTo>
                      <a:pt x="4502" y="3747"/>
                      <a:pt x="4519" y="3727"/>
                      <a:pt x="4536" y="3703"/>
                    </a:cubicBezTo>
                    <a:cubicBezTo>
                      <a:pt x="4602" y="3603"/>
                      <a:pt x="4666" y="3503"/>
                      <a:pt x="4713" y="3392"/>
                    </a:cubicBezTo>
                    <a:cubicBezTo>
                      <a:pt x="4756" y="3282"/>
                      <a:pt x="4800" y="3168"/>
                      <a:pt x="4830" y="3051"/>
                    </a:cubicBezTo>
                    <a:cubicBezTo>
                      <a:pt x="4843" y="2994"/>
                      <a:pt x="4860" y="2937"/>
                      <a:pt x="4870" y="2877"/>
                    </a:cubicBezTo>
                    <a:cubicBezTo>
                      <a:pt x="4883" y="2827"/>
                      <a:pt x="4894" y="2776"/>
                      <a:pt x="4894" y="2726"/>
                    </a:cubicBezTo>
                    <a:lnTo>
                      <a:pt x="4894" y="2629"/>
                    </a:lnTo>
                    <a:cubicBezTo>
                      <a:pt x="4890" y="2572"/>
                      <a:pt x="4886" y="2519"/>
                      <a:pt x="4883" y="2462"/>
                    </a:cubicBezTo>
                    <a:cubicBezTo>
                      <a:pt x="4880" y="2435"/>
                      <a:pt x="4880" y="2405"/>
                      <a:pt x="4877" y="2379"/>
                    </a:cubicBezTo>
                    <a:cubicBezTo>
                      <a:pt x="4877" y="2342"/>
                      <a:pt x="4874" y="2305"/>
                      <a:pt x="4870" y="2271"/>
                    </a:cubicBezTo>
                    <a:cubicBezTo>
                      <a:pt x="4863" y="2211"/>
                      <a:pt x="4850" y="2151"/>
                      <a:pt x="4837" y="2091"/>
                    </a:cubicBezTo>
                    <a:cubicBezTo>
                      <a:pt x="4823" y="2031"/>
                      <a:pt x="4806" y="1967"/>
                      <a:pt x="4783" y="1907"/>
                    </a:cubicBezTo>
                    <a:cubicBezTo>
                      <a:pt x="4739" y="1803"/>
                      <a:pt x="4662" y="1720"/>
                      <a:pt x="4593" y="1632"/>
                    </a:cubicBezTo>
                    <a:cubicBezTo>
                      <a:pt x="4522" y="1549"/>
                      <a:pt x="4452" y="1469"/>
                      <a:pt x="4361" y="1409"/>
                    </a:cubicBezTo>
                    <a:cubicBezTo>
                      <a:pt x="4315" y="1379"/>
                      <a:pt x="4261" y="1356"/>
                      <a:pt x="4211" y="1331"/>
                    </a:cubicBezTo>
                    <a:cubicBezTo>
                      <a:pt x="4164" y="1308"/>
                      <a:pt x="4114" y="1288"/>
                      <a:pt x="4064" y="1268"/>
                    </a:cubicBezTo>
                    <a:cubicBezTo>
                      <a:pt x="4017" y="1248"/>
                      <a:pt x="3967" y="1228"/>
                      <a:pt x="3914" y="1215"/>
                    </a:cubicBezTo>
                    <a:cubicBezTo>
                      <a:pt x="3863" y="1198"/>
                      <a:pt x="3810" y="1181"/>
                      <a:pt x="3756" y="1171"/>
                    </a:cubicBezTo>
                    <a:cubicBezTo>
                      <a:pt x="3653" y="1151"/>
                      <a:pt x="3546" y="1141"/>
                      <a:pt x="3442" y="1135"/>
                    </a:cubicBezTo>
                    <a:cubicBezTo>
                      <a:pt x="3411" y="1135"/>
                      <a:pt x="3381" y="1133"/>
                      <a:pt x="3351" y="1133"/>
                    </a:cubicBezTo>
                    <a:cubicBezTo>
                      <a:pt x="3336" y="1133"/>
                      <a:pt x="3321" y="1133"/>
                      <a:pt x="3305" y="1135"/>
                    </a:cubicBezTo>
                    <a:cubicBezTo>
                      <a:pt x="3251" y="1135"/>
                      <a:pt x="3198" y="1141"/>
                      <a:pt x="3148" y="1151"/>
                    </a:cubicBezTo>
                    <a:cubicBezTo>
                      <a:pt x="3161" y="1135"/>
                      <a:pt x="3174" y="1121"/>
                      <a:pt x="3191" y="1104"/>
                    </a:cubicBezTo>
                    <a:cubicBezTo>
                      <a:pt x="3231" y="1061"/>
                      <a:pt x="3271" y="1014"/>
                      <a:pt x="3312" y="964"/>
                    </a:cubicBezTo>
                    <a:cubicBezTo>
                      <a:pt x="3341" y="927"/>
                      <a:pt x="3369" y="887"/>
                      <a:pt x="3395" y="847"/>
                    </a:cubicBezTo>
                    <a:cubicBezTo>
                      <a:pt x="3446" y="770"/>
                      <a:pt x="3482" y="683"/>
                      <a:pt x="3522" y="603"/>
                    </a:cubicBezTo>
                    <a:cubicBezTo>
                      <a:pt x="3546" y="553"/>
                      <a:pt x="3572" y="502"/>
                      <a:pt x="3589" y="449"/>
                    </a:cubicBezTo>
                    <a:cubicBezTo>
                      <a:pt x="3599" y="425"/>
                      <a:pt x="3606" y="399"/>
                      <a:pt x="3613" y="375"/>
                    </a:cubicBezTo>
                    <a:cubicBezTo>
                      <a:pt x="3622" y="339"/>
                      <a:pt x="3633" y="298"/>
                      <a:pt x="3633" y="258"/>
                    </a:cubicBezTo>
                    <a:cubicBezTo>
                      <a:pt x="3633" y="228"/>
                      <a:pt x="3629" y="198"/>
                      <a:pt x="3626" y="172"/>
                    </a:cubicBezTo>
                    <a:cubicBezTo>
                      <a:pt x="3622" y="152"/>
                      <a:pt x="3616" y="135"/>
                      <a:pt x="3609" y="118"/>
                    </a:cubicBezTo>
                    <a:cubicBezTo>
                      <a:pt x="3606" y="111"/>
                      <a:pt x="3602" y="104"/>
                      <a:pt x="3596" y="95"/>
                    </a:cubicBezTo>
                    <a:cubicBezTo>
                      <a:pt x="3589" y="84"/>
                      <a:pt x="3582" y="74"/>
                      <a:pt x="3572" y="64"/>
                    </a:cubicBezTo>
                    <a:cubicBezTo>
                      <a:pt x="3562" y="54"/>
                      <a:pt x="3552" y="47"/>
                      <a:pt x="3542" y="38"/>
                    </a:cubicBezTo>
                    <a:cubicBezTo>
                      <a:pt x="3532" y="31"/>
                      <a:pt x="3509" y="17"/>
                      <a:pt x="3499" y="14"/>
                    </a:cubicBezTo>
                    <a:cubicBezTo>
                      <a:pt x="3482" y="11"/>
                      <a:pt x="3469" y="7"/>
                      <a:pt x="3449" y="4"/>
                    </a:cubicBezTo>
                    <a:cubicBezTo>
                      <a:pt x="3438" y="1"/>
                      <a:pt x="3426" y="1"/>
                      <a:pt x="3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6"/>
              <p:cNvSpPr/>
              <p:nvPr/>
            </p:nvSpPr>
            <p:spPr>
              <a:xfrm>
                <a:off x="3224910" y="3655985"/>
                <a:ext cx="4855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8" extrusionOk="0">
                    <a:moveTo>
                      <a:pt x="135" y="1"/>
                    </a:moveTo>
                    <a:cubicBezTo>
                      <a:pt x="61" y="1"/>
                      <a:pt x="1" y="70"/>
                      <a:pt x="4" y="144"/>
                    </a:cubicBezTo>
                    <a:cubicBezTo>
                      <a:pt x="4" y="181"/>
                      <a:pt x="21" y="214"/>
                      <a:pt x="48" y="241"/>
                    </a:cubicBezTo>
                    <a:cubicBezTo>
                      <a:pt x="75" y="268"/>
                      <a:pt x="112" y="277"/>
                      <a:pt x="148" y="277"/>
                    </a:cubicBezTo>
                    <a:cubicBezTo>
                      <a:pt x="225" y="277"/>
                      <a:pt x="285" y="204"/>
                      <a:pt x="282" y="131"/>
                    </a:cubicBezTo>
                    <a:cubicBezTo>
                      <a:pt x="279" y="97"/>
                      <a:pt x="265" y="61"/>
                      <a:pt x="238" y="37"/>
                    </a:cubicBezTo>
                    <a:cubicBezTo>
                      <a:pt x="209" y="10"/>
                      <a:pt x="17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6"/>
              <p:cNvSpPr/>
              <p:nvPr/>
            </p:nvSpPr>
            <p:spPr>
              <a:xfrm>
                <a:off x="3485408" y="3702666"/>
                <a:ext cx="50771" cy="492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89" extrusionOk="0">
                    <a:moveTo>
                      <a:pt x="141" y="0"/>
                    </a:moveTo>
                    <a:cubicBezTo>
                      <a:pt x="64" y="0"/>
                      <a:pt x="0" y="74"/>
                      <a:pt x="4" y="151"/>
                    </a:cubicBezTo>
                    <a:cubicBezTo>
                      <a:pt x="7" y="188"/>
                      <a:pt x="24" y="224"/>
                      <a:pt x="51" y="251"/>
                    </a:cubicBezTo>
                    <a:cubicBezTo>
                      <a:pt x="80" y="278"/>
                      <a:pt x="117" y="288"/>
                      <a:pt x="154" y="288"/>
                    </a:cubicBezTo>
                    <a:cubicBezTo>
                      <a:pt x="234" y="288"/>
                      <a:pt x="298" y="215"/>
                      <a:pt x="291" y="137"/>
                    </a:cubicBezTo>
                    <a:cubicBezTo>
                      <a:pt x="291" y="101"/>
                      <a:pt x="275" y="64"/>
                      <a:pt x="248" y="37"/>
                    </a:cubicBezTo>
                    <a:cubicBezTo>
                      <a:pt x="218" y="11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6"/>
              <p:cNvSpPr/>
              <p:nvPr/>
            </p:nvSpPr>
            <p:spPr>
              <a:xfrm>
                <a:off x="3333266" y="3668933"/>
                <a:ext cx="77008" cy="454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67" extrusionOk="0">
                    <a:moveTo>
                      <a:pt x="70" y="1"/>
                    </a:moveTo>
                    <a:cubicBezTo>
                      <a:pt x="50" y="1"/>
                      <a:pt x="34" y="11"/>
                      <a:pt x="21" y="25"/>
                    </a:cubicBezTo>
                    <a:cubicBezTo>
                      <a:pt x="7" y="38"/>
                      <a:pt x="0" y="58"/>
                      <a:pt x="0" y="78"/>
                    </a:cubicBezTo>
                    <a:cubicBezTo>
                      <a:pt x="0" y="95"/>
                      <a:pt x="7" y="118"/>
                      <a:pt x="24" y="128"/>
                    </a:cubicBezTo>
                    <a:cubicBezTo>
                      <a:pt x="47" y="148"/>
                      <a:pt x="74" y="169"/>
                      <a:pt x="101" y="185"/>
                    </a:cubicBezTo>
                    <a:cubicBezTo>
                      <a:pt x="138" y="215"/>
                      <a:pt x="175" y="242"/>
                      <a:pt x="218" y="258"/>
                    </a:cubicBezTo>
                    <a:cubicBezTo>
                      <a:pt x="231" y="264"/>
                      <a:pt x="246" y="266"/>
                      <a:pt x="261" y="266"/>
                    </a:cubicBezTo>
                    <a:cubicBezTo>
                      <a:pt x="276" y="266"/>
                      <a:pt x="291" y="264"/>
                      <a:pt x="305" y="258"/>
                    </a:cubicBezTo>
                    <a:cubicBezTo>
                      <a:pt x="328" y="252"/>
                      <a:pt x="348" y="238"/>
                      <a:pt x="365" y="226"/>
                    </a:cubicBezTo>
                    <a:cubicBezTo>
                      <a:pt x="391" y="205"/>
                      <a:pt x="415" y="181"/>
                      <a:pt x="432" y="158"/>
                    </a:cubicBezTo>
                    <a:cubicBezTo>
                      <a:pt x="439" y="152"/>
                      <a:pt x="445" y="141"/>
                      <a:pt x="448" y="132"/>
                    </a:cubicBezTo>
                    <a:cubicBezTo>
                      <a:pt x="452" y="115"/>
                      <a:pt x="448" y="98"/>
                      <a:pt x="439" y="85"/>
                    </a:cubicBezTo>
                    <a:cubicBezTo>
                      <a:pt x="432" y="71"/>
                      <a:pt x="415" y="61"/>
                      <a:pt x="402" y="58"/>
                    </a:cubicBezTo>
                    <a:cubicBezTo>
                      <a:pt x="397" y="57"/>
                      <a:pt x="391" y="56"/>
                      <a:pt x="385" y="56"/>
                    </a:cubicBezTo>
                    <a:cubicBezTo>
                      <a:pt x="373" y="56"/>
                      <a:pt x="361" y="58"/>
                      <a:pt x="355" y="65"/>
                    </a:cubicBezTo>
                    <a:cubicBezTo>
                      <a:pt x="342" y="75"/>
                      <a:pt x="328" y="85"/>
                      <a:pt x="311" y="95"/>
                    </a:cubicBezTo>
                    <a:cubicBezTo>
                      <a:pt x="301" y="105"/>
                      <a:pt x="288" y="115"/>
                      <a:pt x="275" y="121"/>
                    </a:cubicBezTo>
                    <a:lnTo>
                      <a:pt x="268" y="125"/>
                    </a:lnTo>
                    <a:lnTo>
                      <a:pt x="265" y="125"/>
                    </a:lnTo>
                    <a:cubicBezTo>
                      <a:pt x="251" y="118"/>
                      <a:pt x="241" y="108"/>
                      <a:pt x="228" y="101"/>
                    </a:cubicBezTo>
                    <a:cubicBezTo>
                      <a:pt x="195" y="75"/>
                      <a:pt x="158" y="48"/>
                      <a:pt x="124" y="21"/>
                    </a:cubicBezTo>
                    <a:cubicBezTo>
                      <a:pt x="107" y="8"/>
                      <a:pt x="9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915320" y="1558656"/>
            <a:ext cx="5766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Berdasarkan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uraian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bahasan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penulis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dapat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mengemukakan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simpulan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sebagai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berikut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: </a:t>
            </a:r>
            <a:endParaRPr lang="en-US" sz="1600" dirty="0" smtClean="0">
              <a:solidFill>
                <a:srgbClr val="524A83"/>
              </a:solidFill>
              <a:latin typeface="Barlow" panose="020B0604020202020204" charset="0"/>
            </a:endParaRPr>
          </a:p>
          <a:p>
            <a:endParaRPr lang="en-US" sz="1600" dirty="0" smtClean="0">
              <a:solidFill>
                <a:srgbClr val="524A83"/>
              </a:solidFill>
              <a:latin typeface="Barlow" panose="020B0604020202020204" charset="0"/>
            </a:endParaRPr>
          </a:p>
          <a:p>
            <a:r>
              <a:rPr lang="en-US" sz="1600" dirty="0" err="1" smtClean="0">
                <a:solidFill>
                  <a:srgbClr val="524A83"/>
                </a:solidFill>
                <a:latin typeface="Barlow" panose="020B0604020202020204" charset="0"/>
              </a:rPr>
              <a:t>Sistem</a:t>
            </a:r>
            <a:r>
              <a:rPr lang="en-US" sz="1600" dirty="0" smtClean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informasi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pemasaran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adalah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kegiatan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peseorangan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 smtClean="0">
                <a:solidFill>
                  <a:srgbClr val="524A83"/>
                </a:solidFill>
                <a:latin typeface="Barlow" panose="020B0604020202020204" charset="0"/>
              </a:rPr>
              <a:t>organisasi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smtClean="0">
                <a:solidFill>
                  <a:srgbClr val="524A83"/>
                </a:solidFill>
                <a:latin typeface="Barlow" panose="020B0604020202020204" charset="0"/>
              </a:rPr>
              <a:t>yang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memudahkan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mempercepat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hubungan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 smtClean="0">
                <a:solidFill>
                  <a:srgbClr val="524A83"/>
                </a:solidFill>
                <a:latin typeface="Barlow" panose="020B0604020202020204" charset="0"/>
              </a:rPr>
              <a:t>pertukaran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smtClean="0">
                <a:solidFill>
                  <a:srgbClr val="524A83"/>
                </a:solidFill>
                <a:latin typeface="Barlow" panose="020B0604020202020204" charset="0"/>
              </a:rPr>
              <a:t>yang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memuaskan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dalam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lingkungan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yang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dinamis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melalui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penciptaan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 smtClean="0">
                <a:solidFill>
                  <a:srgbClr val="524A83"/>
                </a:solidFill>
                <a:latin typeface="Barlow" panose="020B0604020202020204" charset="0"/>
              </a:rPr>
              <a:t>pendistribusian</a:t>
            </a:r>
            <a:r>
              <a:rPr lang="en-US" sz="1600" dirty="0" smtClean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promosi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penentuan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harga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barang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jasa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dan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524A83"/>
                </a:solidFill>
                <a:latin typeface="Barlow" panose="020B0604020202020204" charset="0"/>
              </a:rPr>
              <a:t>gagasan</a:t>
            </a:r>
            <a:r>
              <a:rPr lang="en-US" sz="1600" dirty="0">
                <a:solidFill>
                  <a:srgbClr val="524A83"/>
                </a:solidFill>
                <a:latin typeface="Barlow" panose="020B0604020202020204" charset="0"/>
              </a:rPr>
              <a:t>.</a:t>
            </a:r>
          </a:p>
          <a:p>
            <a:endParaRPr lang="en-US" sz="1600" dirty="0">
              <a:solidFill>
                <a:srgbClr val="524A83"/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0175" y="572125"/>
            <a:ext cx="6264346" cy="4184810"/>
          </a:xfrm>
        </p:spPr>
        <p:txBody>
          <a:bodyPr/>
          <a:lstStyle/>
          <a:p>
            <a:r>
              <a:rPr lang="en-US" sz="6600" dirty="0" smtClean="0"/>
              <a:t>TERIMA 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01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6"/>
          <p:cNvSpPr/>
          <p:nvPr/>
        </p:nvSpPr>
        <p:spPr>
          <a:xfrm rot="5400000">
            <a:off x="4240575" y="162825"/>
            <a:ext cx="3840900" cy="4818000"/>
          </a:xfrm>
          <a:prstGeom prst="wedgeRectCallout">
            <a:avLst>
              <a:gd name="adj1" fmla="val -8657"/>
              <a:gd name="adj2" fmla="val 6213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 txBox="1">
            <a:spLocks noGrp="1"/>
          </p:cNvSpPr>
          <p:nvPr>
            <p:ph type="title"/>
          </p:nvPr>
        </p:nvSpPr>
        <p:spPr>
          <a:xfrm>
            <a:off x="3926273" y="1746900"/>
            <a:ext cx="3874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Kelompok 4</a:t>
            </a:r>
            <a:endParaRPr dirty="0"/>
          </a:p>
        </p:txBody>
      </p:sp>
      <p:sp>
        <p:nvSpPr>
          <p:cNvPr id="781" name="Google Shape;781;p26"/>
          <p:cNvSpPr txBox="1">
            <a:spLocks noGrp="1"/>
          </p:cNvSpPr>
          <p:nvPr>
            <p:ph type="body" idx="1"/>
          </p:nvPr>
        </p:nvSpPr>
        <p:spPr>
          <a:xfrm>
            <a:off x="4229698" y="2686450"/>
            <a:ext cx="3571500" cy="13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Maesaroh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Ina Yustiana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Muhamad Farhansyah</a:t>
            </a:r>
            <a:endParaRPr dirty="0"/>
          </a:p>
        </p:txBody>
      </p:sp>
      <p:sp>
        <p:nvSpPr>
          <p:cNvPr id="782" name="Google Shape;782;p26"/>
          <p:cNvSpPr/>
          <p:nvPr/>
        </p:nvSpPr>
        <p:spPr>
          <a:xfrm>
            <a:off x="4381774" y="2502600"/>
            <a:ext cx="3280142" cy="20049"/>
          </a:xfrm>
          <a:custGeom>
            <a:avLst/>
            <a:gdLst/>
            <a:ahLst/>
            <a:cxnLst/>
            <a:rect l="l" t="t" r="r" b="b"/>
            <a:pathLst>
              <a:path w="172299" h="1847" extrusionOk="0">
                <a:moveTo>
                  <a:pt x="0" y="209"/>
                </a:moveTo>
                <a:cubicBezTo>
                  <a:pt x="5704" y="-503"/>
                  <a:pt x="11460" y="1146"/>
                  <a:pt x="17198" y="1483"/>
                </a:cubicBezTo>
                <a:cubicBezTo>
                  <a:pt x="29597" y="2211"/>
                  <a:pt x="42039" y="1483"/>
                  <a:pt x="54460" y="1483"/>
                </a:cubicBezTo>
                <a:cubicBezTo>
                  <a:pt x="93741" y="1483"/>
                  <a:pt x="133018" y="528"/>
                  <a:pt x="172299" y="528"/>
                </a:cubicBezTo>
              </a:path>
            </a:pathLst>
          </a:custGeom>
          <a:noFill/>
          <a:ln w="76200" cap="flat" cmpd="sng">
            <a:solidFill>
              <a:srgbClr val="FEFEFE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83" name="Google Shape;783;p26"/>
          <p:cNvGrpSpPr/>
          <p:nvPr/>
        </p:nvGrpSpPr>
        <p:grpSpPr>
          <a:xfrm rot="-236343" flipH="1">
            <a:off x="7607338" y="2095536"/>
            <a:ext cx="764399" cy="450661"/>
            <a:chOff x="1963425" y="418250"/>
            <a:chExt cx="2160932" cy="1380257"/>
          </a:xfrm>
        </p:grpSpPr>
        <p:sp>
          <p:nvSpPr>
            <p:cNvPr id="784" name="Google Shape;784;p26"/>
            <p:cNvSpPr/>
            <p:nvPr/>
          </p:nvSpPr>
          <p:spPr>
            <a:xfrm>
              <a:off x="2009373" y="463512"/>
              <a:ext cx="2054634" cy="1307335"/>
            </a:xfrm>
            <a:custGeom>
              <a:avLst/>
              <a:gdLst/>
              <a:ahLst/>
              <a:cxnLst/>
              <a:rect l="l" t="t" r="r" b="b"/>
              <a:pathLst>
                <a:path w="8988" h="5719" extrusionOk="0">
                  <a:moveTo>
                    <a:pt x="3151" y="1850"/>
                  </a:moveTo>
                  <a:cubicBezTo>
                    <a:pt x="3205" y="1854"/>
                    <a:pt x="3255" y="1857"/>
                    <a:pt x="3302" y="1867"/>
                  </a:cubicBezTo>
                  <a:cubicBezTo>
                    <a:pt x="3362" y="1880"/>
                    <a:pt x="3422" y="1897"/>
                    <a:pt x="3479" y="1914"/>
                  </a:cubicBezTo>
                  <a:cubicBezTo>
                    <a:pt x="3499" y="1920"/>
                    <a:pt x="3519" y="1927"/>
                    <a:pt x="3539" y="1930"/>
                  </a:cubicBezTo>
                  <a:cubicBezTo>
                    <a:pt x="3620" y="1954"/>
                    <a:pt x="3696" y="1974"/>
                    <a:pt x="3776" y="1997"/>
                  </a:cubicBezTo>
                  <a:cubicBezTo>
                    <a:pt x="3810" y="2004"/>
                    <a:pt x="3844" y="2014"/>
                    <a:pt x="3877" y="2021"/>
                  </a:cubicBezTo>
                  <a:cubicBezTo>
                    <a:pt x="3930" y="2034"/>
                    <a:pt x="3987" y="2047"/>
                    <a:pt x="4041" y="2064"/>
                  </a:cubicBezTo>
                  <a:cubicBezTo>
                    <a:pt x="4194" y="2111"/>
                    <a:pt x="4342" y="2178"/>
                    <a:pt x="4486" y="2245"/>
                  </a:cubicBezTo>
                  <a:lnTo>
                    <a:pt x="4503" y="2251"/>
                  </a:lnTo>
                  <a:cubicBezTo>
                    <a:pt x="4633" y="2308"/>
                    <a:pt x="4767" y="2371"/>
                    <a:pt x="4890" y="2436"/>
                  </a:cubicBezTo>
                  <a:cubicBezTo>
                    <a:pt x="4934" y="2456"/>
                    <a:pt x="4974" y="2476"/>
                    <a:pt x="5014" y="2496"/>
                  </a:cubicBezTo>
                  <a:cubicBezTo>
                    <a:pt x="5175" y="2572"/>
                    <a:pt x="5335" y="2649"/>
                    <a:pt x="5496" y="2729"/>
                  </a:cubicBezTo>
                  <a:cubicBezTo>
                    <a:pt x="5569" y="2766"/>
                    <a:pt x="5639" y="2810"/>
                    <a:pt x="5716" y="2857"/>
                  </a:cubicBezTo>
                  <a:cubicBezTo>
                    <a:pt x="5733" y="2867"/>
                    <a:pt x="5750" y="2877"/>
                    <a:pt x="5767" y="2887"/>
                  </a:cubicBezTo>
                  <a:cubicBezTo>
                    <a:pt x="5813" y="2917"/>
                    <a:pt x="5863" y="2950"/>
                    <a:pt x="5911" y="2981"/>
                  </a:cubicBezTo>
                  <a:lnTo>
                    <a:pt x="5931" y="2994"/>
                  </a:lnTo>
                  <a:lnTo>
                    <a:pt x="5951" y="3007"/>
                  </a:lnTo>
                  <a:lnTo>
                    <a:pt x="5954" y="3007"/>
                  </a:lnTo>
                  <a:cubicBezTo>
                    <a:pt x="5965" y="3005"/>
                    <a:pt x="5975" y="3004"/>
                    <a:pt x="5986" y="3004"/>
                  </a:cubicBezTo>
                  <a:cubicBezTo>
                    <a:pt x="6018" y="3004"/>
                    <a:pt x="6045" y="3014"/>
                    <a:pt x="6071" y="3027"/>
                  </a:cubicBezTo>
                  <a:cubicBezTo>
                    <a:pt x="6108" y="3047"/>
                    <a:pt x="6148" y="3067"/>
                    <a:pt x="6184" y="3091"/>
                  </a:cubicBezTo>
                  <a:lnTo>
                    <a:pt x="6215" y="3108"/>
                  </a:lnTo>
                  <a:cubicBezTo>
                    <a:pt x="6248" y="3128"/>
                    <a:pt x="6285" y="3148"/>
                    <a:pt x="6318" y="3168"/>
                  </a:cubicBezTo>
                  <a:lnTo>
                    <a:pt x="6322" y="3171"/>
                  </a:lnTo>
                  <a:lnTo>
                    <a:pt x="6342" y="3181"/>
                  </a:lnTo>
                  <a:lnTo>
                    <a:pt x="6362" y="3194"/>
                  </a:lnTo>
                  <a:lnTo>
                    <a:pt x="6385" y="3211"/>
                  </a:lnTo>
                  <a:cubicBezTo>
                    <a:pt x="6429" y="3238"/>
                    <a:pt x="6482" y="3271"/>
                    <a:pt x="6529" y="3308"/>
                  </a:cubicBezTo>
                  <a:cubicBezTo>
                    <a:pt x="6579" y="3348"/>
                    <a:pt x="6616" y="3382"/>
                    <a:pt x="6650" y="3419"/>
                  </a:cubicBezTo>
                  <a:cubicBezTo>
                    <a:pt x="6683" y="3459"/>
                    <a:pt x="6713" y="3506"/>
                    <a:pt x="6736" y="3543"/>
                  </a:cubicBezTo>
                  <a:cubicBezTo>
                    <a:pt x="6760" y="3583"/>
                    <a:pt x="6780" y="3632"/>
                    <a:pt x="6797" y="3696"/>
                  </a:cubicBezTo>
                  <a:cubicBezTo>
                    <a:pt x="6817" y="3756"/>
                    <a:pt x="6820" y="3813"/>
                    <a:pt x="6814" y="3867"/>
                  </a:cubicBezTo>
                  <a:cubicBezTo>
                    <a:pt x="6803" y="3930"/>
                    <a:pt x="6780" y="3987"/>
                    <a:pt x="6740" y="4047"/>
                  </a:cubicBezTo>
                  <a:cubicBezTo>
                    <a:pt x="6703" y="4101"/>
                    <a:pt x="6646" y="4151"/>
                    <a:pt x="6576" y="4194"/>
                  </a:cubicBezTo>
                  <a:cubicBezTo>
                    <a:pt x="6559" y="4205"/>
                    <a:pt x="6536" y="4218"/>
                    <a:pt x="6516" y="4228"/>
                  </a:cubicBezTo>
                  <a:cubicBezTo>
                    <a:pt x="6472" y="4245"/>
                    <a:pt x="6425" y="4265"/>
                    <a:pt x="6372" y="4271"/>
                  </a:cubicBezTo>
                  <a:cubicBezTo>
                    <a:pt x="6338" y="4275"/>
                    <a:pt x="6305" y="4278"/>
                    <a:pt x="6272" y="4278"/>
                  </a:cubicBezTo>
                  <a:cubicBezTo>
                    <a:pt x="6253" y="4279"/>
                    <a:pt x="6233" y="4279"/>
                    <a:pt x="6214" y="4279"/>
                  </a:cubicBezTo>
                  <a:cubicBezTo>
                    <a:pt x="6155" y="4279"/>
                    <a:pt x="6096" y="4275"/>
                    <a:pt x="6041" y="4265"/>
                  </a:cubicBezTo>
                  <a:cubicBezTo>
                    <a:pt x="5960" y="4255"/>
                    <a:pt x="5863" y="4238"/>
                    <a:pt x="5770" y="4205"/>
                  </a:cubicBezTo>
                  <a:cubicBezTo>
                    <a:pt x="5723" y="4191"/>
                    <a:pt x="5673" y="4174"/>
                    <a:pt x="5626" y="4157"/>
                  </a:cubicBezTo>
                  <a:cubicBezTo>
                    <a:pt x="5593" y="4148"/>
                    <a:pt x="5562" y="4134"/>
                    <a:pt x="5529" y="4124"/>
                  </a:cubicBezTo>
                  <a:cubicBezTo>
                    <a:pt x="5375" y="4071"/>
                    <a:pt x="5211" y="4007"/>
                    <a:pt x="5048" y="3933"/>
                  </a:cubicBezTo>
                  <a:cubicBezTo>
                    <a:pt x="4880" y="3860"/>
                    <a:pt x="4719" y="3773"/>
                    <a:pt x="4569" y="3693"/>
                  </a:cubicBezTo>
                  <a:cubicBezTo>
                    <a:pt x="4489" y="3653"/>
                    <a:pt x="4409" y="3609"/>
                    <a:pt x="4328" y="3569"/>
                  </a:cubicBezTo>
                  <a:cubicBezTo>
                    <a:pt x="4255" y="3532"/>
                    <a:pt x="4185" y="3495"/>
                    <a:pt x="4111" y="3455"/>
                  </a:cubicBezTo>
                  <a:lnTo>
                    <a:pt x="3660" y="3214"/>
                  </a:lnTo>
                  <a:cubicBezTo>
                    <a:pt x="3515" y="3138"/>
                    <a:pt x="3372" y="3061"/>
                    <a:pt x="3234" y="2981"/>
                  </a:cubicBezTo>
                  <a:cubicBezTo>
                    <a:pt x="3208" y="2967"/>
                    <a:pt x="3185" y="2950"/>
                    <a:pt x="3158" y="2937"/>
                  </a:cubicBezTo>
                  <a:cubicBezTo>
                    <a:pt x="3104" y="2907"/>
                    <a:pt x="3047" y="2873"/>
                    <a:pt x="2994" y="2840"/>
                  </a:cubicBezTo>
                  <a:cubicBezTo>
                    <a:pt x="2910" y="2786"/>
                    <a:pt x="2844" y="2737"/>
                    <a:pt x="2787" y="2683"/>
                  </a:cubicBezTo>
                  <a:cubicBezTo>
                    <a:pt x="2730" y="2623"/>
                    <a:pt x="2689" y="2572"/>
                    <a:pt x="2660" y="2516"/>
                  </a:cubicBezTo>
                  <a:cubicBezTo>
                    <a:pt x="2636" y="2472"/>
                    <a:pt x="2616" y="2428"/>
                    <a:pt x="2606" y="2385"/>
                  </a:cubicBezTo>
                  <a:cubicBezTo>
                    <a:pt x="2600" y="2365"/>
                    <a:pt x="2596" y="2345"/>
                    <a:pt x="2596" y="2328"/>
                  </a:cubicBezTo>
                  <a:lnTo>
                    <a:pt x="2592" y="2322"/>
                  </a:lnTo>
                  <a:cubicBezTo>
                    <a:pt x="2589" y="2298"/>
                    <a:pt x="2586" y="2265"/>
                    <a:pt x="2589" y="2241"/>
                  </a:cubicBezTo>
                  <a:cubicBezTo>
                    <a:pt x="2592" y="2218"/>
                    <a:pt x="2596" y="2195"/>
                    <a:pt x="2603" y="2175"/>
                  </a:cubicBezTo>
                  <a:cubicBezTo>
                    <a:pt x="2609" y="2148"/>
                    <a:pt x="2620" y="2121"/>
                    <a:pt x="2632" y="2101"/>
                  </a:cubicBezTo>
                  <a:cubicBezTo>
                    <a:pt x="2643" y="2074"/>
                    <a:pt x="2660" y="2054"/>
                    <a:pt x="2680" y="2034"/>
                  </a:cubicBezTo>
                  <a:lnTo>
                    <a:pt x="2689" y="2024"/>
                  </a:lnTo>
                  <a:lnTo>
                    <a:pt x="2697" y="2010"/>
                  </a:lnTo>
                  <a:cubicBezTo>
                    <a:pt x="2730" y="1984"/>
                    <a:pt x="2770" y="1954"/>
                    <a:pt x="2813" y="1927"/>
                  </a:cubicBezTo>
                  <a:cubicBezTo>
                    <a:pt x="2857" y="1904"/>
                    <a:pt x="2910" y="1887"/>
                    <a:pt x="2950" y="1874"/>
                  </a:cubicBezTo>
                  <a:cubicBezTo>
                    <a:pt x="2994" y="1860"/>
                    <a:pt x="3041" y="1857"/>
                    <a:pt x="3084" y="1854"/>
                  </a:cubicBezTo>
                  <a:lnTo>
                    <a:pt x="3098" y="1850"/>
                  </a:lnTo>
                  <a:close/>
                  <a:moveTo>
                    <a:pt x="1131" y="0"/>
                  </a:moveTo>
                  <a:cubicBezTo>
                    <a:pt x="1095" y="0"/>
                    <a:pt x="1051" y="4"/>
                    <a:pt x="1018" y="8"/>
                  </a:cubicBezTo>
                  <a:cubicBezTo>
                    <a:pt x="917" y="24"/>
                    <a:pt x="840" y="74"/>
                    <a:pt x="774" y="124"/>
                  </a:cubicBezTo>
                  <a:cubicBezTo>
                    <a:pt x="743" y="148"/>
                    <a:pt x="717" y="188"/>
                    <a:pt x="693" y="218"/>
                  </a:cubicBezTo>
                  <a:lnTo>
                    <a:pt x="680" y="235"/>
                  </a:lnTo>
                  <a:cubicBezTo>
                    <a:pt x="670" y="248"/>
                    <a:pt x="656" y="264"/>
                    <a:pt x="646" y="278"/>
                  </a:cubicBezTo>
                  <a:cubicBezTo>
                    <a:pt x="626" y="305"/>
                    <a:pt x="606" y="335"/>
                    <a:pt x="590" y="362"/>
                  </a:cubicBezTo>
                  <a:lnTo>
                    <a:pt x="576" y="378"/>
                  </a:lnTo>
                  <a:lnTo>
                    <a:pt x="516" y="469"/>
                  </a:lnTo>
                  <a:cubicBezTo>
                    <a:pt x="489" y="509"/>
                    <a:pt x="462" y="549"/>
                    <a:pt x="432" y="586"/>
                  </a:cubicBezTo>
                  <a:cubicBezTo>
                    <a:pt x="385" y="656"/>
                    <a:pt x="335" y="726"/>
                    <a:pt x="289" y="797"/>
                  </a:cubicBezTo>
                  <a:lnTo>
                    <a:pt x="245" y="857"/>
                  </a:lnTo>
                  <a:lnTo>
                    <a:pt x="204" y="917"/>
                  </a:lnTo>
                  <a:cubicBezTo>
                    <a:pt x="178" y="954"/>
                    <a:pt x="155" y="991"/>
                    <a:pt x="135" y="1027"/>
                  </a:cubicBezTo>
                  <a:cubicBezTo>
                    <a:pt x="94" y="1091"/>
                    <a:pt x="68" y="1164"/>
                    <a:pt x="37" y="1238"/>
                  </a:cubicBezTo>
                  <a:cubicBezTo>
                    <a:pt x="1" y="1342"/>
                    <a:pt x="48" y="1468"/>
                    <a:pt x="151" y="1533"/>
                  </a:cubicBezTo>
                  <a:cubicBezTo>
                    <a:pt x="168" y="1542"/>
                    <a:pt x="188" y="1553"/>
                    <a:pt x="208" y="1559"/>
                  </a:cubicBezTo>
                  <a:lnTo>
                    <a:pt x="212" y="1559"/>
                  </a:lnTo>
                  <a:cubicBezTo>
                    <a:pt x="212" y="1569"/>
                    <a:pt x="208" y="1582"/>
                    <a:pt x="208" y="1593"/>
                  </a:cubicBezTo>
                  <a:cubicBezTo>
                    <a:pt x="204" y="1656"/>
                    <a:pt x="228" y="1740"/>
                    <a:pt x="278" y="1790"/>
                  </a:cubicBezTo>
                  <a:cubicBezTo>
                    <a:pt x="352" y="1857"/>
                    <a:pt x="436" y="1917"/>
                    <a:pt x="516" y="1974"/>
                  </a:cubicBezTo>
                  <a:lnTo>
                    <a:pt x="533" y="1987"/>
                  </a:lnTo>
                  <a:cubicBezTo>
                    <a:pt x="596" y="2034"/>
                    <a:pt x="663" y="2081"/>
                    <a:pt x="740" y="2127"/>
                  </a:cubicBezTo>
                  <a:lnTo>
                    <a:pt x="746" y="2135"/>
                  </a:lnTo>
                  <a:cubicBezTo>
                    <a:pt x="814" y="2175"/>
                    <a:pt x="887" y="2211"/>
                    <a:pt x="957" y="2248"/>
                  </a:cubicBezTo>
                  <a:lnTo>
                    <a:pt x="961" y="2251"/>
                  </a:lnTo>
                  <a:cubicBezTo>
                    <a:pt x="1034" y="2288"/>
                    <a:pt x="1111" y="2328"/>
                    <a:pt x="1195" y="2371"/>
                  </a:cubicBezTo>
                  <a:cubicBezTo>
                    <a:pt x="1315" y="2436"/>
                    <a:pt x="1432" y="2509"/>
                    <a:pt x="1546" y="2579"/>
                  </a:cubicBezTo>
                  <a:lnTo>
                    <a:pt x="1626" y="2626"/>
                  </a:lnTo>
                  <a:cubicBezTo>
                    <a:pt x="1750" y="2700"/>
                    <a:pt x="1874" y="2773"/>
                    <a:pt x="1998" y="2843"/>
                  </a:cubicBezTo>
                  <a:lnTo>
                    <a:pt x="2078" y="2887"/>
                  </a:lnTo>
                  <a:cubicBezTo>
                    <a:pt x="2222" y="2970"/>
                    <a:pt x="2368" y="3054"/>
                    <a:pt x="2532" y="3144"/>
                  </a:cubicBezTo>
                  <a:cubicBezTo>
                    <a:pt x="2603" y="3185"/>
                    <a:pt x="2677" y="3221"/>
                    <a:pt x="2746" y="3262"/>
                  </a:cubicBezTo>
                  <a:cubicBezTo>
                    <a:pt x="2837" y="3308"/>
                    <a:pt x="2927" y="3359"/>
                    <a:pt x="3014" y="3409"/>
                  </a:cubicBezTo>
                  <a:cubicBezTo>
                    <a:pt x="3078" y="3442"/>
                    <a:pt x="3141" y="3479"/>
                    <a:pt x="3205" y="3515"/>
                  </a:cubicBezTo>
                  <a:cubicBezTo>
                    <a:pt x="3439" y="3646"/>
                    <a:pt x="3680" y="3783"/>
                    <a:pt x="3921" y="3910"/>
                  </a:cubicBezTo>
                  <a:cubicBezTo>
                    <a:pt x="4011" y="3957"/>
                    <a:pt x="4101" y="4004"/>
                    <a:pt x="4191" y="4047"/>
                  </a:cubicBezTo>
                  <a:cubicBezTo>
                    <a:pt x="4265" y="4084"/>
                    <a:pt x="4335" y="4121"/>
                    <a:pt x="4409" y="4157"/>
                  </a:cubicBezTo>
                  <a:cubicBezTo>
                    <a:pt x="4556" y="4234"/>
                    <a:pt x="4727" y="4322"/>
                    <a:pt x="4890" y="4402"/>
                  </a:cubicBezTo>
                  <a:cubicBezTo>
                    <a:pt x="5051" y="4478"/>
                    <a:pt x="5211" y="4556"/>
                    <a:pt x="5369" y="4629"/>
                  </a:cubicBezTo>
                  <a:lnTo>
                    <a:pt x="5469" y="4676"/>
                  </a:lnTo>
                  <a:cubicBezTo>
                    <a:pt x="5596" y="4736"/>
                    <a:pt x="5727" y="4796"/>
                    <a:pt x="5850" y="4860"/>
                  </a:cubicBezTo>
                  <a:cubicBezTo>
                    <a:pt x="6024" y="4947"/>
                    <a:pt x="6195" y="5040"/>
                    <a:pt x="6355" y="5128"/>
                  </a:cubicBezTo>
                  <a:cubicBezTo>
                    <a:pt x="6422" y="5168"/>
                    <a:pt x="6492" y="5205"/>
                    <a:pt x="6562" y="5245"/>
                  </a:cubicBezTo>
                  <a:cubicBezTo>
                    <a:pt x="6639" y="5288"/>
                    <a:pt x="6720" y="5335"/>
                    <a:pt x="6797" y="5378"/>
                  </a:cubicBezTo>
                  <a:lnTo>
                    <a:pt x="6857" y="5412"/>
                  </a:lnTo>
                  <a:cubicBezTo>
                    <a:pt x="6977" y="5475"/>
                    <a:pt x="7101" y="5542"/>
                    <a:pt x="7225" y="5602"/>
                  </a:cubicBezTo>
                  <a:cubicBezTo>
                    <a:pt x="7281" y="5626"/>
                    <a:pt x="7332" y="5650"/>
                    <a:pt x="7382" y="5670"/>
                  </a:cubicBezTo>
                  <a:cubicBezTo>
                    <a:pt x="7439" y="5693"/>
                    <a:pt x="7513" y="5710"/>
                    <a:pt x="7599" y="5716"/>
                  </a:cubicBezTo>
                  <a:cubicBezTo>
                    <a:pt x="7616" y="5717"/>
                    <a:pt x="7633" y="5718"/>
                    <a:pt x="7651" y="5718"/>
                  </a:cubicBezTo>
                  <a:cubicBezTo>
                    <a:pt x="7722" y="5718"/>
                    <a:pt x="7802" y="5708"/>
                    <a:pt x="7890" y="5686"/>
                  </a:cubicBezTo>
                  <a:cubicBezTo>
                    <a:pt x="8098" y="5629"/>
                    <a:pt x="8308" y="5552"/>
                    <a:pt x="8536" y="5449"/>
                  </a:cubicBezTo>
                  <a:cubicBezTo>
                    <a:pt x="8583" y="5426"/>
                    <a:pt x="8626" y="5402"/>
                    <a:pt x="8669" y="5381"/>
                  </a:cubicBezTo>
                  <a:cubicBezTo>
                    <a:pt x="8733" y="5349"/>
                    <a:pt x="8813" y="5301"/>
                    <a:pt x="8873" y="5235"/>
                  </a:cubicBezTo>
                  <a:cubicBezTo>
                    <a:pt x="8900" y="5208"/>
                    <a:pt x="8964" y="5137"/>
                    <a:pt x="8974" y="5077"/>
                  </a:cubicBezTo>
                  <a:cubicBezTo>
                    <a:pt x="8981" y="5051"/>
                    <a:pt x="8984" y="5020"/>
                    <a:pt x="8987" y="4994"/>
                  </a:cubicBezTo>
                  <a:cubicBezTo>
                    <a:pt x="8987" y="4964"/>
                    <a:pt x="8984" y="4937"/>
                    <a:pt x="8981" y="4907"/>
                  </a:cubicBezTo>
                  <a:cubicBezTo>
                    <a:pt x="8978" y="4853"/>
                    <a:pt x="8924" y="4779"/>
                    <a:pt x="8900" y="4750"/>
                  </a:cubicBezTo>
                  <a:cubicBezTo>
                    <a:pt x="8887" y="4736"/>
                    <a:pt x="8873" y="4719"/>
                    <a:pt x="8864" y="4706"/>
                  </a:cubicBezTo>
                  <a:cubicBezTo>
                    <a:pt x="8840" y="4676"/>
                    <a:pt x="8820" y="4649"/>
                    <a:pt x="8800" y="4619"/>
                  </a:cubicBezTo>
                  <a:cubicBezTo>
                    <a:pt x="8760" y="4563"/>
                    <a:pt x="8720" y="4499"/>
                    <a:pt x="8686" y="4432"/>
                  </a:cubicBezTo>
                  <a:cubicBezTo>
                    <a:pt x="8649" y="4358"/>
                    <a:pt x="8609" y="4278"/>
                    <a:pt x="8569" y="4188"/>
                  </a:cubicBezTo>
                  <a:cubicBezTo>
                    <a:pt x="8549" y="4137"/>
                    <a:pt x="8529" y="4088"/>
                    <a:pt x="8509" y="4041"/>
                  </a:cubicBezTo>
                  <a:cubicBezTo>
                    <a:pt x="8496" y="4007"/>
                    <a:pt x="8482" y="3974"/>
                    <a:pt x="8469" y="3941"/>
                  </a:cubicBezTo>
                  <a:lnTo>
                    <a:pt x="8459" y="3917"/>
                  </a:lnTo>
                  <a:cubicBezTo>
                    <a:pt x="8436" y="3856"/>
                    <a:pt x="8408" y="3793"/>
                    <a:pt x="8376" y="3736"/>
                  </a:cubicBezTo>
                  <a:cubicBezTo>
                    <a:pt x="8339" y="3676"/>
                    <a:pt x="8298" y="3616"/>
                    <a:pt x="8248" y="3566"/>
                  </a:cubicBezTo>
                  <a:cubicBezTo>
                    <a:pt x="8208" y="3526"/>
                    <a:pt x="8161" y="3492"/>
                    <a:pt x="8115" y="3455"/>
                  </a:cubicBezTo>
                  <a:lnTo>
                    <a:pt x="8095" y="3439"/>
                  </a:lnTo>
                  <a:cubicBezTo>
                    <a:pt x="8034" y="3395"/>
                    <a:pt x="7974" y="3348"/>
                    <a:pt x="7904" y="3295"/>
                  </a:cubicBezTo>
                  <a:cubicBezTo>
                    <a:pt x="7797" y="3208"/>
                    <a:pt x="7676" y="3118"/>
                    <a:pt x="7529" y="3018"/>
                  </a:cubicBezTo>
                  <a:cubicBezTo>
                    <a:pt x="7469" y="2973"/>
                    <a:pt x="7402" y="2933"/>
                    <a:pt x="7328" y="2887"/>
                  </a:cubicBezTo>
                  <a:cubicBezTo>
                    <a:pt x="7168" y="2786"/>
                    <a:pt x="7004" y="2689"/>
                    <a:pt x="6843" y="2596"/>
                  </a:cubicBezTo>
                  <a:cubicBezTo>
                    <a:pt x="6780" y="2562"/>
                    <a:pt x="6720" y="2529"/>
                    <a:pt x="6659" y="2492"/>
                  </a:cubicBezTo>
                  <a:cubicBezTo>
                    <a:pt x="6606" y="2459"/>
                    <a:pt x="6549" y="2428"/>
                    <a:pt x="6496" y="2396"/>
                  </a:cubicBezTo>
                  <a:cubicBezTo>
                    <a:pt x="6409" y="2342"/>
                    <a:pt x="6318" y="2288"/>
                    <a:pt x="6228" y="2238"/>
                  </a:cubicBezTo>
                  <a:cubicBezTo>
                    <a:pt x="6071" y="2151"/>
                    <a:pt x="5911" y="2070"/>
                    <a:pt x="5760" y="1994"/>
                  </a:cubicBezTo>
                  <a:cubicBezTo>
                    <a:pt x="5419" y="1823"/>
                    <a:pt x="5128" y="1683"/>
                    <a:pt x="4833" y="1549"/>
                  </a:cubicBezTo>
                  <a:cubicBezTo>
                    <a:pt x="4787" y="1525"/>
                    <a:pt x="4736" y="1502"/>
                    <a:pt x="4690" y="1479"/>
                  </a:cubicBezTo>
                  <a:cubicBezTo>
                    <a:pt x="4559" y="1419"/>
                    <a:pt x="4429" y="1358"/>
                    <a:pt x="4295" y="1302"/>
                  </a:cubicBezTo>
                  <a:cubicBezTo>
                    <a:pt x="4198" y="1255"/>
                    <a:pt x="4094" y="1215"/>
                    <a:pt x="3997" y="1178"/>
                  </a:cubicBezTo>
                  <a:cubicBezTo>
                    <a:pt x="3934" y="1151"/>
                    <a:pt x="3873" y="1127"/>
                    <a:pt x="3810" y="1101"/>
                  </a:cubicBezTo>
                  <a:cubicBezTo>
                    <a:pt x="3459" y="957"/>
                    <a:pt x="3108" y="800"/>
                    <a:pt x="2763" y="650"/>
                  </a:cubicBezTo>
                  <a:cubicBezTo>
                    <a:pt x="2683" y="613"/>
                    <a:pt x="2603" y="576"/>
                    <a:pt x="2523" y="539"/>
                  </a:cubicBezTo>
                  <a:cubicBezTo>
                    <a:pt x="2439" y="502"/>
                    <a:pt x="2352" y="462"/>
                    <a:pt x="2268" y="422"/>
                  </a:cubicBezTo>
                  <a:cubicBezTo>
                    <a:pt x="2215" y="395"/>
                    <a:pt x="2158" y="369"/>
                    <a:pt x="2101" y="342"/>
                  </a:cubicBezTo>
                  <a:lnTo>
                    <a:pt x="2058" y="321"/>
                  </a:lnTo>
                  <a:cubicBezTo>
                    <a:pt x="1974" y="281"/>
                    <a:pt x="1884" y="238"/>
                    <a:pt x="1794" y="204"/>
                  </a:cubicBezTo>
                  <a:cubicBezTo>
                    <a:pt x="1723" y="175"/>
                    <a:pt x="1646" y="144"/>
                    <a:pt x="1569" y="118"/>
                  </a:cubicBezTo>
                  <a:cubicBezTo>
                    <a:pt x="1496" y="91"/>
                    <a:pt x="1419" y="68"/>
                    <a:pt x="1345" y="44"/>
                  </a:cubicBezTo>
                  <a:lnTo>
                    <a:pt x="1335" y="41"/>
                  </a:lnTo>
                  <a:cubicBezTo>
                    <a:pt x="1272" y="20"/>
                    <a:pt x="1201" y="0"/>
                    <a:pt x="1131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160704" y="514259"/>
              <a:ext cx="316150" cy="445760"/>
            </a:xfrm>
            <a:custGeom>
              <a:avLst/>
              <a:gdLst/>
              <a:ahLst/>
              <a:cxnLst/>
              <a:rect l="l" t="t" r="r" b="b"/>
              <a:pathLst>
                <a:path w="1383" h="1950" extrusionOk="0">
                  <a:moveTo>
                    <a:pt x="1122" y="0"/>
                  </a:moveTo>
                  <a:cubicBezTo>
                    <a:pt x="1105" y="0"/>
                    <a:pt x="1088" y="2"/>
                    <a:pt x="1071" y="6"/>
                  </a:cubicBezTo>
                  <a:cubicBezTo>
                    <a:pt x="1011" y="19"/>
                    <a:pt x="964" y="56"/>
                    <a:pt x="931" y="107"/>
                  </a:cubicBezTo>
                  <a:cubicBezTo>
                    <a:pt x="874" y="187"/>
                    <a:pt x="817" y="267"/>
                    <a:pt x="763" y="351"/>
                  </a:cubicBezTo>
                  <a:cubicBezTo>
                    <a:pt x="726" y="404"/>
                    <a:pt x="690" y="457"/>
                    <a:pt x="657" y="511"/>
                  </a:cubicBezTo>
                  <a:cubicBezTo>
                    <a:pt x="573" y="648"/>
                    <a:pt x="493" y="785"/>
                    <a:pt x="412" y="919"/>
                  </a:cubicBezTo>
                  <a:cubicBezTo>
                    <a:pt x="339" y="1043"/>
                    <a:pt x="269" y="1163"/>
                    <a:pt x="195" y="1283"/>
                  </a:cubicBezTo>
                  <a:cubicBezTo>
                    <a:pt x="158" y="1344"/>
                    <a:pt x="124" y="1404"/>
                    <a:pt x="91" y="1464"/>
                  </a:cubicBezTo>
                  <a:cubicBezTo>
                    <a:pt x="71" y="1504"/>
                    <a:pt x="55" y="1544"/>
                    <a:pt x="41" y="1584"/>
                  </a:cubicBezTo>
                  <a:cubicBezTo>
                    <a:pt x="21" y="1638"/>
                    <a:pt x="14" y="1688"/>
                    <a:pt x="8" y="1742"/>
                  </a:cubicBezTo>
                  <a:cubicBezTo>
                    <a:pt x="1" y="1812"/>
                    <a:pt x="44" y="1882"/>
                    <a:pt x="101" y="1919"/>
                  </a:cubicBezTo>
                  <a:cubicBezTo>
                    <a:pt x="132" y="1936"/>
                    <a:pt x="161" y="1946"/>
                    <a:pt x="198" y="1949"/>
                  </a:cubicBezTo>
                  <a:cubicBezTo>
                    <a:pt x="202" y="1949"/>
                    <a:pt x="206" y="1949"/>
                    <a:pt x="210" y="1949"/>
                  </a:cubicBezTo>
                  <a:cubicBezTo>
                    <a:pt x="258" y="1949"/>
                    <a:pt x="298" y="1926"/>
                    <a:pt x="339" y="1896"/>
                  </a:cubicBezTo>
                  <a:cubicBezTo>
                    <a:pt x="402" y="1848"/>
                    <a:pt x="436" y="1772"/>
                    <a:pt x="476" y="1705"/>
                  </a:cubicBezTo>
                  <a:cubicBezTo>
                    <a:pt x="510" y="1645"/>
                    <a:pt x="543" y="1584"/>
                    <a:pt x="576" y="1524"/>
                  </a:cubicBezTo>
                  <a:cubicBezTo>
                    <a:pt x="646" y="1404"/>
                    <a:pt x="720" y="1280"/>
                    <a:pt x="791" y="1160"/>
                  </a:cubicBezTo>
                  <a:cubicBezTo>
                    <a:pt x="874" y="1023"/>
                    <a:pt x="954" y="885"/>
                    <a:pt x="1038" y="752"/>
                  </a:cubicBezTo>
                  <a:cubicBezTo>
                    <a:pt x="1067" y="701"/>
                    <a:pt x="1101" y="652"/>
                    <a:pt x="1135" y="604"/>
                  </a:cubicBezTo>
                  <a:cubicBezTo>
                    <a:pt x="1192" y="518"/>
                    <a:pt x="1248" y="431"/>
                    <a:pt x="1308" y="343"/>
                  </a:cubicBezTo>
                  <a:cubicBezTo>
                    <a:pt x="1382" y="243"/>
                    <a:pt x="1339" y="96"/>
                    <a:pt x="1238" y="36"/>
                  </a:cubicBezTo>
                  <a:cubicBezTo>
                    <a:pt x="1205" y="12"/>
                    <a:pt x="1164" y="0"/>
                    <a:pt x="11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340381" y="594039"/>
              <a:ext cx="291690" cy="484393"/>
            </a:xfrm>
            <a:custGeom>
              <a:avLst/>
              <a:gdLst/>
              <a:ahLst/>
              <a:cxnLst/>
              <a:rect l="l" t="t" r="r" b="b"/>
              <a:pathLst>
                <a:path w="1276" h="2119" extrusionOk="0">
                  <a:moveTo>
                    <a:pt x="1109" y="0"/>
                  </a:moveTo>
                  <a:cubicBezTo>
                    <a:pt x="1096" y="0"/>
                    <a:pt x="1083" y="2"/>
                    <a:pt x="1071" y="5"/>
                  </a:cubicBezTo>
                  <a:cubicBezTo>
                    <a:pt x="1031" y="11"/>
                    <a:pt x="988" y="39"/>
                    <a:pt x="968" y="79"/>
                  </a:cubicBezTo>
                  <a:cubicBezTo>
                    <a:pt x="928" y="159"/>
                    <a:pt x="883" y="239"/>
                    <a:pt x="834" y="312"/>
                  </a:cubicBezTo>
                  <a:cubicBezTo>
                    <a:pt x="787" y="386"/>
                    <a:pt x="743" y="456"/>
                    <a:pt x="696" y="530"/>
                  </a:cubicBezTo>
                  <a:cubicBezTo>
                    <a:pt x="607" y="667"/>
                    <a:pt x="526" y="811"/>
                    <a:pt x="439" y="954"/>
                  </a:cubicBezTo>
                  <a:cubicBezTo>
                    <a:pt x="355" y="1088"/>
                    <a:pt x="269" y="1223"/>
                    <a:pt x="201" y="1366"/>
                  </a:cubicBezTo>
                  <a:cubicBezTo>
                    <a:pt x="165" y="1446"/>
                    <a:pt x="128" y="1527"/>
                    <a:pt x="98" y="1610"/>
                  </a:cubicBezTo>
                  <a:cubicBezTo>
                    <a:pt x="74" y="1677"/>
                    <a:pt x="51" y="1744"/>
                    <a:pt x="25" y="1808"/>
                  </a:cubicBezTo>
                  <a:cubicBezTo>
                    <a:pt x="11" y="1841"/>
                    <a:pt x="1" y="1874"/>
                    <a:pt x="1" y="1908"/>
                  </a:cubicBezTo>
                  <a:cubicBezTo>
                    <a:pt x="1" y="1945"/>
                    <a:pt x="8" y="1978"/>
                    <a:pt x="25" y="2008"/>
                  </a:cubicBezTo>
                  <a:cubicBezTo>
                    <a:pt x="41" y="2041"/>
                    <a:pt x="65" y="2065"/>
                    <a:pt x="94" y="2085"/>
                  </a:cubicBezTo>
                  <a:lnTo>
                    <a:pt x="98" y="2089"/>
                  </a:lnTo>
                  <a:cubicBezTo>
                    <a:pt x="128" y="2105"/>
                    <a:pt x="158" y="2115"/>
                    <a:pt x="195" y="2118"/>
                  </a:cubicBezTo>
                  <a:cubicBezTo>
                    <a:pt x="245" y="2118"/>
                    <a:pt x="295" y="2101"/>
                    <a:pt x="332" y="2065"/>
                  </a:cubicBezTo>
                  <a:lnTo>
                    <a:pt x="346" y="2055"/>
                  </a:lnTo>
                  <a:cubicBezTo>
                    <a:pt x="375" y="2025"/>
                    <a:pt x="395" y="1985"/>
                    <a:pt x="402" y="1945"/>
                  </a:cubicBezTo>
                  <a:cubicBezTo>
                    <a:pt x="429" y="1878"/>
                    <a:pt x="449" y="1814"/>
                    <a:pt x="473" y="1747"/>
                  </a:cubicBezTo>
                  <a:cubicBezTo>
                    <a:pt x="499" y="1667"/>
                    <a:pt x="526" y="1590"/>
                    <a:pt x="559" y="1513"/>
                  </a:cubicBezTo>
                  <a:cubicBezTo>
                    <a:pt x="607" y="1419"/>
                    <a:pt x="660" y="1326"/>
                    <a:pt x="710" y="1232"/>
                  </a:cubicBezTo>
                  <a:cubicBezTo>
                    <a:pt x="767" y="1125"/>
                    <a:pt x="823" y="1022"/>
                    <a:pt x="880" y="914"/>
                  </a:cubicBezTo>
                  <a:cubicBezTo>
                    <a:pt x="997" y="690"/>
                    <a:pt x="1128" y="476"/>
                    <a:pt x="1245" y="252"/>
                  </a:cubicBezTo>
                  <a:cubicBezTo>
                    <a:pt x="1265" y="212"/>
                    <a:pt x="1275" y="175"/>
                    <a:pt x="1265" y="129"/>
                  </a:cubicBezTo>
                  <a:cubicBezTo>
                    <a:pt x="1255" y="88"/>
                    <a:pt x="1229" y="48"/>
                    <a:pt x="1192" y="25"/>
                  </a:cubicBezTo>
                  <a:cubicBezTo>
                    <a:pt x="1168" y="9"/>
                    <a:pt x="1138" y="0"/>
                    <a:pt x="110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540743" y="1213757"/>
              <a:ext cx="352040" cy="522340"/>
            </a:xfrm>
            <a:custGeom>
              <a:avLst/>
              <a:gdLst/>
              <a:ahLst/>
              <a:cxnLst/>
              <a:rect l="l" t="t" r="r" b="b"/>
              <a:pathLst>
                <a:path w="1540" h="2285" extrusionOk="0">
                  <a:moveTo>
                    <a:pt x="1336" y="0"/>
                  </a:moveTo>
                  <a:cubicBezTo>
                    <a:pt x="1276" y="0"/>
                    <a:pt x="1216" y="29"/>
                    <a:pt x="1181" y="83"/>
                  </a:cubicBezTo>
                  <a:cubicBezTo>
                    <a:pt x="981" y="407"/>
                    <a:pt x="786" y="739"/>
                    <a:pt x="569" y="1050"/>
                  </a:cubicBezTo>
                  <a:cubicBezTo>
                    <a:pt x="479" y="1184"/>
                    <a:pt x="392" y="1317"/>
                    <a:pt x="312" y="1457"/>
                  </a:cubicBezTo>
                  <a:cubicBezTo>
                    <a:pt x="272" y="1525"/>
                    <a:pt x="238" y="1598"/>
                    <a:pt x="201" y="1668"/>
                  </a:cubicBezTo>
                  <a:cubicBezTo>
                    <a:pt x="181" y="1702"/>
                    <a:pt x="164" y="1738"/>
                    <a:pt x="141" y="1772"/>
                  </a:cubicBezTo>
                  <a:cubicBezTo>
                    <a:pt x="121" y="1802"/>
                    <a:pt x="101" y="1829"/>
                    <a:pt x="81" y="1859"/>
                  </a:cubicBezTo>
                  <a:cubicBezTo>
                    <a:pt x="71" y="1876"/>
                    <a:pt x="58" y="1892"/>
                    <a:pt x="51" y="1909"/>
                  </a:cubicBezTo>
                  <a:cubicBezTo>
                    <a:pt x="37" y="1932"/>
                    <a:pt x="24" y="1956"/>
                    <a:pt x="17" y="1983"/>
                  </a:cubicBezTo>
                  <a:cubicBezTo>
                    <a:pt x="4" y="2039"/>
                    <a:pt x="1" y="2110"/>
                    <a:pt x="34" y="2160"/>
                  </a:cubicBezTo>
                  <a:cubicBezTo>
                    <a:pt x="54" y="2197"/>
                    <a:pt x="81" y="2227"/>
                    <a:pt x="118" y="2247"/>
                  </a:cubicBezTo>
                  <a:cubicBezTo>
                    <a:pt x="151" y="2270"/>
                    <a:pt x="184" y="2280"/>
                    <a:pt x="225" y="2284"/>
                  </a:cubicBezTo>
                  <a:cubicBezTo>
                    <a:pt x="228" y="2284"/>
                    <a:pt x="231" y="2284"/>
                    <a:pt x="235" y="2284"/>
                  </a:cubicBezTo>
                  <a:cubicBezTo>
                    <a:pt x="294" y="2284"/>
                    <a:pt x="347" y="2258"/>
                    <a:pt x="388" y="2220"/>
                  </a:cubicBezTo>
                  <a:lnTo>
                    <a:pt x="388" y="2220"/>
                  </a:lnTo>
                  <a:lnTo>
                    <a:pt x="385" y="2224"/>
                  </a:lnTo>
                  <a:cubicBezTo>
                    <a:pt x="432" y="2184"/>
                    <a:pt x="456" y="2133"/>
                    <a:pt x="476" y="2079"/>
                  </a:cubicBezTo>
                  <a:cubicBezTo>
                    <a:pt x="502" y="2030"/>
                    <a:pt x="529" y="1979"/>
                    <a:pt x="556" y="1926"/>
                  </a:cubicBezTo>
                  <a:cubicBezTo>
                    <a:pt x="589" y="1859"/>
                    <a:pt x="619" y="1792"/>
                    <a:pt x="649" y="1722"/>
                  </a:cubicBezTo>
                  <a:cubicBezTo>
                    <a:pt x="757" y="1497"/>
                    <a:pt x="880" y="1281"/>
                    <a:pt x="1010" y="1066"/>
                  </a:cubicBezTo>
                  <a:cubicBezTo>
                    <a:pt x="1168" y="802"/>
                    <a:pt x="1325" y="538"/>
                    <a:pt x="1485" y="277"/>
                  </a:cubicBezTo>
                  <a:cubicBezTo>
                    <a:pt x="1539" y="193"/>
                    <a:pt x="1512" y="80"/>
                    <a:pt x="1432" y="26"/>
                  </a:cubicBezTo>
                  <a:lnTo>
                    <a:pt x="1428" y="26"/>
                  </a:lnTo>
                  <a:cubicBezTo>
                    <a:pt x="1400" y="9"/>
                    <a:pt x="1368" y="0"/>
                    <a:pt x="133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600296" y="886182"/>
              <a:ext cx="968110" cy="555714"/>
            </a:xfrm>
            <a:custGeom>
              <a:avLst/>
              <a:gdLst/>
              <a:ahLst/>
              <a:cxnLst/>
              <a:rect l="l" t="t" r="r" b="b"/>
              <a:pathLst>
                <a:path w="4235" h="2431" extrusionOk="0">
                  <a:moveTo>
                    <a:pt x="513" y="1"/>
                  </a:moveTo>
                  <a:lnTo>
                    <a:pt x="499" y="5"/>
                  </a:lnTo>
                  <a:cubicBezTo>
                    <a:pt x="456" y="8"/>
                    <a:pt x="409" y="11"/>
                    <a:pt x="365" y="25"/>
                  </a:cubicBezTo>
                  <a:cubicBezTo>
                    <a:pt x="325" y="38"/>
                    <a:pt x="272" y="55"/>
                    <a:pt x="228" y="78"/>
                  </a:cubicBezTo>
                  <a:cubicBezTo>
                    <a:pt x="185" y="105"/>
                    <a:pt x="145" y="135"/>
                    <a:pt x="112" y="161"/>
                  </a:cubicBezTo>
                  <a:lnTo>
                    <a:pt x="104" y="175"/>
                  </a:lnTo>
                  <a:lnTo>
                    <a:pt x="95" y="185"/>
                  </a:lnTo>
                  <a:cubicBezTo>
                    <a:pt x="75" y="205"/>
                    <a:pt x="58" y="225"/>
                    <a:pt x="47" y="252"/>
                  </a:cubicBezTo>
                  <a:cubicBezTo>
                    <a:pt x="35" y="272"/>
                    <a:pt x="24" y="299"/>
                    <a:pt x="18" y="326"/>
                  </a:cubicBezTo>
                  <a:cubicBezTo>
                    <a:pt x="11" y="346"/>
                    <a:pt x="7" y="369"/>
                    <a:pt x="4" y="392"/>
                  </a:cubicBezTo>
                  <a:cubicBezTo>
                    <a:pt x="1" y="416"/>
                    <a:pt x="4" y="449"/>
                    <a:pt x="7" y="473"/>
                  </a:cubicBezTo>
                  <a:lnTo>
                    <a:pt x="11" y="479"/>
                  </a:lnTo>
                  <a:cubicBezTo>
                    <a:pt x="11" y="496"/>
                    <a:pt x="15" y="516"/>
                    <a:pt x="21" y="536"/>
                  </a:cubicBezTo>
                  <a:cubicBezTo>
                    <a:pt x="31" y="579"/>
                    <a:pt x="51" y="623"/>
                    <a:pt x="75" y="667"/>
                  </a:cubicBezTo>
                  <a:cubicBezTo>
                    <a:pt x="104" y="723"/>
                    <a:pt x="145" y="774"/>
                    <a:pt x="202" y="834"/>
                  </a:cubicBezTo>
                  <a:cubicBezTo>
                    <a:pt x="259" y="888"/>
                    <a:pt x="325" y="937"/>
                    <a:pt x="409" y="991"/>
                  </a:cubicBezTo>
                  <a:cubicBezTo>
                    <a:pt x="462" y="1024"/>
                    <a:pt x="519" y="1058"/>
                    <a:pt x="573" y="1088"/>
                  </a:cubicBezTo>
                  <a:cubicBezTo>
                    <a:pt x="600" y="1101"/>
                    <a:pt x="623" y="1118"/>
                    <a:pt x="649" y="1132"/>
                  </a:cubicBezTo>
                  <a:cubicBezTo>
                    <a:pt x="787" y="1212"/>
                    <a:pt x="930" y="1289"/>
                    <a:pt x="1075" y="1365"/>
                  </a:cubicBezTo>
                  <a:lnTo>
                    <a:pt x="1526" y="1606"/>
                  </a:lnTo>
                  <a:cubicBezTo>
                    <a:pt x="1600" y="1646"/>
                    <a:pt x="1670" y="1683"/>
                    <a:pt x="1743" y="1720"/>
                  </a:cubicBezTo>
                  <a:cubicBezTo>
                    <a:pt x="1824" y="1760"/>
                    <a:pt x="1904" y="1804"/>
                    <a:pt x="1984" y="1844"/>
                  </a:cubicBezTo>
                  <a:cubicBezTo>
                    <a:pt x="2134" y="1924"/>
                    <a:pt x="2295" y="2011"/>
                    <a:pt x="2463" y="2084"/>
                  </a:cubicBezTo>
                  <a:cubicBezTo>
                    <a:pt x="2626" y="2158"/>
                    <a:pt x="2790" y="2222"/>
                    <a:pt x="2944" y="2275"/>
                  </a:cubicBezTo>
                  <a:cubicBezTo>
                    <a:pt x="2977" y="2285"/>
                    <a:pt x="3008" y="2299"/>
                    <a:pt x="3041" y="2308"/>
                  </a:cubicBezTo>
                  <a:cubicBezTo>
                    <a:pt x="3088" y="2325"/>
                    <a:pt x="3138" y="2342"/>
                    <a:pt x="3185" y="2356"/>
                  </a:cubicBezTo>
                  <a:cubicBezTo>
                    <a:pt x="3278" y="2389"/>
                    <a:pt x="3375" y="2406"/>
                    <a:pt x="3456" y="2416"/>
                  </a:cubicBezTo>
                  <a:cubicBezTo>
                    <a:pt x="3511" y="2426"/>
                    <a:pt x="3570" y="2430"/>
                    <a:pt x="3629" y="2430"/>
                  </a:cubicBezTo>
                  <a:cubicBezTo>
                    <a:pt x="3648" y="2430"/>
                    <a:pt x="3668" y="2430"/>
                    <a:pt x="3687" y="2429"/>
                  </a:cubicBezTo>
                  <a:cubicBezTo>
                    <a:pt x="3720" y="2429"/>
                    <a:pt x="3753" y="2426"/>
                    <a:pt x="3787" y="2422"/>
                  </a:cubicBezTo>
                  <a:cubicBezTo>
                    <a:pt x="3840" y="2416"/>
                    <a:pt x="3887" y="2396"/>
                    <a:pt x="3931" y="2379"/>
                  </a:cubicBezTo>
                  <a:cubicBezTo>
                    <a:pt x="3951" y="2369"/>
                    <a:pt x="3974" y="2356"/>
                    <a:pt x="3991" y="2345"/>
                  </a:cubicBezTo>
                  <a:cubicBezTo>
                    <a:pt x="4061" y="2302"/>
                    <a:pt x="4118" y="2252"/>
                    <a:pt x="4155" y="2198"/>
                  </a:cubicBezTo>
                  <a:cubicBezTo>
                    <a:pt x="4195" y="2138"/>
                    <a:pt x="4218" y="2081"/>
                    <a:pt x="4229" y="2018"/>
                  </a:cubicBezTo>
                  <a:cubicBezTo>
                    <a:pt x="4235" y="1964"/>
                    <a:pt x="4232" y="1907"/>
                    <a:pt x="4212" y="1847"/>
                  </a:cubicBezTo>
                  <a:cubicBezTo>
                    <a:pt x="4195" y="1783"/>
                    <a:pt x="4175" y="1734"/>
                    <a:pt x="4151" y="1694"/>
                  </a:cubicBezTo>
                  <a:cubicBezTo>
                    <a:pt x="4128" y="1657"/>
                    <a:pt x="4098" y="1610"/>
                    <a:pt x="4065" y="1570"/>
                  </a:cubicBezTo>
                  <a:cubicBezTo>
                    <a:pt x="4031" y="1533"/>
                    <a:pt x="3994" y="1499"/>
                    <a:pt x="3944" y="1459"/>
                  </a:cubicBezTo>
                  <a:cubicBezTo>
                    <a:pt x="3897" y="1422"/>
                    <a:pt x="3844" y="1389"/>
                    <a:pt x="3800" y="1362"/>
                  </a:cubicBezTo>
                  <a:lnTo>
                    <a:pt x="3777" y="1345"/>
                  </a:lnTo>
                  <a:lnTo>
                    <a:pt x="3757" y="1332"/>
                  </a:lnTo>
                  <a:lnTo>
                    <a:pt x="3737" y="1322"/>
                  </a:lnTo>
                  <a:lnTo>
                    <a:pt x="3733" y="1319"/>
                  </a:lnTo>
                  <a:cubicBezTo>
                    <a:pt x="3700" y="1299"/>
                    <a:pt x="3663" y="1279"/>
                    <a:pt x="3630" y="1259"/>
                  </a:cubicBezTo>
                  <a:lnTo>
                    <a:pt x="3599" y="1242"/>
                  </a:lnTo>
                  <a:cubicBezTo>
                    <a:pt x="3563" y="1218"/>
                    <a:pt x="3523" y="1198"/>
                    <a:pt x="3486" y="1178"/>
                  </a:cubicBezTo>
                  <a:cubicBezTo>
                    <a:pt x="3460" y="1165"/>
                    <a:pt x="3433" y="1155"/>
                    <a:pt x="3401" y="1155"/>
                  </a:cubicBezTo>
                  <a:cubicBezTo>
                    <a:pt x="3390" y="1155"/>
                    <a:pt x="3380" y="1156"/>
                    <a:pt x="3369" y="1158"/>
                  </a:cubicBezTo>
                  <a:lnTo>
                    <a:pt x="3366" y="1158"/>
                  </a:lnTo>
                  <a:lnTo>
                    <a:pt x="3346" y="1145"/>
                  </a:lnTo>
                  <a:lnTo>
                    <a:pt x="3326" y="1132"/>
                  </a:lnTo>
                  <a:cubicBezTo>
                    <a:pt x="3278" y="1101"/>
                    <a:pt x="3228" y="1068"/>
                    <a:pt x="3182" y="1038"/>
                  </a:cubicBezTo>
                  <a:cubicBezTo>
                    <a:pt x="3165" y="1028"/>
                    <a:pt x="3148" y="1018"/>
                    <a:pt x="3131" y="1008"/>
                  </a:cubicBezTo>
                  <a:cubicBezTo>
                    <a:pt x="3054" y="961"/>
                    <a:pt x="2984" y="917"/>
                    <a:pt x="2911" y="880"/>
                  </a:cubicBezTo>
                  <a:cubicBezTo>
                    <a:pt x="2750" y="800"/>
                    <a:pt x="2590" y="723"/>
                    <a:pt x="2429" y="647"/>
                  </a:cubicBezTo>
                  <a:cubicBezTo>
                    <a:pt x="2389" y="627"/>
                    <a:pt x="2349" y="607"/>
                    <a:pt x="2305" y="587"/>
                  </a:cubicBezTo>
                  <a:cubicBezTo>
                    <a:pt x="2182" y="526"/>
                    <a:pt x="2048" y="459"/>
                    <a:pt x="1918" y="402"/>
                  </a:cubicBezTo>
                  <a:lnTo>
                    <a:pt x="1901" y="396"/>
                  </a:lnTo>
                  <a:cubicBezTo>
                    <a:pt x="1757" y="329"/>
                    <a:pt x="1609" y="262"/>
                    <a:pt x="1456" y="215"/>
                  </a:cubicBezTo>
                  <a:cubicBezTo>
                    <a:pt x="1402" y="198"/>
                    <a:pt x="1345" y="185"/>
                    <a:pt x="1292" y="172"/>
                  </a:cubicBezTo>
                  <a:cubicBezTo>
                    <a:pt x="1259" y="165"/>
                    <a:pt x="1225" y="155"/>
                    <a:pt x="1191" y="148"/>
                  </a:cubicBezTo>
                  <a:cubicBezTo>
                    <a:pt x="1111" y="125"/>
                    <a:pt x="1035" y="105"/>
                    <a:pt x="954" y="81"/>
                  </a:cubicBezTo>
                  <a:cubicBezTo>
                    <a:pt x="934" y="78"/>
                    <a:pt x="914" y="71"/>
                    <a:pt x="894" y="65"/>
                  </a:cubicBezTo>
                  <a:cubicBezTo>
                    <a:pt x="837" y="48"/>
                    <a:pt x="777" y="31"/>
                    <a:pt x="717" y="18"/>
                  </a:cubicBezTo>
                  <a:cubicBezTo>
                    <a:pt x="670" y="8"/>
                    <a:pt x="620" y="5"/>
                    <a:pt x="5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1963425" y="418250"/>
              <a:ext cx="2160932" cy="1380257"/>
            </a:xfrm>
            <a:custGeom>
              <a:avLst/>
              <a:gdLst/>
              <a:ahLst/>
              <a:cxnLst/>
              <a:rect l="l" t="t" r="r" b="b"/>
              <a:pathLst>
                <a:path w="9453" h="6038" extrusionOk="0">
                  <a:moveTo>
                    <a:pt x="830" y="656"/>
                  </a:moveTo>
                  <a:cubicBezTo>
                    <a:pt x="823" y="664"/>
                    <a:pt x="816" y="672"/>
                    <a:pt x="809" y="680"/>
                  </a:cubicBezTo>
                  <a:lnTo>
                    <a:pt x="809" y="680"/>
                  </a:lnTo>
                  <a:cubicBezTo>
                    <a:pt x="816" y="671"/>
                    <a:pt x="823" y="664"/>
                    <a:pt x="830" y="656"/>
                  </a:cubicBezTo>
                  <a:close/>
                  <a:moveTo>
                    <a:pt x="809" y="680"/>
                  </a:moveTo>
                  <a:lnTo>
                    <a:pt x="809" y="680"/>
                  </a:lnTo>
                  <a:cubicBezTo>
                    <a:pt x="809" y="681"/>
                    <a:pt x="808" y="682"/>
                    <a:pt x="807" y="683"/>
                  </a:cubicBezTo>
                  <a:cubicBezTo>
                    <a:pt x="808" y="682"/>
                    <a:pt x="809" y="681"/>
                    <a:pt x="809" y="680"/>
                  </a:cubicBezTo>
                  <a:close/>
                  <a:moveTo>
                    <a:pt x="1242" y="393"/>
                  </a:moveTo>
                  <a:cubicBezTo>
                    <a:pt x="1285" y="393"/>
                    <a:pt x="1332" y="396"/>
                    <a:pt x="1376" y="402"/>
                  </a:cubicBezTo>
                  <a:cubicBezTo>
                    <a:pt x="1516" y="433"/>
                    <a:pt x="1654" y="483"/>
                    <a:pt x="1784" y="536"/>
                  </a:cubicBezTo>
                  <a:cubicBezTo>
                    <a:pt x="1927" y="593"/>
                    <a:pt x="2065" y="654"/>
                    <a:pt x="2205" y="714"/>
                  </a:cubicBezTo>
                  <a:cubicBezTo>
                    <a:pt x="2362" y="780"/>
                    <a:pt x="2512" y="851"/>
                    <a:pt x="2667" y="921"/>
                  </a:cubicBezTo>
                  <a:cubicBezTo>
                    <a:pt x="2830" y="991"/>
                    <a:pt x="2994" y="1068"/>
                    <a:pt x="3159" y="1142"/>
                  </a:cubicBezTo>
                  <a:cubicBezTo>
                    <a:pt x="3285" y="1199"/>
                    <a:pt x="3415" y="1259"/>
                    <a:pt x="3543" y="1316"/>
                  </a:cubicBezTo>
                  <a:cubicBezTo>
                    <a:pt x="3696" y="1386"/>
                    <a:pt x="3850" y="1456"/>
                    <a:pt x="4001" y="1526"/>
                  </a:cubicBezTo>
                  <a:cubicBezTo>
                    <a:pt x="4215" y="1626"/>
                    <a:pt x="4426" y="1723"/>
                    <a:pt x="4639" y="1821"/>
                  </a:cubicBezTo>
                  <a:cubicBezTo>
                    <a:pt x="4957" y="1971"/>
                    <a:pt x="5272" y="2132"/>
                    <a:pt x="5583" y="2296"/>
                  </a:cubicBezTo>
                  <a:cubicBezTo>
                    <a:pt x="5740" y="2379"/>
                    <a:pt x="5897" y="2466"/>
                    <a:pt x="6058" y="2546"/>
                  </a:cubicBezTo>
                  <a:cubicBezTo>
                    <a:pt x="6225" y="2630"/>
                    <a:pt x="6389" y="2714"/>
                    <a:pt x="6556" y="2804"/>
                  </a:cubicBezTo>
                  <a:cubicBezTo>
                    <a:pt x="6693" y="2881"/>
                    <a:pt x="6831" y="2955"/>
                    <a:pt x="6964" y="3031"/>
                  </a:cubicBezTo>
                  <a:cubicBezTo>
                    <a:pt x="7121" y="3118"/>
                    <a:pt x="7279" y="3205"/>
                    <a:pt x="7433" y="3296"/>
                  </a:cubicBezTo>
                  <a:cubicBezTo>
                    <a:pt x="7573" y="3372"/>
                    <a:pt x="7717" y="3449"/>
                    <a:pt x="7857" y="3526"/>
                  </a:cubicBezTo>
                  <a:cubicBezTo>
                    <a:pt x="7984" y="3600"/>
                    <a:pt x="8121" y="3667"/>
                    <a:pt x="8239" y="3757"/>
                  </a:cubicBezTo>
                  <a:cubicBezTo>
                    <a:pt x="8268" y="3787"/>
                    <a:pt x="8296" y="3821"/>
                    <a:pt x="8319" y="3858"/>
                  </a:cubicBezTo>
                  <a:cubicBezTo>
                    <a:pt x="8389" y="3958"/>
                    <a:pt x="8452" y="4065"/>
                    <a:pt x="8520" y="4168"/>
                  </a:cubicBezTo>
                  <a:cubicBezTo>
                    <a:pt x="8600" y="4286"/>
                    <a:pt x="8673" y="4406"/>
                    <a:pt x="8743" y="4526"/>
                  </a:cubicBezTo>
                  <a:cubicBezTo>
                    <a:pt x="8817" y="4647"/>
                    <a:pt x="8881" y="4767"/>
                    <a:pt x="8944" y="4891"/>
                  </a:cubicBezTo>
                  <a:cubicBezTo>
                    <a:pt x="9004" y="5008"/>
                    <a:pt x="9068" y="5122"/>
                    <a:pt x="9131" y="5235"/>
                  </a:cubicBezTo>
                  <a:cubicBezTo>
                    <a:pt x="9114" y="5242"/>
                    <a:pt x="9098" y="5252"/>
                    <a:pt x="9078" y="5258"/>
                  </a:cubicBezTo>
                  <a:cubicBezTo>
                    <a:pt x="9041" y="5269"/>
                    <a:pt x="9001" y="5275"/>
                    <a:pt x="8961" y="5282"/>
                  </a:cubicBezTo>
                  <a:cubicBezTo>
                    <a:pt x="8907" y="5292"/>
                    <a:pt x="8857" y="5312"/>
                    <a:pt x="8807" y="5326"/>
                  </a:cubicBezTo>
                  <a:cubicBezTo>
                    <a:pt x="8747" y="5346"/>
                    <a:pt x="8686" y="5363"/>
                    <a:pt x="8626" y="5379"/>
                  </a:cubicBezTo>
                  <a:cubicBezTo>
                    <a:pt x="8569" y="5396"/>
                    <a:pt x="8516" y="5416"/>
                    <a:pt x="8463" y="5436"/>
                  </a:cubicBezTo>
                  <a:cubicBezTo>
                    <a:pt x="8365" y="5469"/>
                    <a:pt x="8268" y="5499"/>
                    <a:pt x="8175" y="5547"/>
                  </a:cubicBezTo>
                  <a:cubicBezTo>
                    <a:pt x="8128" y="5570"/>
                    <a:pt x="8081" y="5587"/>
                    <a:pt x="8038" y="5607"/>
                  </a:cubicBezTo>
                  <a:cubicBezTo>
                    <a:pt x="7991" y="5630"/>
                    <a:pt x="7944" y="5657"/>
                    <a:pt x="7897" y="5680"/>
                  </a:cubicBezTo>
                  <a:cubicBezTo>
                    <a:pt x="7877" y="5684"/>
                    <a:pt x="7857" y="5690"/>
                    <a:pt x="7837" y="5697"/>
                  </a:cubicBezTo>
                  <a:cubicBezTo>
                    <a:pt x="7820" y="5704"/>
                    <a:pt x="7800" y="5710"/>
                    <a:pt x="7780" y="5713"/>
                  </a:cubicBezTo>
                  <a:cubicBezTo>
                    <a:pt x="7747" y="5713"/>
                    <a:pt x="7710" y="5710"/>
                    <a:pt x="7677" y="5704"/>
                  </a:cubicBezTo>
                  <a:cubicBezTo>
                    <a:pt x="7657" y="5700"/>
                    <a:pt x="7637" y="5693"/>
                    <a:pt x="7620" y="5684"/>
                  </a:cubicBezTo>
                  <a:cubicBezTo>
                    <a:pt x="7589" y="5673"/>
                    <a:pt x="7560" y="5667"/>
                    <a:pt x="7529" y="5653"/>
                  </a:cubicBezTo>
                  <a:cubicBezTo>
                    <a:pt x="7479" y="5633"/>
                    <a:pt x="7426" y="5613"/>
                    <a:pt x="7373" y="5596"/>
                  </a:cubicBezTo>
                  <a:cubicBezTo>
                    <a:pt x="7322" y="5579"/>
                    <a:pt x="7272" y="5567"/>
                    <a:pt x="7225" y="5547"/>
                  </a:cubicBezTo>
                  <a:lnTo>
                    <a:pt x="7075" y="5486"/>
                  </a:lnTo>
                  <a:cubicBezTo>
                    <a:pt x="6964" y="5436"/>
                    <a:pt x="6854" y="5386"/>
                    <a:pt x="6740" y="5339"/>
                  </a:cubicBezTo>
                  <a:cubicBezTo>
                    <a:pt x="6686" y="5319"/>
                    <a:pt x="6630" y="5299"/>
                    <a:pt x="6576" y="5278"/>
                  </a:cubicBezTo>
                  <a:cubicBezTo>
                    <a:pt x="6533" y="5258"/>
                    <a:pt x="6490" y="5242"/>
                    <a:pt x="6445" y="5222"/>
                  </a:cubicBezTo>
                  <a:cubicBezTo>
                    <a:pt x="6329" y="5165"/>
                    <a:pt x="6209" y="5105"/>
                    <a:pt x="6091" y="5048"/>
                  </a:cubicBezTo>
                  <a:cubicBezTo>
                    <a:pt x="5971" y="4998"/>
                    <a:pt x="5854" y="4945"/>
                    <a:pt x="5737" y="4894"/>
                  </a:cubicBezTo>
                  <a:cubicBezTo>
                    <a:pt x="5593" y="4824"/>
                    <a:pt x="5456" y="4754"/>
                    <a:pt x="5315" y="4680"/>
                  </a:cubicBezTo>
                  <a:cubicBezTo>
                    <a:pt x="5175" y="4607"/>
                    <a:pt x="5028" y="4540"/>
                    <a:pt x="4887" y="4466"/>
                  </a:cubicBezTo>
                  <a:cubicBezTo>
                    <a:pt x="4740" y="4392"/>
                    <a:pt x="4596" y="4312"/>
                    <a:pt x="4452" y="4232"/>
                  </a:cubicBezTo>
                  <a:cubicBezTo>
                    <a:pt x="4298" y="4148"/>
                    <a:pt x="4148" y="4068"/>
                    <a:pt x="3994" y="3988"/>
                  </a:cubicBezTo>
                  <a:cubicBezTo>
                    <a:pt x="3827" y="3898"/>
                    <a:pt x="3656" y="3810"/>
                    <a:pt x="3492" y="3720"/>
                  </a:cubicBezTo>
                  <a:cubicBezTo>
                    <a:pt x="3339" y="3637"/>
                    <a:pt x="3188" y="3550"/>
                    <a:pt x="3034" y="3463"/>
                  </a:cubicBezTo>
                  <a:cubicBezTo>
                    <a:pt x="2890" y="3383"/>
                    <a:pt x="2747" y="3299"/>
                    <a:pt x="2603" y="3216"/>
                  </a:cubicBezTo>
                  <a:cubicBezTo>
                    <a:pt x="2456" y="3128"/>
                    <a:pt x="2312" y="3041"/>
                    <a:pt x="2171" y="2951"/>
                  </a:cubicBezTo>
                  <a:cubicBezTo>
                    <a:pt x="1927" y="2794"/>
                    <a:pt x="1680" y="2647"/>
                    <a:pt x="1433" y="2496"/>
                  </a:cubicBezTo>
                  <a:cubicBezTo>
                    <a:pt x="1302" y="2416"/>
                    <a:pt x="1175" y="2333"/>
                    <a:pt x="1044" y="2248"/>
                  </a:cubicBezTo>
                  <a:cubicBezTo>
                    <a:pt x="931" y="2172"/>
                    <a:pt x="814" y="2095"/>
                    <a:pt x="703" y="2012"/>
                  </a:cubicBezTo>
                  <a:cubicBezTo>
                    <a:pt x="646" y="1958"/>
                    <a:pt x="593" y="1898"/>
                    <a:pt x="543" y="1841"/>
                  </a:cubicBezTo>
                  <a:cubicBezTo>
                    <a:pt x="493" y="1787"/>
                    <a:pt x="446" y="1731"/>
                    <a:pt x="402" y="1674"/>
                  </a:cubicBezTo>
                  <a:cubicBezTo>
                    <a:pt x="393" y="1657"/>
                    <a:pt x="382" y="1637"/>
                    <a:pt x="373" y="1620"/>
                  </a:cubicBezTo>
                  <a:cubicBezTo>
                    <a:pt x="365" y="1593"/>
                    <a:pt x="359" y="1570"/>
                    <a:pt x="356" y="1543"/>
                  </a:cubicBezTo>
                  <a:cubicBezTo>
                    <a:pt x="356" y="1530"/>
                    <a:pt x="359" y="1513"/>
                    <a:pt x="359" y="1496"/>
                  </a:cubicBezTo>
                  <a:cubicBezTo>
                    <a:pt x="369" y="1456"/>
                    <a:pt x="379" y="1416"/>
                    <a:pt x="393" y="1376"/>
                  </a:cubicBezTo>
                  <a:cubicBezTo>
                    <a:pt x="409" y="1329"/>
                    <a:pt x="422" y="1282"/>
                    <a:pt x="442" y="1235"/>
                  </a:cubicBezTo>
                  <a:cubicBezTo>
                    <a:pt x="462" y="1199"/>
                    <a:pt x="482" y="1158"/>
                    <a:pt x="503" y="1118"/>
                  </a:cubicBezTo>
                  <a:cubicBezTo>
                    <a:pt x="526" y="1075"/>
                    <a:pt x="550" y="1032"/>
                    <a:pt x="573" y="988"/>
                  </a:cubicBezTo>
                  <a:cubicBezTo>
                    <a:pt x="603" y="944"/>
                    <a:pt x="633" y="901"/>
                    <a:pt x="666" y="861"/>
                  </a:cubicBezTo>
                  <a:cubicBezTo>
                    <a:pt x="697" y="820"/>
                    <a:pt x="726" y="777"/>
                    <a:pt x="760" y="737"/>
                  </a:cubicBezTo>
                  <a:cubicBezTo>
                    <a:pt x="783" y="707"/>
                    <a:pt x="811" y="677"/>
                    <a:pt x="837" y="647"/>
                  </a:cubicBezTo>
                  <a:lnTo>
                    <a:pt x="837" y="647"/>
                  </a:lnTo>
                  <a:cubicBezTo>
                    <a:pt x="835" y="650"/>
                    <a:pt x="832" y="653"/>
                    <a:pt x="830" y="656"/>
                  </a:cubicBezTo>
                  <a:lnTo>
                    <a:pt x="830" y="656"/>
                  </a:lnTo>
                  <a:cubicBezTo>
                    <a:pt x="881" y="598"/>
                    <a:pt x="937" y="549"/>
                    <a:pt x="998" y="503"/>
                  </a:cubicBezTo>
                  <a:cubicBezTo>
                    <a:pt x="1021" y="487"/>
                    <a:pt x="1041" y="473"/>
                    <a:pt x="1064" y="459"/>
                  </a:cubicBezTo>
                  <a:cubicBezTo>
                    <a:pt x="1095" y="442"/>
                    <a:pt x="1125" y="430"/>
                    <a:pt x="1155" y="416"/>
                  </a:cubicBezTo>
                  <a:cubicBezTo>
                    <a:pt x="1185" y="406"/>
                    <a:pt x="1212" y="399"/>
                    <a:pt x="1242" y="393"/>
                  </a:cubicBezTo>
                  <a:close/>
                  <a:moveTo>
                    <a:pt x="1296" y="1"/>
                  </a:moveTo>
                  <a:cubicBezTo>
                    <a:pt x="1262" y="1"/>
                    <a:pt x="1228" y="5"/>
                    <a:pt x="1198" y="8"/>
                  </a:cubicBezTo>
                  <a:cubicBezTo>
                    <a:pt x="1175" y="8"/>
                    <a:pt x="1152" y="11"/>
                    <a:pt x="1132" y="18"/>
                  </a:cubicBezTo>
                  <a:cubicBezTo>
                    <a:pt x="1084" y="31"/>
                    <a:pt x="1038" y="48"/>
                    <a:pt x="995" y="68"/>
                  </a:cubicBezTo>
                  <a:cubicBezTo>
                    <a:pt x="947" y="92"/>
                    <a:pt x="901" y="125"/>
                    <a:pt x="857" y="158"/>
                  </a:cubicBezTo>
                  <a:cubicBezTo>
                    <a:pt x="791" y="206"/>
                    <a:pt x="730" y="255"/>
                    <a:pt x="674" y="316"/>
                  </a:cubicBezTo>
                  <a:cubicBezTo>
                    <a:pt x="617" y="379"/>
                    <a:pt x="563" y="446"/>
                    <a:pt x="510" y="513"/>
                  </a:cubicBezTo>
                  <a:cubicBezTo>
                    <a:pt x="459" y="573"/>
                    <a:pt x="413" y="633"/>
                    <a:pt x="365" y="690"/>
                  </a:cubicBezTo>
                  <a:cubicBezTo>
                    <a:pt x="316" y="751"/>
                    <a:pt x="272" y="811"/>
                    <a:pt x="238" y="877"/>
                  </a:cubicBezTo>
                  <a:cubicBezTo>
                    <a:pt x="202" y="944"/>
                    <a:pt x="161" y="1004"/>
                    <a:pt x="128" y="1072"/>
                  </a:cubicBezTo>
                  <a:cubicBezTo>
                    <a:pt x="92" y="1152"/>
                    <a:pt x="61" y="1235"/>
                    <a:pt x="38" y="1319"/>
                  </a:cubicBezTo>
                  <a:cubicBezTo>
                    <a:pt x="28" y="1365"/>
                    <a:pt x="18" y="1410"/>
                    <a:pt x="11" y="1456"/>
                  </a:cubicBezTo>
                  <a:cubicBezTo>
                    <a:pt x="1" y="1516"/>
                    <a:pt x="4" y="1577"/>
                    <a:pt x="18" y="1634"/>
                  </a:cubicBezTo>
                  <a:cubicBezTo>
                    <a:pt x="31" y="1680"/>
                    <a:pt x="44" y="1723"/>
                    <a:pt x="64" y="1767"/>
                  </a:cubicBezTo>
                  <a:cubicBezTo>
                    <a:pt x="84" y="1811"/>
                    <a:pt x="115" y="1847"/>
                    <a:pt x="141" y="1887"/>
                  </a:cubicBezTo>
                  <a:cubicBezTo>
                    <a:pt x="189" y="1947"/>
                    <a:pt x="242" y="2001"/>
                    <a:pt x="292" y="2058"/>
                  </a:cubicBezTo>
                  <a:cubicBezTo>
                    <a:pt x="345" y="2115"/>
                    <a:pt x="399" y="2175"/>
                    <a:pt x="456" y="2228"/>
                  </a:cubicBezTo>
                  <a:cubicBezTo>
                    <a:pt x="523" y="2289"/>
                    <a:pt x="600" y="2346"/>
                    <a:pt x="677" y="2396"/>
                  </a:cubicBezTo>
                  <a:cubicBezTo>
                    <a:pt x="747" y="2443"/>
                    <a:pt x="814" y="2486"/>
                    <a:pt x="884" y="2533"/>
                  </a:cubicBezTo>
                  <a:cubicBezTo>
                    <a:pt x="954" y="2580"/>
                    <a:pt x="1021" y="2626"/>
                    <a:pt x="1095" y="2670"/>
                  </a:cubicBezTo>
                  <a:cubicBezTo>
                    <a:pt x="1165" y="2714"/>
                    <a:pt x="1239" y="2757"/>
                    <a:pt x="1308" y="2801"/>
                  </a:cubicBezTo>
                  <a:cubicBezTo>
                    <a:pt x="1449" y="2884"/>
                    <a:pt x="1589" y="2971"/>
                    <a:pt x="1727" y="3055"/>
                  </a:cubicBezTo>
                  <a:cubicBezTo>
                    <a:pt x="1807" y="3105"/>
                    <a:pt x="1887" y="3159"/>
                    <a:pt x="1967" y="3208"/>
                  </a:cubicBezTo>
                  <a:cubicBezTo>
                    <a:pt x="2024" y="3245"/>
                    <a:pt x="2081" y="3282"/>
                    <a:pt x="2138" y="3316"/>
                  </a:cubicBezTo>
                  <a:cubicBezTo>
                    <a:pt x="2429" y="3500"/>
                    <a:pt x="2727" y="3673"/>
                    <a:pt x="3028" y="3844"/>
                  </a:cubicBezTo>
                  <a:cubicBezTo>
                    <a:pt x="3179" y="3928"/>
                    <a:pt x="3326" y="4014"/>
                    <a:pt x="3476" y="4095"/>
                  </a:cubicBezTo>
                  <a:cubicBezTo>
                    <a:pt x="3640" y="4182"/>
                    <a:pt x="3807" y="4272"/>
                    <a:pt x="3974" y="4359"/>
                  </a:cubicBezTo>
                  <a:cubicBezTo>
                    <a:pt x="4118" y="4440"/>
                    <a:pt x="4265" y="4516"/>
                    <a:pt x="4409" y="4600"/>
                  </a:cubicBezTo>
                  <a:cubicBezTo>
                    <a:pt x="4553" y="4676"/>
                    <a:pt x="4696" y="4750"/>
                    <a:pt x="4844" y="4824"/>
                  </a:cubicBezTo>
                  <a:cubicBezTo>
                    <a:pt x="4917" y="4857"/>
                    <a:pt x="4988" y="4891"/>
                    <a:pt x="5058" y="4928"/>
                  </a:cubicBezTo>
                  <a:cubicBezTo>
                    <a:pt x="5135" y="4968"/>
                    <a:pt x="5209" y="5008"/>
                    <a:pt x="5286" y="5045"/>
                  </a:cubicBezTo>
                  <a:cubicBezTo>
                    <a:pt x="5359" y="5085"/>
                    <a:pt x="5429" y="5125"/>
                    <a:pt x="5502" y="5158"/>
                  </a:cubicBezTo>
                  <a:cubicBezTo>
                    <a:pt x="5587" y="5198"/>
                    <a:pt x="5670" y="5235"/>
                    <a:pt x="5754" y="5272"/>
                  </a:cubicBezTo>
                  <a:cubicBezTo>
                    <a:pt x="5831" y="5306"/>
                    <a:pt x="5904" y="5339"/>
                    <a:pt x="5977" y="5372"/>
                  </a:cubicBezTo>
                  <a:cubicBezTo>
                    <a:pt x="6044" y="5403"/>
                    <a:pt x="6108" y="5436"/>
                    <a:pt x="6175" y="5469"/>
                  </a:cubicBezTo>
                  <a:cubicBezTo>
                    <a:pt x="6252" y="5506"/>
                    <a:pt x="6329" y="5543"/>
                    <a:pt x="6409" y="5576"/>
                  </a:cubicBezTo>
                  <a:cubicBezTo>
                    <a:pt x="6473" y="5607"/>
                    <a:pt x="6539" y="5630"/>
                    <a:pt x="6606" y="5653"/>
                  </a:cubicBezTo>
                  <a:cubicBezTo>
                    <a:pt x="6673" y="5680"/>
                    <a:pt x="6740" y="5707"/>
                    <a:pt x="6807" y="5737"/>
                  </a:cubicBezTo>
                  <a:cubicBezTo>
                    <a:pt x="6880" y="5770"/>
                    <a:pt x="6951" y="5800"/>
                    <a:pt x="7024" y="5831"/>
                  </a:cubicBezTo>
                  <a:cubicBezTo>
                    <a:pt x="7081" y="5854"/>
                    <a:pt x="7141" y="5880"/>
                    <a:pt x="7202" y="5897"/>
                  </a:cubicBezTo>
                  <a:cubicBezTo>
                    <a:pt x="7272" y="5917"/>
                    <a:pt x="7339" y="5941"/>
                    <a:pt x="7405" y="5965"/>
                  </a:cubicBezTo>
                  <a:cubicBezTo>
                    <a:pt x="7482" y="5991"/>
                    <a:pt x="7560" y="6018"/>
                    <a:pt x="7640" y="6028"/>
                  </a:cubicBezTo>
                  <a:cubicBezTo>
                    <a:pt x="7674" y="6035"/>
                    <a:pt x="7706" y="6038"/>
                    <a:pt x="7740" y="6038"/>
                  </a:cubicBezTo>
                  <a:lnTo>
                    <a:pt x="7783" y="6038"/>
                  </a:lnTo>
                  <a:cubicBezTo>
                    <a:pt x="7824" y="6038"/>
                    <a:pt x="7861" y="6028"/>
                    <a:pt x="7897" y="6014"/>
                  </a:cubicBezTo>
                  <a:cubicBezTo>
                    <a:pt x="7958" y="5994"/>
                    <a:pt x="8018" y="5978"/>
                    <a:pt x="8075" y="5951"/>
                  </a:cubicBezTo>
                  <a:cubicBezTo>
                    <a:pt x="8118" y="5928"/>
                    <a:pt x="8162" y="5908"/>
                    <a:pt x="8205" y="5891"/>
                  </a:cubicBezTo>
                  <a:cubicBezTo>
                    <a:pt x="8245" y="5877"/>
                    <a:pt x="8288" y="5864"/>
                    <a:pt x="8328" y="5844"/>
                  </a:cubicBezTo>
                  <a:cubicBezTo>
                    <a:pt x="8356" y="5834"/>
                    <a:pt x="8385" y="5824"/>
                    <a:pt x="8412" y="5811"/>
                  </a:cubicBezTo>
                  <a:cubicBezTo>
                    <a:pt x="8432" y="5804"/>
                    <a:pt x="8456" y="5797"/>
                    <a:pt x="8476" y="5791"/>
                  </a:cubicBezTo>
                  <a:cubicBezTo>
                    <a:pt x="8540" y="5770"/>
                    <a:pt x="8603" y="5747"/>
                    <a:pt x="8666" y="5724"/>
                  </a:cubicBezTo>
                  <a:cubicBezTo>
                    <a:pt x="8739" y="5700"/>
                    <a:pt x="8811" y="5677"/>
                    <a:pt x="8883" y="5651"/>
                  </a:cubicBezTo>
                  <a:lnTo>
                    <a:pt x="8883" y="5651"/>
                  </a:lnTo>
                  <a:cubicBezTo>
                    <a:pt x="8945" y="5632"/>
                    <a:pt x="9006" y="5609"/>
                    <a:pt x="9071" y="5590"/>
                  </a:cubicBezTo>
                  <a:cubicBezTo>
                    <a:pt x="9111" y="5579"/>
                    <a:pt x="9148" y="5570"/>
                    <a:pt x="9188" y="5553"/>
                  </a:cubicBezTo>
                  <a:cubicBezTo>
                    <a:pt x="9215" y="5543"/>
                    <a:pt x="9239" y="5526"/>
                    <a:pt x="9259" y="5510"/>
                  </a:cubicBezTo>
                  <a:cubicBezTo>
                    <a:pt x="9272" y="5503"/>
                    <a:pt x="9282" y="5499"/>
                    <a:pt x="9292" y="5496"/>
                  </a:cubicBezTo>
                  <a:lnTo>
                    <a:pt x="9305" y="5490"/>
                  </a:lnTo>
                  <a:cubicBezTo>
                    <a:pt x="9339" y="5476"/>
                    <a:pt x="9362" y="5453"/>
                    <a:pt x="9382" y="5423"/>
                  </a:cubicBezTo>
                  <a:cubicBezTo>
                    <a:pt x="9406" y="5392"/>
                    <a:pt x="9415" y="5352"/>
                    <a:pt x="9409" y="5315"/>
                  </a:cubicBezTo>
                  <a:cubicBezTo>
                    <a:pt x="9443" y="5269"/>
                    <a:pt x="9452" y="5205"/>
                    <a:pt x="9426" y="5155"/>
                  </a:cubicBezTo>
                  <a:cubicBezTo>
                    <a:pt x="9342" y="5005"/>
                    <a:pt x="9255" y="4854"/>
                    <a:pt x="9179" y="4697"/>
                  </a:cubicBezTo>
                  <a:cubicBezTo>
                    <a:pt x="9142" y="4627"/>
                    <a:pt x="9101" y="4556"/>
                    <a:pt x="9065" y="4483"/>
                  </a:cubicBezTo>
                  <a:cubicBezTo>
                    <a:pt x="9031" y="4416"/>
                    <a:pt x="8994" y="4349"/>
                    <a:pt x="8958" y="4282"/>
                  </a:cubicBezTo>
                  <a:cubicBezTo>
                    <a:pt x="8878" y="4139"/>
                    <a:pt x="8793" y="3994"/>
                    <a:pt x="8717" y="3844"/>
                  </a:cubicBezTo>
                  <a:cubicBezTo>
                    <a:pt x="8677" y="3767"/>
                    <a:pt x="8633" y="3690"/>
                    <a:pt x="8583" y="3617"/>
                  </a:cubicBezTo>
                  <a:cubicBezTo>
                    <a:pt x="8566" y="3593"/>
                    <a:pt x="8546" y="3570"/>
                    <a:pt x="8523" y="3546"/>
                  </a:cubicBezTo>
                  <a:cubicBezTo>
                    <a:pt x="8492" y="3513"/>
                    <a:pt x="8456" y="3486"/>
                    <a:pt x="8419" y="3463"/>
                  </a:cubicBezTo>
                  <a:lnTo>
                    <a:pt x="8399" y="3452"/>
                  </a:lnTo>
                  <a:cubicBezTo>
                    <a:pt x="8332" y="3412"/>
                    <a:pt x="8265" y="3379"/>
                    <a:pt x="8198" y="3339"/>
                  </a:cubicBezTo>
                  <a:cubicBezTo>
                    <a:pt x="8118" y="3296"/>
                    <a:pt x="8038" y="3256"/>
                    <a:pt x="7961" y="3212"/>
                  </a:cubicBezTo>
                  <a:cubicBezTo>
                    <a:pt x="7817" y="3128"/>
                    <a:pt x="7677" y="3051"/>
                    <a:pt x="7533" y="2968"/>
                  </a:cubicBezTo>
                  <a:cubicBezTo>
                    <a:pt x="7225" y="2787"/>
                    <a:pt x="6914" y="2603"/>
                    <a:pt x="6600" y="2426"/>
                  </a:cubicBezTo>
                  <a:cubicBezTo>
                    <a:pt x="6456" y="2342"/>
                    <a:pt x="6305" y="2272"/>
                    <a:pt x="6158" y="2188"/>
                  </a:cubicBezTo>
                  <a:cubicBezTo>
                    <a:pt x="6004" y="2105"/>
                    <a:pt x="5851" y="2018"/>
                    <a:pt x="5693" y="1931"/>
                  </a:cubicBezTo>
                  <a:cubicBezTo>
                    <a:pt x="5372" y="1757"/>
                    <a:pt x="5048" y="1583"/>
                    <a:pt x="4713" y="1426"/>
                  </a:cubicBezTo>
                  <a:cubicBezTo>
                    <a:pt x="4389" y="1276"/>
                    <a:pt x="4068" y="1125"/>
                    <a:pt x="3744" y="975"/>
                  </a:cubicBezTo>
                  <a:cubicBezTo>
                    <a:pt x="3403" y="817"/>
                    <a:pt x="3065" y="663"/>
                    <a:pt x="2724" y="510"/>
                  </a:cubicBezTo>
                  <a:cubicBezTo>
                    <a:pt x="2667" y="487"/>
                    <a:pt x="2606" y="459"/>
                    <a:pt x="2549" y="433"/>
                  </a:cubicBezTo>
                  <a:cubicBezTo>
                    <a:pt x="2469" y="396"/>
                    <a:pt x="2389" y="356"/>
                    <a:pt x="2309" y="322"/>
                  </a:cubicBezTo>
                  <a:cubicBezTo>
                    <a:pt x="2239" y="292"/>
                    <a:pt x="2171" y="266"/>
                    <a:pt x="2101" y="239"/>
                  </a:cubicBezTo>
                  <a:cubicBezTo>
                    <a:pt x="2031" y="206"/>
                    <a:pt x="1958" y="178"/>
                    <a:pt x="1884" y="149"/>
                  </a:cubicBezTo>
                  <a:cubicBezTo>
                    <a:pt x="1854" y="138"/>
                    <a:pt x="1824" y="125"/>
                    <a:pt x="1794" y="112"/>
                  </a:cubicBezTo>
                  <a:cubicBezTo>
                    <a:pt x="1754" y="98"/>
                    <a:pt x="1714" y="88"/>
                    <a:pt x="1670" y="75"/>
                  </a:cubicBezTo>
                  <a:cubicBezTo>
                    <a:pt x="1586" y="48"/>
                    <a:pt x="1499" y="28"/>
                    <a:pt x="1413" y="15"/>
                  </a:cubicBezTo>
                  <a:cubicBezTo>
                    <a:pt x="1373" y="8"/>
                    <a:pt x="1332" y="5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855867" y="840920"/>
              <a:ext cx="114756" cy="101268"/>
            </a:xfrm>
            <a:custGeom>
              <a:avLst/>
              <a:gdLst/>
              <a:ahLst/>
              <a:cxnLst/>
              <a:rect l="l" t="t" r="r" b="b"/>
              <a:pathLst>
                <a:path w="502" h="443" extrusionOk="0">
                  <a:moveTo>
                    <a:pt x="255" y="1"/>
                  </a:moveTo>
                  <a:cubicBezTo>
                    <a:pt x="179" y="1"/>
                    <a:pt x="104" y="40"/>
                    <a:pt x="64" y="109"/>
                  </a:cubicBezTo>
                  <a:cubicBezTo>
                    <a:pt x="0" y="212"/>
                    <a:pt x="37" y="346"/>
                    <a:pt x="137" y="410"/>
                  </a:cubicBezTo>
                  <a:cubicBezTo>
                    <a:pt x="172" y="432"/>
                    <a:pt x="211" y="443"/>
                    <a:pt x="249" y="443"/>
                  </a:cubicBezTo>
                  <a:cubicBezTo>
                    <a:pt x="325" y="443"/>
                    <a:pt x="400" y="403"/>
                    <a:pt x="442" y="336"/>
                  </a:cubicBezTo>
                  <a:cubicBezTo>
                    <a:pt x="502" y="229"/>
                    <a:pt x="468" y="95"/>
                    <a:pt x="365" y="32"/>
                  </a:cubicBezTo>
                  <a:cubicBezTo>
                    <a:pt x="331" y="11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3239452" y="1058770"/>
              <a:ext cx="114299" cy="100125"/>
            </a:xfrm>
            <a:custGeom>
              <a:avLst/>
              <a:gdLst/>
              <a:ahLst/>
              <a:cxnLst/>
              <a:rect l="l" t="t" r="r" b="b"/>
              <a:pathLst>
                <a:path w="500" h="438" extrusionOk="0">
                  <a:moveTo>
                    <a:pt x="251" y="0"/>
                  </a:moveTo>
                  <a:cubicBezTo>
                    <a:pt x="175" y="0"/>
                    <a:pt x="101" y="39"/>
                    <a:pt x="61" y="105"/>
                  </a:cubicBezTo>
                  <a:cubicBezTo>
                    <a:pt x="1" y="209"/>
                    <a:pt x="38" y="343"/>
                    <a:pt x="138" y="406"/>
                  </a:cubicBezTo>
                  <a:cubicBezTo>
                    <a:pt x="172" y="428"/>
                    <a:pt x="210" y="438"/>
                    <a:pt x="248" y="438"/>
                  </a:cubicBezTo>
                  <a:cubicBezTo>
                    <a:pt x="322" y="438"/>
                    <a:pt x="396" y="400"/>
                    <a:pt x="436" y="333"/>
                  </a:cubicBezTo>
                  <a:cubicBezTo>
                    <a:pt x="499" y="229"/>
                    <a:pt x="462" y="96"/>
                    <a:pt x="362" y="32"/>
                  </a:cubicBezTo>
                  <a:cubicBezTo>
                    <a:pt x="328" y="11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033029" y="930300"/>
              <a:ext cx="102183" cy="92352"/>
            </a:xfrm>
            <a:custGeom>
              <a:avLst/>
              <a:gdLst/>
              <a:ahLst/>
              <a:cxnLst/>
              <a:rect l="l" t="t" r="r" b="b"/>
              <a:pathLst>
                <a:path w="447" h="404" extrusionOk="0">
                  <a:moveTo>
                    <a:pt x="75" y="0"/>
                  </a:moveTo>
                  <a:cubicBezTo>
                    <a:pt x="63" y="0"/>
                    <a:pt x="51" y="2"/>
                    <a:pt x="41" y="8"/>
                  </a:cubicBezTo>
                  <a:cubicBezTo>
                    <a:pt x="25" y="19"/>
                    <a:pt x="14" y="32"/>
                    <a:pt x="8" y="53"/>
                  </a:cubicBezTo>
                  <a:cubicBezTo>
                    <a:pt x="1" y="69"/>
                    <a:pt x="5" y="85"/>
                    <a:pt x="14" y="106"/>
                  </a:cubicBezTo>
                  <a:cubicBezTo>
                    <a:pt x="34" y="156"/>
                    <a:pt x="58" y="209"/>
                    <a:pt x="81" y="260"/>
                  </a:cubicBezTo>
                  <a:cubicBezTo>
                    <a:pt x="91" y="280"/>
                    <a:pt x="105" y="300"/>
                    <a:pt x="115" y="317"/>
                  </a:cubicBezTo>
                  <a:cubicBezTo>
                    <a:pt x="135" y="346"/>
                    <a:pt x="158" y="374"/>
                    <a:pt x="188" y="386"/>
                  </a:cubicBezTo>
                  <a:cubicBezTo>
                    <a:pt x="213" y="399"/>
                    <a:pt x="237" y="404"/>
                    <a:pt x="262" y="404"/>
                  </a:cubicBezTo>
                  <a:cubicBezTo>
                    <a:pt x="304" y="404"/>
                    <a:pt x="345" y="390"/>
                    <a:pt x="386" y="377"/>
                  </a:cubicBezTo>
                  <a:cubicBezTo>
                    <a:pt x="422" y="366"/>
                    <a:pt x="446" y="329"/>
                    <a:pt x="436" y="293"/>
                  </a:cubicBezTo>
                  <a:cubicBezTo>
                    <a:pt x="432" y="273"/>
                    <a:pt x="422" y="256"/>
                    <a:pt x="406" y="249"/>
                  </a:cubicBezTo>
                  <a:cubicBezTo>
                    <a:pt x="394" y="242"/>
                    <a:pt x="380" y="237"/>
                    <a:pt x="367" y="237"/>
                  </a:cubicBezTo>
                  <a:cubicBezTo>
                    <a:pt x="362" y="237"/>
                    <a:pt x="357" y="238"/>
                    <a:pt x="352" y="240"/>
                  </a:cubicBezTo>
                  <a:cubicBezTo>
                    <a:pt x="326" y="249"/>
                    <a:pt x="298" y="260"/>
                    <a:pt x="269" y="266"/>
                  </a:cubicBezTo>
                  <a:lnTo>
                    <a:pt x="252" y="266"/>
                  </a:lnTo>
                  <a:lnTo>
                    <a:pt x="252" y="263"/>
                  </a:lnTo>
                  <a:lnTo>
                    <a:pt x="238" y="249"/>
                  </a:lnTo>
                  <a:cubicBezTo>
                    <a:pt x="215" y="216"/>
                    <a:pt x="198" y="179"/>
                    <a:pt x="181" y="146"/>
                  </a:cubicBezTo>
                  <a:cubicBezTo>
                    <a:pt x="165" y="109"/>
                    <a:pt x="151" y="73"/>
                    <a:pt x="138" y="39"/>
                  </a:cubicBezTo>
                  <a:cubicBezTo>
                    <a:pt x="135" y="25"/>
                    <a:pt x="125" y="19"/>
                    <a:pt x="115" y="12"/>
                  </a:cubicBezTo>
                  <a:lnTo>
                    <a:pt x="95" y="2"/>
                  </a:lnTo>
                  <a:cubicBezTo>
                    <a:pt x="88" y="1"/>
                    <a:pt x="8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26"/>
          <p:cNvGrpSpPr/>
          <p:nvPr/>
        </p:nvGrpSpPr>
        <p:grpSpPr>
          <a:xfrm>
            <a:off x="8330685" y="3129822"/>
            <a:ext cx="155484" cy="175100"/>
            <a:chOff x="3655550" y="2257032"/>
            <a:chExt cx="192526" cy="161920"/>
          </a:xfrm>
        </p:grpSpPr>
        <p:sp>
          <p:nvSpPr>
            <p:cNvPr id="794" name="Google Shape;794;p26"/>
            <p:cNvSpPr/>
            <p:nvPr/>
          </p:nvSpPr>
          <p:spPr>
            <a:xfrm>
              <a:off x="3655550" y="2331503"/>
              <a:ext cx="192526" cy="31876"/>
            </a:xfrm>
            <a:custGeom>
              <a:avLst/>
              <a:gdLst/>
              <a:ahLst/>
              <a:cxnLst/>
              <a:rect l="l" t="t" r="r" b="b"/>
              <a:pathLst>
                <a:path w="1365" h="226" extrusionOk="0">
                  <a:moveTo>
                    <a:pt x="967" y="1"/>
                  </a:moveTo>
                  <a:cubicBezTo>
                    <a:pt x="936" y="1"/>
                    <a:pt x="906" y="1"/>
                    <a:pt x="876" y="5"/>
                  </a:cubicBezTo>
                  <a:cubicBezTo>
                    <a:pt x="800" y="8"/>
                    <a:pt x="719" y="15"/>
                    <a:pt x="642" y="18"/>
                  </a:cubicBezTo>
                  <a:cubicBezTo>
                    <a:pt x="458" y="31"/>
                    <a:pt x="274" y="31"/>
                    <a:pt x="93" y="35"/>
                  </a:cubicBezTo>
                  <a:cubicBezTo>
                    <a:pt x="40" y="35"/>
                    <a:pt x="0" y="85"/>
                    <a:pt x="3" y="135"/>
                  </a:cubicBezTo>
                  <a:cubicBezTo>
                    <a:pt x="3" y="186"/>
                    <a:pt x="50" y="226"/>
                    <a:pt x="100" y="226"/>
                  </a:cubicBezTo>
                  <a:cubicBezTo>
                    <a:pt x="311" y="222"/>
                    <a:pt x="519" y="218"/>
                    <a:pt x="726" y="209"/>
                  </a:cubicBezTo>
                  <a:cubicBezTo>
                    <a:pt x="789" y="207"/>
                    <a:pt x="854" y="204"/>
                    <a:pt x="918" y="204"/>
                  </a:cubicBezTo>
                  <a:cubicBezTo>
                    <a:pt x="946" y="204"/>
                    <a:pt x="973" y="204"/>
                    <a:pt x="1000" y="206"/>
                  </a:cubicBezTo>
                  <a:cubicBezTo>
                    <a:pt x="1047" y="206"/>
                    <a:pt x="1093" y="212"/>
                    <a:pt x="1141" y="212"/>
                  </a:cubicBezTo>
                  <a:lnTo>
                    <a:pt x="1204" y="212"/>
                  </a:lnTo>
                  <a:cubicBezTo>
                    <a:pt x="1234" y="212"/>
                    <a:pt x="1268" y="212"/>
                    <a:pt x="1294" y="198"/>
                  </a:cubicBezTo>
                  <a:cubicBezTo>
                    <a:pt x="1311" y="195"/>
                    <a:pt x="1325" y="186"/>
                    <a:pt x="1334" y="175"/>
                  </a:cubicBezTo>
                  <a:cubicBezTo>
                    <a:pt x="1345" y="161"/>
                    <a:pt x="1351" y="149"/>
                    <a:pt x="1354" y="135"/>
                  </a:cubicBezTo>
                  <a:cubicBezTo>
                    <a:pt x="1365" y="98"/>
                    <a:pt x="1348" y="51"/>
                    <a:pt x="1311" y="35"/>
                  </a:cubicBezTo>
                  <a:cubicBezTo>
                    <a:pt x="1294" y="28"/>
                    <a:pt x="1274" y="21"/>
                    <a:pt x="1254" y="18"/>
                  </a:cubicBezTo>
                  <a:cubicBezTo>
                    <a:pt x="1234" y="15"/>
                    <a:pt x="1214" y="15"/>
                    <a:pt x="1190" y="15"/>
                  </a:cubicBezTo>
                  <a:cubicBezTo>
                    <a:pt x="1164" y="11"/>
                    <a:pt x="1137" y="11"/>
                    <a:pt x="1107" y="8"/>
                  </a:cubicBezTo>
                  <a:cubicBezTo>
                    <a:pt x="1070" y="5"/>
                    <a:pt x="1033" y="1"/>
                    <a:pt x="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3735240" y="2257032"/>
              <a:ext cx="38223" cy="161920"/>
            </a:xfrm>
            <a:custGeom>
              <a:avLst/>
              <a:gdLst/>
              <a:ahLst/>
              <a:cxnLst/>
              <a:rect l="l" t="t" r="r" b="b"/>
              <a:pathLst>
                <a:path w="271" h="1148" extrusionOk="0">
                  <a:moveTo>
                    <a:pt x="114" y="1"/>
                  </a:moveTo>
                  <a:cubicBezTo>
                    <a:pt x="57" y="1"/>
                    <a:pt x="0" y="55"/>
                    <a:pt x="10" y="118"/>
                  </a:cubicBezTo>
                  <a:cubicBezTo>
                    <a:pt x="17" y="198"/>
                    <a:pt x="23" y="278"/>
                    <a:pt x="27" y="359"/>
                  </a:cubicBezTo>
                  <a:cubicBezTo>
                    <a:pt x="30" y="433"/>
                    <a:pt x="30" y="509"/>
                    <a:pt x="37" y="583"/>
                  </a:cubicBezTo>
                  <a:cubicBezTo>
                    <a:pt x="40" y="657"/>
                    <a:pt x="34" y="726"/>
                    <a:pt x="30" y="800"/>
                  </a:cubicBezTo>
                  <a:cubicBezTo>
                    <a:pt x="27" y="834"/>
                    <a:pt x="23" y="870"/>
                    <a:pt x="23" y="904"/>
                  </a:cubicBezTo>
                  <a:cubicBezTo>
                    <a:pt x="20" y="947"/>
                    <a:pt x="23" y="987"/>
                    <a:pt x="20" y="1031"/>
                  </a:cubicBezTo>
                  <a:cubicBezTo>
                    <a:pt x="20" y="1096"/>
                    <a:pt x="83" y="1148"/>
                    <a:pt x="145" y="1148"/>
                  </a:cubicBezTo>
                  <a:cubicBezTo>
                    <a:pt x="147" y="1148"/>
                    <a:pt x="148" y="1148"/>
                    <a:pt x="150" y="1148"/>
                  </a:cubicBezTo>
                  <a:cubicBezTo>
                    <a:pt x="218" y="1148"/>
                    <a:pt x="271" y="1088"/>
                    <a:pt x="267" y="1021"/>
                  </a:cubicBezTo>
                  <a:cubicBezTo>
                    <a:pt x="267" y="981"/>
                    <a:pt x="261" y="941"/>
                    <a:pt x="261" y="904"/>
                  </a:cubicBezTo>
                  <a:cubicBezTo>
                    <a:pt x="258" y="864"/>
                    <a:pt x="258" y="827"/>
                    <a:pt x="258" y="790"/>
                  </a:cubicBezTo>
                  <a:cubicBezTo>
                    <a:pt x="258" y="754"/>
                    <a:pt x="261" y="720"/>
                    <a:pt x="261" y="686"/>
                  </a:cubicBezTo>
                  <a:cubicBezTo>
                    <a:pt x="261" y="649"/>
                    <a:pt x="258" y="609"/>
                    <a:pt x="255" y="573"/>
                  </a:cubicBezTo>
                  <a:cubicBezTo>
                    <a:pt x="251" y="496"/>
                    <a:pt x="255" y="422"/>
                    <a:pt x="251" y="348"/>
                  </a:cubicBezTo>
                  <a:cubicBezTo>
                    <a:pt x="247" y="268"/>
                    <a:pt x="241" y="188"/>
                    <a:pt x="231" y="104"/>
                  </a:cubicBezTo>
                  <a:cubicBezTo>
                    <a:pt x="227" y="78"/>
                    <a:pt x="218" y="51"/>
                    <a:pt x="194" y="31"/>
                  </a:cubicBezTo>
                  <a:cubicBezTo>
                    <a:pt x="174" y="11"/>
                    <a:pt x="147" y="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6"/>
          <p:cNvGrpSpPr/>
          <p:nvPr/>
        </p:nvGrpSpPr>
        <p:grpSpPr>
          <a:xfrm rot="20717136">
            <a:off x="895991" y="1404372"/>
            <a:ext cx="2045348" cy="2811000"/>
            <a:chOff x="1322550" y="2267825"/>
            <a:chExt cx="524325" cy="720600"/>
          </a:xfrm>
        </p:grpSpPr>
        <p:sp>
          <p:nvSpPr>
            <p:cNvPr id="809" name="Google Shape;809;p26"/>
            <p:cNvSpPr/>
            <p:nvPr/>
          </p:nvSpPr>
          <p:spPr>
            <a:xfrm>
              <a:off x="1583125" y="2267825"/>
              <a:ext cx="41275" cy="81450"/>
            </a:xfrm>
            <a:custGeom>
              <a:avLst/>
              <a:gdLst/>
              <a:ahLst/>
              <a:cxnLst/>
              <a:rect l="l" t="t" r="r" b="b"/>
              <a:pathLst>
                <a:path w="1651" h="3258" extrusionOk="0">
                  <a:moveTo>
                    <a:pt x="939" y="0"/>
                  </a:moveTo>
                  <a:cubicBezTo>
                    <a:pt x="756" y="0"/>
                    <a:pt x="579" y="71"/>
                    <a:pt x="450" y="201"/>
                  </a:cubicBezTo>
                  <a:cubicBezTo>
                    <a:pt x="412" y="248"/>
                    <a:pt x="379" y="296"/>
                    <a:pt x="341" y="341"/>
                  </a:cubicBezTo>
                  <a:cubicBezTo>
                    <a:pt x="280" y="449"/>
                    <a:pt x="249" y="565"/>
                    <a:pt x="249" y="691"/>
                  </a:cubicBezTo>
                  <a:cubicBezTo>
                    <a:pt x="239" y="752"/>
                    <a:pt x="232" y="817"/>
                    <a:pt x="225" y="878"/>
                  </a:cubicBezTo>
                  <a:cubicBezTo>
                    <a:pt x="211" y="953"/>
                    <a:pt x="198" y="1031"/>
                    <a:pt x="184" y="1106"/>
                  </a:cubicBezTo>
                  <a:cubicBezTo>
                    <a:pt x="150" y="1272"/>
                    <a:pt x="134" y="1439"/>
                    <a:pt x="109" y="1606"/>
                  </a:cubicBezTo>
                  <a:cubicBezTo>
                    <a:pt x="86" y="1796"/>
                    <a:pt x="86" y="1987"/>
                    <a:pt x="65" y="2178"/>
                  </a:cubicBezTo>
                  <a:cubicBezTo>
                    <a:pt x="59" y="2218"/>
                    <a:pt x="52" y="2255"/>
                    <a:pt x="45" y="2296"/>
                  </a:cubicBezTo>
                  <a:cubicBezTo>
                    <a:pt x="24" y="2382"/>
                    <a:pt x="1" y="2476"/>
                    <a:pt x="1" y="2561"/>
                  </a:cubicBezTo>
                  <a:cubicBezTo>
                    <a:pt x="1" y="2691"/>
                    <a:pt x="38" y="2834"/>
                    <a:pt x="106" y="2943"/>
                  </a:cubicBezTo>
                  <a:cubicBezTo>
                    <a:pt x="191" y="3085"/>
                    <a:pt x="324" y="3191"/>
                    <a:pt x="484" y="3235"/>
                  </a:cubicBezTo>
                  <a:cubicBezTo>
                    <a:pt x="539" y="3250"/>
                    <a:pt x="593" y="3258"/>
                    <a:pt x="646" y="3258"/>
                  </a:cubicBezTo>
                  <a:cubicBezTo>
                    <a:pt x="759" y="3258"/>
                    <a:pt x="868" y="3226"/>
                    <a:pt x="974" y="3170"/>
                  </a:cubicBezTo>
                  <a:cubicBezTo>
                    <a:pt x="1205" y="3051"/>
                    <a:pt x="1307" y="2806"/>
                    <a:pt x="1385" y="2572"/>
                  </a:cubicBezTo>
                  <a:cubicBezTo>
                    <a:pt x="1436" y="2418"/>
                    <a:pt x="1450" y="2249"/>
                    <a:pt x="1470" y="2089"/>
                  </a:cubicBezTo>
                  <a:cubicBezTo>
                    <a:pt x="1494" y="1875"/>
                    <a:pt x="1504" y="1660"/>
                    <a:pt x="1528" y="1446"/>
                  </a:cubicBezTo>
                  <a:cubicBezTo>
                    <a:pt x="1566" y="1194"/>
                    <a:pt x="1603" y="942"/>
                    <a:pt x="1630" y="691"/>
                  </a:cubicBezTo>
                  <a:cubicBezTo>
                    <a:pt x="1651" y="517"/>
                    <a:pt x="1545" y="320"/>
                    <a:pt x="1426" y="201"/>
                  </a:cubicBezTo>
                  <a:cubicBezTo>
                    <a:pt x="1300" y="71"/>
                    <a:pt x="1120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322550" y="2392250"/>
              <a:ext cx="69525" cy="62575"/>
            </a:xfrm>
            <a:custGeom>
              <a:avLst/>
              <a:gdLst/>
              <a:ahLst/>
              <a:cxnLst/>
              <a:rect l="l" t="t" r="r" b="b"/>
              <a:pathLst>
                <a:path w="2781" h="2503" extrusionOk="0">
                  <a:moveTo>
                    <a:pt x="790" y="0"/>
                  </a:moveTo>
                  <a:cubicBezTo>
                    <a:pt x="671" y="0"/>
                    <a:pt x="548" y="30"/>
                    <a:pt x="440" y="95"/>
                  </a:cubicBezTo>
                  <a:cubicBezTo>
                    <a:pt x="110" y="289"/>
                    <a:pt x="1" y="721"/>
                    <a:pt x="192" y="1051"/>
                  </a:cubicBezTo>
                  <a:cubicBezTo>
                    <a:pt x="379" y="1385"/>
                    <a:pt x="572" y="1714"/>
                    <a:pt x="872" y="1959"/>
                  </a:cubicBezTo>
                  <a:cubicBezTo>
                    <a:pt x="1035" y="2088"/>
                    <a:pt x="1202" y="2208"/>
                    <a:pt x="1393" y="2289"/>
                  </a:cubicBezTo>
                  <a:cubicBezTo>
                    <a:pt x="1518" y="2344"/>
                    <a:pt x="1641" y="2398"/>
                    <a:pt x="1773" y="2435"/>
                  </a:cubicBezTo>
                  <a:cubicBezTo>
                    <a:pt x="1858" y="2456"/>
                    <a:pt x="1947" y="2462"/>
                    <a:pt x="2032" y="2479"/>
                  </a:cubicBezTo>
                  <a:cubicBezTo>
                    <a:pt x="2083" y="2495"/>
                    <a:pt x="2134" y="2503"/>
                    <a:pt x="2185" y="2503"/>
                  </a:cubicBezTo>
                  <a:cubicBezTo>
                    <a:pt x="2236" y="2503"/>
                    <a:pt x="2287" y="2495"/>
                    <a:pt x="2338" y="2479"/>
                  </a:cubicBezTo>
                  <a:cubicBezTo>
                    <a:pt x="2481" y="2442"/>
                    <a:pt x="2607" y="2347"/>
                    <a:pt x="2682" y="2217"/>
                  </a:cubicBezTo>
                  <a:cubicBezTo>
                    <a:pt x="2760" y="2085"/>
                    <a:pt x="2780" y="1922"/>
                    <a:pt x="2740" y="1772"/>
                  </a:cubicBezTo>
                  <a:cubicBezTo>
                    <a:pt x="2699" y="1622"/>
                    <a:pt x="2603" y="1517"/>
                    <a:pt x="2474" y="1429"/>
                  </a:cubicBezTo>
                  <a:cubicBezTo>
                    <a:pt x="2372" y="1357"/>
                    <a:pt x="2273" y="1279"/>
                    <a:pt x="2168" y="1204"/>
                  </a:cubicBezTo>
                  <a:cubicBezTo>
                    <a:pt x="2090" y="1150"/>
                    <a:pt x="2011" y="1092"/>
                    <a:pt x="1936" y="1034"/>
                  </a:cubicBezTo>
                  <a:cubicBezTo>
                    <a:pt x="1838" y="956"/>
                    <a:pt x="1746" y="874"/>
                    <a:pt x="1664" y="782"/>
                  </a:cubicBezTo>
                  <a:cubicBezTo>
                    <a:pt x="1566" y="643"/>
                    <a:pt x="1484" y="493"/>
                    <a:pt x="1399" y="347"/>
                  </a:cubicBezTo>
                  <a:cubicBezTo>
                    <a:pt x="1273" y="123"/>
                    <a:pt x="1032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1387875" y="2414925"/>
              <a:ext cx="438075" cy="477050"/>
            </a:xfrm>
            <a:custGeom>
              <a:avLst/>
              <a:gdLst/>
              <a:ahLst/>
              <a:cxnLst/>
              <a:rect l="l" t="t" r="r" b="b"/>
              <a:pathLst>
                <a:path w="17523" h="19082" extrusionOk="0">
                  <a:moveTo>
                    <a:pt x="8168" y="1"/>
                  </a:moveTo>
                  <a:cubicBezTo>
                    <a:pt x="7862" y="1"/>
                    <a:pt x="7525" y="21"/>
                    <a:pt x="7113" y="62"/>
                  </a:cubicBezTo>
                  <a:cubicBezTo>
                    <a:pt x="7018" y="73"/>
                    <a:pt x="6923" y="86"/>
                    <a:pt x="6828" y="96"/>
                  </a:cubicBezTo>
                  <a:lnTo>
                    <a:pt x="6784" y="103"/>
                  </a:lnTo>
                  <a:cubicBezTo>
                    <a:pt x="6589" y="127"/>
                    <a:pt x="6409" y="147"/>
                    <a:pt x="6225" y="205"/>
                  </a:cubicBezTo>
                  <a:cubicBezTo>
                    <a:pt x="6157" y="229"/>
                    <a:pt x="6086" y="260"/>
                    <a:pt x="6018" y="287"/>
                  </a:cubicBezTo>
                  <a:lnTo>
                    <a:pt x="5991" y="297"/>
                  </a:lnTo>
                  <a:lnTo>
                    <a:pt x="5960" y="310"/>
                  </a:lnTo>
                  <a:cubicBezTo>
                    <a:pt x="5726" y="409"/>
                    <a:pt x="5481" y="508"/>
                    <a:pt x="5253" y="624"/>
                  </a:cubicBezTo>
                  <a:cubicBezTo>
                    <a:pt x="4796" y="852"/>
                    <a:pt x="4396" y="1164"/>
                    <a:pt x="4008" y="1467"/>
                  </a:cubicBezTo>
                  <a:cubicBezTo>
                    <a:pt x="3742" y="1675"/>
                    <a:pt x="3490" y="1910"/>
                    <a:pt x="3249" y="2134"/>
                  </a:cubicBezTo>
                  <a:cubicBezTo>
                    <a:pt x="3171" y="2205"/>
                    <a:pt x="3093" y="2277"/>
                    <a:pt x="3018" y="2348"/>
                  </a:cubicBezTo>
                  <a:cubicBezTo>
                    <a:pt x="2977" y="2386"/>
                    <a:pt x="2936" y="2420"/>
                    <a:pt x="2898" y="2457"/>
                  </a:cubicBezTo>
                  <a:cubicBezTo>
                    <a:pt x="2769" y="2569"/>
                    <a:pt x="2640" y="2685"/>
                    <a:pt x="2524" y="2814"/>
                  </a:cubicBezTo>
                  <a:cubicBezTo>
                    <a:pt x="2347" y="3001"/>
                    <a:pt x="2171" y="3216"/>
                    <a:pt x="1970" y="3481"/>
                  </a:cubicBezTo>
                  <a:lnTo>
                    <a:pt x="1865" y="3613"/>
                  </a:lnTo>
                  <a:cubicBezTo>
                    <a:pt x="1653" y="3886"/>
                    <a:pt x="1433" y="4165"/>
                    <a:pt x="1225" y="4447"/>
                  </a:cubicBezTo>
                  <a:cubicBezTo>
                    <a:pt x="1102" y="4621"/>
                    <a:pt x="1004" y="4777"/>
                    <a:pt x="929" y="4930"/>
                  </a:cubicBezTo>
                  <a:cubicBezTo>
                    <a:pt x="816" y="5152"/>
                    <a:pt x="728" y="5383"/>
                    <a:pt x="643" y="5610"/>
                  </a:cubicBezTo>
                  <a:lnTo>
                    <a:pt x="606" y="5706"/>
                  </a:lnTo>
                  <a:cubicBezTo>
                    <a:pt x="579" y="5777"/>
                    <a:pt x="551" y="5852"/>
                    <a:pt x="521" y="5923"/>
                  </a:cubicBezTo>
                  <a:cubicBezTo>
                    <a:pt x="425" y="6168"/>
                    <a:pt x="327" y="6420"/>
                    <a:pt x="262" y="6675"/>
                  </a:cubicBezTo>
                  <a:cubicBezTo>
                    <a:pt x="174" y="7029"/>
                    <a:pt x="147" y="7400"/>
                    <a:pt x="123" y="7760"/>
                  </a:cubicBezTo>
                  <a:cubicBezTo>
                    <a:pt x="116" y="7852"/>
                    <a:pt x="113" y="7940"/>
                    <a:pt x="102" y="8033"/>
                  </a:cubicBezTo>
                  <a:cubicBezTo>
                    <a:pt x="99" y="8104"/>
                    <a:pt x="92" y="8176"/>
                    <a:pt x="89" y="8250"/>
                  </a:cubicBezTo>
                  <a:cubicBezTo>
                    <a:pt x="82" y="8356"/>
                    <a:pt x="75" y="8468"/>
                    <a:pt x="65" y="8576"/>
                  </a:cubicBezTo>
                  <a:cubicBezTo>
                    <a:pt x="45" y="8785"/>
                    <a:pt x="31" y="8975"/>
                    <a:pt x="28" y="9162"/>
                  </a:cubicBezTo>
                  <a:lnTo>
                    <a:pt x="25" y="9206"/>
                  </a:lnTo>
                  <a:cubicBezTo>
                    <a:pt x="14" y="9543"/>
                    <a:pt x="0" y="9893"/>
                    <a:pt x="25" y="10234"/>
                  </a:cubicBezTo>
                  <a:cubicBezTo>
                    <a:pt x="52" y="10666"/>
                    <a:pt x="82" y="11155"/>
                    <a:pt x="163" y="11631"/>
                  </a:cubicBezTo>
                  <a:cubicBezTo>
                    <a:pt x="238" y="12074"/>
                    <a:pt x="480" y="12471"/>
                    <a:pt x="705" y="12798"/>
                  </a:cubicBezTo>
                  <a:cubicBezTo>
                    <a:pt x="926" y="13118"/>
                    <a:pt x="1221" y="13533"/>
                    <a:pt x="1562" y="13908"/>
                  </a:cubicBezTo>
                  <a:cubicBezTo>
                    <a:pt x="1694" y="14050"/>
                    <a:pt x="1827" y="14186"/>
                    <a:pt x="1956" y="14308"/>
                  </a:cubicBezTo>
                  <a:cubicBezTo>
                    <a:pt x="2198" y="14530"/>
                    <a:pt x="2457" y="14724"/>
                    <a:pt x="2657" y="14863"/>
                  </a:cubicBezTo>
                  <a:cubicBezTo>
                    <a:pt x="2769" y="14944"/>
                    <a:pt x="2898" y="15016"/>
                    <a:pt x="3021" y="15084"/>
                  </a:cubicBezTo>
                  <a:cubicBezTo>
                    <a:pt x="3058" y="15108"/>
                    <a:pt x="3096" y="15128"/>
                    <a:pt x="3133" y="15148"/>
                  </a:cubicBezTo>
                  <a:cubicBezTo>
                    <a:pt x="3256" y="15220"/>
                    <a:pt x="3388" y="15288"/>
                    <a:pt x="3515" y="15353"/>
                  </a:cubicBezTo>
                  <a:lnTo>
                    <a:pt x="3640" y="15418"/>
                  </a:lnTo>
                  <a:cubicBezTo>
                    <a:pt x="4076" y="15646"/>
                    <a:pt x="4511" y="15819"/>
                    <a:pt x="4939" y="15938"/>
                  </a:cubicBezTo>
                  <a:cubicBezTo>
                    <a:pt x="5103" y="15982"/>
                    <a:pt x="5273" y="16020"/>
                    <a:pt x="5437" y="16054"/>
                  </a:cubicBezTo>
                  <a:cubicBezTo>
                    <a:pt x="5610" y="16095"/>
                    <a:pt x="5790" y="16132"/>
                    <a:pt x="5964" y="16183"/>
                  </a:cubicBezTo>
                  <a:cubicBezTo>
                    <a:pt x="6028" y="16200"/>
                    <a:pt x="6090" y="16217"/>
                    <a:pt x="6154" y="16234"/>
                  </a:cubicBezTo>
                  <a:cubicBezTo>
                    <a:pt x="6368" y="16291"/>
                    <a:pt x="6589" y="16353"/>
                    <a:pt x="6801" y="16431"/>
                  </a:cubicBezTo>
                  <a:cubicBezTo>
                    <a:pt x="6913" y="16486"/>
                    <a:pt x="7015" y="16544"/>
                    <a:pt x="7110" y="16605"/>
                  </a:cubicBezTo>
                  <a:cubicBezTo>
                    <a:pt x="7202" y="16693"/>
                    <a:pt x="7300" y="16795"/>
                    <a:pt x="7402" y="16921"/>
                  </a:cubicBezTo>
                  <a:cubicBezTo>
                    <a:pt x="7440" y="16976"/>
                    <a:pt x="7474" y="17026"/>
                    <a:pt x="7501" y="17081"/>
                  </a:cubicBezTo>
                  <a:cubicBezTo>
                    <a:pt x="7556" y="17227"/>
                    <a:pt x="7603" y="17390"/>
                    <a:pt x="7651" y="17571"/>
                  </a:cubicBezTo>
                  <a:cubicBezTo>
                    <a:pt x="7671" y="17649"/>
                    <a:pt x="7688" y="17727"/>
                    <a:pt x="7709" y="17806"/>
                  </a:cubicBezTo>
                  <a:lnTo>
                    <a:pt x="7726" y="17888"/>
                  </a:lnTo>
                  <a:lnTo>
                    <a:pt x="7746" y="17962"/>
                  </a:lnTo>
                  <a:lnTo>
                    <a:pt x="7763" y="18040"/>
                  </a:lnTo>
                  <a:cubicBezTo>
                    <a:pt x="7790" y="18153"/>
                    <a:pt x="7848" y="18268"/>
                    <a:pt x="7886" y="18346"/>
                  </a:cubicBezTo>
                  <a:cubicBezTo>
                    <a:pt x="7988" y="18550"/>
                    <a:pt x="8140" y="18679"/>
                    <a:pt x="8294" y="18789"/>
                  </a:cubicBezTo>
                  <a:cubicBezTo>
                    <a:pt x="8443" y="18891"/>
                    <a:pt x="8641" y="18965"/>
                    <a:pt x="8903" y="19006"/>
                  </a:cubicBezTo>
                  <a:cubicBezTo>
                    <a:pt x="9032" y="19026"/>
                    <a:pt x="9175" y="19047"/>
                    <a:pt x="9321" y="19064"/>
                  </a:cubicBezTo>
                  <a:cubicBezTo>
                    <a:pt x="9440" y="19075"/>
                    <a:pt x="9552" y="19081"/>
                    <a:pt x="9661" y="19081"/>
                  </a:cubicBezTo>
                  <a:lnTo>
                    <a:pt x="9702" y="19081"/>
                  </a:lnTo>
                  <a:cubicBezTo>
                    <a:pt x="9916" y="19078"/>
                    <a:pt x="10134" y="19040"/>
                    <a:pt x="10341" y="19003"/>
                  </a:cubicBezTo>
                  <a:cubicBezTo>
                    <a:pt x="10470" y="18979"/>
                    <a:pt x="10586" y="18924"/>
                    <a:pt x="10709" y="18870"/>
                  </a:cubicBezTo>
                  <a:lnTo>
                    <a:pt x="10719" y="18863"/>
                  </a:lnTo>
                  <a:cubicBezTo>
                    <a:pt x="10736" y="18857"/>
                    <a:pt x="10750" y="18847"/>
                    <a:pt x="10764" y="18833"/>
                  </a:cubicBezTo>
                  <a:lnTo>
                    <a:pt x="10777" y="18822"/>
                  </a:lnTo>
                  <a:cubicBezTo>
                    <a:pt x="10855" y="18778"/>
                    <a:pt x="10927" y="18720"/>
                    <a:pt x="10985" y="18652"/>
                  </a:cubicBezTo>
                  <a:cubicBezTo>
                    <a:pt x="11015" y="18622"/>
                    <a:pt x="11046" y="18585"/>
                    <a:pt x="11076" y="18541"/>
                  </a:cubicBezTo>
                  <a:cubicBezTo>
                    <a:pt x="11280" y="18537"/>
                    <a:pt x="11481" y="18452"/>
                    <a:pt x="11624" y="18309"/>
                  </a:cubicBezTo>
                  <a:cubicBezTo>
                    <a:pt x="11753" y="18180"/>
                    <a:pt x="11875" y="17955"/>
                    <a:pt x="11858" y="17748"/>
                  </a:cubicBezTo>
                  <a:cubicBezTo>
                    <a:pt x="11838" y="17536"/>
                    <a:pt x="11822" y="17326"/>
                    <a:pt x="11801" y="17112"/>
                  </a:cubicBezTo>
                  <a:cubicBezTo>
                    <a:pt x="11784" y="16900"/>
                    <a:pt x="11764" y="16690"/>
                    <a:pt x="11746" y="16479"/>
                  </a:cubicBezTo>
                  <a:cubicBezTo>
                    <a:pt x="11720" y="16189"/>
                    <a:pt x="11695" y="15853"/>
                    <a:pt x="11715" y="15523"/>
                  </a:cubicBezTo>
                  <a:cubicBezTo>
                    <a:pt x="11764" y="15285"/>
                    <a:pt x="11849" y="15064"/>
                    <a:pt x="11930" y="14859"/>
                  </a:cubicBezTo>
                  <a:cubicBezTo>
                    <a:pt x="11947" y="14819"/>
                    <a:pt x="11964" y="14785"/>
                    <a:pt x="11985" y="14754"/>
                  </a:cubicBezTo>
                  <a:cubicBezTo>
                    <a:pt x="12083" y="14649"/>
                    <a:pt x="12199" y="14561"/>
                    <a:pt x="12304" y="14475"/>
                  </a:cubicBezTo>
                  <a:cubicBezTo>
                    <a:pt x="12447" y="14370"/>
                    <a:pt x="12597" y="14268"/>
                    <a:pt x="12743" y="14169"/>
                  </a:cubicBezTo>
                  <a:cubicBezTo>
                    <a:pt x="12842" y="14104"/>
                    <a:pt x="12940" y="14037"/>
                    <a:pt x="13039" y="13969"/>
                  </a:cubicBezTo>
                  <a:cubicBezTo>
                    <a:pt x="13315" y="13774"/>
                    <a:pt x="13627" y="13553"/>
                    <a:pt x="13924" y="13316"/>
                  </a:cubicBezTo>
                  <a:cubicBezTo>
                    <a:pt x="14155" y="13128"/>
                    <a:pt x="14383" y="12921"/>
                    <a:pt x="14604" y="12724"/>
                  </a:cubicBezTo>
                  <a:cubicBezTo>
                    <a:pt x="14811" y="12536"/>
                    <a:pt x="15026" y="12339"/>
                    <a:pt x="15246" y="12159"/>
                  </a:cubicBezTo>
                  <a:lnTo>
                    <a:pt x="15348" y="12084"/>
                  </a:lnTo>
                  <a:cubicBezTo>
                    <a:pt x="15471" y="11992"/>
                    <a:pt x="15597" y="11900"/>
                    <a:pt x="15716" y="11801"/>
                  </a:cubicBezTo>
                  <a:cubicBezTo>
                    <a:pt x="15828" y="11713"/>
                    <a:pt x="15934" y="11611"/>
                    <a:pt x="16036" y="11515"/>
                  </a:cubicBezTo>
                  <a:cubicBezTo>
                    <a:pt x="16077" y="11479"/>
                    <a:pt x="16114" y="11438"/>
                    <a:pt x="16155" y="11400"/>
                  </a:cubicBezTo>
                  <a:cubicBezTo>
                    <a:pt x="16278" y="11288"/>
                    <a:pt x="16420" y="11152"/>
                    <a:pt x="16549" y="11005"/>
                  </a:cubicBezTo>
                  <a:cubicBezTo>
                    <a:pt x="16662" y="10876"/>
                    <a:pt x="16761" y="10760"/>
                    <a:pt x="16832" y="10628"/>
                  </a:cubicBezTo>
                  <a:cubicBezTo>
                    <a:pt x="16879" y="10536"/>
                    <a:pt x="16924" y="10441"/>
                    <a:pt x="16971" y="10339"/>
                  </a:cubicBezTo>
                  <a:cubicBezTo>
                    <a:pt x="17100" y="10060"/>
                    <a:pt x="17193" y="9842"/>
                    <a:pt x="17264" y="9634"/>
                  </a:cubicBezTo>
                  <a:cubicBezTo>
                    <a:pt x="17353" y="9372"/>
                    <a:pt x="17394" y="9101"/>
                    <a:pt x="17424" y="8866"/>
                  </a:cubicBezTo>
                  <a:cubicBezTo>
                    <a:pt x="17451" y="8658"/>
                    <a:pt x="17482" y="8413"/>
                    <a:pt x="17499" y="8158"/>
                  </a:cubicBezTo>
                  <a:cubicBezTo>
                    <a:pt x="17523" y="7780"/>
                    <a:pt x="17465" y="7397"/>
                    <a:pt x="17410" y="7022"/>
                  </a:cubicBezTo>
                  <a:cubicBezTo>
                    <a:pt x="17363" y="6678"/>
                    <a:pt x="17274" y="6301"/>
                    <a:pt x="17145" y="5866"/>
                  </a:cubicBezTo>
                  <a:cubicBezTo>
                    <a:pt x="16995" y="5359"/>
                    <a:pt x="16822" y="4907"/>
                    <a:pt x="16614" y="4485"/>
                  </a:cubicBezTo>
                  <a:cubicBezTo>
                    <a:pt x="16522" y="4294"/>
                    <a:pt x="16410" y="4070"/>
                    <a:pt x="16278" y="3849"/>
                  </a:cubicBezTo>
                  <a:cubicBezTo>
                    <a:pt x="16097" y="3549"/>
                    <a:pt x="15866" y="3243"/>
                    <a:pt x="15563" y="2920"/>
                  </a:cubicBezTo>
                  <a:cubicBezTo>
                    <a:pt x="15240" y="2573"/>
                    <a:pt x="14957" y="2304"/>
                    <a:pt x="14668" y="2066"/>
                  </a:cubicBezTo>
                  <a:lnTo>
                    <a:pt x="14654" y="2056"/>
                  </a:lnTo>
                  <a:cubicBezTo>
                    <a:pt x="14284" y="1753"/>
                    <a:pt x="13896" y="1437"/>
                    <a:pt x="13481" y="1185"/>
                  </a:cubicBezTo>
                  <a:cubicBezTo>
                    <a:pt x="13307" y="1079"/>
                    <a:pt x="13131" y="991"/>
                    <a:pt x="12960" y="916"/>
                  </a:cubicBezTo>
                  <a:cubicBezTo>
                    <a:pt x="12740" y="811"/>
                    <a:pt x="12478" y="695"/>
                    <a:pt x="12202" y="603"/>
                  </a:cubicBezTo>
                  <a:cubicBezTo>
                    <a:pt x="11814" y="474"/>
                    <a:pt x="11409" y="368"/>
                    <a:pt x="10964" y="277"/>
                  </a:cubicBezTo>
                  <a:cubicBezTo>
                    <a:pt x="10542" y="192"/>
                    <a:pt x="10079" y="123"/>
                    <a:pt x="9511" y="62"/>
                  </a:cubicBezTo>
                  <a:cubicBezTo>
                    <a:pt x="9120" y="21"/>
                    <a:pt x="8732" y="12"/>
                    <a:pt x="8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1569850" y="2877500"/>
              <a:ext cx="131950" cy="110925"/>
            </a:xfrm>
            <a:custGeom>
              <a:avLst/>
              <a:gdLst/>
              <a:ahLst/>
              <a:cxnLst/>
              <a:rect l="l" t="t" r="r" b="b"/>
              <a:pathLst>
                <a:path w="5278" h="4437" extrusionOk="0">
                  <a:moveTo>
                    <a:pt x="913" y="0"/>
                  </a:moveTo>
                  <a:cubicBezTo>
                    <a:pt x="753" y="0"/>
                    <a:pt x="603" y="41"/>
                    <a:pt x="467" y="119"/>
                  </a:cubicBezTo>
                  <a:cubicBezTo>
                    <a:pt x="270" y="234"/>
                    <a:pt x="123" y="425"/>
                    <a:pt x="62" y="646"/>
                  </a:cubicBezTo>
                  <a:cubicBezTo>
                    <a:pt x="1" y="874"/>
                    <a:pt x="32" y="1123"/>
                    <a:pt x="150" y="1327"/>
                  </a:cubicBezTo>
                  <a:cubicBezTo>
                    <a:pt x="256" y="1507"/>
                    <a:pt x="464" y="1691"/>
                    <a:pt x="678" y="1732"/>
                  </a:cubicBezTo>
                  <a:cubicBezTo>
                    <a:pt x="814" y="1755"/>
                    <a:pt x="950" y="1779"/>
                    <a:pt x="1086" y="1803"/>
                  </a:cubicBezTo>
                  <a:cubicBezTo>
                    <a:pt x="1059" y="1861"/>
                    <a:pt x="1039" y="1919"/>
                    <a:pt x="1025" y="1980"/>
                  </a:cubicBezTo>
                  <a:cubicBezTo>
                    <a:pt x="984" y="2156"/>
                    <a:pt x="987" y="2319"/>
                    <a:pt x="1028" y="2500"/>
                  </a:cubicBezTo>
                  <a:cubicBezTo>
                    <a:pt x="1086" y="2735"/>
                    <a:pt x="1284" y="2956"/>
                    <a:pt x="1494" y="3068"/>
                  </a:cubicBezTo>
                  <a:cubicBezTo>
                    <a:pt x="1590" y="3115"/>
                    <a:pt x="1688" y="3153"/>
                    <a:pt x="1787" y="3181"/>
                  </a:cubicBezTo>
                  <a:cubicBezTo>
                    <a:pt x="1770" y="3231"/>
                    <a:pt x="1753" y="3283"/>
                    <a:pt x="1746" y="3337"/>
                  </a:cubicBezTo>
                  <a:cubicBezTo>
                    <a:pt x="1739" y="3388"/>
                    <a:pt x="1715" y="3493"/>
                    <a:pt x="1719" y="3565"/>
                  </a:cubicBezTo>
                  <a:cubicBezTo>
                    <a:pt x="1722" y="3748"/>
                    <a:pt x="1753" y="3789"/>
                    <a:pt x="1821" y="3952"/>
                  </a:cubicBezTo>
                  <a:cubicBezTo>
                    <a:pt x="1882" y="4092"/>
                    <a:pt x="2025" y="4208"/>
                    <a:pt x="2147" y="4293"/>
                  </a:cubicBezTo>
                  <a:cubicBezTo>
                    <a:pt x="2219" y="4340"/>
                    <a:pt x="2290" y="4365"/>
                    <a:pt x="2375" y="4398"/>
                  </a:cubicBezTo>
                  <a:cubicBezTo>
                    <a:pt x="2444" y="4426"/>
                    <a:pt x="2517" y="4436"/>
                    <a:pt x="2591" y="4436"/>
                  </a:cubicBezTo>
                  <a:cubicBezTo>
                    <a:pt x="2679" y="4436"/>
                    <a:pt x="2768" y="4422"/>
                    <a:pt x="2852" y="4405"/>
                  </a:cubicBezTo>
                  <a:cubicBezTo>
                    <a:pt x="2995" y="4378"/>
                    <a:pt x="3168" y="4266"/>
                    <a:pt x="3263" y="4156"/>
                  </a:cubicBezTo>
                  <a:cubicBezTo>
                    <a:pt x="3389" y="4018"/>
                    <a:pt x="3474" y="3854"/>
                    <a:pt x="3505" y="3674"/>
                  </a:cubicBezTo>
                  <a:cubicBezTo>
                    <a:pt x="3508" y="3671"/>
                    <a:pt x="3511" y="3667"/>
                    <a:pt x="3515" y="3667"/>
                  </a:cubicBezTo>
                  <a:cubicBezTo>
                    <a:pt x="3648" y="3575"/>
                    <a:pt x="3770" y="3473"/>
                    <a:pt x="3882" y="3357"/>
                  </a:cubicBezTo>
                  <a:cubicBezTo>
                    <a:pt x="3967" y="3272"/>
                    <a:pt x="4042" y="3181"/>
                    <a:pt x="4117" y="3085"/>
                  </a:cubicBezTo>
                  <a:cubicBezTo>
                    <a:pt x="4260" y="2997"/>
                    <a:pt x="4386" y="2878"/>
                    <a:pt x="4467" y="2724"/>
                  </a:cubicBezTo>
                  <a:cubicBezTo>
                    <a:pt x="4610" y="2459"/>
                    <a:pt x="4634" y="2123"/>
                    <a:pt x="4474" y="1864"/>
                  </a:cubicBezTo>
                  <a:cubicBezTo>
                    <a:pt x="4546" y="1826"/>
                    <a:pt x="4617" y="1786"/>
                    <a:pt x="4685" y="1745"/>
                  </a:cubicBezTo>
                  <a:cubicBezTo>
                    <a:pt x="4777" y="1687"/>
                    <a:pt x="4879" y="1616"/>
                    <a:pt x="4957" y="1544"/>
                  </a:cubicBezTo>
                  <a:cubicBezTo>
                    <a:pt x="5097" y="1418"/>
                    <a:pt x="5179" y="1269"/>
                    <a:pt x="5232" y="1088"/>
                  </a:cubicBezTo>
                  <a:cubicBezTo>
                    <a:pt x="5277" y="949"/>
                    <a:pt x="5273" y="759"/>
                    <a:pt x="5226" y="622"/>
                  </a:cubicBezTo>
                  <a:cubicBezTo>
                    <a:pt x="5202" y="554"/>
                    <a:pt x="5175" y="470"/>
                    <a:pt x="5127" y="408"/>
                  </a:cubicBezTo>
                  <a:cubicBezTo>
                    <a:pt x="5008" y="252"/>
                    <a:pt x="5015" y="245"/>
                    <a:pt x="4852" y="132"/>
                  </a:cubicBezTo>
                  <a:cubicBezTo>
                    <a:pt x="4730" y="46"/>
                    <a:pt x="4578" y="13"/>
                    <a:pt x="4427" y="13"/>
                  </a:cubicBezTo>
                  <a:cubicBezTo>
                    <a:pt x="4322" y="13"/>
                    <a:pt x="4216" y="29"/>
                    <a:pt x="4121" y="54"/>
                  </a:cubicBezTo>
                  <a:cubicBezTo>
                    <a:pt x="4042" y="74"/>
                    <a:pt x="3967" y="99"/>
                    <a:pt x="3889" y="115"/>
                  </a:cubicBezTo>
                  <a:cubicBezTo>
                    <a:pt x="3800" y="136"/>
                    <a:pt x="3712" y="149"/>
                    <a:pt x="3624" y="163"/>
                  </a:cubicBezTo>
                  <a:cubicBezTo>
                    <a:pt x="3392" y="190"/>
                    <a:pt x="3164" y="214"/>
                    <a:pt x="2937" y="228"/>
                  </a:cubicBezTo>
                  <a:cubicBezTo>
                    <a:pt x="2860" y="233"/>
                    <a:pt x="2783" y="235"/>
                    <a:pt x="2707" y="235"/>
                  </a:cubicBezTo>
                  <a:cubicBezTo>
                    <a:pt x="2526" y="235"/>
                    <a:pt x="2346" y="222"/>
                    <a:pt x="2164" y="201"/>
                  </a:cubicBezTo>
                  <a:cubicBezTo>
                    <a:pt x="1824" y="149"/>
                    <a:pt x="1484" y="92"/>
                    <a:pt x="1147" y="30"/>
                  </a:cubicBezTo>
                  <a:cubicBezTo>
                    <a:pt x="1069" y="20"/>
                    <a:pt x="991" y="1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1378950" y="2412300"/>
              <a:ext cx="465525" cy="521850"/>
            </a:xfrm>
            <a:custGeom>
              <a:avLst/>
              <a:gdLst/>
              <a:ahLst/>
              <a:cxnLst/>
              <a:rect l="l" t="t" r="r" b="b"/>
              <a:pathLst>
                <a:path w="18621" h="20874" extrusionOk="0">
                  <a:moveTo>
                    <a:pt x="9207" y="1036"/>
                  </a:moveTo>
                  <a:cubicBezTo>
                    <a:pt x="9274" y="1036"/>
                    <a:pt x="9340" y="1037"/>
                    <a:pt x="9406" y="1038"/>
                  </a:cubicBezTo>
                  <a:cubicBezTo>
                    <a:pt x="9705" y="1041"/>
                    <a:pt x="10005" y="1079"/>
                    <a:pt x="10301" y="1120"/>
                  </a:cubicBezTo>
                  <a:cubicBezTo>
                    <a:pt x="10675" y="1170"/>
                    <a:pt x="11045" y="1232"/>
                    <a:pt x="11416" y="1304"/>
                  </a:cubicBezTo>
                  <a:cubicBezTo>
                    <a:pt x="11603" y="1338"/>
                    <a:pt x="11791" y="1382"/>
                    <a:pt x="11978" y="1429"/>
                  </a:cubicBezTo>
                  <a:cubicBezTo>
                    <a:pt x="12130" y="1467"/>
                    <a:pt x="12281" y="1528"/>
                    <a:pt x="12430" y="1589"/>
                  </a:cubicBezTo>
                  <a:cubicBezTo>
                    <a:pt x="12535" y="1637"/>
                    <a:pt x="12637" y="1685"/>
                    <a:pt x="12743" y="1735"/>
                  </a:cubicBezTo>
                  <a:cubicBezTo>
                    <a:pt x="12848" y="1787"/>
                    <a:pt x="12950" y="1848"/>
                    <a:pt x="13056" y="1905"/>
                  </a:cubicBezTo>
                  <a:cubicBezTo>
                    <a:pt x="13260" y="2021"/>
                    <a:pt x="13454" y="2150"/>
                    <a:pt x="13651" y="2280"/>
                  </a:cubicBezTo>
                  <a:cubicBezTo>
                    <a:pt x="13855" y="2409"/>
                    <a:pt x="14060" y="2542"/>
                    <a:pt x="14267" y="2671"/>
                  </a:cubicBezTo>
                  <a:cubicBezTo>
                    <a:pt x="14424" y="2770"/>
                    <a:pt x="14576" y="2878"/>
                    <a:pt x="14726" y="2991"/>
                  </a:cubicBezTo>
                  <a:cubicBezTo>
                    <a:pt x="14978" y="3198"/>
                    <a:pt x="15212" y="3420"/>
                    <a:pt x="15437" y="3657"/>
                  </a:cubicBezTo>
                  <a:cubicBezTo>
                    <a:pt x="15655" y="3892"/>
                    <a:pt x="15856" y="4137"/>
                    <a:pt x="16052" y="4385"/>
                  </a:cubicBezTo>
                  <a:cubicBezTo>
                    <a:pt x="16243" y="4640"/>
                    <a:pt x="16430" y="4896"/>
                    <a:pt x="16594" y="5164"/>
                  </a:cubicBezTo>
                  <a:cubicBezTo>
                    <a:pt x="16679" y="5307"/>
                    <a:pt x="16763" y="5450"/>
                    <a:pt x="16839" y="5596"/>
                  </a:cubicBezTo>
                  <a:cubicBezTo>
                    <a:pt x="16914" y="5736"/>
                    <a:pt x="16978" y="5879"/>
                    <a:pt x="17046" y="6025"/>
                  </a:cubicBezTo>
                  <a:cubicBezTo>
                    <a:pt x="17141" y="6266"/>
                    <a:pt x="17220" y="6515"/>
                    <a:pt x="17294" y="6767"/>
                  </a:cubicBezTo>
                  <a:cubicBezTo>
                    <a:pt x="17328" y="6893"/>
                    <a:pt x="17366" y="7015"/>
                    <a:pt x="17399" y="7141"/>
                  </a:cubicBezTo>
                  <a:cubicBezTo>
                    <a:pt x="17434" y="7270"/>
                    <a:pt x="17454" y="7400"/>
                    <a:pt x="17475" y="7532"/>
                  </a:cubicBezTo>
                  <a:cubicBezTo>
                    <a:pt x="17502" y="7750"/>
                    <a:pt x="17522" y="7967"/>
                    <a:pt x="17529" y="8188"/>
                  </a:cubicBezTo>
                  <a:cubicBezTo>
                    <a:pt x="17536" y="8420"/>
                    <a:pt x="17512" y="8651"/>
                    <a:pt x="17488" y="8879"/>
                  </a:cubicBezTo>
                  <a:cubicBezTo>
                    <a:pt x="17454" y="9100"/>
                    <a:pt x="17407" y="9321"/>
                    <a:pt x="17352" y="9539"/>
                  </a:cubicBezTo>
                  <a:cubicBezTo>
                    <a:pt x="17318" y="9678"/>
                    <a:pt x="17281" y="9815"/>
                    <a:pt x="17240" y="9954"/>
                  </a:cubicBezTo>
                  <a:cubicBezTo>
                    <a:pt x="17209" y="10046"/>
                    <a:pt x="17175" y="10138"/>
                    <a:pt x="17138" y="10226"/>
                  </a:cubicBezTo>
                  <a:cubicBezTo>
                    <a:pt x="17043" y="10433"/>
                    <a:pt x="16941" y="10628"/>
                    <a:pt x="16812" y="10815"/>
                  </a:cubicBezTo>
                  <a:cubicBezTo>
                    <a:pt x="16611" y="11056"/>
                    <a:pt x="16393" y="11278"/>
                    <a:pt x="16172" y="11498"/>
                  </a:cubicBezTo>
                  <a:cubicBezTo>
                    <a:pt x="15947" y="11723"/>
                    <a:pt x="15716" y="11934"/>
                    <a:pt x="15468" y="12131"/>
                  </a:cubicBezTo>
                  <a:cubicBezTo>
                    <a:pt x="15168" y="12349"/>
                    <a:pt x="14852" y="12546"/>
                    <a:pt x="14536" y="12740"/>
                  </a:cubicBezTo>
                  <a:cubicBezTo>
                    <a:pt x="14366" y="12849"/>
                    <a:pt x="14192" y="12951"/>
                    <a:pt x="14019" y="13057"/>
                  </a:cubicBezTo>
                  <a:cubicBezTo>
                    <a:pt x="13852" y="13155"/>
                    <a:pt x="13689" y="13261"/>
                    <a:pt x="13526" y="13363"/>
                  </a:cubicBezTo>
                  <a:cubicBezTo>
                    <a:pt x="13352" y="13468"/>
                    <a:pt x="13179" y="13573"/>
                    <a:pt x="13015" y="13689"/>
                  </a:cubicBezTo>
                  <a:cubicBezTo>
                    <a:pt x="12838" y="13818"/>
                    <a:pt x="12668" y="13958"/>
                    <a:pt x="12505" y="14104"/>
                  </a:cubicBezTo>
                  <a:cubicBezTo>
                    <a:pt x="12444" y="14159"/>
                    <a:pt x="12386" y="14217"/>
                    <a:pt x="12335" y="14278"/>
                  </a:cubicBezTo>
                  <a:cubicBezTo>
                    <a:pt x="12219" y="14407"/>
                    <a:pt x="12148" y="14543"/>
                    <a:pt x="12090" y="14706"/>
                  </a:cubicBezTo>
                  <a:cubicBezTo>
                    <a:pt x="12049" y="14815"/>
                    <a:pt x="12039" y="14938"/>
                    <a:pt x="12025" y="15053"/>
                  </a:cubicBezTo>
                  <a:cubicBezTo>
                    <a:pt x="12019" y="15138"/>
                    <a:pt x="12015" y="15223"/>
                    <a:pt x="12008" y="15308"/>
                  </a:cubicBezTo>
                  <a:cubicBezTo>
                    <a:pt x="11964" y="15818"/>
                    <a:pt x="12011" y="16329"/>
                    <a:pt x="12032" y="16839"/>
                  </a:cubicBezTo>
                  <a:cubicBezTo>
                    <a:pt x="12039" y="17101"/>
                    <a:pt x="12052" y="17363"/>
                    <a:pt x="12059" y="17625"/>
                  </a:cubicBezTo>
                  <a:cubicBezTo>
                    <a:pt x="12066" y="17870"/>
                    <a:pt x="12059" y="18115"/>
                    <a:pt x="12039" y="18363"/>
                  </a:cubicBezTo>
                  <a:cubicBezTo>
                    <a:pt x="11930" y="18363"/>
                    <a:pt x="11818" y="18366"/>
                    <a:pt x="11705" y="18373"/>
                  </a:cubicBezTo>
                  <a:cubicBezTo>
                    <a:pt x="11573" y="18380"/>
                    <a:pt x="11444" y="18397"/>
                    <a:pt x="11311" y="18401"/>
                  </a:cubicBezTo>
                  <a:cubicBezTo>
                    <a:pt x="11174" y="18407"/>
                    <a:pt x="11042" y="18421"/>
                    <a:pt x="10906" y="18431"/>
                  </a:cubicBezTo>
                  <a:cubicBezTo>
                    <a:pt x="10763" y="18445"/>
                    <a:pt x="10620" y="18445"/>
                    <a:pt x="10474" y="18445"/>
                  </a:cubicBezTo>
                  <a:cubicBezTo>
                    <a:pt x="10334" y="18448"/>
                    <a:pt x="10199" y="18451"/>
                    <a:pt x="10059" y="18455"/>
                  </a:cubicBezTo>
                  <a:cubicBezTo>
                    <a:pt x="9916" y="18462"/>
                    <a:pt x="9770" y="18486"/>
                    <a:pt x="9627" y="18486"/>
                  </a:cubicBezTo>
                  <a:cubicBezTo>
                    <a:pt x="9355" y="18486"/>
                    <a:pt x="9080" y="18486"/>
                    <a:pt x="8807" y="18458"/>
                  </a:cubicBezTo>
                  <a:cubicBezTo>
                    <a:pt x="8763" y="18451"/>
                    <a:pt x="8722" y="18442"/>
                    <a:pt x="8678" y="18428"/>
                  </a:cubicBezTo>
                  <a:cubicBezTo>
                    <a:pt x="8631" y="18295"/>
                    <a:pt x="8603" y="18152"/>
                    <a:pt x="8579" y="18013"/>
                  </a:cubicBezTo>
                  <a:cubicBezTo>
                    <a:pt x="8546" y="17842"/>
                    <a:pt x="8505" y="17672"/>
                    <a:pt x="8480" y="17499"/>
                  </a:cubicBezTo>
                  <a:cubicBezTo>
                    <a:pt x="8430" y="17148"/>
                    <a:pt x="8321" y="16792"/>
                    <a:pt x="8083" y="16519"/>
                  </a:cubicBezTo>
                  <a:cubicBezTo>
                    <a:pt x="7977" y="16401"/>
                    <a:pt x="7848" y="16305"/>
                    <a:pt x="7719" y="16209"/>
                  </a:cubicBezTo>
                  <a:cubicBezTo>
                    <a:pt x="7572" y="16098"/>
                    <a:pt x="7409" y="16019"/>
                    <a:pt x="7232" y="15972"/>
                  </a:cubicBezTo>
                  <a:cubicBezTo>
                    <a:pt x="6899" y="15880"/>
                    <a:pt x="6579" y="15754"/>
                    <a:pt x="6252" y="15631"/>
                  </a:cubicBezTo>
                  <a:cubicBezTo>
                    <a:pt x="5896" y="15502"/>
                    <a:pt x="5528" y="15404"/>
                    <a:pt x="5171" y="15267"/>
                  </a:cubicBezTo>
                  <a:cubicBezTo>
                    <a:pt x="5007" y="15196"/>
                    <a:pt x="4851" y="15115"/>
                    <a:pt x="4695" y="15026"/>
                  </a:cubicBezTo>
                  <a:cubicBezTo>
                    <a:pt x="4511" y="14924"/>
                    <a:pt x="4334" y="14809"/>
                    <a:pt x="4153" y="14696"/>
                  </a:cubicBezTo>
                  <a:cubicBezTo>
                    <a:pt x="3974" y="14587"/>
                    <a:pt x="3797" y="14475"/>
                    <a:pt x="3623" y="14360"/>
                  </a:cubicBezTo>
                  <a:cubicBezTo>
                    <a:pt x="3467" y="14253"/>
                    <a:pt x="3310" y="14155"/>
                    <a:pt x="3161" y="14043"/>
                  </a:cubicBezTo>
                  <a:cubicBezTo>
                    <a:pt x="2966" y="13883"/>
                    <a:pt x="2783" y="13713"/>
                    <a:pt x="2613" y="13526"/>
                  </a:cubicBezTo>
                  <a:cubicBezTo>
                    <a:pt x="2443" y="13342"/>
                    <a:pt x="2286" y="13148"/>
                    <a:pt x="2133" y="12951"/>
                  </a:cubicBezTo>
                  <a:cubicBezTo>
                    <a:pt x="1980" y="12750"/>
                    <a:pt x="1837" y="12546"/>
                    <a:pt x="1701" y="12335"/>
                  </a:cubicBezTo>
                  <a:cubicBezTo>
                    <a:pt x="1627" y="12220"/>
                    <a:pt x="1555" y="12104"/>
                    <a:pt x="1484" y="11988"/>
                  </a:cubicBezTo>
                  <a:cubicBezTo>
                    <a:pt x="1432" y="11910"/>
                    <a:pt x="1391" y="11821"/>
                    <a:pt x="1354" y="11733"/>
                  </a:cubicBezTo>
                  <a:cubicBezTo>
                    <a:pt x="1300" y="11587"/>
                    <a:pt x="1252" y="11441"/>
                    <a:pt x="1214" y="11287"/>
                  </a:cubicBezTo>
                  <a:cubicBezTo>
                    <a:pt x="1178" y="11124"/>
                    <a:pt x="1150" y="10958"/>
                    <a:pt x="1123" y="10791"/>
                  </a:cubicBezTo>
                  <a:cubicBezTo>
                    <a:pt x="1092" y="10543"/>
                    <a:pt x="1062" y="10294"/>
                    <a:pt x="1027" y="10046"/>
                  </a:cubicBezTo>
                  <a:cubicBezTo>
                    <a:pt x="1010" y="9913"/>
                    <a:pt x="994" y="9780"/>
                    <a:pt x="980" y="9648"/>
                  </a:cubicBezTo>
                  <a:cubicBezTo>
                    <a:pt x="969" y="9505"/>
                    <a:pt x="969" y="9359"/>
                    <a:pt x="973" y="9216"/>
                  </a:cubicBezTo>
                  <a:cubicBezTo>
                    <a:pt x="980" y="8951"/>
                    <a:pt x="1000" y="8685"/>
                    <a:pt x="1031" y="8420"/>
                  </a:cubicBezTo>
                  <a:cubicBezTo>
                    <a:pt x="1071" y="8127"/>
                    <a:pt x="1120" y="7835"/>
                    <a:pt x="1170" y="7543"/>
                  </a:cubicBezTo>
                  <a:cubicBezTo>
                    <a:pt x="1222" y="7257"/>
                    <a:pt x="1303" y="6984"/>
                    <a:pt x="1409" y="6716"/>
                  </a:cubicBezTo>
                  <a:cubicBezTo>
                    <a:pt x="1497" y="6518"/>
                    <a:pt x="1599" y="6324"/>
                    <a:pt x="1701" y="6130"/>
                  </a:cubicBezTo>
                  <a:cubicBezTo>
                    <a:pt x="1806" y="5926"/>
                    <a:pt x="1905" y="5719"/>
                    <a:pt x="2007" y="5511"/>
                  </a:cubicBezTo>
                  <a:cubicBezTo>
                    <a:pt x="2184" y="5161"/>
                    <a:pt x="2395" y="4824"/>
                    <a:pt x="2633" y="4511"/>
                  </a:cubicBezTo>
                  <a:cubicBezTo>
                    <a:pt x="2756" y="4359"/>
                    <a:pt x="2881" y="4208"/>
                    <a:pt x="3010" y="4062"/>
                  </a:cubicBezTo>
                  <a:cubicBezTo>
                    <a:pt x="3153" y="3899"/>
                    <a:pt x="3296" y="3732"/>
                    <a:pt x="3450" y="3576"/>
                  </a:cubicBezTo>
                  <a:cubicBezTo>
                    <a:pt x="3735" y="3280"/>
                    <a:pt x="4035" y="3007"/>
                    <a:pt x="4354" y="2753"/>
                  </a:cubicBezTo>
                  <a:cubicBezTo>
                    <a:pt x="4963" y="2300"/>
                    <a:pt x="5637" y="1943"/>
                    <a:pt x="6324" y="1630"/>
                  </a:cubicBezTo>
                  <a:cubicBezTo>
                    <a:pt x="6484" y="1566"/>
                    <a:pt x="6640" y="1508"/>
                    <a:pt x="6803" y="1456"/>
                  </a:cubicBezTo>
                  <a:cubicBezTo>
                    <a:pt x="7001" y="1399"/>
                    <a:pt x="7202" y="1348"/>
                    <a:pt x="7403" y="1304"/>
                  </a:cubicBezTo>
                  <a:cubicBezTo>
                    <a:pt x="7786" y="1211"/>
                    <a:pt x="8178" y="1137"/>
                    <a:pt x="8573" y="1079"/>
                  </a:cubicBezTo>
                  <a:cubicBezTo>
                    <a:pt x="8688" y="1062"/>
                    <a:pt x="8807" y="1048"/>
                    <a:pt x="8926" y="1041"/>
                  </a:cubicBezTo>
                  <a:cubicBezTo>
                    <a:pt x="9020" y="1038"/>
                    <a:pt x="9114" y="1036"/>
                    <a:pt x="9207" y="1036"/>
                  </a:cubicBezTo>
                  <a:close/>
                  <a:moveTo>
                    <a:pt x="8106" y="19095"/>
                  </a:moveTo>
                  <a:cubicBezTo>
                    <a:pt x="8188" y="19152"/>
                    <a:pt x="8280" y="19193"/>
                    <a:pt x="8382" y="19224"/>
                  </a:cubicBezTo>
                  <a:cubicBezTo>
                    <a:pt x="8491" y="19258"/>
                    <a:pt x="8607" y="19271"/>
                    <a:pt x="8722" y="19282"/>
                  </a:cubicBezTo>
                  <a:cubicBezTo>
                    <a:pt x="8800" y="19291"/>
                    <a:pt x="8882" y="19295"/>
                    <a:pt x="8964" y="19299"/>
                  </a:cubicBezTo>
                  <a:cubicBezTo>
                    <a:pt x="9147" y="19302"/>
                    <a:pt x="9331" y="19302"/>
                    <a:pt x="9515" y="19302"/>
                  </a:cubicBezTo>
                  <a:cubicBezTo>
                    <a:pt x="9692" y="19299"/>
                    <a:pt x="9868" y="19274"/>
                    <a:pt x="10042" y="19261"/>
                  </a:cubicBezTo>
                  <a:cubicBezTo>
                    <a:pt x="10212" y="19247"/>
                    <a:pt x="10383" y="19244"/>
                    <a:pt x="10552" y="19241"/>
                  </a:cubicBezTo>
                  <a:cubicBezTo>
                    <a:pt x="10722" y="19238"/>
                    <a:pt x="10889" y="19224"/>
                    <a:pt x="11059" y="19210"/>
                  </a:cubicBezTo>
                  <a:cubicBezTo>
                    <a:pt x="11165" y="19200"/>
                    <a:pt x="11270" y="19193"/>
                    <a:pt x="11372" y="19186"/>
                  </a:cubicBezTo>
                  <a:cubicBezTo>
                    <a:pt x="11474" y="19180"/>
                    <a:pt x="11573" y="19166"/>
                    <a:pt x="11675" y="19152"/>
                  </a:cubicBezTo>
                  <a:cubicBezTo>
                    <a:pt x="11774" y="19142"/>
                    <a:pt x="11876" y="19128"/>
                    <a:pt x="11978" y="19122"/>
                  </a:cubicBezTo>
                  <a:cubicBezTo>
                    <a:pt x="12057" y="19112"/>
                    <a:pt x="12144" y="19101"/>
                    <a:pt x="12227" y="19101"/>
                  </a:cubicBezTo>
                  <a:cubicBezTo>
                    <a:pt x="12237" y="19101"/>
                    <a:pt x="12246" y="19101"/>
                    <a:pt x="12256" y="19101"/>
                  </a:cubicBezTo>
                  <a:cubicBezTo>
                    <a:pt x="12270" y="19104"/>
                    <a:pt x="12281" y="19108"/>
                    <a:pt x="12294" y="19111"/>
                  </a:cubicBezTo>
                  <a:cubicBezTo>
                    <a:pt x="12325" y="19128"/>
                    <a:pt x="12355" y="19142"/>
                    <a:pt x="12386" y="19152"/>
                  </a:cubicBezTo>
                  <a:cubicBezTo>
                    <a:pt x="12410" y="19166"/>
                    <a:pt x="12433" y="19176"/>
                    <a:pt x="12460" y="19186"/>
                  </a:cubicBezTo>
                  <a:cubicBezTo>
                    <a:pt x="12477" y="19247"/>
                    <a:pt x="12488" y="19312"/>
                    <a:pt x="12501" y="19373"/>
                  </a:cubicBezTo>
                  <a:lnTo>
                    <a:pt x="12532" y="19527"/>
                  </a:lnTo>
                  <a:lnTo>
                    <a:pt x="12532" y="19553"/>
                  </a:lnTo>
                  <a:cubicBezTo>
                    <a:pt x="12518" y="19585"/>
                    <a:pt x="12501" y="19611"/>
                    <a:pt x="12481" y="19638"/>
                  </a:cubicBezTo>
                  <a:cubicBezTo>
                    <a:pt x="12454" y="19669"/>
                    <a:pt x="12424" y="19700"/>
                    <a:pt x="12389" y="19727"/>
                  </a:cubicBezTo>
                  <a:cubicBezTo>
                    <a:pt x="12348" y="19754"/>
                    <a:pt x="12308" y="19778"/>
                    <a:pt x="12263" y="19802"/>
                  </a:cubicBezTo>
                  <a:cubicBezTo>
                    <a:pt x="12042" y="19883"/>
                    <a:pt x="11807" y="19924"/>
                    <a:pt x="11576" y="19965"/>
                  </a:cubicBezTo>
                  <a:cubicBezTo>
                    <a:pt x="11375" y="19989"/>
                    <a:pt x="11171" y="20003"/>
                    <a:pt x="10970" y="20023"/>
                  </a:cubicBezTo>
                  <a:cubicBezTo>
                    <a:pt x="10750" y="20043"/>
                    <a:pt x="10532" y="20060"/>
                    <a:pt x="10311" y="20074"/>
                  </a:cubicBezTo>
                  <a:cubicBezTo>
                    <a:pt x="10187" y="20082"/>
                    <a:pt x="10062" y="20085"/>
                    <a:pt x="9938" y="20085"/>
                  </a:cubicBezTo>
                  <a:cubicBezTo>
                    <a:pt x="9850" y="20085"/>
                    <a:pt x="9762" y="20084"/>
                    <a:pt x="9675" y="20081"/>
                  </a:cubicBezTo>
                  <a:cubicBezTo>
                    <a:pt x="9484" y="20074"/>
                    <a:pt x="9293" y="20070"/>
                    <a:pt x="9103" y="20050"/>
                  </a:cubicBezTo>
                  <a:cubicBezTo>
                    <a:pt x="8875" y="20013"/>
                    <a:pt x="8654" y="19938"/>
                    <a:pt x="8439" y="19853"/>
                  </a:cubicBezTo>
                  <a:cubicBezTo>
                    <a:pt x="8419" y="19842"/>
                    <a:pt x="8399" y="19829"/>
                    <a:pt x="8382" y="19819"/>
                  </a:cubicBezTo>
                  <a:cubicBezTo>
                    <a:pt x="8341" y="19785"/>
                    <a:pt x="8304" y="19751"/>
                    <a:pt x="8270" y="19713"/>
                  </a:cubicBezTo>
                  <a:cubicBezTo>
                    <a:pt x="8212" y="19632"/>
                    <a:pt x="8161" y="19550"/>
                    <a:pt x="8117" y="19462"/>
                  </a:cubicBezTo>
                  <a:cubicBezTo>
                    <a:pt x="8103" y="19417"/>
                    <a:pt x="8092" y="19373"/>
                    <a:pt x="8086" y="19329"/>
                  </a:cubicBezTo>
                  <a:cubicBezTo>
                    <a:pt x="8083" y="19282"/>
                    <a:pt x="8079" y="19233"/>
                    <a:pt x="8079" y="19186"/>
                  </a:cubicBezTo>
                  <a:cubicBezTo>
                    <a:pt x="8086" y="19156"/>
                    <a:pt x="8097" y="19125"/>
                    <a:pt x="8106" y="19095"/>
                  </a:cubicBezTo>
                  <a:close/>
                  <a:moveTo>
                    <a:pt x="9222" y="1"/>
                  </a:moveTo>
                  <a:cubicBezTo>
                    <a:pt x="9124" y="1"/>
                    <a:pt x="9025" y="1"/>
                    <a:pt x="8926" y="7"/>
                  </a:cubicBezTo>
                  <a:cubicBezTo>
                    <a:pt x="8692" y="21"/>
                    <a:pt x="8453" y="59"/>
                    <a:pt x="8222" y="96"/>
                  </a:cubicBezTo>
                  <a:cubicBezTo>
                    <a:pt x="7838" y="157"/>
                    <a:pt x="7457" y="242"/>
                    <a:pt x="7083" y="348"/>
                  </a:cubicBezTo>
                  <a:cubicBezTo>
                    <a:pt x="6674" y="460"/>
                    <a:pt x="6263" y="575"/>
                    <a:pt x="5875" y="756"/>
                  </a:cubicBezTo>
                  <a:cubicBezTo>
                    <a:pt x="5518" y="922"/>
                    <a:pt x="5158" y="1099"/>
                    <a:pt x="4817" y="1297"/>
                  </a:cubicBezTo>
                  <a:cubicBezTo>
                    <a:pt x="4439" y="1517"/>
                    <a:pt x="4068" y="1756"/>
                    <a:pt x="3725" y="2024"/>
                  </a:cubicBezTo>
                  <a:cubicBezTo>
                    <a:pt x="3429" y="2256"/>
                    <a:pt x="3150" y="2504"/>
                    <a:pt x="2885" y="2770"/>
                  </a:cubicBezTo>
                  <a:cubicBezTo>
                    <a:pt x="2613" y="3038"/>
                    <a:pt x="2365" y="3324"/>
                    <a:pt x="2112" y="3613"/>
                  </a:cubicBezTo>
                  <a:cubicBezTo>
                    <a:pt x="1858" y="3913"/>
                    <a:pt x="1627" y="4229"/>
                    <a:pt x="1418" y="4563"/>
                  </a:cubicBezTo>
                  <a:cubicBezTo>
                    <a:pt x="1225" y="4875"/>
                    <a:pt x="1076" y="5208"/>
                    <a:pt x="908" y="5538"/>
                  </a:cubicBezTo>
                  <a:cubicBezTo>
                    <a:pt x="820" y="5712"/>
                    <a:pt x="729" y="5879"/>
                    <a:pt x="643" y="6056"/>
                  </a:cubicBezTo>
                  <a:cubicBezTo>
                    <a:pt x="548" y="6260"/>
                    <a:pt x="459" y="6467"/>
                    <a:pt x="385" y="6678"/>
                  </a:cubicBezTo>
                  <a:cubicBezTo>
                    <a:pt x="286" y="6960"/>
                    <a:pt x="235" y="7253"/>
                    <a:pt x="187" y="7546"/>
                  </a:cubicBezTo>
                  <a:cubicBezTo>
                    <a:pt x="133" y="7879"/>
                    <a:pt x="71" y="8212"/>
                    <a:pt x="41" y="8549"/>
                  </a:cubicBezTo>
                  <a:cubicBezTo>
                    <a:pt x="17" y="8859"/>
                    <a:pt x="0" y="9171"/>
                    <a:pt x="10" y="9485"/>
                  </a:cubicBezTo>
                  <a:cubicBezTo>
                    <a:pt x="17" y="9672"/>
                    <a:pt x="48" y="9859"/>
                    <a:pt x="71" y="10042"/>
                  </a:cubicBezTo>
                  <a:cubicBezTo>
                    <a:pt x="92" y="10196"/>
                    <a:pt x="116" y="10345"/>
                    <a:pt x="137" y="10495"/>
                  </a:cubicBezTo>
                  <a:cubicBezTo>
                    <a:pt x="164" y="10695"/>
                    <a:pt x="187" y="10893"/>
                    <a:pt x="222" y="11090"/>
                  </a:cubicBezTo>
                  <a:cubicBezTo>
                    <a:pt x="252" y="11281"/>
                    <a:pt x="283" y="11478"/>
                    <a:pt x="341" y="11665"/>
                  </a:cubicBezTo>
                  <a:cubicBezTo>
                    <a:pt x="405" y="11879"/>
                    <a:pt x="487" y="12090"/>
                    <a:pt x="589" y="12291"/>
                  </a:cubicBezTo>
                  <a:cubicBezTo>
                    <a:pt x="671" y="12454"/>
                    <a:pt x="769" y="12608"/>
                    <a:pt x="871" y="12757"/>
                  </a:cubicBezTo>
                  <a:cubicBezTo>
                    <a:pt x="1106" y="13104"/>
                    <a:pt x="1357" y="13434"/>
                    <a:pt x="1627" y="13754"/>
                  </a:cubicBezTo>
                  <a:cubicBezTo>
                    <a:pt x="1867" y="14046"/>
                    <a:pt x="2129" y="14325"/>
                    <a:pt x="2426" y="14567"/>
                  </a:cubicBezTo>
                  <a:cubicBezTo>
                    <a:pt x="2756" y="14839"/>
                    <a:pt x="3120" y="15057"/>
                    <a:pt x="3484" y="15278"/>
                  </a:cubicBezTo>
                  <a:cubicBezTo>
                    <a:pt x="3650" y="15380"/>
                    <a:pt x="3814" y="15478"/>
                    <a:pt x="3984" y="15574"/>
                  </a:cubicBezTo>
                  <a:cubicBezTo>
                    <a:pt x="4144" y="15669"/>
                    <a:pt x="4307" y="15764"/>
                    <a:pt x="4473" y="15845"/>
                  </a:cubicBezTo>
                  <a:cubicBezTo>
                    <a:pt x="4681" y="15947"/>
                    <a:pt x="4892" y="16040"/>
                    <a:pt x="5113" y="16111"/>
                  </a:cubicBezTo>
                  <a:cubicBezTo>
                    <a:pt x="5293" y="16169"/>
                    <a:pt x="5473" y="16223"/>
                    <a:pt x="5657" y="16278"/>
                  </a:cubicBezTo>
                  <a:cubicBezTo>
                    <a:pt x="5831" y="16329"/>
                    <a:pt x="6004" y="16380"/>
                    <a:pt x="6174" y="16437"/>
                  </a:cubicBezTo>
                  <a:cubicBezTo>
                    <a:pt x="6334" y="16495"/>
                    <a:pt x="6497" y="16550"/>
                    <a:pt x="6661" y="16605"/>
                  </a:cubicBezTo>
                  <a:cubicBezTo>
                    <a:pt x="6811" y="16655"/>
                    <a:pt x="6967" y="16686"/>
                    <a:pt x="7113" y="16737"/>
                  </a:cubicBezTo>
                  <a:cubicBezTo>
                    <a:pt x="7154" y="16757"/>
                    <a:pt x="7194" y="16781"/>
                    <a:pt x="7229" y="16809"/>
                  </a:cubicBezTo>
                  <a:cubicBezTo>
                    <a:pt x="7310" y="16873"/>
                    <a:pt x="7389" y="16944"/>
                    <a:pt x="7457" y="17023"/>
                  </a:cubicBezTo>
                  <a:cubicBezTo>
                    <a:pt x="7480" y="17057"/>
                    <a:pt x="7501" y="17094"/>
                    <a:pt x="7521" y="17131"/>
                  </a:cubicBezTo>
                  <a:cubicBezTo>
                    <a:pt x="7569" y="17268"/>
                    <a:pt x="7603" y="17404"/>
                    <a:pt x="7623" y="17543"/>
                  </a:cubicBezTo>
                  <a:cubicBezTo>
                    <a:pt x="7648" y="17740"/>
                    <a:pt x="7668" y="17935"/>
                    <a:pt x="7701" y="18125"/>
                  </a:cubicBezTo>
                  <a:cubicBezTo>
                    <a:pt x="7722" y="18244"/>
                    <a:pt x="7739" y="18366"/>
                    <a:pt x="7766" y="18482"/>
                  </a:cubicBezTo>
                  <a:cubicBezTo>
                    <a:pt x="7664" y="18533"/>
                    <a:pt x="7593" y="18615"/>
                    <a:pt x="7535" y="18713"/>
                  </a:cubicBezTo>
                  <a:cubicBezTo>
                    <a:pt x="7477" y="18802"/>
                    <a:pt x="7433" y="18897"/>
                    <a:pt x="7403" y="18999"/>
                  </a:cubicBezTo>
                  <a:cubicBezTo>
                    <a:pt x="7345" y="19200"/>
                    <a:pt x="7372" y="19414"/>
                    <a:pt x="7419" y="19611"/>
                  </a:cubicBezTo>
                  <a:cubicBezTo>
                    <a:pt x="7447" y="19720"/>
                    <a:pt x="7501" y="19822"/>
                    <a:pt x="7559" y="19918"/>
                  </a:cubicBezTo>
                  <a:cubicBezTo>
                    <a:pt x="7620" y="20016"/>
                    <a:pt x="7688" y="20115"/>
                    <a:pt x="7763" y="20203"/>
                  </a:cubicBezTo>
                  <a:cubicBezTo>
                    <a:pt x="7827" y="20282"/>
                    <a:pt x="7906" y="20343"/>
                    <a:pt x="7984" y="20404"/>
                  </a:cubicBezTo>
                  <a:cubicBezTo>
                    <a:pt x="8106" y="20496"/>
                    <a:pt x="8253" y="20550"/>
                    <a:pt x="8392" y="20601"/>
                  </a:cubicBezTo>
                  <a:cubicBezTo>
                    <a:pt x="8555" y="20659"/>
                    <a:pt x="8712" y="20723"/>
                    <a:pt x="8879" y="20761"/>
                  </a:cubicBezTo>
                  <a:cubicBezTo>
                    <a:pt x="9080" y="20809"/>
                    <a:pt x="9293" y="20830"/>
                    <a:pt x="9498" y="20843"/>
                  </a:cubicBezTo>
                  <a:cubicBezTo>
                    <a:pt x="9684" y="20856"/>
                    <a:pt x="9872" y="20874"/>
                    <a:pt x="10056" y="20874"/>
                  </a:cubicBezTo>
                  <a:cubicBezTo>
                    <a:pt x="10253" y="20874"/>
                    <a:pt x="10450" y="20863"/>
                    <a:pt x="10648" y="20850"/>
                  </a:cubicBezTo>
                  <a:cubicBezTo>
                    <a:pt x="10852" y="20836"/>
                    <a:pt x="11056" y="20812"/>
                    <a:pt x="11263" y="20795"/>
                  </a:cubicBezTo>
                  <a:cubicBezTo>
                    <a:pt x="11477" y="20775"/>
                    <a:pt x="11695" y="20754"/>
                    <a:pt x="11906" y="20707"/>
                  </a:cubicBezTo>
                  <a:cubicBezTo>
                    <a:pt x="12083" y="20670"/>
                    <a:pt x="12263" y="20635"/>
                    <a:pt x="12433" y="20574"/>
                  </a:cubicBezTo>
                  <a:cubicBezTo>
                    <a:pt x="12655" y="20496"/>
                    <a:pt x="12852" y="20390"/>
                    <a:pt x="13019" y="20224"/>
                  </a:cubicBezTo>
                  <a:cubicBezTo>
                    <a:pt x="13104" y="20145"/>
                    <a:pt x="13171" y="20043"/>
                    <a:pt x="13229" y="19945"/>
                  </a:cubicBezTo>
                  <a:cubicBezTo>
                    <a:pt x="13260" y="19891"/>
                    <a:pt x="13281" y="19829"/>
                    <a:pt x="13301" y="19771"/>
                  </a:cubicBezTo>
                  <a:cubicBezTo>
                    <a:pt x="13325" y="19713"/>
                    <a:pt x="13325" y="19649"/>
                    <a:pt x="13331" y="19588"/>
                  </a:cubicBezTo>
                  <a:cubicBezTo>
                    <a:pt x="13342" y="19513"/>
                    <a:pt x="13317" y="19414"/>
                    <a:pt x="13308" y="19346"/>
                  </a:cubicBezTo>
                  <a:cubicBezTo>
                    <a:pt x="13294" y="19261"/>
                    <a:pt x="13270" y="19180"/>
                    <a:pt x="13250" y="19098"/>
                  </a:cubicBezTo>
                  <a:cubicBezTo>
                    <a:pt x="13236" y="19050"/>
                    <a:pt x="13226" y="19006"/>
                    <a:pt x="13209" y="18958"/>
                  </a:cubicBezTo>
                  <a:cubicBezTo>
                    <a:pt x="13165" y="18846"/>
                    <a:pt x="13110" y="18754"/>
                    <a:pt x="13028" y="18666"/>
                  </a:cubicBezTo>
                  <a:cubicBezTo>
                    <a:pt x="12964" y="18594"/>
                    <a:pt x="12879" y="18540"/>
                    <a:pt x="12787" y="18495"/>
                  </a:cubicBezTo>
                  <a:cubicBezTo>
                    <a:pt x="12794" y="18468"/>
                    <a:pt x="12797" y="18442"/>
                    <a:pt x="12801" y="18411"/>
                  </a:cubicBezTo>
                  <a:cubicBezTo>
                    <a:pt x="12838" y="17944"/>
                    <a:pt x="12865" y="17482"/>
                    <a:pt x="12886" y="17016"/>
                  </a:cubicBezTo>
                  <a:cubicBezTo>
                    <a:pt x="12903" y="16556"/>
                    <a:pt x="12906" y="16094"/>
                    <a:pt x="12961" y="15635"/>
                  </a:cubicBezTo>
                  <a:cubicBezTo>
                    <a:pt x="12984" y="15471"/>
                    <a:pt x="13022" y="15305"/>
                    <a:pt x="13077" y="15148"/>
                  </a:cubicBezTo>
                  <a:cubicBezTo>
                    <a:pt x="13093" y="15111"/>
                    <a:pt x="13113" y="15077"/>
                    <a:pt x="13138" y="15043"/>
                  </a:cubicBezTo>
                  <a:cubicBezTo>
                    <a:pt x="13243" y="14927"/>
                    <a:pt x="13366" y="14825"/>
                    <a:pt x="13491" y="14727"/>
                  </a:cubicBezTo>
                  <a:cubicBezTo>
                    <a:pt x="13771" y="14523"/>
                    <a:pt x="14077" y="14352"/>
                    <a:pt x="14369" y="14168"/>
                  </a:cubicBezTo>
                  <a:cubicBezTo>
                    <a:pt x="14713" y="13951"/>
                    <a:pt x="15063" y="13743"/>
                    <a:pt x="15403" y="13526"/>
                  </a:cubicBezTo>
                  <a:cubicBezTo>
                    <a:pt x="15556" y="13424"/>
                    <a:pt x="15713" y="13328"/>
                    <a:pt x="15859" y="13220"/>
                  </a:cubicBezTo>
                  <a:cubicBezTo>
                    <a:pt x="16060" y="13074"/>
                    <a:pt x="16253" y="12917"/>
                    <a:pt x="16440" y="12757"/>
                  </a:cubicBezTo>
                  <a:cubicBezTo>
                    <a:pt x="16580" y="12634"/>
                    <a:pt x="16713" y="12505"/>
                    <a:pt x="16839" y="12376"/>
                  </a:cubicBezTo>
                  <a:cubicBezTo>
                    <a:pt x="16981" y="12233"/>
                    <a:pt x="17121" y="12087"/>
                    <a:pt x="17261" y="11937"/>
                  </a:cubicBezTo>
                  <a:cubicBezTo>
                    <a:pt x="17533" y="11641"/>
                    <a:pt x="17798" y="11325"/>
                    <a:pt x="17975" y="10958"/>
                  </a:cubicBezTo>
                  <a:cubicBezTo>
                    <a:pt x="18080" y="10743"/>
                    <a:pt x="18172" y="10522"/>
                    <a:pt x="18253" y="10298"/>
                  </a:cubicBezTo>
                  <a:cubicBezTo>
                    <a:pt x="18318" y="10114"/>
                    <a:pt x="18363" y="9920"/>
                    <a:pt x="18410" y="9730"/>
                  </a:cubicBezTo>
                  <a:cubicBezTo>
                    <a:pt x="18512" y="9318"/>
                    <a:pt x="18573" y="8899"/>
                    <a:pt x="18608" y="8477"/>
                  </a:cubicBezTo>
                  <a:cubicBezTo>
                    <a:pt x="18621" y="8284"/>
                    <a:pt x="18614" y="8086"/>
                    <a:pt x="18597" y="7893"/>
                  </a:cubicBezTo>
                  <a:cubicBezTo>
                    <a:pt x="18577" y="7648"/>
                    <a:pt x="18547" y="7406"/>
                    <a:pt x="18506" y="7168"/>
                  </a:cubicBezTo>
                  <a:cubicBezTo>
                    <a:pt x="18434" y="6773"/>
                    <a:pt x="18311" y="6392"/>
                    <a:pt x="18182" y="6015"/>
                  </a:cubicBezTo>
                  <a:cubicBezTo>
                    <a:pt x="18046" y="5610"/>
                    <a:pt x="17859" y="5226"/>
                    <a:pt x="17652" y="4855"/>
                  </a:cubicBezTo>
                  <a:cubicBezTo>
                    <a:pt x="17457" y="4511"/>
                    <a:pt x="17230" y="4188"/>
                    <a:pt x="16991" y="3872"/>
                  </a:cubicBezTo>
                  <a:cubicBezTo>
                    <a:pt x="16723" y="3522"/>
                    <a:pt x="16448" y="3185"/>
                    <a:pt x="16145" y="2865"/>
                  </a:cubicBezTo>
                  <a:cubicBezTo>
                    <a:pt x="15859" y="2562"/>
                    <a:pt x="15546" y="2293"/>
                    <a:pt x="15216" y="2042"/>
                  </a:cubicBezTo>
                  <a:cubicBezTo>
                    <a:pt x="15052" y="1922"/>
                    <a:pt x="14883" y="1811"/>
                    <a:pt x="14713" y="1705"/>
                  </a:cubicBezTo>
                  <a:cubicBezTo>
                    <a:pt x="14546" y="1599"/>
                    <a:pt x="14383" y="1494"/>
                    <a:pt x="14220" y="1385"/>
                  </a:cubicBezTo>
                  <a:cubicBezTo>
                    <a:pt x="13879" y="1167"/>
                    <a:pt x="13542" y="953"/>
                    <a:pt x="13182" y="779"/>
                  </a:cubicBezTo>
                  <a:cubicBezTo>
                    <a:pt x="12964" y="677"/>
                    <a:pt x="12739" y="586"/>
                    <a:pt x="12515" y="504"/>
                  </a:cubicBezTo>
                  <a:cubicBezTo>
                    <a:pt x="12338" y="440"/>
                    <a:pt x="12158" y="395"/>
                    <a:pt x="11978" y="354"/>
                  </a:cubicBezTo>
                  <a:cubicBezTo>
                    <a:pt x="11794" y="310"/>
                    <a:pt x="11610" y="283"/>
                    <a:pt x="11427" y="249"/>
                  </a:cubicBezTo>
                  <a:cubicBezTo>
                    <a:pt x="11240" y="215"/>
                    <a:pt x="11049" y="184"/>
                    <a:pt x="10855" y="157"/>
                  </a:cubicBezTo>
                  <a:cubicBezTo>
                    <a:pt x="10416" y="93"/>
                    <a:pt x="9978" y="28"/>
                    <a:pt x="9532" y="7"/>
                  </a:cubicBezTo>
                  <a:cubicBezTo>
                    <a:pt x="9430" y="1"/>
                    <a:pt x="9324" y="1"/>
                    <a:pt x="9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590100" y="2921200"/>
              <a:ext cx="96400" cy="40825"/>
            </a:xfrm>
            <a:custGeom>
              <a:avLst/>
              <a:gdLst/>
              <a:ahLst/>
              <a:cxnLst/>
              <a:rect l="l" t="t" r="r" b="b"/>
              <a:pathLst>
                <a:path w="3856" h="1633" extrusionOk="0">
                  <a:moveTo>
                    <a:pt x="3205" y="936"/>
                  </a:moveTo>
                  <a:cubicBezTo>
                    <a:pt x="3202" y="939"/>
                    <a:pt x="3198" y="939"/>
                    <a:pt x="3195" y="943"/>
                  </a:cubicBezTo>
                  <a:cubicBezTo>
                    <a:pt x="3198" y="939"/>
                    <a:pt x="3202" y="936"/>
                    <a:pt x="3205" y="936"/>
                  </a:cubicBezTo>
                  <a:close/>
                  <a:moveTo>
                    <a:pt x="287" y="0"/>
                  </a:moveTo>
                  <a:cubicBezTo>
                    <a:pt x="133" y="0"/>
                    <a:pt x="24" y="122"/>
                    <a:pt x="18" y="269"/>
                  </a:cubicBezTo>
                  <a:cubicBezTo>
                    <a:pt x="11" y="402"/>
                    <a:pt x="1" y="538"/>
                    <a:pt x="4" y="670"/>
                  </a:cubicBezTo>
                  <a:cubicBezTo>
                    <a:pt x="7" y="772"/>
                    <a:pt x="24" y="871"/>
                    <a:pt x="55" y="967"/>
                  </a:cubicBezTo>
                  <a:cubicBezTo>
                    <a:pt x="72" y="1028"/>
                    <a:pt x="103" y="1089"/>
                    <a:pt x="140" y="1140"/>
                  </a:cubicBezTo>
                  <a:cubicBezTo>
                    <a:pt x="198" y="1221"/>
                    <a:pt x="266" y="1279"/>
                    <a:pt x="348" y="1337"/>
                  </a:cubicBezTo>
                  <a:cubicBezTo>
                    <a:pt x="576" y="1494"/>
                    <a:pt x="844" y="1518"/>
                    <a:pt x="1109" y="1551"/>
                  </a:cubicBezTo>
                  <a:cubicBezTo>
                    <a:pt x="1372" y="1589"/>
                    <a:pt x="1630" y="1612"/>
                    <a:pt x="1892" y="1626"/>
                  </a:cubicBezTo>
                  <a:cubicBezTo>
                    <a:pt x="2018" y="1630"/>
                    <a:pt x="2141" y="1633"/>
                    <a:pt x="2266" y="1633"/>
                  </a:cubicBezTo>
                  <a:cubicBezTo>
                    <a:pt x="2381" y="1633"/>
                    <a:pt x="2501" y="1626"/>
                    <a:pt x="2617" y="1620"/>
                  </a:cubicBezTo>
                  <a:cubicBezTo>
                    <a:pt x="2722" y="1612"/>
                    <a:pt x="2827" y="1612"/>
                    <a:pt x="2929" y="1603"/>
                  </a:cubicBezTo>
                  <a:cubicBezTo>
                    <a:pt x="3001" y="1596"/>
                    <a:pt x="3072" y="1582"/>
                    <a:pt x="3147" y="1572"/>
                  </a:cubicBezTo>
                  <a:cubicBezTo>
                    <a:pt x="3171" y="1568"/>
                    <a:pt x="3198" y="1565"/>
                    <a:pt x="3226" y="1559"/>
                  </a:cubicBezTo>
                  <a:cubicBezTo>
                    <a:pt x="3279" y="1551"/>
                    <a:pt x="3328" y="1531"/>
                    <a:pt x="3378" y="1510"/>
                  </a:cubicBezTo>
                  <a:cubicBezTo>
                    <a:pt x="3450" y="1480"/>
                    <a:pt x="3515" y="1429"/>
                    <a:pt x="3573" y="1378"/>
                  </a:cubicBezTo>
                  <a:cubicBezTo>
                    <a:pt x="3664" y="1300"/>
                    <a:pt x="3722" y="1198"/>
                    <a:pt x="3753" y="1082"/>
                  </a:cubicBezTo>
                  <a:cubicBezTo>
                    <a:pt x="3773" y="1011"/>
                    <a:pt x="3780" y="932"/>
                    <a:pt x="3786" y="854"/>
                  </a:cubicBezTo>
                  <a:cubicBezTo>
                    <a:pt x="3790" y="803"/>
                    <a:pt x="3797" y="749"/>
                    <a:pt x="3804" y="698"/>
                  </a:cubicBezTo>
                  <a:cubicBezTo>
                    <a:pt x="3810" y="647"/>
                    <a:pt x="3817" y="596"/>
                    <a:pt x="3824" y="548"/>
                  </a:cubicBezTo>
                  <a:cubicBezTo>
                    <a:pt x="3835" y="463"/>
                    <a:pt x="3855" y="375"/>
                    <a:pt x="3855" y="293"/>
                  </a:cubicBezTo>
                  <a:cubicBezTo>
                    <a:pt x="3851" y="163"/>
                    <a:pt x="3766" y="48"/>
                    <a:pt x="3644" y="14"/>
                  </a:cubicBezTo>
                  <a:cubicBezTo>
                    <a:pt x="3621" y="8"/>
                    <a:pt x="3597" y="5"/>
                    <a:pt x="3573" y="5"/>
                  </a:cubicBezTo>
                  <a:cubicBezTo>
                    <a:pt x="3447" y="5"/>
                    <a:pt x="3316" y="86"/>
                    <a:pt x="3290" y="215"/>
                  </a:cubicBezTo>
                  <a:cubicBezTo>
                    <a:pt x="3276" y="282"/>
                    <a:pt x="3273" y="351"/>
                    <a:pt x="3263" y="419"/>
                  </a:cubicBezTo>
                  <a:cubicBezTo>
                    <a:pt x="3259" y="474"/>
                    <a:pt x="3249" y="531"/>
                    <a:pt x="3243" y="585"/>
                  </a:cubicBezTo>
                  <a:cubicBezTo>
                    <a:pt x="3229" y="687"/>
                    <a:pt x="3226" y="789"/>
                    <a:pt x="3215" y="892"/>
                  </a:cubicBezTo>
                  <a:cubicBezTo>
                    <a:pt x="3212" y="902"/>
                    <a:pt x="3212" y="915"/>
                    <a:pt x="3208" y="926"/>
                  </a:cubicBezTo>
                  <a:cubicBezTo>
                    <a:pt x="3188" y="939"/>
                    <a:pt x="3168" y="949"/>
                    <a:pt x="3144" y="963"/>
                  </a:cubicBezTo>
                  <a:cubicBezTo>
                    <a:pt x="3062" y="987"/>
                    <a:pt x="2973" y="997"/>
                    <a:pt x="2885" y="1011"/>
                  </a:cubicBezTo>
                  <a:cubicBezTo>
                    <a:pt x="2756" y="1028"/>
                    <a:pt x="2623" y="1034"/>
                    <a:pt x="2494" y="1045"/>
                  </a:cubicBezTo>
                  <a:cubicBezTo>
                    <a:pt x="2367" y="1055"/>
                    <a:pt x="2240" y="1059"/>
                    <a:pt x="2111" y="1059"/>
                  </a:cubicBezTo>
                  <a:cubicBezTo>
                    <a:pt x="2071" y="1059"/>
                    <a:pt x="2031" y="1059"/>
                    <a:pt x="1990" y="1058"/>
                  </a:cubicBezTo>
                  <a:cubicBezTo>
                    <a:pt x="1814" y="1055"/>
                    <a:pt x="1634" y="1052"/>
                    <a:pt x="1456" y="1038"/>
                  </a:cubicBezTo>
                  <a:cubicBezTo>
                    <a:pt x="1287" y="1025"/>
                    <a:pt x="1116" y="1004"/>
                    <a:pt x="946" y="984"/>
                  </a:cubicBezTo>
                  <a:cubicBezTo>
                    <a:pt x="865" y="973"/>
                    <a:pt x="786" y="956"/>
                    <a:pt x="708" y="929"/>
                  </a:cubicBezTo>
                  <a:cubicBezTo>
                    <a:pt x="671" y="909"/>
                    <a:pt x="634" y="888"/>
                    <a:pt x="596" y="865"/>
                  </a:cubicBezTo>
                  <a:cubicBezTo>
                    <a:pt x="589" y="857"/>
                    <a:pt x="579" y="851"/>
                    <a:pt x="572" y="844"/>
                  </a:cubicBezTo>
                  <a:cubicBezTo>
                    <a:pt x="569" y="837"/>
                    <a:pt x="565" y="830"/>
                    <a:pt x="562" y="827"/>
                  </a:cubicBezTo>
                  <a:cubicBezTo>
                    <a:pt x="552" y="796"/>
                    <a:pt x="545" y="766"/>
                    <a:pt x="538" y="735"/>
                  </a:cubicBezTo>
                  <a:cubicBezTo>
                    <a:pt x="535" y="657"/>
                    <a:pt x="538" y="582"/>
                    <a:pt x="541" y="507"/>
                  </a:cubicBezTo>
                  <a:cubicBezTo>
                    <a:pt x="545" y="429"/>
                    <a:pt x="549" y="347"/>
                    <a:pt x="552" y="269"/>
                  </a:cubicBezTo>
                  <a:cubicBezTo>
                    <a:pt x="558" y="122"/>
                    <a:pt x="426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606675" y="2947725"/>
              <a:ext cx="53025" cy="38950"/>
            </a:xfrm>
            <a:custGeom>
              <a:avLst/>
              <a:gdLst/>
              <a:ahLst/>
              <a:cxnLst/>
              <a:rect l="l" t="t" r="r" b="b"/>
              <a:pathLst>
                <a:path w="2121" h="1558" extrusionOk="0">
                  <a:moveTo>
                    <a:pt x="317" y="0"/>
                  </a:moveTo>
                  <a:cubicBezTo>
                    <a:pt x="147" y="0"/>
                    <a:pt x="4" y="143"/>
                    <a:pt x="4" y="314"/>
                  </a:cubicBezTo>
                  <a:cubicBezTo>
                    <a:pt x="4" y="433"/>
                    <a:pt x="1" y="551"/>
                    <a:pt x="8" y="671"/>
                  </a:cubicBezTo>
                  <a:cubicBezTo>
                    <a:pt x="15" y="793"/>
                    <a:pt x="38" y="923"/>
                    <a:pt x="96" y="1031"/>
                  </a:cubicBezTo>
                  <a:cubicBezTo>
                    <a:pt x="140" y="1120"/>
                    <a:pt x="198" y="1198"/>
                    <a:pt x="269" y="1266"/>
                  </a:cubicBezTo>
                  <a:cubicBezTo>
                    <a:pt x="314" y="1311"/>
                    <a:pt x="368" y="1347"/>
                    <a:pt x="423" y="1385"/>
                  </a:cubicBezTo>
                  <a:cubicBezTo>
                    <a:pt x="498" y="1433"/>
                    <a:pt x="575" y="1470"/>
                    <a:pt x="661" y="1504"/>
                  </a:cubicBezTo>
                  <a:cubicBezTo>
                    <a:pt x="753" y="1542"/>
                    <a:pt x="858" y="1548"/>
                    <a:pt x="957" y="1556"/>
                  </a:cubicBezTo>
                  <a:cubicBezTo>
                    <a:pt x="977" y="1557"/>
                    <a:pt x="998" y="1558"/>
                    <a:pt x="1019" y="1558"/>
                  </a:cubicBezTo>
                  <a:cubicBezTo>
                    <a:pt x="1051" y="1558"/>
                    <a:pt x="1083" y="1556"/>
                    <a:pt x="1113" y="1552"/>
                  </a:cubicBezTo>
                  <a:cubicBezTo>
                    <a:pt x="1188" y="1548"/>
                    <a:pt x="1263" y="1538"/>
                    <a:pt x="1331" y="1521"/>
                  </a:cubicBezTo>
                  <a:cubicBezTo>
                    <a:pt x="1409" y="1501"/>
                    <a:pt x="1481" y="1474"/>
                    <a:pt x="1552" y="1443"/>
                  </a:cubicBezTo>
                  <a:cubicBezTo>
                    <a:pt x="1593" y="1423"/>
                    <a:pt x="1637" y="1402"/>
                    <a:pt x="1674" y="1378"/>
                  </a:cubicBezTo>
                  <a:cubicBezTo>
                    <a:pt x="1729" y="1344"/>
                    <a:pt x="1780" y="1303"/>
                    <a:pt x="1828" y="1259"/>
                  </a:cubicBezTo>
                  <a:cubicBezTo>
                    <a:pt x="1869" y="1225"/>
                    <a:pt x="1896" y="1174"/>
                    <a:pt x="1927" y="1134"/>
                  </a:cubicBezTo>
                  <a:cubicBezTo>
                    <a:pt x="1954" y="1096"/>
                    <a:pt x="1974" y="1055"/>
                    <a:pt x="1991" y="1014"/>
                  </a:cubicBezTo>
                  <a:cubicBezTo>
                    <a:pt x="2021" y="956"/>
                    <a:pt x="2045" y="892"/>
                    <a:pt x="2062" y="827"/>
                  </a:cubicBezTo>
                  <a:cubicBezTo>
                    <a:pt x="2076" y="783"/>
                    <a:pt x="2090" y="739"/>
                    <a:pt x="2100" y="691"/>
                  </a:cubicBezTo>
                  <a:cubicBezTo>
                    <a:pt x="2120" y="613"/>
                    <a:pt x="2120" y="535"/>
                    <a:pt x="2120" y="457"/>
                  </a:cubicBezTo>
                  <a:cubicBezTo>
                    <a:pt x="2117" y="351"/>
                    <a:pt x="2049" y="256"/>
                    <a:pt x="1943" y="225"/>
                  </a:cubicBezTo>
                  <a:cubicBezTo>
                    <a:pt x="1925" y="220"/>
                    <a:pt x="1905" y="218"/>
                    <a:pt x="1885" y="218"/>
                  </a:cubicBezTo>
                  <a:cubicBezTo>
                    <a:pt x="1801" y="218"/>
                    <a:pt x="1710" y="258"/>
                    <a:pt x="1674" y="338"/>
                  </a:cubicBezTo>
                  <a:cubicBezTo>
                    <a:pt x="1657" y="372"/>
                    <a:pt x="1637" y="402"/>
                    <a:pt x="1620" y="436"/>
                  </a:cubicBezTo>
                  <a:cubicBezTo>
                    <a:pt x="1596" y="487"/>
                    <a:pt x="1576" y="535"/>
                    <a:pt x="1563" y="586"/>
                  </a:cubicBezTo>
                  <a:cubicBezTo>
                    <a:pt x="1549" y="630"/>
                    <a:pt x="1535" y="674"/>
                    <a:pt x="1522" y="715"/>
                  </a:cubicBezTo>
                  <a:cubicBezTo>
                    <a:pt x="1508" y="739"/>
                    <a:pt x="1494" y="763"/>
                    <a:pt x="1481" y="783"/>
                  </a:cubicBezTo>
                  <a:cubicBezTo>
                    <a:pt x="1467" y="800"/>
                    <a:pt x="1453" y="813"/>
                    <a:pt x="1437" y="827"/>
                  </a:cubicBezTo>
                  <a:cubicBezTo>
                    <a:pt x="1412" y="844"/>
                    <a:pt x="1385" y="858"/>
                    <a:pt x="1358" y="871"/>
                  </a:cubicBezTo>
                  <a:cubicBezTo>
                    <a:pt x="1304" y="892"/>
                    <a:pt x="1253" y="906"/>
                    <a:pt x="1198" y="916"/>
                  </a:cubicBezTo>
                  <a:cubicBezTo>
                    <a:pt x="1168" y="918"/>
                    <a:pt x="1137" y="919"/>
                    <a:pt x="1107" y="919"/>
                  </a:cubicBezTo>
                  <a:cubicBezTo>
                    <a:pt x="1057" y="919"/>
                    <a:pt x="1008" y="916"/>
                    <a:pt x="957" y="912"/>
                  </a:cubicBezTo>
                  <a:cubicBezTo>
                    <a:pt x="919" y="902"/>
                    <a:pt x="882" y="892"/>
                    <a:pt x="841" y="882"/>
                  </a:cubicBezTo>
                  <a:cubicBezTo>
                    <a:pt x="804" y="858"/>
                    <a:pt x="767" y="837"/>
                    <a:pt x="729" y="810"/>
                  </a:cubicBezTo>
                  <a:cubicBezTo>
                    <a:pt x="712" y="796"/>
                    <a:pt x="695" y="780"/>
                    <a:pt x="678" y="763"/>
                  </a:cubicBezTo>
                  <a:cubicBezTo>
                    <a:pt x="671" y="749"/>
                    <a:pt x="661" y="732"/>
                    <a:pt x="654" y="719"/>
                  </a:cubicBezTo>
                  <a:cubicBezTo>
                    <a:pt x="647" y="694"/>
                    <a:pt x="641" y="671"/>
                    <a:pt x="637" y="647"/>
                  </a:cubicBezTo>
                  <a:cubicBezTo>
                    <a:pt x="630" y="538"/>
                    <a:pt x="630" y="426"/>
                    <a:pt x="630" y="314"/>
                  </a:cubicBezTo>
                  <a:cubicBezTo>
                    <a:pt x="633" y="143"/>
                    <a:pt x="487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1492650" y="2622275"/>
              <a:ext cx="127925" cy="257700"/>
            </a:xfrm>
            <a:custGeom>
              <a:avLst/>
              <a:gdLst/>
              <a:ahLst/>
              <a:cxnLst/>
              <a:rect l="l" t="t" r="r" b="b"/>
              <a:pathLst>
                <a:path w="5117" h="10308" extrusionOk="0">
                  <a:moveTo>
                    <a:pt x="347" y="1"/>
                  </a:moveTo>
                  <a:cubicBezTo>
                    <a:pt x="211" y="1"/>
                    <a:pt x="85" y="95"/>
                    <a:pt x="51" y="229"/>
                  </a:cubicBezTo>
                  <a:cubicBezTo>
                    <a:pt x="21" y="337"/>
                    <a:pt x="7" y="446"/>
                    <a:pt x="4" y="558"/>
                  </a:cubicBezTo>
                  <a:cubicBezTo>
                    <a:pt x="0" y="633"/>
                    <a:pt x="4" y="711"/>
                    <a:pt x="4" y="786"/>
                  </a:cubicBezTo>
                  <a:cubicBezTo>
                    <a:pt x="4" y="946"/>
                    <a:pt x="7" y="1109"/>
                    <a:pt x="10" y="1273"/>
                  </a:cubicBezTo>
                  <a:cubicBezTo>
                    <a:pt x="21" y="1637"/>
                    <a:pt x="51" y="1997"/>
                    <a:pt x="106" y="2358"/>
                  </a:cubicBezTo>
                  <a:cubicBezTo>
                    <a:pt x="129" y="2507"/>
                    <a:pt x="153" y="2661"/>
                    <a:pt x="181" y="2810"/>
                  </a:cubicBezTo>
                  <a:cubicBezTo>
                    <a:pt x="214" y="2977"/>
                    <a:pt x="255" y="3140"/>
                    <a:pt x="307" y="3307"/>
                  </a:cubicBezTo>
                  <a:cubicBezTo>
                    <a:pt x="354" y="3470"/>
                    <a:pt x="418" y="3630"/>
                    <a:pt x="480" y="3790"/>
                  </a:cubicBezTo>
                  <a:cubicBezTo>
                    <a:pt x="544" y="3967"/>
                    <a:pt x="626" y="4140"/>
                    <a:pt x="707" y="4307"/>
                  </a:cubicBezTo>
                  <a:cubicBezTo>
                    <a:pt x="756" y="4405"/>
                    <a:pt x="803" y="4501"/>
                    <a:pt x="868" y="4589"/>
                  </a:cubicBezTo>
                  <a:cubicBezTo>
                    <a:pt x="922" y="4664"/>
                    <a:pt x="977" y="4739"/>
                    <a:pt x="1038" y="4810"/>
                  </a:cubicBezTo>
                  <a:cubicBezTo>
                    <a:pt x="1120" y="4906"/>
                    <a:pt x="1214" y="4994"/>
                    <a:pt x="1310" y="5079"/>
                  </a:cubicBezTo>
                  <a:cubicBezTo>
                    <a:pt x="1426" y="5181"/>
                    <a:pt x="1544" y="5276"/>
                    <a:pt x="1664" y="5369"/>
                  </a:cubicBezTo>
                  <a:cubicBezTo>
                    <a:pt x="1783" y="5457"/>
                    <a:pt x="1908" y="5525"/>
                    <a:pt x="2038" y="5589"/>
                  </a:cubicBezTo>
                  <a:cubicBezTo>
                    <a:pt x="2177" y="5661"/>
                    <a:pt x="2327" y="5719"/>
                    <a:pt x="2473" y="5769"/>
                  </a:cubicBezTo>
                  <a:cubicBezTo>
                    <a:pt x="2602" y="5814"/>
                    <a:pt x="2732" y="5858"/>
                    <a:pt x="2864" y="5892"/>
                  </a:cubicBezTo>
                  <a:cubicBezTo>
                    <a:pt x="3150" y="5964"/>
                    <a:pt x="3447" y="5984"/>
                    <a:pt x="3739" y="6018"/>
                  </a:cubicBezTo>
                  <a:cubicBezTo>
                    <a:pt x="3830" y="6035"/>
                    <a:pt x="3926" y="6052"/>
                    <a:pt x="4018" y="6083"/>
                  </a:cubicBezTo>
                  <a:cubicBezTo>
                    <a:pt x="4034" y="6093"/>
                    <a:pt x="4051" y="6099"/>
                    <a:pt x="4072" y="6110"/>
                  </a:cubicBezTo>
                  <a:cubicBezTo>
                    <a:pt x="4079" y="6120"/>
                    <a:pt x="4086" y="6127"/>
                    <a:pt x="4096" y="6137"/>
                  </a:cubicBezTo>
                  <a:cubicBezTo>
                    <a:pt x="4096" y="6140"/>
                    <a:pt x="4100" y="6144"/>
                    <a:pt x="4103" y="6147"/>
                  </a:cubicBezTo>
                  <a:cubicBezTo>
                    <a:pt x="4127" y="6226"/>
                    <a:pt x="4147" y="6307"/>
                    <a:pt x="4161" y="6389"/>
                  </a:cubicBezTo>
                  <a:cubicBezTo>
                    <a:pt x="4177" y="6504"/>
                    <a:pt x="4198" y="6620"/>
                    <a:pt x="4215" y="6736"/>
                  </a:cubicBezTo>
                  <a:cubicBezTo>
                    <a:pt x="4232" y="6865"/>
                    <a:pt x="4252" y="6994"/>
                    <a:pt x="4273" y="7124"/>
                  </a:cubicBezTo>
                  <a:cubicBezTo>
                    <a:pt x="4324" y="7532"/>
                    <a:pt x="4412" y="7933"/>
                    <a:pt x="4470" y="8341"/>
                  </a:cubicBezTo>
                  <a:cubicBezTo>
                    <a:pt x="4483" y="8467"/>
                    <a:pt x="4497" y="8597"/>
                    <a:pt x="4504" y="8722"/>
                  </a:cubicBezTo>
                  <a:cubicBezTo>
                    <a:pt x="4514" y="8859"/>
                    <a:pt x="4518" y="8998"/>
                    <a:pt x="4524" y="9134"/>
                  </a:cubicBezTo>
                  <a:cubicBezTo>
                    <a:pt x="4538" y="9440"/>
                    <a:pt x="4572" y="9749"/>
                    <a:pt x="4606" y="10056"/>
                  </a:cubicBezTo>
                  <a:cubicBezTo>
                    <a:pt x="4613" y="10124"/>
                    <a:pt x="4630" y="10181"/>
                    <a:pt x="4681" y="10233"/>
                  </a:cubicBezTo>
                  <a:cubicBezTo>
                    <a:pt x="4725" y="10280"/>
                    <a:pt x="4790" y="10308"/>
                    <a:pt x="4858" y="10308"/>
                  </a:cubicBezTo>
                  <a:cubicBezTo>
                    <a:pt x="4926" y="10308"/>
                    <a:pt x="4990" y="10280"/>
                    <a:pt x="5034" y="10233"/>
                  </a:cubicBezTo>
                  <a:cubicBezTo>
                    <a:pt x="5079" y="10192"/>
                    <a:pt x="5116" y="10117"/>
                    <a:pt x="5110" y="10056"/>
                  </a:cubicBezTo>
                  <a:cubicBezTo>
                    <a:pt x="5086" y="9814"/>
                    <a:pt x="5059" y="9573"/>
                    <a:pt x="5042" y="9331"/>
                  </a:cubicBezTo>
                  <a:cubicBezTo>
                    <a:pt x="5028" y="9117"/>
                    <a:pt x="5031" y="8906"/>
                    <a:pt x="5028" y="8691"/>
                  </a:cubicBezTo>
                  <a:cubicBezTo>
                    <a:pt x="5025" y="8484"/>
                    <a:pt x="5011" y="8273"/>
                    <a:pt x="4990" y="8066"/>
                  </a:cubicBezTo>
                  <a:cubicBezTo>
                    <a:pt x="4981" y="7964"/>
                    <a:pt x="4967" y="7865"/>
                    <a:pt x="4953" y="7766"/>
                  </a:cubicBezTo>
                  <a:cubicBezTo>
                    <a:pt x="4941" y="7654"/>
                    <a:pt x="4926" y="7545"/>
                    <a:pt x="4911" y="7433"/>
                  </a:cubicBezTo>
                  <a:lnTo>
                    <a:pt x="4911" y="7433"/>
                  </a:lnTo>
                  <a:cubicBezTo>
                    <a:pt x="4900" y="7338"/>
                    <a:pt x="4890" y="7243"/>
                    <a:pt x="4882" y="7148"/>
                  </a:cubicBezTo>
                  <a:cubicBezTo>
                    <a:pt x="4875" y="7035"/>
                    <a:pt x="4858" y="6926"/>
                    <a:pt x="4847" y="6818"/>
                  </a:cubicBezTo>
                  <a:cubicBezTo>
                    <a:pt x="4821" y="6562"/>
                    <a:pt x="4800" y="6303"/>
                    <a:pt x="4759" y="6049"/>
                  </a:cubicBezTo>
                  <a:cubicBezTo>
                    <a:pt x="4749" y="5994"/>
                    <a:pt x="4739" y="5936"/>
                    <a:pt x="4725" y="5882"/>
                  </a:cubicBezTo>
                  <a:cubicBezTo>
                    <a:pt x="4708" y="5831"/>
                    <a:pt x="4681" y="5780"/>
                    <a:pt x="4661" y="5732"/>
                  </a:cubicBezTo>
                  <a:cubicBezTo>
                    <a:pt x="4634" y="5671"/>
                    <a:pt x="4589" y="5623"/>
                    <a:pt x="4549" y="5569"/>
                  </a:cubicBezTo>
                  <a:cubicBezTo>
                    <a:pt x="4532" y="5552"/>
                    <a:pt x="4514" y="5538"/>
                    <a:pt x="4494" y="5525"/>
                  </a:cubicBezTo>
                  <a:cubicBezTo>
                    <a:pt x="4467" y="5501"/>
                    <a:pt x="4436" y="5477"/>
                    <a:pt x="4406" y="5457"/>
                  </a:cubicBezTo>
                  <a:cubicBezTo>
                    <a:pt x="4368" y="5430"/>
                    <a:pt x="4331" y="5409"/>
                    <a:pt x="4287" y="5392"/>
                  </a:cubicBezTo>
                  <a:cubicBezTo>
                    <a:pt x="4198" y="5355"/>
                    <a:pt x="4116" y="5324"/>
                    <a:pt x="4025" y="5303"/>
                  </a:cubicBezTo>
                  <a:cubicBezTo>
                    <a:pt x="3885" y="5267"/>
                    <a:pt x="3739" y="5253"/>
                    <a:pt x="3593" y="5239"/>
                  </a:cubicBezTo>
                  <a:cubicBezTo>
                    <a:pt x="3491" y="5226"/>
                    <a:pt x="3392" y="5215"/>
                    <a:pt x="3290" y="5205"/>
                  </a:cubicBezTo>
                  <a:cubicBezTo>
                    <a:pt x="2998" y="5157"/>
                    <a:pt x="2712" y="5076"/>
                    <a:pt x="2436" y="4967"/>
                  </a:cubicBezTo>
                  <a:cubicBezTo>
                    <a:pt x="2357" y="4929"/>
                    <a:pt x="2279" y="4892"/>
                    <a:pt x="2205" y="4851"/>
                  </a:cubicBezTo>
                  <a:cubicBezTo>
                    <a:pt x="2133" y="4810"/>
                    <a:pt x="2065" y="4763"/>
                    <a:pt x="2001" y="4715"/>
                  </a:cubicBezTo>
                  <a:cubicBezTo>
                    <a:pt x="1919" y="4650"/>
                    <a:pt x="1841" y="4586"/>
                    <a:pt x="1766" y="4518"/>
                  </a:cubicBezTo>
                  <a:cubicBezTo>
                    <a:pt x="1718" y="4474"/>
                    <a:pt x="1671" y="4430"/>
                    <a:pt x="1623" y="4385"/>
                  </a:cubicBezTo>
                  <a:cubicBezTo>
                    <a:pt x="1582" y="4348"/>
                    <a:pt x="1548" y="4303"/>
                    <a:pt x="1514" y="4262"/>
                  </a:cubicBezTo>
                  <a:cubicBezTo>
                    <a:pt x="1467" y="4198"/>
                    <a:pt x="1422" y="4130"/>
                    <a:pt x="1381" y="4062"/>
                  </a:cubicBezTo>
                  <a:cubicBezTo>
                    <a:pt x="1354" y="4008"/>
                    <a:pt x="1327" y="3953"/>
                    <a:pt x="1303" y="3899"/>
                  </a:cubicBezTo>
                  <a:cubicBezTo>
                    <a:pt x="1252" y="3793"/>
                    <a:pt x="1205" y="3684"/>
                    <a:pt x="1157" y="3576"/>
                  </a:cubicBezTo>
                  <a:cubicBezTo>
                    <a:pt x="1062" y="3328"/>
                    <a:pt x="970" y="3075"/>
                    <a:pt x="905" y="2817"/>
                  </a:cubicBezTo>
                  <a:cubicBezTo>
                    <a:pt x="875" y="2695"/>
                    <a:pt x="854" y="2568"/>
                    <a:pt x="830" y="2443"/>
                  </a:cubicBezTo>
                  <a:cubicBezTo>
                    <a:pt x="810" y="2323"/>
                    <a:pt x="793" y="2201"/>
                    <a:pt x="773" y="2083"/>
                  </a:cubicBezTo>
                  <a:cubicBezTo>
                    <a:pt x="742" y="1797"/>
                    <a:pt x="721" y="1514"/>
                    <a:pt x="707" y="1225"/>
                  </a:cubicBezTo>
                  <a:cubicBezTo>
                    <a:pt x="704" y="1072"/>
                    <a:pt x="698" y="919"/>
                    <a:pt x="694" y="766"/>
                  </a:cubicBezTo>
                  <a:cubicBezTo>
                    <a:pt x="694" y="698"/>
                    <a:pt x="691" y="626"/>
                    <a:pt x="691" y="558"/>
                  </a:cubicBezTo>
                  <a:cubicBezTo>
                    <a:pt x="684" y="446"/>
                    <a:pt x="663" y="337"/>
                    <a:pt x="646" y="229"/>
                  </a:cubicBezTo>
                  <a:cubicBezTo>
                    <a:pt x="633" y="174"/>
                    <a:pt x="605" y="130"/>
                    <a:pt x="565" y="92"/>
                  </a:cubicBezTo>
                  <a:cubicBezTo>
                    <a:pt x="511" y="34"/>
                    <a:pt x="429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1639100" y="2612750"/>
              <a:ext cx="79625" cy="272850"/>
            </a:xfrm>
            <a:custGeom>
              <a:avLst/>
              <a:gdLst/>
              <a:ahLst/>
              <a:cxnLst/>
              <a:rect l="l" t="t" r="r" b="b"/>
              <a:pathLst>
                <a:path w="3185" h="10914" extrusionOk="0">
                  <a:moveTo>
                    <a:pt x="2307" y="5243"/>
                  </a:moveTo>
                  <a:lnTo>
                    <a:pt x="2307" y="5243"/>
                  </a:lnTo>
                  <a:cubicBezTo>
                    <a:pt x="2305" y="5245"/>
                    <a:pt x="2303" y="5247"/>
                    <a:pt x="2301" y="5250"/>
                  </a:cubicBezTo>
                  <a:lnTo>
                    <a:pt x="2301" y="5250"/>
                  </a:lnTo>
                  <a:cubicBezTo>
                    <a:pt x="2303" y="5247"/>
                    <a:pt x="2305" y="5245"/>
                    <a:pt x="2307" y="5243"/>
                  </a:cubicBezTo>
                  <a:close/>
                  <a:moveTo>
                    <a:pt x="711" y="6290"/>
                  </a:moveTo>
                  <a:cubicBezTo>
                    <a:pt x="704" y="6301"/>
                    <a:pt x="697" y="6307"/>
                    <a:pt x="691" y="6314"/>
                  </a:cubicBezTo>
                  <a:cubicBezTo>
                    <a:pt x="697" y="6307"/>
                    <a:pt x="704" y="6297"/>
                    <a:pt x="711" y="6290"/>
                  </a:cubicBezTo>
                  <a:close/>
                  <a:moveTo>
                    <a:pt x="2796" y="0"/>
                  </a:moveTo>
                  <a:cubicBezTo>
                    <a:pt x="2698" y="0"/>
                    <a:pt x="2605" y="38"/>
                    <a:pt x="2538" y="106"/>
                  </a:cubicBezTo>
                  <a:cubicBezTo>
                    <a:pt x="2493" y="150"/>
                    <a:pt x="2462" y="205"/>
                    <a:pt x="2446" y="266"/>
                  </a:cubicBezTo>
                  <a:cubicBezTo>
                    <a:pt x="2429" y="330"/>
                    <a:pt x="2429" y="392"/>
                    <a:pt x="2446" y="456"/>
                  </a:cubicBezTo>
                  <a:cubicBezTo>
                    <a:pt x="2446" y="463"/>
                    <a:pt x="2449" y="470"/>
                    <a:pt x="2449" y="476"/>
                  </a:cubicBezTo>
                  <a:cubicBezTo>
                    <a:pt x="2487" y="820"/>
                    <a:pt x="2473" y="1167"/>
                    <a:pt x="2462" y="1511"/>
                  </a:cubicBezTo>
                  <a:cubicBezTo>
                    <a:pt x="2456" y="1885"/>
                    <a:pt x="2442" y="2255"/>
                    <a:pt x="2405" y="2627"/>
                  </a:cubicBezTo>
                  <a:cubicBezTo>
                    <a:pt x="2360" y="2940"/>
                    <a:pt x="2299" y="3246"/>
                    <a:pt x="2231" y="3552"/>
                  </a:cubicBezTo>
                  <a:cubicBezTo>
                    <a:pt x="2194" y="3718"/>
                    <a:pt x="2143" y="3878"/>
                    <a:pt x="2089" y="4042"/>
                  </a:cubicBezTo>
                  <a:cubicBezTo>
                    <a:pt x="2041" y="4188"/>
                    <a:pt x="1993" y="4334"/>
                    <a:pt x="1936" y="4474"/>
                  </a:cubicBezTo>
                  <a:cubicBezTo>
                    <a:pt x="1861" y="4640"/>
                    <a:pt x="1759" y="4790"/>
                    <a:pt x="1653" y="4936"/>
                  </a:cubicBezTo>
                  <a:cubicBezTo>
                    <a:pt x="1528" y="5083"/>
                    <a:pt x="1381" y="5208"/>
                    <a:pt x="1231" y="5331"/>
                  </a:cubicBezTo>
                  <a:cubicBezTo>
                    <a:pt x="1156" y="5385"/>
                    <a:pt x="1079" y="5439"/>
                    <a:pt x="997" y="5488"/>
                  </a:cubicBezTo>
                  <a:cubicBezTo>
                    <a:pt x="915" y="5538"/>
                    <a:pt x="826" y="5579"/>
                    <a:pt x="738" y="5617"/>
                  </a:cubicBezTo>
                  <a:cubicBezTo>
                    <a:pt x="595" y="5675"/>
                    <a:pt x="452" y="5719"/>
                    <a:pt x="316" y="5790"/>
                  </a:cubicBezTo>
                  <a:cubicBezTo>
                    <a:pt x="217" y="5844"/>
                    <a:pt x="153" y="5923"/>
                    <a:pt x="88" y="6011"/>
                  </a:cubicBezTo>
                  <a:cubicBezTo>
                    <a:pt x="82" y="6025"/>
                    <a:pt x="79" y="6035"/>
                    <a:pt x="71" y="6048"/>
                  </a:cubicBezTo>
                  <a:cubicBezTo>
                    <a:pt x="51" y="6086"/>
                    <a:pt x="34" y="6127"/>
                    <a:pt x="27" y="6171"/>
                  </a:cubicBezTo>
                  <a:cubicBezTo>
                    <a:pt x="10" y="6235"/>
                    <a:pt x="7" y="6307"/>
                    <a:pt x="3" y="6375"/>
                  </a:cubicBezTo>
                  <a:cubicBezTo>
                    <a:pt x="0" y="6453"/>
                    <a:pt x="7" y="6532"/>
                    <a:pt x="7" y="6613"/>
                  </a:cubicBezTo>
                  <a:cubicBezTo>
                    <a:pt x="13" y="6940"/>
                    <a:pt x="13" y="7270"/>
                    <a:pt x="10" y="7600"/>
                  </a:cubicBezTo>
                  <a:cubicBezTo>
                    <a:pt x="7" y="7937"/>
                    <a:pt x="0" y="8273"/>
                    <a:pt x="7" y="8610"/>
                  </a:cubicBezTo>
                  <a:cubicBezTo>
                    <a:pt x="13" y="8937"/>
                    <a:pt x="27" y="9263"/>
                    <a:pt x="44" y="9590"/>
                  </a:cubicBezTo>
                  <a:cubicBezTo>
                    <a:pt x="54" y="9760"/>
                    <a:pt x="71" y="9926"/>
                    <a:pt x="85" y="10097"/>
                  </a:cubicBezTo>
                  <a:cubicBezTo>
                    <a:pt x="102" y="10284"/>
                    <a:pt x="102" y="10471"/>
                    <a:pt x="105" y="10655"/>
                  </a:cubicBezTo>
                  <a:cubicBezTo>
                    <a:pt x="109" y="10797"/>
                    <a:pt x="221" y="10913"/>
                    <a:pt x="364" y="10913"/>
                  </a:cubicBezTo>
                  <a:cubicBezTo>
                    <a:pt x="503" y="10913"/>
                    <a:pt x="626" y="10797"/>
                    <a:pt x="622" y="10655"/>
                  </a:cubicBezTo>
                  <a:cubicBezTo>
                    <a:pt x="616" y="10477"/>
                    <a:pt x="616" y="10297"/>
                    <a:pt x="609" y="10117"/>
                  </a:cubicBezTo>
                  <a:cubicBezTo>
                    <a:pt x="602" y="9964"/>
                    <a:pt x="589" y="9811"/>
                    <a:pt x="585" y="9654"/>
                  </a:cubicBezTo>
                  <a:cubicBezTo>
                    <a:pt x="575" y="9325"/>
                    <a:pt x="572" y="8991"/>
                    <a:pt x="578" y="8661"/>
                  </a:cubicBezTo>
                  <a:cubicBezTo>
                    <a:pt x="589" y="8321"/>
                    <a:pt x="609" y="7981"/>
                    <a:pt x="630" y="7640"/>
                  </a:cubicBezTo>
                  <a:cubicBezTo>
                    <a:pt x="646" y="7321"/>
                    <a:pt x="660" y="6998"/>
                    <a:pt x="670" y="6678"/>
                  </a:cubicBezTo>
                  <a:cubicBezTo>
                    <a:pt x="674" y="6566"/>
                    <a:pt x="677" y="6453"/>
                    <a:pt x="684" y="6345"/>
                  </a:cubicBezTo>
                  <a:cubicBezTo>
                    <a:pt x="684" y="6342"/>
                    <a:pt x="684" y="6337"/>
                    <a:pt x="687" y="6334"/>
                  </a:cubicBezTo>
                  <a:cubicBezTo>
                    <a:pt x="803" y="6260"/>
                    <a:pt x="932" y="6212"/>
                    <a:pt x="1058" y="6154"/>
                  </a:cubicBezTo>
                  <a:cubicBezTo>
                    <a:pt x="1214" y="6086"/>
                    <a:pt x="1371" y="6011"/>
                    <a:pt x="1520" y="5926"/>
                  </a:cubicBezTo>
                  <a:cubicBezTo>
                    <a:pt x="1677" y="5838"/>
                    <a:pt x="1823" y="5732"/>
                    <a:pt x="1963" y="5617"/>
                  </a:cubicBezTo>
                  <a:cubicBezTo>
                    <a:pt x="2021" y="5569"/>
                    <a:pt x="2079" y="5518"/>
                    <a:pt x="2129" y="5464"/>
                  </a:cubicBezTo>
                  <a:cubicBezTo>
                    <a:pt x="2174" y="5416"/>
                    <a:pt x="2216" y="5364"/>
                    <a:pt x="2255" y="5312"/>
                  </a:cubicBezTo>
                  <a:lnTo>
                    <a:pt x="2255" y="5312"/>
                  </a:lnTo>
                  <a:cubicBezTo>
                    <a:pt x="2254" y="5313"/>
                    <a:pt x="2253" y="5315"/>
                    <a:pt x="2252" y="5317"/>
                  </a:cubicBezTo>
                  <a:cubicBezTo>
                    <a:pt x="2344" y="5194"/>
                    <a:pt x="2436" y="5076"/>
                    <a:pt x="2511" y="4943"/>
                  </a:cubicBezTo>
                  <a:cubicBezTo>
                    <a:pt x="2599" y="4794"/>
                    <a:pt x="2663" y="4623"/>
                    <a:pt x="2721" y="4460"/>
                  </a:cubicBezTo>
                  <a:cubicBezTo>
                    <a:pt x="2779" y="4307"/>
                    <a:pt x="2834" y="4154"/>
                    <a:pt x="2881" y="3998"/>
                  </a:cubicBezTo>
                  <a:cubicBezTo>
                    <a:pt x="2925" y="3844"/>
                    <a:pt x="2963" y="3688"/>
                    <a:pt x="2993" y="3535"/>
                  </a:cubicBezTo>
                  <a:cubicBezTo>
                    <a:pt x="3062" y="3191"/>
                    <a:pt x="3112" y="2844"/>
                    <a:pt x="3147" y="2497"/>
                  </a:cubicBezTo>
                  <a:cubicBezTo>
                    <a:pt x="3177" y="2181"/>
                    <a:pt x="3177" y="1858"/>
                    <a:pt x="3181" y="1538"/>
                  </a:cubicBezTo>
                  <a:cubicBezTo>
                    <a:pt x="3184" y="1337"/>
                    <a:pt x="3184" y="1133"/>
                    <a:pt x="3184" y="929"/>
                  </a:cubicBezTo>
                  <a:cubicBezTo>
                    <a:pt x="3184" y="739"/>
                    <a:pt x="3181" y="548"/>
                    <a:pt x="3156" y="361"/>
                  </a:cubicBezTo>
                  <a:cubicBezTo>
                    <a:pt x="3153" y="330"/>
                    <a:pt x="3147" y="296"/>
                    <a:pt x="3143" y="266"/>
                  </a:cubicBezTo>
                  <a:cubicBezTo>
                    <a:pt x="3126" y="205"/>
                    <a:pt x="3095" y="150"/>
                    <a:pt x="3051" y="106"/>
                  </a:cubicBezTo>
                  <a:cubicBezTo>
                    <a:pt x="2983" y="38"/>
                    <a:pt x="2891" y="0"/>
                    <a:pt x="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492900" y="2617075"/>
              <a:ext cx="214325" cy="69025"/>
            </a:xfrm>
            <a:custGeom>
              <a:avLst/>
              <a:gdLst/>
              <a:ahLst/>
              <a:cxnLst/>
              <a:rect l="l" t="t" r="r" b="b"/>
              <a:pathLst>
                <a:path w="8573" h="2761" extrusionOk="0">
                  <a:moveTo>
                    <a:pt x="3317" y="1"/>
                  </a:moveTo>
                  <a:cubicBezTo>
                    <a:pt x="3300" y="1"/>
                    <a:pt x="3286" y="1"/>
                    <a:pt x="3277" y="5"/>
                  </a:cubicBezTo>
                  <a:cubicBezTo>
                    <a:pt x="3245" y="8"/>
                    <a:pt x="3219" y="11"/>
                    <a:pt x="3192" y="14"/>
                  </a:cubicBezTo>
                  <a:cubicBezTo>
                    <a:pt x="3151" y="28"/>
                    <a:pt x="3116" y="45"/>
                    <a:pt x="3079" y="62"/>
                  </a:cubicBezTo>
                  <a:cubicBezTo>
                    <a:pt x="3024" y="90"/>
                    <a:pt x="2974" y="154"/>
                    <a:pt x="2943" y="201"/>
                  </a:cubicBezTo>
                  <a:cubicBezTo>
                    <a:pt x="2922" y="232"/>
                    <a:pt x="2902" y="266"/>
                    <a:pt x="2889" y="300"/>
                  </a:cubicBezTo>
                  <a:cubicBezTo>
                    <a:pt x="2800" y="481"/>
                    <a:pt x="2766" y="674"/>
                    <a:pt x="2759" y="875"/>
                  </a:cubicBezTo>
                  <a:cubicBezTo>
                    <a:pt x="2759" y="964"/>
                    <a:pt x="2759" y="1052"/>
                    <a:pt x="2770" y="1140"/>
                  </a:cubicBezTo>
                  <a:cubicBezTo>
                    <a:pt x="2776" y="1209"/>
                    <a:pt x="2787" y="1266"/>
                    <a:pt x="2807" y="1327"/>
                  </a:cubicBezTo>
                  <a:cubicBezTo>
                    <a:pt x="2824" y="1385"/>
                    <a:pt x="2851" y="1450"/>
                    <a:pt x="2875" y="1501"/>
                  </a:cubicBezTo>
                  <a:cubicBezTo>
                    <a:pt x="2881" y="1511"/>
                    <a:pt x="2885" y="1522"/>
                    <a:pt x="2892" y="1531"/>
                  </a:cubicBezTo>
                  <a:cubicBezTo>
                    <a:pt x="2667" y="1699"/>
                    <a:pt x="2436" y="1855"/>
                    <a:pt x="2184" y="1974"/>
                  </a:cubicBezTo>
                  <a:cubicBezTo>
                    <a:pt x="2143" y="1988"/>
                    <a:pt x="2106" y="1997"/>
                    <a:pt x="2062" y="2008"/>
                  </a:cubicBezTo>
                  <a:cubicBezTo>
                    <a:pt x="2022" y="2011"/>
                    <a:pt x="1983" y="2013"/>
                    <a:pt x="1943" y="2013"/>
                  </a:cubicBezTo>
                  <a:cubicBezTo>
                    <a:pt x="1869" y="2013"/>
                    <a:pt x="1794" y="2008"/>
                    <a:pt x="1718" y="2001"/>
                  </a:cubicBezTo>
                  <a:cubicBezTo>
                    <a:pt x="1477" y="1960"/>
                    <a:pt x="1236" y="1909"/>
                    <a:pt x="1004" y="1824"/>
                  </a:cubicBezTo>
                  <a:cubicBezTo>
                    <a:pt x="960" y="1804"/>
                    <a:pt x="915" y="1780"/>
                    <a:pt x="875" y="1753"/>
                  </a:cubicBezTo>
                  <a:cubicBezTo>
                    <a:pt x="875" y="1749"/>
                    <a:pt x="871" y="1749"/>
                    <a:pt x="871" y="1746"/>
                  </a:cubicBezTo>
                  <a:cubicBezTo>
                    <a:pt x="790" y="1637"/>
                    <a:pt x="715" y="1522"/>
                    <a:pt x="640" y="1406"/>
                  </a:cubicBezTo>
                  <a:cubicBezTo>
                    <a:pt x="595" y="1338"/>
                    <a:pt x="534" y="1283"/>
                    <a:pt x="453" y="1263"/>
                  </a:cubicBezTo>
                  <a:cubicBezTo>
                    <a:pt x="424" y="1255"/>
                    <a:pt x="395" y="1250"/>
                    <a:pt x="365" y="1250"/>
                  </a:cubicBezTo>
                  <a:cubicBezTo>
                    <a:pt x="310" y="1250"/>
                    <a:pt x="255" y="1265"/>
                    <a:pt x="208" y="1294"/>
                  </a:cubicBezTo>
                  <a:cubicBezTo>
                    <a:pt x="65" y="1379"/>
                    <a:pt x="0" y="1583"/>
                    <a:pt x="96" y="1726"/>
                  </a:cubicBezTo>
                  <a:cubicBezTo>
                    <a:pt x="140" y="1801"/>
                    <a:pt x="187" y="1872"/>
                    <a:pt x="235" y="1944"/>
                  </a:cubicBezTo>
                  <a:cubicBezTo>
                    <a:pt x="259" y="1977"/>
                    <a:pt x="286" y="2011"/>
                    <a:pt x="310" y="2049"/>
                  </a:cubicBezTo>
                  <a:cubicBezTo>
                    <a:pt x="324" y="2069"/>
                    <a:pt x="341" y="2090"/>
                    <a:pt x="355" y="2110"/>
                  </a:cubicBezTo>
                  <a:cubicBezTo>
                    <a:pt x="405" y="2181"/>
                    <a:pt x="457" y="2229"/>
                    <a:pt x="528" y="2280"/>
                  </a:cubicBezTo>
                  <a:cubicBezTo>
                    <a:pt x="688" y="2396"/>
                    <a:pt x="885" y="2460"/>
                    <a:pt x="1075" y="2515"/>
                  </a:cubicBezTo>
                  <a:cubicBezTo>
                    <a:pt x="1191" y="2549"/>
                    <a:pt x="1310" y="2569"/>
                    <a:pt x="1429" y="2597"/>
                  </a:cubicBezTo>
                  <a:cubicBezTo>
                    <a:pt x="1514" y="2613"/>
                    <a:pt x="1603" y="2627"/>
                    <a:pt x="1688" y="2633"/>
                  </a:cubicBezTo>
                  <a:cubicBezTo>
                    <a:pt x="1759" y="2643"/>
                    <a:pt x="1831" y="2655"/>
                    <a:pt x="1903" y="2655"/>
                  </a:cubicBezTo>
                  <a:cubicBezTo>
                    <a:pt x="1913" y="2655"/>
                    <a:pt x="1923" y="2654"/>
                    <a:pt x="1933" y="2654"/>
                  </a:cubicBezTo>
                  <a:cubicBezTo>
                    <a:pt x="1980" y="2654"/>
                    <a:pt x="2024" y="2651"/>
                    <a:pt x="2069" y="2647"/>
                  </a:cubicBezTo>
                  <a:cubicBezTo>
                    <a:pt x="2181" y="2641"/>
                    <a:pt x="2283" y="2620"/>
                    <a:pt x="2388" y="2580"/>
                  </a:cubicBezTo>
                  <a:cubicBezTo>
                    <a:pt x="2538" y="2522"/>
                    <a:pt x="2677" y="2443"/>
                    <a:pt x="2817" y="2362"/>
                  </a:cubicBezTo>
                  <a:cubicBezTo>
                    <a:pt x="2943" y="2291"/>
                    <a:pt x="3062" y="2209"/>
                    <a:pt x="3181" y="2123"/>
                  </a:cubicBezTo>
                  <a:cubicBezTo>
                    <a:pt x="3208" y="2103"/>
                    <a:pt x="3236" y="2082"/>
                    <a:pt x="3263" y="2062"/>
                  </a:cubicBezTo>
                  <a:cubicBezTo>
                    <a:pt x="3334" y="2144"/>
                    <a:pt x="3416" y="2219"/>
                    <a:pt x="3498" y="2287"/>
                  </a:cubicBezTo>
                  <a:cubicBezTo>
                    <a:pt x="3586" y="2355"/>
                    <a:pt x="3671" y="2423"/>
                    <a:pt x="3763" y="2487"/>
                  </a:cubicBezTo>
                  <a:cubicBezTo>
                    <a:pt x="3902" y="2586"/>
                    <a:pt x="4073" y="2638"/>
                    <a:pt x="4236" y="2678"/>
                  </a:cubicBezTo>
                  <a:cubicBezTo>
                    <a:pt x="4310" y="2695"/>
                    <a:pt x="4388" y="2712"/>
                    <a:pt x="4464" y="2729"/>
                  </a:cubicBezTo>
                  <a:cubicBezTo>
                    <a:pt x="4552" y="2746"/>
                    <a:pt x="4641" y="2760"/>
                    <a:pt x="4729" y="2760"/>
                  </a:cubicBezTo>
                  <a:cubicBezTo>
                    <a:pt x="4736" y="2760"/>
                    <a:pt x="4742" y="2760"/>
                    <a:pt x="4749" y="2760"/>
                  </a:cubicBezTo>
                  <a:cubicBezTo>
                    <a:pt x="4865" y="2760"/>
                    <a:pt x="4987" y="2734"/>
                    <a:pt x="5103" y="2715"/>
                  </a:cubicBezTo>
                  <a:cubicBezTo>
                    <a:pt x="5246" y="2691"/>
                    <a:pt x="5396" y="2661"/>
                    <a:pt x="5528" y="2603"/>
                  </a:cubicBezTo>
                  <a:cubicBezTo>
                    <a:pt x="5596" y="2576"/>
                    <a:pt x="5661" y="2549"/>
                    <a:pt x="5726" y="2515"/>
                  </a:cubicBezTo>
                  <a:cubicBezTo>
                    <a:pt x="5811" y="2470"/>
                    <a:pt x="5892" y="2396"/>
                    <a:pt x="5963" y="2331"/>
                  </a:cubicBezTo>
                  <a:cubicBezTo>
                    <a:pt x="6035" y="2266"/>
                    <a:pt x="6096" y="2195"/>
                    <a:pt x="6158" y="2127"/>
                  </a:cubicBezTo>
                  <a:cubicBezTo>
                    <a:pt x="6164" y="2120"/>
                    <a:pt x="6167" y="2113"/>
                    <a:pt x="6171" y="2110"/>
                  </a:cubicBezTo>
                  <a:cubicBezTo>
                    <a:pt x="6274" y="2171"/>
                    <a:pt x="6385" y="2215"/>
                    <a:pt x="6498" y="2253"/>
                  </a:cubicBezTo>
                  <a:cubicBezTo>
                    <a:pt x="6657" y="2304"/>
                    <a:pt x="6834" y="2324"/>
                    <a:pt x="7001" y="2338"/>
                  </a:cubicBezTo>
                  <a:cubicBezTo>
                    <a:pt x="7025" y="2340"/>
                    <a:pt x="7050" y="2341"/>
                    <a:pt x="7074" y="2341"/>
                  </a:cubicBezTo>
                  <a:cubicBezTo>
                    <a:pt x="7119" y="2341"/>
                    <a:pt x="7165" y="2338"/>
                    <a:pt x="7208" y="2331"/>
                  </a:cubicBezTo>
                  <a:cubicBezTo>
                    <a:pt x="7304" y="2321"/>
                    <a:pt x="7399" y="2307"/>
                    <a:pt x="7491" y="2283"/>
                  </a:cubicBezTo>
                  <a:cubicBezTo>
                    <a:pt x="7621" y="2253"/>
                    <a:pt x="7750" y="2215"/>
                    <a:pt x="7872" y="2171"/>
                  </a:cubicBezTo>
                  <a:cubicBezTo>
                    <a:pt x="7947" y="2144"/>
                    <a:pt x="8018" y="2113"/>
                    <a:pt x="8086" y="2073"/>
                  </a:cubicBezTo>
                  <a:cubicBezTo>
                    <a:pt x="8147" y="2038"/>
                    <a:pt x="8205" y="1994"/>
                    <a:pt x="8263" y="1953"/>
                  </a:cubicBezTo>
                  <a:cubicBezTo>
                    <a:pt x="8399" y="1858"/>
                    <a:pt x="8573" y="1735"/>
                    <a:pt x="8563" y="1548"/>
                  </a:cubicBezTo>
                  <a:cubicBezTo>
                    <a:pt x="8559" y="1484"/>
                    <a:pt x="8539" y="1426"/>
                    <a:pt x="8494" y="1382"/>
                  </a:cubicBezTo>
                  <a:cubicBezTo>
                    <a:pt x="8464" y="1352"/>
                    <a:pt x="8430" y="1331"/>
                    <a:pt x="8389" y="1321"/>
                  </a:cubicBezTo>
                  <a:cubicBezTo>
                    <a:pt x="8368" y="1316"/>
                    <a:pt x="8347" y="1313"/>
                    <a:pt x="8326" y="1313"/>
                  </a:cubicBezTo>
                  <a:cubicBezTo>
                    <a:pt x="8305" y="1313"/>
                    <a:pt x="8284" y="1316"/>
                    <a:pt x="8263" y="1321"/>
                  </a:cubicBezTo>
                  <a:cubicBezTo>
                    <a:pt x="8185" y="1331"/>
                    <a:pt x="8127" y="1379"/>
                    <a:pt x="8070" y="1426"/>
                  </a:cubicBezTo>
                  <a:cubicBezTo>
                    <a:pt x="7984" y="1487"/>
                    <a:pt x="7896" y="1542"/>
                    <a:pt x="7800" y="1589"/>
                  </a:cubicBezTo>
                  <a:cubicBezTo>
                    <a:pt x="7634" y="1651"/>
                    <a:pt x="7461" y="1688"/>
                    <a:pt x="7287" y="1715"/>
                  </a:cubicBezTo>
                  <a:cubicBezTo>
                    <a:pt x="7232" y="1720"/>
                    <a:pt x="7179" y="1723"/>
                    <a:pt x="7125" y="1723"/>
                  </a:cubicBezTo>
                  <a:cubicBezTo>
                    <a:pt x="7072" y="1723"/>
                    <a:pt x="7018" y="1720"/>
                    <a:pt x="6963" y="1715"/>
                  </a:cubicBezTo>
                  <a:cubicBezTo>
                    <a:pt x="6821" y="1691"/>
                    <a:pt x="6678" y="1661"/>
                    <a:pt x="6539" y="1613"/>
                  </a:cubicBezTo>
                  <a:cubicBezTo>
                    <a:pt x="6522" y="1606"/>
                    <a:pt x="6508" y="1597"/>
                    <a:pt x="6494" y="1589"/>
                  </a:cubicBezTo>
                  <a:cubicBezTo>
                    <a:pt x="6498" y="1576"/>
                    <a:pt x="6505" y="1562"/>
                    <a:pt x="6511" y="1548"/>
                  </a:cubicBezTo>
                  <a:cubicBezTo>
                    <a:pt x="6542" y="1474"/>
                    <a:pt x="6559" y="1396"/>
                    <a:pt x="6572" y="1314"/>
                  </a:cubicBezTo>
                  <a:cubicBezTo>
                    <a:pt x="6586" y="1215"/>
                    <a:pt x="6593" y="1113"/>
                    <a:pt x="6583" y="1015"/>
                  </a:cubicBezTo>
                  <a:cubicBezTo>
                    <a:pt x="6569" y="906"/>
                    <a:pt x="6555" y="797"/>
                    <a:pt x="6514" y="695"/>
                  </a:cubicBezTo>
                  <a:cubicBezTo>
                    <a:pt x="6474" y="592"/>
                    <a:pt x="6423" y="504"/>
                    <a:pt x="6345" y="423"/>
                  </a:cubicBezTo>
                  <a:cubicBezTo>
                    <a:pt x="6276" y="355"/>
                    <a:pt x="6183" y="319"/>
                    <a:pt x="6090" y="319"/>
                  </a:cubicBezTo>
                  <a:cubicBezTo>
                    <a:pt x="6048" y="319"/>
                    <a:pt x="6006" y="326"/>
                    <a:pt x="5967" y="341"/>
                  </a:cubicBezTo>
                  <a:cubicBezTo>
                    <a:pt x="5855" y="382"/>
                    <a:pt x="5776" y="454"/>
                    <a:pt x="5715" y="556"/>
                  </a:cubicBezTo>
                  <a:cubicBezTo>
                    <a:pt x="5678" y="617"/>
                    <a:pt x="5654" y="691"/>
                    <a:pt x="5633" y="763"/>
                  </a:cubicBezTo>
                  <a:cubicBezTo>
                    <a:pt x="5610" y="834"/>
                    <a:pt x="5593" y="909"/>
                    <a:pt x="5586" y="984"/>
                  </a:cubicBezTo>
                  <a:cubicBezTo>
                    <a:pt x="5575" y="1099"/>
                    <a:pt x="5600" y="1212"/>
                    <a:pt x="5627" y="1324"/>
                  </a:cubicBezTo>
                  <a:cubicBezTo>
                    <a:pt x="5651" y="1419"/>
                    <a:pt x="5691" y="1511"/>
                    <a:pt x="5732" y="1597"/>
                  </a:cubicBezTo>
                  <a:cubicBezTo>
                    <a:pt x="5739" y="1613"/>
                    <a:pt x="5749" y="1630"/>
                    <a:pt x="5756" y="1647"/>
                  </a:cubicBezTo>
                  <a:cubicBezTo>
                    <a:pt x="5671" y="1743"/>
                    <a:pt x="5583" y="1831"/>
                    <a:pt x="5484" y="1913"/>
                  </a:cubicBezTo>
                  <a:cubicBezTo>
                    <a:pt x="5457" y="1933"/>
                    <a:pt x="5429" y="1950"/>
                    <a:pt x="5399" y="1964"/>
                  </a:cubicBezTo>
                  <a:cubicBezTo>
                    <a:pt x="5239" y="2021"/>
                    <a:pt x="5069" y="2049"/>
                    <a:pt x="4899" y="2076"/>
                  </a:cubicBezTo>
                  <a:cubicBezTo>
                    <a:pt x="4850" y="2081"/>
                    <a:pt x="4799" y="2084"/>
                    <a:pt x="4748" y="2084"/>
                  </a:cubicBezTo>
                  <a:cubicBezTo>
                    <a:pt x="4729" y="2084"/>
                    <a:pt x="4710" y="2084"/>
                    <a:pt x="4691" y="2082"/>
                  </a:cubicBezTo>
                  <a:cubicBezTo>
                    <a:pt x="4535" y="2052"/>
                    <a:pt x="4379" y="2015"/>
                    <a:pt x="4233" y="1960"/>
                  </a:cubicBezTo>
                  <a:cubicBezTo>
                    <a:pt x="4161" y="1926"/>
                    <a:pt x="4096" y="1882"/>
                    <a:pt x="4035" y="1834"/>
                  </a:cubicBezTo>
                  <a:cubicBezTo>
                    <a:pt x="3930" y="1746"/>
                    <a:pt x="3831" y="1658"/>
                    <a:pt x="3739" y="1559"/>
                  </a:cubicBezTo>
                  <a:cubicBezTo>
                    <a:pt x="3845" y="1382"/>
                    <a:pt x="3886" y="1178"/>
                    <a:pt x="3916" y="977"/>
                  </a:cubicBezTo>
                  <a:cubicBezTo>
                    <a:pt x="3943" y="810"/>
                    <a:pt x="3950" y="644"/>
                    <a:pt x="3895" y="481"/>
                  </a:cubicBezTo>
                  <a:cubicBezTo>
                    <a:pt x="3865" y="385"/>
                    <a:pt x="3810" y="294"/>
                    <a:pt x="3743" y="215"/>
                  </a:cubicBezTo>
                  <a:cubicBezTo>
                    <a:pt x="3654" y="120"/>
                    <a:pt x="3552" y="52"/>
                    <a:pt x="3426" y="14"/>
                  </a:cubicBezTo>
                  <a:cubicBezTo>
                    <a:pt x="3392" y="5"/>
                    <a:pt x="3355" y="1"/>
                    <a:pt x="3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789850" y="2338650"/>
              <a:ext cx="57025" cy="66975"/>
            </a:xfrm>
            <a:custGeom>
              <a:avLst/>
              <a:gdLst/>
              <a:ahLst/>
              <a:cxnLst/>
              <a:rect l="l" t="t" r="r" b="b"/>
              <a:pathLst>
                <a:path w="2281" h="2679" extrusionOk="0">
                  <a:moveTo>
                    <a:pt x="1723" y="1"/>
                  </a:moveTo>
                  <a:cubicBezTo>
                    <a:pt x="1675" y="1"/>
                    <a:pt x="1627" y="8"/>
                    <a:pt x="1580" y="21"/>
                  </a:cubicBezTo>
                  <a:cubicBezTo>
                    <a:pt x="1539" y="39"/>
                    <a:pt x="1494" y="55"/>
                    <a:pt x="1450" y="75"/>
                  </a:cubicBezTo>
                  <a:cubicBezTo>
                    <a:pt x="1372" y="123"/>
                    <a:pt x="1307" y="188"/>
                    <a:pt x="1257" y="266"/>
                  </a:cubicBezTo>
                  <a:cubicBezTo>
                    <a:pt x="1045" y="549"/>
                    <a:pt x="858" y="841"/>
                    <a:pt x="665" y="1133"/>
                  </a:cubicBezTo>
                  <a:cubicBezTo>
                    <a:pt x="576" y="1270"/>
                    <a:pt x="484" y="1399"/>
                    <a:pt x="389" y="1532"/>
                  </a:cubicBezTo>
                  <a:cubicBezTo>
                    <a:pt x="341" y="1596"/>
                    <a:pt x="294" y="1657"/>
                    <a:pt x="249" y="1722"/>
                  </a:cubicBezTo>
                  <a:cubicBezTo>
                    <a:pt x="199" y="1794"/>
                    <a:pt x="161" y="1871"/>
                    <a:pt x="117" y="1946"/>
                  </a:cubicBezTo>
                  <a:cubicBezTo>
                    <a:pt x="1" y="2130"/>
                    <a:pt x="42" y="2386"/>
                    <a:pt x="192" y="2538"/>
                  </a:cubicBezTo>
                  <a:cubicBezTo>
                    <a:pt x="288" y="2635"/>
                    <a:pt x="409" y="2679"/>
                    <a:pt x="532" y="2679"/>
                  </a:cubicBezTo>
                  <a:cubicBezTo>
                    <a:pt x="619" y="2679"/>
                    <a:pt x="706" y="2657"/>
                    <a:pt x="787" y="2617"/>
                  </a:cubicBezTo>
                  <a:cubicBezTo>
                    <a:pt x="892" y="2562"/>
                    <a:pt x="994" y="2501"/>
                    <a:pt x="1076" y="2413"/>
                  </a:cubicBezTo>
                  <a:cubicBezTo>
                    <a:pt x="1161" y="2317"/>
                    <a:pt x="1239" y="2218"/>
                    <a:pt x="1310" y="2113"/>
                  </a:cubicBezTo>
                  <a:cubicBezTo>
                    <a:pt x="1406" y="1977"/>
                    <a:pt x="1498" y="1835"/>
                    <a:pt x="1590" y="1692"/>
                  </a:cubicBezTo>
                  <a:cubicBezTo>
                    <a:pt x="1784" y="1392"/>
                    <a:pt x="1977" y="1096"/>
                    <a:pt x="2192" y="814"/>
                  </a:cubicBezTo>
                  <a:cubicBezTo>
                    <a:pt x="2274" y="705"/>
                    <a:pt x="2280" y="521"/>
                    <a:pt x="2246" y="395"/>
                  </a:cubicBezTo>
                  <a:cubicBezTo>
                    <a:pt x="2208" y="263"/>
                    <a:pt x="2117" y="144"/>
                    <a:pt x="1998" y="75"/>
                  </a:cubicBezTo>
                  <a:cubicBezTo>
                    <a:pt x="1913" y="25"/>
                    <a:pt x="1817" y="1"/>
                    <a:pt x="1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26"/>
          <p:cNvGrpSpPr/>
          <p:nvPr/>
        </p:nvGrpSpPr>
        <p:grpSpPr>
          <a:xfrm>
            <a:off x="283814" y="296958"/>
            <a:ext cx="8466957" cy="4430004"/>
            <a:chOff x="283814" y="296958"/>
            <a:chExt cx="8466957" cy="4430004"/>
          </a:xfrm>
        </p:grpSpPr>
        <p:grpSp>
          <p:nvGrpSpPr>
            <p:cNvPr id="821" name="Google Shape;821;p26"/>
            <p:cNvGrpSpPr/>
            <p:nvPr/>
          </p:nvGrpSpPr>
          <p:grpSpPr>
            <a:xfrm>
              <a:off x="7532873" y="1119000"/>
              <a:ext cx="321470" cy="282317"/>
              <a:chOff x="7062749" y="741575"/>
              <a:chExt cx="321470" cy="282317"/>
            </a:xfrm>
          </p:grpSpPr>
          <p:sp>
            <p:nvSpPr>
              <p:cNvPr id="822" name="Google Shape;822;p26"/>
              <p:cNvSpPr/>
              <p:nvPr/>
            </p:nvSpPr>
            <p:spPr>
              <a:xfrm>
                <a:off x="7100556" y="741575"/>
                <a:ext cx="258879" cy="282317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6071" extrusionOk="0">
                    <a:moveTo>
                      <a:pt x="1395" y="1"/>
                    </a:moveTo>
                    <a:cubicBezTo>
                      <a:pt x="1348" y="1"/>
                      <a:pt x="1298" y="5"/>
                      <a:pt x="1246" y="11"/>
                    </a:cubicBezTo>
                    <a:cubicBezTo>
                      <a:pt x="1208" y="18"/>
                      <a:pt x="1171" y="25"/>
                      <a:pt x="1134" y="31"/>
                    </a:cubicBezTo>
                    <a:cubicBezTo>
                      <a:pt x="1096" y="39"/>
                      <a:pt x="1059" y="48"/>
                      <a:pt x="1021" y="59"/>
                    </a:cubicBezTo>
                    <a:cubicBezTo>
                      <a:pt x="933" y="79"/>
                      <a:pt x="841" y="120"/>
                      <a:pt x="735" y="185"/>
                    </a:cubicBezTo>
                    <a:cubicBezTo>
                      <a:pt x="664" y="226"/>
                      <a:pt x="600" y="284"/>
                      <a:pt x="548" y="331"/>
                    </a:cubicBezTo>
                    <a:cubicBezTo>
                      <a:pt x="522" y="355"/>
                      <a:pt x="498" y="375"/>
                      <a:pt x="473" y="403"/>
                    </a:cubicBezTo>
                    <a:cubicBezTo>
                      <a:pt x="467" y="409"/>
                      <a:pt x="460" y="419"/>
                      <a:pt x="450" y="426"/>
                    </a:cubicBezTo>
                    <a:cubicBezTo>
                      <a:pt x="446" y="430"/>
                      <a:pt x="443" y="436"/>
                      <a:pt x="440" y="439"/>
                    </a:cubicBezTo>
                    <a:cubicBezTo>
                      <a:pt x="429" y="453"/>
                      <a:pt x="416" y="470"/>
                      <a:pt x="406" y="488"/>
                    </a:cubicBezTo>
                    <a:cubicBezTo>
                      <a:pt x="399" y="494"/>
                      <a:pt x="396" y="501"/>
                      <a:pt x="388" y="508"/>
                    </a:cubicBezTo>
                    <a:cubicBezTo>
                      <a:pt x="368" y="538"/>
                      <a:pt x="351" y="566"/>
                      <a:pt x="335" y="590"/>
                    </a:cubicBezTo>
                    <a:cubicBezTo>
                      <a:pt x="327" y="599"/>
                      <a:pt x="324" y="607"/>
                      <a:pt x="317" y="617"/>
                    </a:cubicBezTo>
                    <a:cubicBezTo>
                      <a:pt x="304" y="637"/>
                      <a:pt x="290" y="657"/>
                      <a:pt x="280" y="681"/>
                    </a:cubicBezTo>
                    <a:lnTo>
                      <a:pt x="266" y="702"/>
                    </a:lnTo>
                    <a:cubicBezTo>
                      <a:pt x="253" y="729"/>
                      <a:pt x="239" y="756"/>
                      <a:pt x="225" y="783"/>
                    </a:cubicBezTo>
                    <a:cubicBezTo>
                      <a:pt x="205" y="827"/>
                      <a:pt x="192" y="862"/>
                      <a:pt x="178" y="893"/>
                    </a:cubicBezTo>
                    <a:cubicBezTo>
                      <a:pt x="144" y="970"/>
                      <a:pt x="120" y="1049"/>
                      <a:pt x="96" y="1127"/>
                    </a:cubicBezTo>
                    <a:lnTo>
                      <a:pt x="93" y="1133"/>
                    </a:lnTo>
                    <a:cubicBezTo>
                      <a:pt x="69" y="1209"/>
                      <a:pt x="52" y="1290"/>
                      <a:pt x="38" y="1372"/>
                    </a:cubicBezTo>
                    <a:cubicBezTo>
                      <a:pt x="28" y="1430"/>
                      <a:pt x="21" y="1494"/>
                      <a:pt x="15" y="1555"/>
                    </a:cubicBezTo>
                    <a:lnTo>
                      <a:pt x="15" y="1576"/>
                    </a:lnTo>
                    <a:cubicBezTo>
                      <a:pt x="11" y="1600"/>
                      <a:pt x="8" y="1623"/>
                      <a:pt x="8" y="1648"/>
                    </a:cubicBezTo>
                    <a:lnTo>
                      <a:pt x="8" y="1678"/>
                    </a:lnTo>
                    <a:lnTo>
                      <a:pt x="1" y="1791"/>
                    </a:lnTo>
                    <a:lnTo>
                      <a:pt x="1" y="1855"/>
                    </a:lnTo>
                    <a:lnTo>
                      <a:pt x="1" y="1879"/>
                    </a:lnTo>
                    <a:lnTo>
                      <a:pt x="1" y="1913"/>
                    </a:lnTo>
                    <a:lnTo>
                      <a:pt x="1" y="1987"/>
                    </a:lnTo>
                    <a:cubicBezTo>
                      <a:pt x="1" y="2005"/>
                      <a:pt x="4" y="2025"/>
                      <a:pt x="4" y="2042"/>
                    </a:cubicBezTo>
                    <a:cubicBezTo>
                      <a:pt x="38" y="1995"/>
                      <a:pt x="65" y="1954"/>
                      <a:pt x="90" y="1913"/>
                    </a:cubicBezTo>
                    <a:cubicBezTo>
                      <a:pt x="117" y="1868"/>
                      <a:pt x="144" y="1821"/>
                      <a:pt x="175" y="1770"/>
                    </a:cubicBezTo>
                    <a:lnTo>
                      <a:pt x="188" y="1746"/>
                    </a:lnTo>
                    <a:lnTo>
                      <a:pt x="192" y="1742"/>
                    </a:lnTo>
                    <a:cubicBezTo>
                      <a:pt x="201" y="1725"/>
                      <a:pt x="212" y="1709"/>
                      <a:pt x="222" y="1692"/>
                    </a:cubicBezTo>
                    <a:cubicBezTo>
                      <a:pt x="225" y="1684"/>
                      <a:pt x="228" y="1678"/>
                      <a:pt x="233" y="1675"/>
                    </a:cubicBezTo>
                    <a:lnTo>
                      <a:pt x="236" y="1668"/>
                    </a:lnTo>
                    <a:cubicBezTo>
                      <a:pt x="242" y="1651"/>
                      <a:pt x="253" y="1634"/>
                      <a:pt x="263" y="1617"/>
                    </a:cubicBezTo>
                    <a:cubicBezTo>
                      <a:pt x="283" y="1587"/>
                      <a:pt x="300" y="1555"/>
                      <a:pt x="338" y="1546"/>
                    </a:cubicBezTo>
                    <a:cubicBezTo>
                      <a:pt x="345" y="1544"/>
                      <a:pt x="353" y="1543"/>
                      <a:pt x="361" y="1543"/>
                    </a:cubicBezTo>
                    <a:cubicBezTo>
                      <a:pt x="372" y="1543"/>
                      <a:pt x="382" y="1545"/>
                      <a:pt x="392" y="1549"/>
                    </a:cubicBezTo>
                    <a:cubicBezTo>
                      <a:pt x="419" y="1562"/>
                      <a:pt x="440" y="1587"/>
                      <a:pt x="443" y="1613"/>
                    </a:cubicBezTo>
                    <a:cubicBezTo>
                      <a:pt x="446" y="1637"/>
                      <a:pt x="446" y="1654"/>
                      <a:pt x="446" y="1671"/>
                    </a:cubicBezTo>
                    <a:cubicBezTo>
                      <a:pt x="446" y="1681"/>
                      <a:pt x="443" y="1695"/>
                      <a:pt x="443" y="1705"/>
                    </a:cubicBezTo>
                    <a:cubicBezTo>
                      <a:pt x="437" y="1766"/>
                      <a:pt x="433" y="1824"/>
                      <a:pt x="433" y="1879"/>
                    </a:cubicBezTo>
                    <a:cubicBezTo>
                      <a:pt x="433" y="1937"/>
                      <a:pt x="433" y="1995"/>
                      <a:pt x="440" y="2049"/>
                    </a:cubicBezTo>
                    <a:cubicBezTo>
                      <a:pt x="446" y="2103"/>
                      <a:pt x="460" y="2154"/>
                      <a:pt x="473" y="2202"/>
                    </a:cubicBezTo>
                    <a:lnTo>
                      <a:pt x="481" y="2226"/>
                    </a:lnTo>
                    <a:cubicBezTo>
                      <a:pt x="490" y="2267"/>
                      <a:pt x="504" y="2307"/>
                      <a:pt x="522" y="2351"/>
                    </a:cubicBezTo>
                    <a:cubicBezTo>
                      <a:pt x="535" y="2378"/>
                      <a:pt x="552" y="2406"/>
                      <a:pt x="566" y="2430"/>
                    </a:cubicBezTo>
                    <a:lnTo>
                      <a:pt x="569" y="2436"/>
                    </a:lnTo>
                    <a:cubicBezTo>
                      <a:pt x="583" y="2454"/>
                      <a:pt x="593" y="2471"/>
                      <a:pt x="606" y="2488"/>
                    </a:cubicBezTo>
                    <a:cubicBezTo>
                      <a:pt x="620" y="2505"/>
                      <a:pt x="633" y="2521"/>
                      <a:pt x="654" y="2538"/>
                    </a:cubicBezTo>
                    <a:cubicBezTo>
                      <a:pt x="671" y="2552"/>
                      <a:pt x="688" y="2569"/>
                      <a:pt x="712" y="2590"/>
                    </a:cubicBezTo>
                    <a:cubicBezTo>
                      <a:pt x="766" y="2627"/>
                      <a:pt x="814" y="2661"/>
                      <a:pt x="861" y="2692"/>
                    </a:cubicBezTo>
                    <a:cubicBezTo>
                      <a:pt x="892" y="2709"/>
                      <a:pt x="922" y="2725"/>
                      <a:pt x="957" y="2746"/>
                    </a:cubicBezTo>
                    <a:lnTo>
                      <a:pt x="960" y="2750"/>
                    </a:lnTo>
                    <a:lnTo>
                      <a:pt x="963" y="2750"/>
                    </a:lnTo>
                    <a:cubicBezTo>
                      <a:pt x="974" y="2756"/>
                      <a:pt x="984" y="2760"/>
                      <a:pt x="997" y="2766"/>
                    </a:cubicBezTo>
                    <a:lnTo>
                      <a:pt x="1004" y="2770"/>
                    </a:lnTo>
                    <a:cubicBezTo>
                      <a:pt x="1032" y="2783"/>
                      <a:pt x="1059" y="2797"/>
                      <a:pt x="1069" y="2821"/>
                    </a:cubicBezTo>
                    <a:cubicBezTo>
                      <a:pt x="1082" y="2848"/>
                      <a:pt x="1086" y="2868"/>
                      <a:pt x="1079" y="2889"/>
                    </a:cubicBezTo>
                    <a:cubicBezTo>
                      <a:pt x="1076" y="2906"/>
                      <a:pt x="1069" y="2920"/>
                      <a:pt x="1055" y="2930"/>
                    </a:cubicBezTo>
                    <a:lnTo>
                      <a:pt x="1049" y="2937"/>
                    </a:lnTo>
                    <a:lnTo>
                      <a:pt x="1038" y="2943"/>
                    </a:lnTo>
                    <a:cubicBezTo>
                      <a:pt x="1018" y="2961"/>
                      <a:pt x="988" y="2961"/>
                      <a:pt x="963" y="2961"/>
                    </a:cubicBezTo>
                    <a:lnTo>
                      <a:pt x="906" y="2961"/>
                    </a:lnTo>
                    <a:cubicBezTo>
                      <a:pt x="882" y="2964"/>
                      <a:pt x="861" y="2964"/>
                      <a:pt x="837" y="2964"/>
                    </a:cubicBezTo>
                    <a:lnTo>
                      <a:pt x="828" y="2964"/>
                    </a:lnTo>
                    <a:cubicBezTo>
                      <a:pt x="807" y="2967"/>
                      <a:pt x="787" y="2967"/>
                      <a:pt x="766" y="2970"/>
                    </a:cubicBezTo>
                    <a:lnTo>
                      <a:pt x="759" y="2970"/>
                    </a:lnTo>
                    <a:cubicBezTo>
                      <a:pt x="753" y="2970"/>
                      <a:pt x="746" y="2974"/>
                      <a:pt x="739" y="2974"/>
                    </a:cubicBezTo>
                    <a:cubicBezTo>
                      <a:pt x="708" y="2978"/>
                      <a:pt x="685" y="2981"/>
                      <a:pt x="661" y="2984"/>
                    </a:cubicBezTo>
                    <a:cubicBezTo>
                      <a:pt x="552" y="3001"/>
                      <a:pt x="464" y="3025"/>
                      <a:pt x="388" y="3052"/>
                    </a:cubicBezTo>
                    <a:cubicBezTo>
                      <a:pt x="368" y="3063"/>
                      <a:pt x="355" y="3069"/>
                      <a:pt x="344" y="3076"/>
                    </a:cubicBezTo>
                    <a:cubicBezTo>
                      <a:pt x="327" y="3086"/>
                      <a:pt x="310" y="3097"/>
                      <a:pt x="297" y="3110"/>
                    </a:cubicBezTo>
                    <a:cubicBezTo>
                      <a:pt x="269" y="3130"/>
                      <a:pt x="242" y="3154"/>
                      <a:pt x="215" y="3179"/>
                    </a:cubicBezTo>
                    <a:cubicBezTo>
                      <a:pt x="201" y="3192"/>
                      <a:pt x="188" y="3205"/>
                      <a:pt x="178" y="3215"/>
                    </a:cubicBezTo>
                    <a:cubicBezTo>
                      <a:pt x="188" y="3256"/>
                      <a:pt x="198" y="3294"/>
                      <a:pt x="208" y="3331"/>
                    </a:cubicBezTo>
                    <a:lnTo>
                      <a:pt x="225" y="3389"/>
                    </a:lnTo>
                    <a:lnTo>
                      <a:pt x="239" y="3447"/>
                    </a:lnTo>
                    <a:cubicBezTo>
                      <a:pt x="246" y="3471"/>
                      <a:pt x="256" y="3498"/>
                      <a:pt x="263" y="3521"/>
                    </a:cubicBezTo>
                    <a:cubicBezTo>
                      <a:pt x="266" y="3535"/>
                      <a:pt x="273" y="3546"/>
                      <a:pt x="277" y="3559"/>
                    </a:cubicBezTo>
                    <a:cubicBezTo>
                      <a:pt x="317" y="3699"/>
                      <a:pt x="365" y="3845"/>
                      <a:pt x="412" y="3991"/>
                    </a:cubicBezTo>
                    <a:cubicBezTo>
                      <a:pt x="419" y="4011"/>
                      <a:pt x="426" y="4036"/>
                      <a:pt x="437" y="4056"/>
                    </a:cubicBezTo>
                    <a:cubicBezTo>
                      <a:pt x="440" y="4066"/>
                      <a:pt x="443" y="4072"/>
                      <a:pt x="443" y="4080"/>
                    </a:cubicBezTo>
                    <a:cubicBezTo>
                      <a:pt x="446" y="4090"/>
                      <a:pt x="450" y="4100"/>
                      <a:pt x="453" y="4110"/>
                    </a:cubicBezTo>
                    <a:cubicBezTo>
                      <a:pt x="464" y="4130"/>
                      <a:pt x="470" y="4154"/>
                      <a:pt x="477" y="4175"/>
                    </a:cubicBezTo>
                    <a:lnTo>
                      <a:pt x="484" y="4195"/>
                    </a:lnTo>
                    <a:cubicBezTo>
                      <a:pt x="511" y="4260"/>
                      <a:pt x="535" y="4325"/>
                      <a:pt x="559" y="4393"/>
                    </a:cubicBezTo>
                    <a:cubicBezTo>
                      <a:pt x="610" y="4521"/>
                      <a:pt x="668" y="4675"/>
                      <a:pt x="729" y="4824"/>
                    </a:cubicBezTo>
                    <a:cubicBezTo>
                      <a:pt x="773" y="4937"/>
                      <a:pt x="820" y="5052"/>
                      <a:pt x="865" y="5162"/>
                    </a:cubicBezTo>
                    <a:lnTo>
                      <a:pt x="892" y="5226"/>
                    </a:lnTo>
                    <a:cubicBezTo>
                      <a:pt x="902" y="5243"/>
                      <a:pt x="909" y="5264"/>
                      <a:pt x="916" y="5284"/>
                    </a:cubicBezTo>
                    <a:cubicBezTo>
                      <a:pt x="940" y="5338"/>
                      <a:pt x="963" y="5396"/>
                      <a:pt x="988" y="5451"/>
                    </a:cubicBezTo>
                    <a:cubicBezTo>
                      <a:pt x="1021" y="5518"/>
                      <a:pt x="1055" y="5590"/>
                      <a:pt x="1090" y="5661"/>
                    </a:cubicBezTo>
                    <a:cubicBezTo>
                      <a:pt x="1100" y="5675"/>
                      <a:pt x="1106" y="5689"/>
                      <a:pt x="1113" y="5705"/>
                    </a:cubicBezTo>
                    <a:cubicBezTo>
                      <a:pt x="1137" y="5750"/>
                      <a:pt x="1161" y="5801"/>
                      <a:pt x="1188" y="5845"/>
                    </a:cubicBezTo>
                    <a:cubicBezTo>
                      <a:pt x="1215" y="5889"/>
                      <a:pt x="1239" y="5923"/>
                      <a:pt x="1269" y="5958"/>
                    </a:cubicBezTo>
                    <a:cubicBezTo>
                      <a:pt x="1290" y="5978"/>
                      <a:pt x="1314" y="5998"/>
                      <a:pt x="1338" y="6016"/>
                    </a:cubicBezTo>
                    <a:cubicBezTo>
                      <a:pt x="1351" y="6025"/>
                      <a:pt x="1365" y="6032"/>
                      <a:pt x="1379" y="6039"/>
                    </a:cubicBezTo>
                    <a:cubicBezTo>
                      <a:pt x="1382" y="6042"/>
                      <a:pt x="1389" y="6042"/>
                      <a:pt x="1392" y="6046"/>
                    </a:cubicBezTo>
                    <a:cubicBezTo>
                      <a:pt x="1402" y="6049"/>
                      <a:pt x="1412" y="6052"/>
                      <a:pt x="1426" y="6060"/>
                    </a:cubicBezTo>
                    <a:cubicBezTo>
                      <a:pt x="1450" y="6066"/>
                      <a:pt x="1473" y="6069"/>
                      <a:pt x="1494" y="6069"/>
                    </a:cubicBezTo>
                    <a:cubicBezTo>
                      <a:pt x="1500" y="6070"/>
                      <a:pt x="1506" y="6070"/>
                      <a:pt x="1512" y="6070"/>
                    </a:cubicBezTo>
                    <a:cubicBezTo>
                      <a:pt x="1536" y="6070"/>
                      <a:pt x="1560" y="6066"/>
                      <a:pt x="1583" y="6063"/>
                    </a:cubicBezTo>
                    <a:lnTo>
                      <a:pt x="1589" y="6060"/>
                    </a:lnTo>
                    <a:cubicBezTo>
                      <a:pt x="1627" y="6052"/>
                      <a:pt x="1664" y="6039"/>
                      <a:pt x="1709" y="6011"/>
                    </a:cubicBezTo>
                    <a:cubicBezTo>
                      <a:pt x="1722" y="6002"/>
                      <a:pt x="1736" y="5995"/>
                      <a:pt x="1749" y="5984"/>
                    </a:cubicBezTo>
                    <a:cubicBezTo>
                      <a:pt x="1767" y="5975"/>
                      <a:pt x="1784" y="5967"/>
                      <a:pt x="1797" y="5958"/>
                    </a:cubicBezTo>
                    <a:cubicBezTo>
                      <a:pt x="1858" y="5920"/>
                      <a:pt x="1922" y="5882"/>
                      <a:pt x="1998" y="5838"/>
                    </a:cubicBezTo>
                    <a:cubicBezTo>
                      <a:pt x="2025" y="5824"/>
                      <a:pt x="2056" y="5807"/>
                      <a:pt x="2082" y="5794"/>
                    </a:cubicBezTo>
                    <a:cubicBezTo>
                      <a:pt x="2117" y="5774"/>
                      <a:pt x="2151" y="5757"/>
                      <a:pt x="2185" y="5736"/>
                    </a:cubicBezTo>
                    <a:cubicBezTo>
                      <a:pt x="2246" y="5699"/>
                      <a:pt x="2314" y="5658"/>
                      <a:pt x="2389" y="5611"/>
                    </a:cubicBezTo>
                    <a:cubicBezTo>
                      <a:pt x="2416" y="5593"/>
                      <a:pt x="2443" y="5576"/>
                      <a:pt x="2467" y="5559"/>
                    </a:cubicBezTo>
                    <a:cubicBezTo>
                      <a:pt x="2532" y="5522"/>
                      <a:pt x="2596" y="5481"/>
                      <a:pt x="2661" y="5440"/>
                    </a:cubicBezTo>
                    <a:lnTo>
                      <a:pt x="2682" y="5427"/>
                    </a:lnTo>
                    <a:cubicBezTo>
                      <a:pt x="2773" y="5369"/>
                      <a:pt x="2865" y="5308"/>
                      <a:pt x="2954" y="5240"/>
                    </a:cubicBezTo>
                    <a:cubicBezTo>
                      <a:pt x="2967" y="5229"/>
                      <a:pt x="2977" y="5220"/>
                      <a:pt x="2991" y="5212"/>
                    </a:cubicBezTo>
                    <a:cubicBezTo>
                      <a:pt x="3035" y="5179"/>
                      <a:pt x="3083" y="5141"/>
                      <a:pt x="3127" y="5104"/>
                    </a:cubicBezTo>
                    <a:lnTo>
                      <a:pt x="3158" y="5080"/>
                    </a:lnTo>
                    <a:cubicBezTo>
                      <a:pt x="3205" y="5039"/>
                      <a:pt x="3253" y="4998"/>
                      <a:pt x="3301" y="4957"/>
                    </a:cubicBezTo>
                    <a:cubicBezTo>
                      <a:pt x="3368" y="4899"/>
                      <a:pt x="3437" y="4842"/>
                      <a:pt x="3501" y="4784"/>
                    </a:cubicBezTo>
                    <a:cubicBezTo>
                      <a:pt x="3549" y="4743"/>
                      <a:pt x="3593" y="4705"/>
                      <a:pt x="3641" y="4664"/>
                    </a:cubicBezTo>
                    <a:cubicBezTo>
                      <a:pt x="3698" y="4614"/>
                      <a:pt x="3753" y="4566"/>
                      <a:pt x="3808" y="4515"/>
                    </a:cubicBezTo>
                    <a:lnTo>
                      <a:pt x="3848" y="4481"/>
                    </a:lnTo>
                    <a:lnTo>
                      <a:pt x="3906" y="4427"/>
                    </a:lnTo>
                    <a:lnTo>
                      <a:pt x="3950" y="4383"/>
                    </a:lnTo>
                    <a:cubicBezTo>
                      <a:pt x="3960" y="4372"/>
                      <a:pt x="3968" y="4366"/>
                      <a:pt x="3974" y="4358"/>
                    </a:cubicBezTo>
                    <a:cubicBezTo>
                      <a:pt x="3984" y="4348"/>
                      <a:pt x="3991" y="4342"/>
                      <a:pt x="4001" y="4331"/>
                    </a:cubicBezTo>
                    <a:cubicBezTo>
                      <a:pt x="4018" y="4314"/>
                      <a:pt x="4035" y="4297"/>
                      <a:pt x="4052" y="4281"/>
                    </a:cubicBezTo>
                    <a:lnTo>
                      <a:pt x="4093" y="4236"/>
                    </a:lnTo>
                    <a:lnTo>
                      <a:pt x="4134" y="4192"/>
                    </a:lnTo>
                    <a:cubicBezTo>
                      <a:pt x="4185" y="4134"/>
                      <a:pt x="4236" y="4080"/>
                      <a:pt x="4283" y="4025"/>
                    </a:cubicBezTo>
                    <a:cubicBezTo>
                      <a:pt x="4372" y="3926"/>
                      <a:pt x="4467" y="3818"/>
                      <a:pt x="4580" y="3689"/>
                    </a:cubicBezTo>
                    <a:cubicBezTo>
                      <a:pt x="4630" y="3631"/>
                      <a:pt x="4678" y="3570"/>
                      <a:pt x="4726" y="3515"/>
                    </a:cubicBezTo>
                    <a:cubicBezTo>
                      <a:pt x="4750" y="3485"/>
                      <a:pt x="4773" y="3457"/>
                      <a:pt x="4794" y="3427"/>
                    </a:cubicBezTo>
                    <a:lnTo>
                      <a:pt x="4838" y="3369"/>
                    </a:lnTo>
                    <a:lnTo>
                      <a:pt x="4882" y="3311"/>
                    </a:lnTo>
                    <a:cubicBezTo>
                      <a:pt x="4916" y="3267"/>
                      <a:pt x="4950" y="3215"/>
                      <a:pt x="4981" y="3168"/>
                    </a:cubicBezTo>
                    <a:cubicBezTo>
                      <a:pt x="4991" y="3154"/>
                      <a:pt x="5001" y="3141"/>
                      <a:pt x="5008" y="3127"/>
                    </a:cubicBezTo>
                    <a:cubicBezTo>
                      <a:pt x="5035" y="3086"/>
                      <a:pt x="5062" y="3042"/>
                      <a:pt x="5086" y="3001"/>
                    </a:cubicBezTo>
                    <a:cubicBezTo>
                      <a:pt x="5097" y="2981"/>
                      <a:pt x="5111" y="2964"/>
                      <a:pt x="5120" y="2943"/>
                    </a:cubicBezTo>
                    <a:cubicBezTo>
                      <a:pt x="5134" y="2926"/>
                      <a:pt x="5144" y="2906"/>
                      <a:pt x="5155" y="2885"/>
                    </a:cubicBezTo>
                    <a:cubicBezTo>
                      <a:pt x="5161" y="2876"/>
                      <a:pt x="5168" y="2868"/>
                      <a:pt x="5172" y="2858"/>
                    </a:cubicBezTo>
                    <a:cubicBezTo>
                      <a:pt x="5178" y="2848"/>
                      <a:pt x="5185" y="2838"/>
                      <a:pt x="5188" y="2827"/>
                    </a:cubicBezTo>
                    <a:cubicBezTo>
                      <a:pt x="5202" y="2811"/>
                      <a:pt x="5213" y="2791"/>
                      <a:pt x="5222" y="2770"/>
                    </a:cubicBezTo>
                    <a:lnTo>
                      <a:pt x="5246" y="2729"/>
                    </a:lnTo>
                    <a:cubicBezTo>
                      <a:pt x="5290" y="2648"/>
                      <a:pt x="5338" y="2566"/>
                      <a:pt x="5379" y="2485"/>
                    </a:cubicBezTo>
                    <a:cubicBezTo>
                      <a:pt x="5426" y="2386"/>
                      <a:pt x="5467" y="2276"/>
                      <a:pt x="5498" y="2165"/>
                    </a:cubicBezTo>
                    <a:cubicBezTo>
                      <a:pt x="5522" y="2069"/>
                      <a:pt x="5542" y="1960"/>
                      <a:pt x="5552" y="1838"/>
                    </a:cubicBezTo>
                    <a:cubicBezTo>
                      <a:pt x="5560" y="1791"/>
                      <a:pt x="5560" y="1742"/>
                      <a:pt x="5563" y="1695"/>
                    </a:cubicBezTo>
                    <a:lnTo>
                      <a:pt x="5563" y="1678"/>
                    </a:lnTo>
                    <a:cubicBezTo>
                      <a:pt x="5566" y="1664"/>
                      <a:pt x="5566" y="1654"/>
                      <a:pt x="5566" y="1640"/>
                    </a:cubicBezTo>
                    <a:lnTo>
                      <a:pt x="5566" y="1640"/>
                    </a:lnTo>
                    <a:cubicBezTo>
                      <a:pt x="5546" y="1658"/>
                      <a:pt x="5525" y="1675"/>
                      <a:pt x="5508" y="1695"/>
                    </a:cubicBezTo>
                    <a:cubicBezTo>
                      <a:pt x="5481" y="1719"/>
                      <a:pt x="5457" y="1750"/>
                      <a:pt x="5433" y="1780"/>
                    </a:cubicBezTo>
                    <a:lnTo>
                      <a:pt x="5423" y="1794"/>
                    </a:lnTo>
                    <a:cubicBezTo>
                      <a:pt x="5396" y="1831"/>
                      <a:pt x="5372" y="1865"/>
                      <a:pt x="5348" y="1899"/>
                    </a:cubicBezTo>
                    <a:lnTo>
                      <a:pt x="5342" y="1906"/>
                    </a:lnTo>
                    <a:lnTo>
                      <a:pt x="5338" y="1913"/>
                    </a:lnTo>
                    <a:cubicBezTo>
                      <a:pt x="5328" y="1926"/>
                      <a:pt x="5318" y="1940"/>
                      <a:pt x="5307" y="1957"/>
                    </a:cubicBezTo>
                    <a:cubicBezTo>
                      <a:pt x="5304" y="1960"/>
                      <a:pt x="5301" y="1964"/>
                      <a:pt x="5301" y="1967"/>
                    </a:cubicBezTo>
                    <a:cubicBezTo>
                      <a:pt x="5290" y="1984"/>
                      <a:pt x="5277" y="1998"/>
                      <a:pt x="5266" y="2015"/>
                    </a:cubicBezTo>
                    <a:cubicBezTo>
                      <a:pt x="5257" y="2025"/>
                      <a:pt x="5243" y="2036"/>
                      <a:pt x="5229" y="2045"/>
                    </a:cubicBezTo>
                    <a:cubicBezTo>
                      <a:pt x="5216" y="2052"/>
                      <a:pt x="5199" y="2056"/>
                      <a:pt x="5182" y="2056"/>
                    </a:cubicBezTo>
                    <a:lnTo>
                      <a:pt x="5172" y="2056"/>
                    </a:lnTo>
                    <a:lnTo>
                      <a:pt x="5158" y="2052"/>
                    </a:lnTo>
                    <a:cubicBezTo>
                      <a:pt x="5151" y="2052"/>
                      <a:pt x="5147" y="2052"/>
                      <a:pt x="5141" y="2049"/>
                    </a:cubicBezTo>
                    <a:cubicBezTo>
                      <a:pt x="5114" y="2039"/>
                      <a:pt x="5093" y="2011"/>
                      <a:pt x="5083" y="1984"/>
                    </a:cubicBezTo>
                    <a:cubicBezTo>
                      <a:pt x="5073" y="1947"/>
                      <a:pt x="5079" y="1909"/>
                      <a:pt x="5086" y="1868"/>
                    </a:cubicBezTo>
                    <a:lnTo>
                      <a:pt x="5086" y="1865"/>
                    </a:lnTo>
                    <a:lnTo>
                      <a:pt x="5086" y="1852"/>
                    </a:lnTo>
                    <a:cubicBezTo>
                      <a:pt x="5090" y="1824"/>
                      <a:pt x="5090" y="1800"/>
                      <a:pt x="5090" y="1780"/>
                    </a:cubicBezTo>
                    <a:cubicBezTo>
                      <a:pt x="5083" y="1753"/>
                      <a:pt x="5076" y="1729"/>
                      <a:pt x="5070" y="1709"/>
                    </a:cubicBezTo>
                    <a:cubicBezTo>
                      <a:pt x="5062" y="1698"/>
                      <a:pt x="5059" y="1684"/>
                      <a:pt x="5056" y="1671"/>
                    </a:cubicBezTo>
                    <a:cubicBezTo>
                      <a:pt x="5053" y="1658"/>
                      <a:pt x="5045" y="1644"/>
                      <a:pt x="5039" y="1627"/>
                    </a:cubicBezTo>
                    <a:cubicBezTo>
                      <a:pt x="5029" y="1603"/>
                      <a:pt x="5012" y="1582"/>
                      <a:pt x="4995" y="1562"/>
                    </a:cubicBezTo>
                    <a:lnTo>
                      <a:pt x="4995" y="1559"/>
                    </a:lnTo>
                    <a:cubicBezTo>
                      <a:pt x="4991" y="1552"/>
                      <a:pt x="4984" y="1546"/>
                      <a:pt x="4981" y="1538"/>
                    </a:cubicBezTo>
                    <a:cubicBezTo>
                      <a:pt x="4964" y="1515"/>
                      <a:pt x="4947" y="1488"/>
                      <a:pt x="4933" y="1464"/>
                    </a:cubicBezTo>
                    <a:lnTo>
                      <a:pt x="4927" y="1457"/>
                    </a:lnTo>
                    <a:cubicBezTo>
                      <a:pt x="4913" y="1436"/>
                      <a:pt x="4899" y="1413"/>
                      <a:pt x="4882" y="1392"/>
                    </a:cubicBezTo>
                    <a:cubicBezTo>
                      <a:pt x="4879" y="1386"/>
                      <a:pt x="4872" y="1375"/>
                      <a:pt x="4866" y="1369"/>
                    </a:cubicBezTo>
                    <a:cubicBezTo>
                      <a:pt x="4855" y="1355"/>
                      <a:pt x="4848" y="1345"/>
                      <a:pt x="4838" y="1331"/>
                    </a:cubicBezTo>
                    <a:cubicBezTo>
                      <a:pt x="4831" y="1314"/>
                      <a:pt x="4817" y="1301"/>
                      <a:pt x="4808" y="1284"/>
                    </a:cubicBezTo>
                    <a:cubicBezTo>
                      <a:pt x="4794" y="1266"/>
                      <a:pt x="4780" y="1253"/>
                      <a:pt x="4770" y="1243"/>
                    </a:cubicBezTo>
                    <a:cubicBezTo>
                      <a:pt x="4759" y="1232"/>
                      <a:pt x="4753" y="1226"/>
                      <a:pt x="4746" y="1219"/>
                    </a:cubicBezTo>
                    <a:cubicBezTo>
                      <a:pt x="4729" y="1202"/>
                      <a:pt x="4715" y="1182"/>
                      <a:pt x="4712" y="1161"/>
                    </a:cubicBezTo>
                    <a:cubicBezTo>
                      <a:pt x="4706" y="1137"/>
                      <a:pt x="4712" y="1110"/>
                      <a:pt x="4729" y="1093"/>
                    </a:cubicBezTo>
                    <a:cubicBezTo>
                      <a:pt x="4743" y="1080"/>
                      <a:pt x="4756" y="1072"/>
                      <a:pt x="4780" y="1069"/>
                    </a:cubicBezTo>
                    <a:cubicBezTo>
                      <a:pt x="4794" y="1069"/>
                      <a:pt x="4808" y="1072"/>
                      <a:pt x="4821" y="1076"/>
                    </a:cubicBezTo>
                    <a:cubicBezTo>
                      <a:pt x="4825" y="1080"/>
                      <a:pt x="4825" y="1080"/>
                      <a:pt x="4828" y="1083"/>
                    </a:cubicBezTo>
                    <a:cubicBezTo>
                      <a:pt x="4882" y="1056"/>
                      <a:pt x="4930" y="1035"/>
                      <a:pt x="4971" y="1008"/>
                    </a:cubicBezTo>
                    <a:cubicBezTo>
                      <a:pt x="5022" y="977"/>
                      <a:pt x="5073" y="946"/>
                      <a:pt x="5117" y="909"/>
                    </a:cubicBezTo>
                    <a:cubicBezTo>
                      <a:pt x="5161" y="875"/>
                      <a:pt x="5195" y="841"/>
                      <a:pt x="5226" y="800"/>
                    </a:cubicBezTo>
                    <a:lnTo>
                      <a:pt x="5249" y="766"/>
                    </a:lnTo>
                    <a:cubicBezTo>
                      <a:pt x="5246" y="759"/>
                      <a:pt x="5240" y="753"/>
                      <a:pt x="5233" y="746"/>
                    </a:cubicBezTo>
                    <a:cubicBezTo>
                      <a:pt x="5195" y="705"/>
                      <a:pt x="5161" y="678"/>
                      <a:pt x="5131" y="654"/>
                    </a:cubicBezTo>
                    <a:cubicBezTo>
                      <a:pt x="5124" y="648"/>
                      <a:pt x="5114" y="640"/>
                      <a:pt x="5106" y="634"/>
                    </a:cubicBezTo>
                    <a:cubicBezTo>
                      <a:pt x="5079" y="613"/>
                      <a:pt x="5053" y="593"/>
                      <a:pt x="5025" y="576"/>
                    </a:cubicBezTo>
                    <a:cubicBezTo>
                      <a:pt x="4964" y="528"/>
                      <a:pt x="4902" y="488"/>
                      <a:pt x="4841" y="457"/>
                    </a:cubicBezTo>
                    <a:cubicBezTo>
                      <a:pt x="4825" y="450"/>
                      <a:pt x="4814" y="447"/>
                      <a:pt x="4800" y="439"/>
                    </a:cubicBezTo>
                    <a:cubicBezTo>
                      <a:pt x="4777" y="430"/>
                      <a:pt x="4756" y="423"/>
                      <a:pt x="4736" y="419"/>
                    </a:cubicBezTo>
                    <a:cubicBezTo>
                      <a:pt x="4723" y="416"/>
                      <a:pt x="4709" y="413"/>
                      <a:pt x="4688" y="409"/>
                    </a:cubicBezTo>
                    <a:lnTo>
                      <a:pt x="4671" y="409"/>
                    </a:lnTo>
                    <a:cubicBezTo>
                      <a:pt x="4661" y="406"/>
                      <a:pt x="4648" y="406"/>
                      <a:pt x="4634" y="406"/>
                    </a:cubicBezTo>
                    <a:cubicBezTo>
                      <a:pt x="4596" y="403"/>
                      <a:pt x="4559" y="403"/>
                      <a:pt x="4525" y="403"/>
                    </a:cubicBezTo>
                    <a:cubicBezTo>
                      <a:pt x="4461" y="406"/>
                      <a:pt x="4399" y="409"/>
                      <a:pt x="4338" y="416"/>
                    </a:cubicBezTo>
                    <a:lnTo>
                      <a:pt x="4310" y="419"/>
                    </a:lnTo>
                    <a:cubicBezTo>
                      <a:pt x="4277" y="423"/>
                      <a:pt x="4243" y="426"/>
                      <a:pt x="4208" y="433"/>
                    </a:cubicBezTo>
                    <a:lnTo>
                      <a:pt x="4185" y="436"/>
                    </a:lnTo>
                    <a:cubicBezTo>
                      <a:pt x="4151" y="439"/>
                      <a:pt x="4117" y="444"/>
                      <a:pt x="4083" y="450"/>
                    </a:cubicBezTo>
                    <a:cubicBezTo>
                      <a:pt x="4018" y="464"/>
                      <a:pt x="3950" y="477"/>
                      <a:pt x="3875" y="501"/>
                    </a:cubicBezTo>
                    <a:cubicBezTo>
                      <a:pt x="3797" y="525"/>
                      <a:pt x="3726" y="559"/>
                      <a:pt x="3665" y="590"/>
                    </a:cubicBezTo>
                    <a:cubicBezTo>
                      <a:pt x="3596" y="623"/>
                      <a:pt x="3535" y="654"/>
                      <a:pt x="3478" y="688"/>
                    </a:cubicBezTo>
                    <a:cubicBezTo>
                      <a:pt x="3450" y="705"/>
                      <a:pt x="3423" y="725"/>
                      <a:pt x="3396" y="742"/>
                    </a:cubicBezTo>
                    <a:cubicBezTo>
                      <a:pt x="3365" y="766"/>
                      <a:pt x="3335" y="786"/>
                      <a:pt x="3310" y="804"/>
                    </a:cubicBezTo>
                    <a:cubicBezTo>
                      <a:pt x="3195" y="888"/>
                      <a:pt x="3073" y="977"/>
                      <a:pt x="2960" y="1076"/>
                    </a:cubicBezTo>
                    <a:cubicBezTo>
                      <a:pt x="2909" y="1120"/>
                      <a:pt x="2858" y="1168"/>
                      <a:pt x="2807" y="1215"/>
                    </a:cubicBezTo>
                    <a:cubicBezTo>
                      <a:pt x="2784" y="1240"/>
                      <a:pt x="2759" y="1266"/>
                      <a:pt x="2732" y="1297"/>
                    </a:cubicBezTo>
                    <a:lnTo>
                      <a:pt x="2729" y="1287"/>
                    </a:lnTo>
                    <a:cubicBezTo>
                      <a:pt x="2723" y="1246"/>
                      <a:pt x="2712" y="1209"/>
                      <a:pt x="2702" y="1168"/>
                    </a:cubicBezTo>
                    <a:cubicBezTo>
                      <a:pt x="2661" y="1004"/>
                      <a:pt x="2589" y="848"/>
                      <a:pt x="2491" y="698"/>
                    </a:cubicBezTo>
                    <a:lnTo>
                      <a:pt x="2487" y="688"/>
                    </a:lnTo>
                    <a:cubicBezTo>
                      <a:pt x="2470" y="664"/>
                      <a:pt x="2450" y="634"/>
                      <a:pt x="2433" y="610"/>
                    </a:cubicBezTo>
                    <a:lnTo>
                      <a:pt x="2423" y="596"/>
                    </a:lnTo>
                    <a:cubicBezTo>
                      <a:pt x="2389" y="555"/>
                      <a:pt x="2355" y="511"/>
                      <a:pt x="2318" y="470"/>
                    </a:cubicBezTo>
                    <a:cubicBezTo>
                      <a:pt x="2283" y="430"/>
                      <a:pt x="2242" y="392"/>
                      <a:pt x="2208" y="365"/>
                    </a:cubicBezTo>
                    <a:cubicBezTo>
                      <a:pt x="2167" y="331"/>
                      <a:pt x="2127" y="301"/>
                      <a:pt x="2090" y="276"/>
                    </a:cubicBezTo>
                    <a:cubicBezTo>
                      <a:pt x="2082" y="270"/>
                      <a:pt x="2073" y="263"/>
                      <a:pt x="2062" y="256"/>
                    </a:cubicBezTo>
                    <a:cubicBezTo>
                      <a:pt x="2042" y="239"/>
                      <a:pt x="2018" y="226"/>
                      <a:pt x="1998" y="212"/>
                    </a:cubicBezTo>
                    <a:lnTo>
                      <a:pt x="1967" y="195"/>
                    </a:lnTo>
                    <a:cubicBezTo>
                      <a:pt x="1936" y="174"/>
                      <a:pt x="1906" y="154"/>
                      <a:pt x="1875" y="137"/>
                    </a:cubicBezTo>
                    <a:cubicBezTo>
                      <a:pt x="1851" y="124"/>
                      <a:pt x="1828" y="110"/>
                      <a:pt x="1793" y="97"/>
                    </a:cubicBezTo>
                    <a:cubicBezTo>
                      <a:pt x="1773" y="86"/>
                      <a:pt x="1749" y="79"/>
                      <a:pt x="1729" y="72"/>
                    </a:cubicBezTo>
                    <a:cubicBezTo>
                      <a:pt x="1718" y="66"/>
                      <a:pt x="1709" y="62"/>
                      <a:pt x="1698" y="59"/>
                    </a:cubicBezTo>
                    <a:cubicBezTo>
                      <a:pt x="1661" y="45"/>
                      <a:pt x="1630" y="35"/>
                      <a:pt x="1600" y="25"/>
                    </a:cubicBezTo>
                    <a:cubicBezTo>
                      <a:pt x="1580" y="21"/>
                      <a:pt x="1562" y="18"/>
                      <a:pt x="1545" y="15"/>
                    </a:cubicBezTo>
                    <a:cubicBezTo>
                      <a:pt x="1525" y="8"/>
                      <a:pt x="1504" y="8"/>
                      <a:pt x="1487" y="4"/>
                    </a:cubicBezTo>
                    <a:lnTo>
                      <a:pt x="1470" y="4"/>
                    </a:lnTo>
                    <a:cubicBezTo>
                      <a:pt x="1446" y="2"/>
                      <a:pt x="1421" y="1"/>
                      <a:pt x="13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062749" y="813281"/>
                <a:ext cx="88308" cy="93749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2016" extrusionOk="0">
                    <a:moveTo>
                      <a:pt x="1174" y="1"/>
                    </a:moveTo>
                    <a:cubicBezTo>
                      <a:pt x="1166" y="1"/>
                      <a:pt x="1158" y="2"/>
                      <a:pt x="1151" y="4"/>
                    </a:cubicBezTo>
                    <a:cubicBezTo>
                      <a:pt x="1113" y="13"/>
                      <a:pt x="1096" y="45"/>
                      <a:pt x="1076" y="75"/>
                    </a:cubicBezTo>
                    <a:cubicBezTo>
                      <a:pt x="1066" y="92"/>
                      <a:pt x="1055" y="109"/>
                      <a:pt x="1049" y="126"/>
                    </a:cubicBezTo>
                    <a:lnTo>
                      <a:pt x="1046" y="133"/>
                    </a:lnTo>
                    <a:cubicBezTo>
                      <a:pt x="1041" y="136"/>
                      <a:pt x="1038" y="142"/>
                      <a:pt x="1035" y="150"/>
                    </a:cubicBezTo>
                    <a:cubicBezTo>
                      <a:pt x="1025" y="167"/>
                      <a:pt x="1014" y="183"/>
                      <a:pt x="1005" y="200"/>
                    </a:cubicBezTo>
                    <a:lnTo>
                      <a:pt x="1001" y="204"/>
                    </a:lnTo>
                    <a:lnTo>
                      <a:pt x="988" y="228"/>
                    </a:lnTo>
                    <a:cubicBezTo>
                      <a:pt x="957" y="279"/>
                      <a:pt x="930" y="326"/>
                      <a:pt x="903" y="371"/>
                    </a:cubicBezTo>
                    <a:cubicBezTo>
                      <a:pt x="875" y="415"/>
                      <a:pt x="845" y="459"/>
                      <a:pt x="807" y="514"/>
                    </a:cubicBezTo>
                    <a:cubicBezTo>
                      <a:pt x="787" y="541"/>
                      <a:pt x="766" y="568"/>
                      <a:pt x="743" y="596"/>
                    </a:cubicBezTo>
                    <a:lnTo>
                      <a:pt x="732" y="609"/>
                    </a:lnTo>
                    <a:cubicBezTo>
                      <a:pt x="699" y="649"/>
                      <a:pt x="661" y="690"/>
                      <a:pt x="620" y="725"/>
                    </a:cubicBezTo>
                    <a:cubicBezTo>
                      <a:pt x="592" y="745"/>
                      <a:pt x="562" y="769"/>
                      <a:pt x="528" y="783"/>
                    </a:cubicBezTo>
                    <a:cubicBezTo>
                      <a:pt x="460" y="809"/>
                      <a:pt x="385" y="833"/>
                      <a:pt x="317" y="854"/>
                    </a:cubicBezTo>
                    <a:lnTo>
                      <a:pt x="307" y="854"/>
                    </a:lnTo>
                    <a:cubicBezTo>
                      <a:pt x="232" y="877"/>
                      <a:pt x="154" y="898"/>
                      <a:pt x="52" y="922"/>
                    </a:cubicBezTo>
                    <a:cubicBezTo>
                      <a:pt x="35" y="929"/>
                      <a:pt x="21" y="938"/>
                      <a:pt x="11" y="952"/>
                    </a:cubicBezTo>
                    <a:cubicBezTo>
                      <a:pt x="1" y="970"/>
                      <a:pt x="1" y="990"/>
                      <a:pt x="5" y="1007"/>
                    </a:cubicBezTo>
                    <a:cubicBezTo>
                      <a:pt x="8" y="1017"/>
                      <a:pt x="11" y="1027"/>
                      <a:pt x="18" y="1034"/>
                    </a:cubicBezTo>
                    <a:cubicBezTo>
                      <a:pt x="18" y="1054"/>
                      <a:pt x="21" y="1072"/>
                      <a:pt x="32" y="1092"/>
                    </a:cubicBezTo>
                    <a:cubicBezTo>
                      <a:pt x="38" y="1109"/>
                      <a:pt x="52" y="1122"/>
                      <a:pt x="66" y="1136"/>
                    </a:cubicBezTo>
                    <a:cubicBezTo>
                      <a:pt x="79" y="1143"/>
                      <a:pt x="90" y="1153"/>
                      <a:pt x="107" y="1163"/>
                    </a:cubicBezTo>
                    <a:lnTo>
                      <a:pt x="116" y="1170"/>
                    </a:lnTo>
                    <a:cubicBezTo>
                      <a:pt x="134" y="1183"/>
                      <a:pt x="151" y="1197"/>
                      <a:pt x="171" y="1211"/>
                    </a:cubicBezTo>
                    <a:cubicBezTo>
                      <a:pt x="192" y="1224"/>
                      <a:pt x="212" y="1241"/>
                      <a:pt x="229" y="1259"/>
                    </a:cubicBezTo>
                    <a:lnTo>
                      <a:pt x="242" y="1265"/>
                    </a:lnTo>
                    <a:cubicBezTo>
                      <a:pt x="259" y="1279"/>
                      <a:pt x="280" y="1296"/>
                      <a:pt x="297" y="1313"/>
                    </a:cubicBezTo>
                    <a:cubicBezTo>
                      <a:pt x="311" y="1326"/>
                      <a:pt x="324" y="1343"/>
                      <a:pt x="338" y="1361"/>
                    </a:cubicBezTo>
                    <a:cubicBezTo>
                      <a:pt x="341" y="1367"/>
                      <a:pt x="347" y="1371"/>
                      <a:pt x="352" y="1378"/>
                    </a:cubicBezTo>
                    <a:lnTo>
                      <a:pt x="355" y="1381"/>
                    </a:lnTo>
                    <a:cubicBezTo>
                      <a:pt x="372" y="1398"/>
                      <a:pt x="385" y="1419"/>
                      <a:pt x="402" y="1436"/>
                    </a:cubicBezTo>
                    <a:cubicBezTo>
                      <a:pt x="443" y="1490"/>
                      <a:pt x="477" y="1555"/>
                      <a:pt x="511" y="1632"/>
                    </a:cubicBezTo>
                    <a:cubicBezTo>
                      <a:pt x="518" y="1650"/>
                      <a:pt x="528" y="1670"/>
                      <a:pt x="535" y="1687"/>
                    </a:cubicBezTo>
                    <a:lnTo>
                      <a:pt x="539" y="1698"/>
                    </a:lnTo>
                    <a:cubicBezTo>
                      <a:pt x="545" y="1711"/>
                      <a:pt x="548" y="1725"/>
                      <a:pt x="552" y="1734"/>
                    </a:cubicBezTo>
                    <a:lnTo>
                      <a:pt x="556" y="1742"/>
                    </a:lnTo>
                    <a:cubicBezTo>
                      <a:pt x="562" y="1759"/>
                      <a:pt x="569" y="1779"/>
                      <a:pt x="572" y="1806"/>
                    </a:cubicBezTo>
                    <a:cubicBezTo>
                      <a:pt x="576" y="1820"/>
                      <a:pt x="576" y="1830"/>
                      <a:pt x="576" y="1844"/>
                    </a:cubicBezTo>
                    <a:cubicBezTo>
                      <a:pt x="579" y="1871"/>
                      <a:pt x="583" y="1894"/>
                      <a:pt x="589" y="1918"/>
                    </a:cubicBezTo>
                    <a:cubicBezTo>
                      <a:pt x="600" y="1946"/>
                      <a:pt x="610" y="1970"/>
                      <a:pt x="627" y="1987"/>
                    </a:cubicBezTo>
                    <a:cubicBezTo>
                      <a:pt x="637" y="1993"/>
                      <a:pt x="647" y="2004"/>
                      <a:pt x="661" y="2007"/>
                    </a:cubicBezTo>
                    <a:cubicBezTo>
                      <a:pt x="668" y="2010"/>
                      <a:pt x="671" y="2010"/>
                      <a:pt x="678" y="2010"/>
                    </a:cubicBezTo>
                    <a:cubicBezTo>
                      <a:pt x="686" y="2014"/>
                      <a:pt x="695" y="2015"/>
                      <a:pt x="703" y="2015"/>
                    </a:cubicBezTo>
                    <a:cubicBezTo>
                      <a:pt x="712" y="2015"/>
                      <a:pt x="720" y="2014"/>
                      <a:pt x="729" y="2010"/>
                    </a:cubicBezTo>
                    <a:cubicBezTo>
                      <a:pt x="739" y="2007"/>
                      <a:pt x="749" y="2004"/>
                      <a:pt x="756" y="2000"/>
                    </a:cubicBezTo>
                    <a:cubicBezTo>
                      <a:pt x="776" y="1990"/>
                      <a:pt x="790" y="1970"/>
                      <a:pt x="804" y="1949"/>
                    </a:cubicBezTo>
                    <a:lnTo>
                      <a:pt x="814" y="1939"/>
                    </a:lnTo>
                    <a:cubicBezTo>
                      <a:pt x="817" y="1932"/>
                      <a:pt x="824" y="1922"/>
                      <a:pt x="831" y="1915"/>
                    </a:cubicBezTo>
                    <a:lnTo>
                      <a:pt x="831" y="1912"/>
                    </a:lnTo>
                    <a:cubicBezTo>
                      <a:pt x="845" y="1894"/>
                      <a:pt x="854" y="1874"/>
                      <a:pt x="865" y="1857"/>
                    </a:cubicBezTo>
                    <a:lnTo>
                      <a:pt x="868" y="1850"/>
                    </a:lnTo>
                    <a:cubicBezTo>
                      <a:pt x="878" y="1837"/>
                      <a:pt x="886" y="1823"/>
                      <a:pt x="895" y="1810"/>
                    </a:cubicBezTo>
                    <a:cubicBezTo>
                      <a:pt x="916" y="1775"/>
                      <a:pt x="936" y="1745"/>
                      <a:pt x="960" y="1711"/>
                    </a:cubicBezTo>
                    <a:cubicBezTo>
                      <a:pt x="980" y="1687"/>
                      <a:pt x="1001" y="1660"/>
                      <a:pt x="1028" y="1637"/>
                    </a:cubicBezTo>
                    <a:cubicBezTo>
                      <a:pt x="1055" y="1612"/>
                      <a:pt x="1082" y="1588"/>
                      <a:pt x="1110" y="1568"/>
                    </a:cubicBezTo>
                    <a:cubicBezTo>
                      <a:pt x="1123" y="1555"/>
                      <a:pt x="1140" y="1544"/>
                      <a:pt x="1157" y="1534"/>
                    </a:cubicBezTo>
                    <a:cubicBezTo>
                      <a:pt x="1168" y="1527"/>
                      <a:pt x="1181" y="1521"/>
                      <a:pt x="1201" y="1510"/>
                    </a:cubicBezTo>
                    <a:cubicBezTo>
                      <a:pt x="1277" y="1483"/>
                      <a:pt x="1365" y="1459"/>
                      <a:pt x="1474" y="1442"/>
                    </a:cubicBezTo>
                    <a:cubicBezTo>
                      <a:pt x="1498" y="1439"/>
                      <a:pt x="1521" y="1436"/>
                      <a:pt x="1552" y="1432"/>
                    </a:cubicBezTo>
                    <a:cubicBezTo>
                      <a:pt x="1559" y="1432"/>
                      <a:pt x="1566" y="1428"/>
                      <a:pt x="1572" y="1428"/>
                    </a:cubicBezTo>
                    <a:lnTo>
                      <a:pt x="1579" y="1428"/>
                    </a:lnTo>
                    <a:cubicBezTo>
                      <a:pt x="1600" y="1425"/>
                      <a:pt x="1620" y="1425"/>
                      <a:pt x="1641" y="1422"/>
                    </a:cubicBezTo>
                    <a:lnTo>
                      <a:pt x="1650" y="1422"/>
                    </a:lnTo>
                    <a:cubicBezTo>
                      <a:pt x="1674" y="1422"/>
                      <a:pt x="1695" y="1422"/>
                      <a:pt x="1719" y="1419"/>
                    </a:cubicBezTo>
                    <a:lnTo>
                      <a:pt x="1776" y="1419"/>
                    </a:lnTo>
                    <a:cubicBezTo>
                      <a:pt x="1801" y="1419"/>
                      <a:pt x="1831" y="1419"/>
                      <a:pt x="1851" y="1401"/>
                    </a:cubicBezTo>
                    <a:lnTo>
                      <a:pt x="1862" y="1395"/>
                    </a:lnTo>
                    <a:lnTo>
                      <a:pt x="1868" y="1388"/>
                    </a:lnTo>
                    <a:cubicBezTo>
                      <a:pt x="1882" y="1378"/>
                      <a:pt x="1889" y="1364"/>
                      <a:pt x="1892" y="1347"/>
                    </a:cubicBezTo>
                    <a:cubicBezTo>
                      <a:pt x="1899" y="1326"/>
                      <a:pt x="1895" y="1306"/>
                      <a:pt x="1882" y="1279"/>
                    </a:cubicBezTo>
                    <a:cubicBezTo>
                      <a:pt x="1872" y="1255"/>
                      <a:pt x="1845" y="1241"/>
                      <a:pt x="1817" y="1228"/>
                    </a:cubicBezTo>
                    <a:lnTo>
                      <a:pt x="1810" y="1224"/>
                    </a:lnTo>
                    <a:cubicBezTo>
                      <a:pt x="1797" y="1218"/>
                      <a:pt x="1787" y="1214"/>
                      <a:pt x="1776" y="1208"/>
                    </a:cubicBezTo>
                    <a:lnTo>
                      <a:pt x="1773" y="1208"/>
                    </a:lnTo>
                    <a:lnTo>
                      <a:pt x="1770" y="1204"/>
                    </a:lnTo>
                    <a:cubicBezTo>
                      <a:pt x="1735" y="1183"/>
                      <a:pt x="1705" y="1167"/>
                      <a:pt x="1674" y="1150"/>
                    </a:cubicBezTo>
                    <a:cubicBezTo>
                      <a:pt x="1627" y="1119"/>
                      <a:pt x="1579" y="1085"/>
                      <a:pt x="1525" y="1045"/>
                    </a:cubicBezTo>
                    <a:cubicBezTo>
                      <a:pt x="1501" y="1027"/>
                      <a:pt x="1484" y="1010"/>
                      <a:pt x="1467" y="996"/>
                    </a:cubicBezTo>
                    <a:cubicBezTo>
                      <a:pt x="1446" y="979"/>
                      <a:pt x="1433" y="963"/>
                      <a:pt x="1419" y="946"/>
                    </a:cubicBezTo>
                    <a:cubicBezTo>
                      <a:pt x="1406" y="929"/>
                      <a:pt x="1396" y="912"/>
                      <a:pt x="1382" y="894"/>
                    </a:cubicBezTo>
                    <a:lnTo>
                      <a:pt x="1379" y="888"/>
                    </a:lnTo>
                    <a:cubicBezTo>
                      <a:pt x="1365" y="864"/>
                      <a:pt x="1348" y="836"/>
                      <a:pt x="1335" y="809"/>
                    </a:cubicBezTo>
                    <a:cubicBezTo>
                      <a:pt x="1317" y="765"/>
                      <a:pt x="1303" y="725"/>
                      <a:pt x="1294" y="684"/>
                    </a:cubicBezTo>
                    <a:lnTo>
                      <a:pt x="1286" y="660"/>
                    </a:lnTo>
                    <a:cubicBezTo>
                      <a:pt x="1273" y="612"/>
                      <a:pt x="1259" y="561"/>
                      <a:pt x="1253" y="507"/>
                    </a:cubicBezTo>
                    <a:cubicBezTo>
                      <a:pt x="1246" y="453"/>
                      <a:pt x="1246" y="395"/>
                      <a:pt x="1246" y="337"/>
                    </a:cubicBezTo>
                    <a:cubicBezTo>
                      <a:pt x="1246" y="282"/>
                      <a:pt x="1250" y="224"/>
                      <a:pt x="1256" y="163"/>
                    </a:cubicBezTo>
                    <a:cubicBezTo>
                      <a:pt x="1256" y="153"/>
                      <a:pt x="1259" y="139"/>
                      <a:pt x="1259" y="129"/>
                    </a:cubicBezTo>
                    <a:cubicBezTo>
                      <a:pt x="1259" y="112"/>
                      <a:pt x="1259" y="95"/>
                      <a:pt x="1256" y="71"/>
                    </a:cubicBezTo>
                    <a:cubicBezTo>
                      <a:pt x="1253" y="45"/>
                      <a:pt x="1232" y="20"/>
                      <a:pt x="1205" y="7"/>
                    </a:cubicBezTo>
                    <a:cubicBezTo>
                      <a:pt x="1195" y="3"/>
                      <a:pt x="1185" y="1"/>
                      <a:pt x="1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7319348" y="758269"/>
                <a:ext cx="64871" cy="7891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697" extrusionOk="0">
                    <a:moveTo>
                      <a:pt x="849" y="1"/>
                    </a:moveTo>
                    <a:cubicBezTo>
                      <a:pt x="802" y="1"/>
                      <a:pt x="773" y="44"/>
                      <a:pt x="748" y="80"/>
                    </a:cubicBezTo>
                    <a:lnTo>
                      <a:pt x="742" y="91"/>
                    </a:lnTo>
                    <a:cubicBezTo>
                      <a:pt x="732" y="108"/>
                      <a:pt x="721" y="125"/>
                      <a:pt x="712" y="142"/>
                    </a:cubicBezTo>
                    <a:lnTo>
                      <a:pt x="704" y="152"/>
                    </a:lnTo>
                    <a:cubicBezTo>
                      <a:pt x="691" y="176"/>
                      <a:pt x="677" y="196"/>
                      <a:pt x="667" y="217"/>
                    </a:cubicBezTo>
                    <a:lnTo>
                      <a:pt x="663" y="223"/>
                    </a:lnTo>
                    <a:cubicBezTo>
                      <a:pt x="654" y="240"/>
                      <a:pt x="643" y="261"/>
                      <a:pt x="633" y="278"/>
                    </a:cubicBezTo>
                    <a:cubicBezTo>
                      <a:pt x="610" y="316"/>
                      <a:pt x="582" y="356"/>
                      <a:pt x="552" y="404"/>
                    </a:cubicBezTo>
                    <a:lnTo>
                      <a:pt x="521" y="441"/>
                    </a:lnTo>
                    <a:cubicBezTo>
                      <a:pt x="490" y="482"/>
                      <a:pt x="456" y="516"/>
                      <a:pt x="412" y="550"/>
                    </a:cubicBezTo>
                    <a:cubicBezTo>
                      <a:pt x="368" y="587"/>
                      <a:pt x="317" y="618"/>
                      <a:pt x="266" y="649"/>
                    </a:cubicBezTo>
                    <a:cubicBezTo>
                      <a:pt x="225" y="676"/>
                      <a:pt x="177" y="697"/>
                      <a:pt x="123" y="724"/>
                    </a:cubicBezTo>
                    <a:cubicBezTo>
                      <a:pt x="120" y="721"/>
                      <a:pt x="120" y="721"/>
                      <a:pt x="116" y="717"/>
                    </a:cubicBezTo>
                    <a:cubicBezTo>
                      <a:pt x="103" y="713"/>
                      <a:pt x="89" y="710"/>
                      <a:pt x="75" y="710"/>
                    </a:cubicBezTo>
                    <a:cubicBezTo>
                      <a:pt x="51" y="713"/>
                      <a:pt x="38" y="721"/>
                      <a:pt x="24" y="734"/>
                    </a:cubicBezTo>
                    <a:cubicBezTo>
                      <a:pt x="7" y="751"/>
                      <a:pt x="1" y="778"/>
                      <a:pt x="7" y="802"/>
                    </a:cubicBezTo>
                    <a:cubicBezTo>
                      <a:pt x="10" y="823"/>
                      <a:pt x="24" y="843"/>
                      <a:pt x="41" y="860"/>
                    </a:cubicBezTo>
                    <a:cubicBezTo>
                      <a:pt x="48" y="867"/>
                      <a:pt x="54" y="873"/>
                      <a:pt x="65" y="884"/>
                    </a:cubicBezTo>
                    <a:cubicBezTo>
                      <a:pt x="75" y="894"/>
                      <a:pt x="89" y="907"/>
                      <a:pt x="103" y="925"/>
                    </a:cubicBezTo>
                    <a:cubicBezTo>
                      <a:pt x="112" y="942"/>
                      <a:pt x="126" y="955"/>
                      <a:pt x="133" y="972"/>
                    </a:cubicBezTo>
                    <a:cubicBezTo>
                      <a:pt x="143" y="986"/>
                      <a:pt x="150" y="996"/>
                      <a:pt x="161" y="1010"/>
                    </a:cubicBezTo>
                    <a:cubicBezTo>
                      <a:pt x="167" y="1016"/>
                      <a:pt x="174" y="1027"/>
                      <a:pt x="177" y="1033"/>
                    </a:cubicBezTo>
                    <a:cubicBezTo>
                      <a:pt x="194" y="1057"/>
                      <a:pt x="208" y="1077"/>
                      <a:pt x="222" y="1098"/>
                    </a:cubicBezTo>
                    <a:lnTo>
                      <a:pt x="228" y="1105"/>
                    </a:lnTo>
                    <a:cubicBezTo>
                      <a:pt x="242" y="1129"/>
                      <a:pt x="259" y="1156"/>
                      <a:pt x="276" y="1179"/>
                    </a:cubicBezTo>
                    <a:cubicBezTo>
                      <a:pt x="279" y="1187"/>
                      <a:pt x="286" y="1193"/>
                      <a:pt x="290" y="1200"/>
                    </a:cubicBezTo>
                    <a:lnTo>
                      <a:pt x="290" y="1203"/>
                    </a:lnTo>
                    <a:cubicBezTo>
                      <a:pt x="307" y="1223"/>
                      <a:pt x="324" y="1244"/>
                      <a:pt x="334" y="1268"/>
                    </a:cubicBezTo>
                    <a:cubicBezTo>
                      <a:pt x="340" y="1285"/>
                      <a:pt x="348" y="1299"/>
                      <a:pt x="351" y="1312"/>
                    </a:cubicBezTo>
                    <a:cubicBezTo>
                      <a:pt x="354" y="1325"/>
                      <a:pt x="357" y="1339"/>
                      <a:pt x="365" y="1350"/>
                    </a:cubicBezTo>
                    <a:cubicBezTo>
                      <a:pt x="371" y="1370"/>
                      <a:pt x="378" y="1394"/>
                      <a:pt x="385" y="1421"/>
                    </a:cubicBezTo>
                    <a:cubicBezTo>
                      <a:pt x="385" y="1441"/>
                      <a:pt x="385" y="1465"/>
                      <a:pt x="381" y="1493"/>
                    </a:cubicBezTo>
                    <a:lnTo>
                      <a:pt x="381" y="1506"/>
                    </a:lnTo>
                    <a:lnTo>
                      <a:pt x="381" y="1509"/>
                    </a:lnTo>
                    <a:cubicBezTo>
                      <a:pt x="374" y="1550"/>
                      <a:pt x="368" y="1588"/>
                      <a:pt x="378" y="1625"/>
                    </a:cubicBezTo>
                    <a:cubicBezTo>
                      <a:pt x="388" y="1652"/>
                      <a:pt x="409" y="1680"/>
                      <a:pt x="436" y="1690"/>
                    </a:cubicBezTo>
                    <a:cubicBezTo>
                      <a:pt x="442" y="1693"/>
                      <a:pt x="446" y="1693"/>
                      <a:pt x="453" y="1693"/>
                    </a:cubicBezTo>
                    <a:lnTo>
                      <a:pt x="467" y="1697"/>
                    </a:lnTo>
                    <a:lnTo>
                      <a:pt x="477" y="1697"/>
                    </a:lnTo>
                    <a:cubicBezTo>
                      <a:pt x="494" y="1697"/>
                      <a:pt x="511" y="1693"/>
                      <a:pt x="524" y="1686"/>
                    </a:cubicBezTo>
                    <a:cubicBezTo>
                      <a:pt x="538" y="1677"/>
                      <a:pt x="552" y="1666"/>
                      <a:pt x="561" y="1656"/>
                    </a:cubicBezTo>
                    <a:cubicBezTo>
                      <a:pt x="572" y="1642"/>
                      <a:pt x="585" y="1625"/>
                      <a:pt x="596" y="1608"/>
                    </a:cubicBezTo>
                    <a:cubicBezTo>
                      <a:pt x="596" y="1605"/>
                      <a:pt x="599" y="1601"/>
                      <a:pt x="602" y="1598"/>
                    </a:cubicBezTo>
                    <a:cubicBezTo>
                      <a:pt x="613" y="1581"/>
                      <a:pt x="623" y="1567"/>
                      <a:pt x="633" y="1554"/>
                    </a:cubicBezTo>
                    <a:lnTo>
                      <a:pt x="637" y="1547"/>
                    </a:lnTo>
                    <a:lnTo>
                      <a:pt x="643" y="1540"/>
                    </a:lnTo>
                    <a:cubicBezTo>
                      <a:pt x="667" y="1506"/>
                      <a:pt x="691" y="1472"/>
                      <a:pt x="718" y="1435"/>
                    </a:cubicBezTo>
                    <a:lnTo>
                      <a:pt x="728" y="1421"/>
                    </a:lnTo>
                    <a:cubicBezTo>
                      <a:pt x="752" y="1391"/>
                      <a:pt x="776" y="1360"/>
                      <a:pt x="803" y="1336"/>
                    </a:cubicBezTo>
                    <a:cubicBezTo>
                      <a:pt x="830" y="1309"/>
                      <a:pt x="861" y="1281"/>
                      <a:pt x="891" y="1258"/>
                    </a:cubicBezTo>
                    <a:cubicBezTo>
                      <a:pt x="919" y="1237"/>
                      <a:pt x="939" y="1220"/>
                      <a:pt x="966" y="1207"/>
                    </a:cubicBezTo>
                    <a:cubicBezTo>
                      <a:pt x="990" y="1193"/>
                      <a:pt x="1018" y="1179"/>
                      <a:pt x="1038" y="1170"/>
                    </a:cubicBezTo>
                    <a:cubicBezTo>
                      <a:pt x="1059" y="1162"/>
                      <a:pt x="1079" y="1156"/>
                      <a:pt x="1106" y="1146"/>
                    </a:cubicBezTo>
                    <a:cubicBezTo>
                      <a:pt x="1130" y="1139"/>
                      <a:pt x="1157" y="1135"/>
                      <a:pt x="1181" y="1132"/>
                    </a:cubicBezTo>
                    <a:lnTo>
                      <a:pt x="1184" y="1132"/>
                    </a:lnTo>
                    <a:cubicBezTo>
                      <a:pt x="1208" y="1129"/>
                      <a:pt x="1228" y="1125"/>
                      <a:pt x="1252" y="1121"/>
                    </a:cubicBezTo>
                    <a:lnTo>
                      <a:pt x="1273" y="1121"/>
                    </a:lnTo>
                    <a:cubicBezTo>
                      <a:pt x="1283" y="1118"/>
                      <a:pt x="1296" y="1118"/>
                      <a:pt x="1307" y="1115"/>
                    </a:cubicBezTo>
                    <a:cubicBezTo>
                      <a:pt x="1320" y="1112"/>
                      <a:pt x="1330" y="1108"/>
                      <a:pt x="1340" y="1101"/>
                    </a:cubicBezTo>
                    <a:lnTo>
                      <a:pt x="1344" y="1101"/>
                    </a:lnTo>
                    <a:cubicBezTo>
                      <a:pt x="1378" y="1085"/>
                      <a:pt x="1395" y="1033"/>
                      <a:pt x="1385" y="999"/>
                    </a:cubicBezTo>
                    <a:cubicBezTo>
                      <a:pt x="1378" y="975"/>
                      <a:pt x="1365" y="955"/>
                      <a:pt x="1348" y="942"/>
                    </a:cubicBezTo>
                    <a:cubicBezTo>
                      <a:pt x="1320" y="921"/>
                      <a:pt x="1293" y="904"/>
                      <a:pt x="1263" y="884"/>
                    </a:cubicBezTo>
                    <a:lnTo>
                      <a:pt x="1249" y="876"/>
                    </a:lnTo>
                    <a:cubicBezTo>
                      <a:pt x="1222" y="860"/>
                      <a:pt x="1194" y="840"/>
                      <a:pt x="1170" y="823"/>
                    </a:cubicBezTo>
                    <a:cubicBezTo>
                      <a:pt x="1150" y="809"/>
                      <a:pt x="1126" y="788"/>
                      <a:pt x="1106" y="768"/>
                    </a:cubicBezTo>
                    <a:cubicBezTo>
                      <a:pt x="1079" y="747"/>
                      <a:pt x="1059" y="724"/>
                      <a:pt x="1034" y="697"/>
                    </a:cubicBezTo>
                    <a:cubicBezTo>
                      <a:pt x="1028" y="683"/>
                      <a:pt x="1018" y="669"/>
                      <a:pt x="1007" y="652"/>
                    </a:cubicBezTo>
                    <a:cubicBezTo>
                      <a:pt x="997" y="625"/>
                      <a:pt x="987" y="598"/>
                      <a:pt x="980" y="578"/>
                    </a:cubicBezTo>
                    <a:cubicBezTo>
                      <a:pt x="973" y="554"/>
                      <a:pt x="966" y="534"/>
                      <a:pt x="957" y="513"/>
                    </a:cubicBezTo>
                    <a:cubicBezTo>
                      <a:pt x="949" y="489"/>
                      <a:pt x="939" y="462"/>
                      <a:pt x="929" y="435"/>
                    </a:cubicBezTo>
                    <a:cubicBezTo>
                      <a:pt x="922" y="414"/>
                      <a:pt x="919" y="391"/>
                      <a:pt x="916" y="366"/>
                    </a:cubicBezTo>
                    <a:cubicBezTo>
                      <a:pt x="908" y="298"/>
                      <a:pt x="908" y="248"/>
                      <a:pt x="912" y="196"/>
                    </a:cubicBezTo>
                    <a:cubicBezTo>
                      <a:pt x="912" y="179"/>
                      <a:pt x="916" y="162"/>
                      <a:pt x="919" y="142"/>
                    </a:cubicBezTo>
                    <a:cubicBezTo>
                      <a:pt x="922" y="129"/>
                      <a:pt x="926" y="118"/>
                      <a:pt x="926" y="108"/>
                    </a:cubicBezTo>
                    <a:cubicBezTo>
                      <a:pt x="929" y="91"/>
                      <a:pt x="929" y="74"/>
                      <a:pt x="922" y="57"/>
                    </a:cubicBezTo>
                    <a:cubicBezTo>
                      <a:pt x="919" y="47"/>
                      <a:pt x="912" y="33"/>
                      <a:pt x="905" y="23"/>
                    </a:cubicBezTo>
                    <a:cubicBezTo>
                      <a:pt x="899" y="16"/>
                      <a:pt x="888" y="13"/>
                      <a:pt x="878" y="6"/>
                    </a:cubicBezTo>
                    <a:cubicBezTo>
                      <a:pt x="875" y="6"/>
                      <a:pt x="871" y="6"/>
                      <a:pt x="868" y="3"/>
                    </a:cubicBezTo>
                    <a:cubicBezTo>
                      <a:pt x="861" y="1"/>
                      <a:pt x="855" y="1"/>
                      <a:pt x="8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26"/>
            <p:cNvGrpSpPr/>
            <p:nvPr/>
          </p:nvGrpSpPr>
          <p:grpSpPr>
            <a:xfrm>
              <a:off x="283814" y="3465081"/>
              <a:ext cx="192515" cy="288298"/>
              <a:chOff x="1459800" y="1512500"/>
              <a:chExt cx="131625" cy="197100"/>
            </a:xfrm>
          </p:grpSpPr>
          <p:sp>
            <p:nvSpPr>
              <p:cNvPr id="826" name="Google Shape;826;p26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26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26"/>
            <p:cNvGrpSpPr/>
            <p:nvPr/>
          </p:nvGrpSpPr>
          <p:grpSpPr>
            <a:xfrm>
              <a:off x="7893963" y="4404297"/>
              <a:ext cx="288484" cy="322665"/>
              <a:chOff x="4791500" y="4541438"/>
              <a:chExt cx="163225" cy="182575"/>
            </a:xfrm>
          </p:grpSpPr>
          <p:sp>
            <p:nvSpPr>
              <p:cNvPr id="834" name="Google Shape;834;p26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24"/>
          <p:cNvGrpSpPr/>
          <p:nvPr/>
        </p:nvGrpSpPr>
        <p:grpSpPr>
          <a:xfrm>
            <a:off x="923400" y="408925"/>
            <a:ext cx="7298860" cy="599400"/>
            <a:chOff x="923400" y="408925"/>
            <a:chExt cx="7298860" cy="599400"/>
          </a:xfrm>
        </p:grpSpPr>
        <p:sp>
          <p:nvSpPr>
            <p:cNvPr id="629" name="Google Shape;629;p24"/>
            <p:cNvSpPr/>
            <p:nvPr/>
          </p:nvSpPr>
          <p:spPr>
            <a:xfrm>
              <a:off x="923400" y="408925"/>
              <a:ext cx="7297200" cy="5994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094232" y="643325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1" name="Google Shape;631;p24"/>
            <p:cNvCxnSpPr/>
            <p:nvPr/>
          </p:nvCxnSpPr>
          <p:spPr>
            <a:xfrm>
              <a:off x="1374460" y="9158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24"/>
            <p:cNvCxnSpPr/>
            <p:nvPr/>
          </p:nvCxnSpPr>
          <p:spPr>
            <a:xfrm>
              <a:off x="1374460" y="5014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24"/>
            <p:cNvCxnSpPr/>
            <p:nvPr/>
          </p:nvCxnSpPr>
          <p:spPr>
            <a:xfrm>
              <a:off x="1374460" y="408925"/>
              <a:ext cx="0" cy="597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4" name="Google Shape;634;p24"/>
          <p:cNvSpPr txBox="1">
            <a:spLocks noGrp="1"/>
          </p:cNvSpPr>
          <p:nvPr>
            <p:ph type="body" idx="1"/>
          </p:nvPr>
        </p:nvSpPr>
        <p:spPr>
          <a:xfrm>
            <a:off x="920850" y="1221900"/>
            <a:ext cx="7301400" cy="3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 smtClean="0"/>
              <a:t>Pemasaran</a:t>
            </a:r>
            <a:endParaRPr lang="en-US" b="1" dirty="0" smtClean="0"/>
          </a:p>
          <a:p>
            <a:pPr marL="285750" indent="-285750"/>
            <a:endParaRPr lang="en-US" b="1" dirty="0" smtClean="0"/>
          </a:p>
          <a:p>
            <a:pPr marL="285750" indent="-285750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rancangan</a:t>
            </a:r>
            <a:r>
              <a:rPr lang="en-US" b="1" dirty="0"/>
              <a:t> yang </a:t>
            </a:r>
            <a:r>
              <a:rPr lang="en-US" b="1" dirty="0" err="1"/>
              <a:t>menekankan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 smtClean="0"/>
              <a:t>pokok</a:t>
            </a:r>
            <a:endParaRPr lang="en-US" b="1" dirty="0" smtClean="0"/>
          </a:p>
          <a:p>
            <a:pPr marL="285750" indent="-285750"/>
            <a:endParaRPr lang="en-US" b="1" dirty="0">
              <a:solidFill>
                <a:schemeClr val="dk1"/>
              </a:solidFill>
            </a:endParaRPr>
          </a:p>
          <a:p>
            <a:pPr marL="285750" indent="-285750"/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285750" indent="-285750"/>
            <a:r>
              <a:rPr lang="en-US" b="1" dirty="0" err="1"/>
              <a:t>Macam</a:t>
            </a:r>
            <a:r>
              <a:rPr lang="en-US" b="1" dirty="0"/>
              <a:t> – </a:t>
            </a:r>
            <a:r>
              <a:rPr lang="en-US" b="1" dirty="0" err="1"/>
              <a:t>Macam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Pemasaran</a:t>
            </a:r>
            <a:endParaRPr lang="en-US" b="1" dirty="0" smtClean="0"/>
          </a:p>
          <a:p>
            <a:pPr marL="285750" indent="-285750"/>
            <a:endParaRPr lang="en-US" b="1" dirty="0">
              <a:solidFill>
                <a:schemeClr val="dk1"/>
              </a:solidFill>
            </a:endParaRPr>
          </a:p>
          <a:p>
            <a:pPr marL="285750" indent="-285750"/>
            <a:r>
              <a:rPr lang="en-US" b="1" dirty="0" err="1"/>
              <a:t>Komponen-Komponen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 smtClean="0"/>
              <a:t>Pemasaran</a:t>
            </a:r>
            <a:endParaRPr lang="en-US" b="1" dirty="0" smtClean="0"/>
          </a:p>
          <a:p>
            <a:pPr marL="285750" indent="-285750"/>
            <a:endParaRPr lang="en-US" b="1" dirty="0">
              <a:solidFill>
                <a:schemeClr val="dk1"/>
              </a:solidFill>
            </a:endParaRPr>
          </a:p>
          <a:p>
            <a:pPr marL="285750" indent="-285750"/>
            <a:r>
              <a:rPr lang="en-US" b="1" dirty="0" err="1" smtClean="0"/>
              <a:t>Prinsip</a:t>
            </a:r>
            <a:r>
              <a:rPr lang="en-US" b="1" dirty="0" smtClean="0"/>
              <a:t> – </a:t>
            </a:r>
            <a:r>
              <a:rPr lang="en-US" b="1" dirty="0" err="1" smtClean="0"/>
              <a:t>Prinsip</a:t>
            </a:r>
            <a:r>
              <a:rPr lang="en-US" b="1" dirty="0" smtClean="0"/>
              <a:t> </a:t>
            </a:r>
            <a:r>
              <a:rPr lang="en-US" b="1" dirty="0" err="1" smtClean="0"/>
              <a:t>Pemasaran</a:t>
            </a:r>
            <a:endParaRPr lang="en-US" b="1" dirty="0" smtClean="0"/>
          </a:p>
          <a:p>
            <a:pPr marL="285750" indent="-285750"/>
            <a:endParaRPr lang="en-US" b="1" dirty="0">
              <a:solidFill>
                <a:schemeClr val="dk1"/>
              </a:solidFill>
            </a:endParaRPr>
          </a:p>
          <a:p>
            <a:pPr marL="285750" indent="-285750"/>
            <a:r>
              <a:rPr lang="en-US" b="1" dirty="0" err="1"/>
              <a:t>Kesimpulan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35" name="Google Shape;635;p24"/>
          <p:cNvSpPr txBox="1">
            <a:spLocks noGrp="1"/>
          </p:cNvSpPr>
          <p:nvPr>
            <p:ph type="title"/>
          </p:nvPr>
        </p:nvSpPr>
        <p:spPr>
          <a:xfrm>
            <a:off x="1400175" y="572125"/>
            <a:ext cx="63426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Bahasan</a:t>
            </a:r>
            <a:endParaRPr dirty="0"/>
          </a:p>
        </p:txBody>
      </p:sp>
      <p:grpSp>
        <p:nvGrpSpPr>
          <p:cNvPr id="636" name="Google Shape;636;p24"/>
          <p:cNvGrpSpPr/>
          <p:nvPr/>
        </p:nvGrpSpPr>
        <p:grpSpPr>
          <a:xfrm>
            <a:off x="235826" y="131524"/>
            <a:ext cx="8514945" cy="4561080"/>
            <a:chOff x="235826" y="131524"/>
            <a:chExt cx="8514945" cy="4561080"/>
          </a:xfrm>
        </p:grpSpPr>
        <p:grpSp>
          <p:nvGrpSpPr>
            <p:cNvPr id="637" name="Google Shape;637;p24"/>
            <p:cNvGrpSpPr/>
            <p:nvPr/>
          </p:nvGrpSpPr>
          <p:grpSpPr>
            <a:xfrm>
              <a:off x="6952878" y="131524"/>
              <a:ext cx="617666" cy="536809"/>
              <a:chOff x="2468550" y="1600375"/>
              <a:chExt cx="2221020" cy="1930274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2558405" y="1600375"/>
                <a:ext cx="2131165" cy="1870367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4059" extrusionOk="0">
                    <a:moveTo>
                      <a:pt x="4167" y="0"/>
                    </a:moveTo>
                    <a:cubicBezTo>
                      <a:pt x="4157" y="0"/>
                      <a:pt x="4147" y="1"/>
                      <a:pt x="4137" y="2"/>
                    </a:cubicBezTo>
                    <a:cubicBezTo>
                      <a:pt x="4074" y="5"/>
                      <a:pt x="4009" y="35"/>
                      <a:pt x="3953" y="68"/>
                    </a:cubicBezTo>
                    <a:cubicBezTo>
                      <a:pt x="3853" y="132"/>
                      <a:pt x="3762" y="212"/>
                      <a:pt x="3665" y="279"/>
                    </a:cubicBezTo>
                    <a:cubicBezTo>
                      <a:pt x="3452" y="426"/>
                      <a:pt x="3271" y="613"/>
                      <a:pt x="3086" y="794"/>
                    </a:cubicBezTo>
                    <a:cubicBezTo>
                      <a:pt x="3013" y="868"/>
                      <a:pt x="2933" y="941"/>
                      <a:pt x="2856" y="1011"/>
                    </a:cubicBezTo>
                    <a:cubicBezTo>
                      <a:pt x="2772" y="1088"/>
                      <a:pt x="2699" y="1166"/>
                      <a:pt x="2615" y="1239"/>
                    </a:cubicBezTo>
                    <a:cubicBezTo>
                      <a:pt x="2532" y="1316"/>
                      <a:pt x="2444" y="1389"/>
                      <a:pt x="2361" y="1467"/>
                    </a:cubicBezTo>
                    <a:cubicBezTo>
                      <a:pt x="2284" y="1540"/>
                      <a:pt x="2203" y="1613"/>
                      <a:pt x="2123" y="1683"/>
                    </a:cubicBezTo>
                    <a:cubicBezTo>
                      <a:pt x="2056" y="1737"/>
                      <a:pt x="1990" y="1794"/>
                      <a:pt x="1926" y="1851"/>
                    </a:cubicBezTo>
                    <a:lnTo>
                      <a:pt x="1913" y="1861"/>
                    </a:lnTo>
                    <a:cubicBezTo>
                      <a:pt x="1819" y="1938"/>
                      <a:pt x="1726" y="2018"/>
                      <a:pt x="1629" y="2095"/>
                    </a:cubicBezTo>
                    <a:cubicBezTo>
                      <a:pt x="1578" y="2135"/>
                      <a:pt x="1528" y="2172"/>
                      <a:pt x="1478" y="2212"/>
                    </a:cubicBezTo>
                    <a:cubicBezTo>
                      <a:pt x="1421" y="2256"/>
                      <a:pt x="1368" y="2305"/>
                      <a:pt x="1314" y="2353"/>
                    </a:cubicBezTo>
                    <a:cubicBezTo>
                      <a:pt x="1224" y="2423"/>
                      <a:pt x="1127" y="2486"/>
                      <a:pt x="1040" y="2563"/>
                    </a:cubicBezTo>
                    <a:cubicBezTo>
                      <a:pt x="926" y="2657"/>
                      <a:pt x="819" y="2754"/>
                      <a:pt x="722" y="2867"/>
                    </a:cubicBezTo>
                    <a:cubicBezTo>
                      <a:pt x="686" y="2915"/>
                      <a:pt x="645" y="2958"/>
                      <a:pt x="612" y="3004"/>
                    </a:cubicBezTo>
                    <a:cubicBezTo>
                      <a:pt x="595" y="3028"/>
                      <a:pt x="578" y="3052"/>
                      <a:pt x="562" y="3072"/>
                    </a:cubicBezTo>
                    <a:cubicBezTo>
                      <a:pt x="545" y="3095"/>
                      <a:pt x="525" y="3115"/>
                      <a:pt x="502" y="3139"/>
                    </a:cubicBezTo>
                    <a:cubicBezTo>
                      <a:pt x="458" y="3182"/>
                      <a:pt x="417" y="3225"/>
                      <a:pt x="374" y="3269"/>
                    </a:cubicBezTo>
                    <a:cubicBezTo>
                      <a:pt x="334" y="3313"/>
                      <a:pt x="291" y="3353"/>
                      <a:pt x="250" y="3393"/>
                    </a:cubicBezTo>
                    <a:cubicBezTo>
                      <a:pt x="217" y="3429"/>
                      <a:pt x="184" y="3466"/>
                      <a:pt x="150" y="3503"/>
                    </a:cubicBezTo>
                    <a:cubicBezTo>
                      <a:pt x="137" y="3520"/>
                      <a:pt x="120" y="3537"/>
                      <a:pt x="104" y="3553"/>
                    </a:cubicBezTo>
                    <a:cubicBezTo>
                      <a:pt x="96" y="3563"/>
                      <a:pt x="87" y="3574"/>
                      <a:pt x="80" y="3583"/>
                    </a:cubicBezTo>
                    <a:cubicBezTo>
                      <a:pt x="63" y="3603"/>
                      <a:pt x="47" y="3630"/>
                      <a:pt x="33" y="3657"/>
                    </a:cubicBezTo>
                    <a:cubicBezTo>
                      <a:pt x="10" y="3700"/>
                      <a:pt x="6" y="3740"/>
                      <a:pt x="3" y="3790"/>
                    </a:cubicBezTo>
                    <a:cubicBezTo>
                      <a:pt x="0" y="3844"/>
                      <a:pt x="20" y="3891"/>
                      <a:pt x="47" y="3935"/>
                    </a:cubicBezTo>
                    <a:cubicBezTo>
                      <a:pt x="50" y="3944"/>
                      <a:pt x="80" y="3978"/>
                      <a:pt x="96" y="3991"/>
                    </a:cubicBezTo>
                    <a:cubicBezTo>
                      <a:pt x="133" y="4025"/>
                      <a:pt x="161" y="4035"/>
                      <a:pt x="207" y="4048"/>
                    </a:cubicBezTo>
                    <a:cubicBezTo>
                      <a:pt x="229" y="4055"/>
                      <a:pt x="252" y="4058"/>
                      <a:pt x="275" y="4058"/>
                    </a:cubicBezTo>
                    <a:cubicBezTo>
                      <a:pt x="325" y="4058"/>
                      <a:pt x="376" y="4044"/>
                      <a:pt x="425" y="4028"/>
                    </a:cubicBezTo>
                    <a:cubicBezTo>
                      <a:pt x="502" y="4005"/>
                      <a:pt x="572" y="3971"/>
                      <a:pt x="642" y="3935"/>
                    </a:cubicBezTo>
                    <a:cubicBezTo>
                      <a:pt x="698" y="3907"/>
                      <a:pt x="752" y="3878"/>
                      <a:pt x="806" y="3844"/>
                    </a:cubicBezTo>
                    <a:cubicBezTo>
                      <a:pt x="859" y="3814"/>
                      <a:pt x="913" y="3784"/>
                      <a:pt x="963" y="3750"/>
                    </a:cubicBezTo>
                    <a:cubicBezTo>
                      <a:pt x="1013" y="3717"/>
                      <a:pt x="1060" y="3680"/>
                      <a:pt x="1110" y="3647"/>
                    </a:cubicBezTo>
                    <a:cubicBezTo>
                      <a:pt x="1160" y="3610"/>
                      <a:pt x="1210" y="3574"/>
                      <a:pt x="1260" y="3533"/>
                    </a:cubicBezTo>
                    <a:cubicBezTo>
                      <a:pt x="1345" y="3466"/>
                      <a:pt x="1425" y="3396"/>
                      <a:pt x="1505" y="3322"/>
                    </a:cubicBezTo>
                    <a:cubicBezTo>
                      <a:pt x="1575" y="3265"/>
                      <a:pt x="1646" y="3212"/>
                      <a:pt x="1712" y="3152"/>
                    </a:cubicBezTo>
                    <a:cubicBezTo>
                      <a:pt x="1802" y="3078"/>
                      <a:pt x="1886" y="2998"/>
                      <a:pt x="1973" y="2921"/>
                    </a:cubicBezTo>
                    <a:cubicBezTo>
                      <a:pt x="2043" y="2858"/>
                      <a:pt x="2117" y="2797"/>
                      <a:pt x="2187" y="2734"/>
                    </a:cubicBezTo>
                    <a:cubicBezTo>
                      <a:pt x="2243" y="2683"/>
                      <a:pt x="2304" y="2630"/>
                      <a:pt x="2364" y="2577"/>
                    </a:cubicBezTo>
                    <a:cubicBezTo>
                      <a:pt x="2458" y="2500"/>
                      <a:pt x="2552" y="2426"/>
                      <a:pt x="2649" y="2349"/>
                    </a:cubicBezTo>
                    <a:cubicBezTo>
                      <a:pt x="2749" y="2272"/>
                      <a:pt x="2845" y="2192"/>
                      <a:pt x="2946" y="2115"/>
                    </a:cubicBezTo>
                    <a:cubicBezTo>
                      <a:pt x="3050" y="2041"/>
                      <a:pt x="3154" y="1971"/>
                      <a:pt x="3257" y="1898"/>
                    </a:cubicBezTo>
                    <a:cubicBezTo>
                      <a:pt x="3324" y="1851"/>
                      <a:pt x="3387" y="1800"/>
                      <a:pt x="3447" y="1747"/>
                    </a:cubicBezTo>
                    <a:cubicBezTo>
                      <a:pt x="3488" y="1711"/>
                      <a:pt x="3525" y="1667"/>
                      <a:pt x="3565" y="1630"/>
                    </a:cubicBezTo>
                    <a:cubicBezTo>
                      <a:pt x="3632" y="1573"/>
                      <a:pt x="3692" y="1513"/>
                      <a:pt x="3748" y="1450"/>
                    </a:cubicBezTo>
                    <a:cubicBezTo>
                      <a:pt x="3799" y="1393"/>
                      <a:pt x="3833" y="1319"/>
                      <a:pt x="3853" y="1246"/>
                    </a:cubicBezTo>
                    <a:cubicBezTo>
                      <a:pt x="3862" y="1219"/>
                      <a:pt x="3869" y="1192"/>
                      <a:pt x="3876" y="1166"/>
                    </a:cubicBezTo>
                    <a:cubicBezTo>
                      <a:pt x="3889" y="1132"/>
                      <a:pt x="3906" y="1101"/>
                      <a:pt x="3923" y="1072"/>
                    </a:cubicBezTo>
                    <a:cubicBezTo>
                      <a:pt x="3949" y="1035"/>
                      <a:pt x="3980" y="1005"/>
                      <a:pt x="4013" y="978"/>
                    </a:cubicBezTo>
                    <a:lnTo>
                      <a:pt x="4037" y="958"/>
                    </a:lnTo>
                    <a:cubicBezTo>
                      <a:pt x="4090" y="911"/>
                      <a:pt x="4147" y="865"/>
                      <a:pt x="4200" y="817"/>
                    </a:cubicBezTo>
                    <a:lnTo>
                      <a:pt x="4200" y="817"/>
                    </a:lnTo>
                    <a:lnTo>
                      <a:pt x="4190" y="828"/>
                    </a:lnTo>
                    <a:cubicBezTo>
                      <a:pt x="4250" y="777"/>
                      <a:pt x="4310" y="731"/>
                      <a:pt x="4375" y="690"/>
                    </a:cubicBezTo>
                    <a:cubicBezTo>
                      <a:pt x="4391" y="680"/>
                      <a:pt x="4407" y="670"/>
                      <a:pt x="4424" y="660"/>
                    </a:cubicBezTo>
                    <a:cubicBezTo>
                      <a:pt x="4455" y="644"/>
                      <a:pt x="4481" y="617"/>
                      <a:pt x="4508" y="593"/>
                    </a:cubicBezTo>
                    <a:cubicBezTo>
                      <a:pt x="4521" y="584"/>
                      <a:pt x="4531" y="573"/>
                      <a:pt x="4538" y="560"/>
                    </a:cubicBezTo>
                    <a:cubicBezTo>
                      <a:pt x="4551" y="550"/>
                      <a:pt x="4562" y="539"/>
                      <a:pt x="4571" y="530"/>
                    </a:cubicBezTo>
                    <a:cubicBezTo>
                      <a:pt x="4605" y="493"/>
                      <a:pt x="4625" y="443"/>
                      <a:pt x="4622" y="393"/>
                    </a:cubicBezTo>
                    <a:cubicBezTo>
                      <a:pt x="4619" y="346"/>
                      <a:pt x="4599" y="303"/>
                      <a:pt x="4565" y="269"/>
                    </a:cubicBezTo>
                    <a:cubicBezTo>
                      <a:pt x="4558" y="252"/>
                      <a:pt x="4548" y="238"/>
                      <a:pt x="4535" y="222"/>
                    </a:cubicBezTo>
                    <a:lnTo>
                      <a:pt x="4518" y="206"/>
                    </a:lnTo>
                    <a:cubicBezTo>
                      <a:pt x="4505" y="192"/>
                      <a:pt x="4488" y="178"/>
                      <a:pt x="4471" y="169"/>
                    </a:cubicBezTo>
                    <a:cubicBezTo>
                      <a:pt x="4448" y="145"/>
                      <a:pt x="4424" y="125"/>
                      <a:pt x="4398" y="102"/>
                    </a:cubicBezTo>
                    <a:cubicBezTo>
                      <a:pt x="4334" y="41"/>
                      <a:pt x="4255" y="0"/>
                      <a:pt x="4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2468550" y="3123306"/>
                <a:ext cx="452037" cy="407343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84" extrusionOk="0">
                    <a:moveTo>
                      <a:pt x="469" y="820"/>
                    </a:moveTo>
                    <a:cubicBezTo>
                      <a:pt x="467" y="820"/>
                      <a:pt x="465" y="821"/>
                      <a:pt x="463" y="821"/>
                    </a:cubicBezTo>
                    <a:lnTo>
                      <a:pt x="463" y="821"/>
                    </a:lnTo>
                    <a:lnTo>
                      <a:pt x="469" y="820"/>
                    </a:lnTo>
                    <a:close/>
                    <a:moveTo>
                      <a:pt x="508" y="1"/>
                    </a:moveTo>
                    <a:cubicBezTo>
                      <a:pt x="491" y="1"/>
                      <a:pt x="473" y="6"/>
                      <a:pt x="459" y="17"/>
                    </a:cubicBezTo>
                    <a:cubicBezTo>
                      <a:pt x="439" y="34"/>
                      <a:pt x="422" y="54"/>
                      <a:pt x="405" y="74"/>
                    </a:cubicBezTo>
                    <a:cubicBezTo>
                      <a:pt x="396" y="91"/>
                      <a:pt x="382" y="108"/>
                      <a:pt x="368" y="124"/>
                    </a:cubicBezTo>
                    <a:cubicBezTo>
                      <a:pt x="345" y="155"/>
                      <a:pt x="322" y="184"/>
                      <a:pt x="299" y="215"/>
                    </a:cubicBezTo>
                    <a:cubicBezTo>
                      <a:pt x="271" y="244"/>
                      <a:pt x="248" y="278"/>
                      <a:pt x="228" y="312"/>
                    </a:cubicBezTo>
                    <a:cubicBezTo>
                      <a:pt x="208" y="342"/>
                      <a:pt x="185" y="372"/>
                      <a:pt x="165" y="405"/>
                    </a:cubicBezTo>
                    <a:cubicBezTo>
                      <a:pt x="144" y="435"/>
                      <a:pt x="124" y="469"/>
                      <a:pt x="108" y="502"/>
                    </a:cubicBezTo>
                    <a:cubicBezTo>
                      <a:pt x="87" y="542"/>
                      <a:pt x="67" y="579"/>
                      <a:pt x="47" y="619"/>
                    </a:cubicBezTo>
                    <a:cubicBezTo>
                      <a:pt x="41" y="636"/>
                      <a:pt x="31" y="653"/>
                      <a:pt x="24" y="673"/>
                    </a:cubicBezTo>
                    <a:cubicBezTo>
                      <a:pt x="14" y="693"/>
                      <a:pt x="10" y="716"/>
                      <a:pt x="4" y="743"/>
                    </a:cubicBezTo>
                    <a:cubicBezTo>
                      <a:pt x="1" y="757"/>
                      <a:pt x="1" y="766"/>
                      <a:pt x="4" y="780"/>
                    </a:cubicBezTo>
                    <a:cubicBezTo>
                      <a:pt x="4" y="793"/>
                      <a:pt x="7" y="803"/>
                      <a:pt x="10" y="817"/>
                    </a:cubicBezTo>
                    <a:cubicBezTo>
                      <a:pt x="14" y="826"/>
                      <a:pt x="35" y="850"/>
                      <a:pt x="44" y="857"/>
                    </a:cubicBezTo>
                    <a:cubicBezTo>
                      <a:pt x="55" y="860"/>
                      <a:pt x="64" y="867"/>
                      <a:pt x="78" y="871"/>
                    </a:cubicBezTo>
                    <a:cubicBezTo>
                      <a:pt x="104" y="883"/>
                      <a:pt x="138" y="883"/>
                      <a:pt x="171" y="883"/>
                    </a:cubicBezTo>
                    <a:cubicBezTo>
                      <a:pt x="185" y="880"/>
                      <a:pt x="195" y="877"/>
                      <a:pt x="208" y="874"/>
                    </a:cubicBezTo>
                    <a:cubicBezTo>
                      <a:pt x="222" y="874"/>
                      <a:pt x="235" y="871"/>
                      <a:pt x="248" y="867"/>
                    </a:cubicBezTo>
                    <a:cubicBezTo>
                      <a:pt x="271" y="860"/>
                      <a:pt x="295" y="854"/>
                      <a:pt x="319" y="850"/>
                    </a:cubicBezTo>
                    <a:cubicBezTo>
                      <a:pt x="339" y="846"/>
                      <a:pt x="362" y="843"/>
                      <a:pt x="385" y="840"/>
                    </a:cubicBezTo>
                    <a:cubicBezTo>
                      <a:pt x="410" y="837"/>
                      <a:pt x="438" y="828"/>
                      <a:pt x="463" y="821"/>
                    </a:cubicBezTo>
                    <a:lnTo>
                      <a:pt x="463" y="821"/>
                    </a:lnTo>
                    <a:lnTo>
                      <a:pt x="456" y="823"/>
                    </a:lnTo>
                    <a:cubicBezTo>
                      <a:pt x="479" y="817"/>
                      <a:pt x="502" y="810"/>
                      <a:pt x="523" y="803"/>
                    </a:cubicBezTo>
                    <a:cubicBezTo>
                      <a:pt x="532" y="800"/>
                      <a:pt x="543" y="797"/>
                      <a:pt x="552" y="793"/>
                    </a:cubicBezTo>
                    <a:cubicBezTo>
                      <a:pt x="592" y="783"/>
                      <a:pt x="633" y="777"/>
                      <a:pt x="673" y="770"/>
                    </a:cubicBezTo>
                    <a:cubicBezTo>
                      <a:pt x="710" y="763"/>
                      <a:pt x="750" y="757"/>
                      <a:pt x="790" y="757"/>
                    </a:cubicBezTo>
                    <a:cubicBezTo>
                      <a:pt x="827" y="757"/>
                      <a:pt x="864" y="760"/>
                      <a:pt x="901" y="760"/>
                    </a:cubicBezTo>
                    <a:cubicBezTo>
                      <a:pt x="903" y="760"/>
                      <a:pt x="905" y="760"/>
                      <a:pt x="907" y="760"/>
                    </a:cubicBezTo>
                    <a:cubicBezTo>
                      <a:pt x="941" y="760"/>
                      <a:pt x="974" y="734"/>
                      <a:pt x="978" y="696"/>
                    </a:cubicBezTo>
                    <a:cubicBezTo>
                      <a:pt x="981" y="656"/>
                      <a:pt x="950" y="619"/>
                      <a:pt x="913" y="616"/>
                    </a:cubicBezTo>
                    <a:cubicBezTo>
                      <a:pt x="879" y="613"/>
                      <a:pt x="844" y="612"/>
                      <a:pt x="810" y="612"/>
                    </a:cubicBezTo>
                    <a:cubicBezTo>
                      <a:pt x="761" y="612"/>
                      <a:pt x="712" y="615"/>
                      <a:pt x="663" y="623"/>
                    </a:cubicBezTo>
                    <a:cubicBezTo>
                      <a:pt x="629" y="630"/>
                      <a:pt x="596" y="633"/>
                      <a:pt x="563" y="639"/>
                    </a:cubicBezTo>
                    <a:cubicBezTo>
                      <a:pt x="526" y="646"/>
                      <a:pt x="492" y="659"/>
                      <a:pt x="456" y="670"/>
                    </a:cubicBezTo>
                    <a:cubicBezTo>
                      <a:pt x="432" y="676"/>
                      <a:pt x="412" y="680"/>
                      <a:pt x="392" y="683"/>
                    </a:cubicBezTo>
                    <a:cubicBezTo>
                      <a:pt x="368" y="690"/>
                      <a:pt x="345" y="690"/>
                      <a:pt x="325" y="693"/>
                    </a:cubicBezTo>
                    <a:cubicBezTo>
                      <a:pt x="302" y="693"/>
                      <a:pt x="282" y="696"/>
                      <a:pt x="258" y="700"/>
                    </a:cubicBezTo>
                    <a:cubicBezTo>
                      <a:pt x="238" y="703"/>
                      <a:pt x="218" y="710"/>
                      <a:pt x="198" y="710"/>
                    </a:cubicBezTo>
                    <a:cubicBezTo>
                      <a:pt x="208" y="683"/>
                      <a:pt x="222" y="659"/>
                      <a:pt x="231" y="633"/>
                    </a:cubicBezTo>
                    <a:cubicBezTo>
                      <a:pt x="245" y="610"/>
                      <a:pt x="258" y="586"/>
                      <a:pt x="271" y="559"/>
                    </a:cubicBezTo>
                    <a:cubicBezTo>
                      <a:pt x="291" y="522"/>
                      <a:pt x="311" y="489"/>
                      <a:pt x="332" y="456"/>
                    </a:cubicBezTo>
                    <a:cubicBezTo>
                      <a:pt x="359" y="415"/>
                      <a:pt x="382" y="375"/>
                      <a:pt x="409" y="338"/>
                    </a:cubicBezTo>
                    <a:cubicBezTo>
                      <a:pt x="432" y="301"/>
                      <a:pt x="459" y="269"/>
                      <a:pt x="486" y="232"/>
                    </a:cubicBezTo>
                    <a:cubicBezTo>
                      <a:pt x="502" y="215"/>
                      <a:pt x="516" y="195"/>
                      <a:pt x="529" y="178"/>
                    </a:cubicBezTo>
                    <a:cubicBezTo>
                      <a:pt x="536" y="168"/>
                      <a:pt x="546" y="161"/>
                      <a:pt x="552" y="151"/>
                    </a:cubicBezTo>
                    <a:cubicBezTo>
                      <a:pt x="563" y="138"/>
                      <a:pt x="572" y="121"/>
                      <a:pt x="580" y="104"/>
                    </a:cubicBezTo>
                    <a:cubicBezTo>
                      <a:pt x="589" y="78"/>
                      <a:pt x="583" y="48"/>
                      <a:pt x="566" y="28"/>
                    </a:cubicBezTo>
                    <a:lnTo>
                      <a:pt x="549" y="14"/>
                    </a:lnTo>
                    <a:cubicBezTo>
                      <a:pt x="537" y="5"/>
                      <a:pt x="522" y="1"/>
                      <a:pt x="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2588817" y="3317762"/>
                <a:ext cx="165425" cy="1622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2" extrusionOk="0">
                    <a:moveTo>
                      <a:pt x="90" y="1"/>
                    </a:moveTo>
                    <a:cubicBezTo>
                      <a:pt x="72" y="1"/>
                      <a:pt x="55" y="7"/>
                      <a:pt x="41" y="20"/>
                    </a:cubicBezTo>
                    <a:cubicBezTo>
                      <a:pt x="7" y="47"/>
                      <a:pt x="1" y="97"/>
                      <a:pt x="30" y="131"/>
                    </a:cubicBezTo>
                    <a:cubicBezTo>
                      <a:pt x="84" y="197"/>
                      <a:pt x="144" y="258"/>
                      <a:pt x="205" y="321"/>
                    </a:cubicBezTo>
                    <a:cubicBezTo>
                      <a:pt x="221" y="338"/>
                      <a:pt x="238" y="348"/>
                      <a:pt x="262" y="351"/>
                    </a:cubicBezTo>
                    <a:cubicBezTo>
                      <a:pt x="282" y="351"/>
                      <a:pt x="302" y="344"/>
                      <a:pt x="319" y="331"/>
                    </a:cubicBezTo>
                    <a:cubicBezTo>
                      <a:pt x="348" y="308"/>
                      <a:pt x="359" y="254"/>
                      <a:pt x="331" y="224"/>
                    </a:cubicBezTo>
                    <a:lnTo>
                      <a:pt x="328" y="221"/>
                    </a:lnTo>
                    <a:cubicBezTo>
                      <a:pt x="268" y="157"/>
                      <a:pt x="211" y="94"/>
                      <a:pt x="151" y="30"/>
                    </a:cubicBezTo>
                    <a:cubicBezTo>
                      <a:pt x="134" y="11"/>
                      <a:pt x="11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2528453" y="2139506"/>
                <a:ext cx="1602176" cy="1354277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939" extrusionOk="0">
                    <a:moveTo>
                      <a:pt x="3353" y="0"/>
                    </a:moveTo>
                    <a:cubicBezTo>
                      <a:pt x="3328" y="0"/>
                      <a:pt x="3304" y="8"/>
                      <a:pt x="3285" y="25"/>
                    </a:cubicBezTo>
                    <a:cubicBezTo>
                      <a:pt x="3145" y="149"/>
                      <a:pt x="3001" y="269"/>
                      <a:pt x="2858" y="390"/>
                    </a:cubicBezTo>
                    <a:cubicBezTo>
                      <a:pt x="2717" y="507"/>
                      <a:pt x="2580" y="624"/>
                      <a:pt x="2436" y="738"/>
                    </a:cubicBezTo>
                    <a:cubicBezTo>
                      <a:pt x="2292" y="858"/>
                      <a:pt x="2148" y="975"/>
                      <a:pt x="2004" y="1095"/>
                    </a:cubicBezTo>
                    <a:cubicBezTo>
                      <a:pt x="1938" y="1149"/>
                      <a:pt x="1867" y="1206"/>
                      <a:pt x="1800" y="1263"/>
                    </a:cubicBezTo>
                    <a:cubicBezTo>
                      <a:pt x="1767" y="1289"/>
                      <a:pt x="1737" y="1316"/>
                      <a:pt x="1703" y="1343"/>
                    </a:cubicBezTo>
                    <a:cubicBezTo>
                      <a:pt x="1666" y="1373"/>
                      <a:pt x="1626" y="1403"/>
                      <a:pt x="1590" y="1436"/>
                    </a:cubicBezTo>
                    <a:cubicBezTo>
                      <a:pt x="1560" y="1467"/>
                      <a:pt x="1530" y="1497"/>
                      <a:pt x="1496" y="1527"/>
                    </a:cubicBezTo>
                    <a:cubicBezTo>
                      <a:pt x="1462" y="1561"/>
                      <a:pt x="1430" y="1590"/>
                      <a:pt x="1393" y="1624"/>
                    </a:cubicBezTo>
                    <a:cubicBezTo>
                      <a:pt x="1322" y="1688"/>
                      <a:pt x="1249" y="1751"/>
                      <a:pt x="1175" y="1811"/>
                    </a:cubicBezTo>
                    <a:cubicBezTo>
                      <a:pt x="1141" y="1842"/>
                      <a:pt x="1105" y="1871"/>
                      <a:pt x="1072" y="1905"/>
                    </a:cubicBezTo>
                    <a:cubicBezTo>
                      <a:pt x="1038" y="1935"/>
                      <a:pt x="1008" y="1969"/>
                      <a:pt x="974" y="1998"/>
                    </a:cubicBezTo>
                    <a:cubicBezTo>
                      <a:pt x="911" y="2058"/>
                      <a:pt x="844" y="2119"/>
                      <a:pt x="777" y="2176"/>
                    </a:cubicBezTo>
                    <a:cubicBezTo>
                      <a:pt x="751" y="2203"/>
                      <a:pt x="723" y="2226"/>
                      <a:pt x="697" y="2249"/>
                    </a:cubicBezTo>
                    <a:cubicBezTo>
                      <a:pt x="673" y="2270"/>
                      <a:pt x="653" y="2290"/>
                      <a:pt x="633" y="2313"/>
                    </a:cubicBezTo>
                    <a:cubicBezTo>
                      <a:pt x="623" y="2323"/>
                      <a:pt x="616" y="2333"/>
                      <a:pt x="607" y="2343"/>
                    </a:cubicBezTo>
                    <a:cubicBezTo>
                      <a:pt x="556" y="2396"/>
                      <a:pt x="499" y="2447"/>
                      <a:pt x="442" y="2493"/>
                    </a:cubicBezTo>
                    <a:cubicBezTo>
                      <a:pt x="413" y="2517"/>
                      <a:pt x="382" y="2544"/>
                      <a:pt x="352" y="2567"/>
                    </a:cubicBezTo>
                    <a:cubicBezTo>
                      <a:pt x="332" y="2587"/>
                      <a:pt x="312" y="2604"/>
                      <a:pt x="292" y="2624"/>
                    </a:cubicBezTo>
                    <a:cubicBezTo>
                      <a:pt x="275" y="2607"/>
                      <a:pt x="252" y="2594"/>
                      <a:pt x="226" y="2594"/>
                    </a:cubicBezTo>
                    <a:cubicBezTo>
                      <a:pt x="202" y="2594"/>
                      <a:pt x="181" y="2594"/>
                      <a:pt x="161" y="2607"/>
                    </a:cubicBezTo>
                    <a:cubicBezTo>
                      <a:pt x="149" y="2617"/>
                      <a:pt x="135" y="2624"/>
                      <a:pt x="121" y="2637"/>
                    </a:cubicBezTo>
                    <a:cubicBezTo>
                      <a:pt x="112" y="2644"/>
                      <a:pt x="101" y="2654"/>
                      <a:pt x="92" y="2660"/>
                    </a:cubicBezTo>
                    <a:lnTo>
                      <a:pt x="81" y="2674"/>
                    </a:lnTo>
                    <a:cubicBezTo>
                      <a:pt x="58" y="2688"/>
                      <a:pt x="45" y="2705"/>
                      <a:pt x="41" y="2728"/>
                    </a:cubicBezTo>
                    <a:lnTo>
                      <a:pt x="38" y="2737"/>
                    </a:lnTo>
                    <a:cubicBezTo>
                      <a:pt x="35" y="2751"/>
                      <a:pt x="31" y="2761"/>
                      <a:pt x="31" y="2771"/>
                    </a:cubicBezTo>
                    <a:lnTo>
                      <a:pt x="25" y="2785"/>
                    </a:lnTo>
                    <a:cubicBezTo>
                      <a:pt x="11" y="2811"/>
                      <a:pt x="1" y="2838"/>
                      <a:pt x="5" y="2865"/>
                    </a:cubicBezTo>
                    <a:cubicBezTo>
                      <a:pt x="8" y="2895"/>
                      <a:pt x="31" y="2921"/>
                      <a:pt x="58" y="2932"/>
                    </a:cubicBezTo>
                    <a:cubicBezTo>
                      <a:pt x="75" y="2938"/>
                      <a:pt x="92" y="2938"/>
                      <a:pt x="112" y="2938"/>
                    </a:cubicBezTo>
                    <a:cubicBezTo>
                      <a:pt x="125" y="2938"/>
                      <a:pt x="138" y="2938"/>
                      <a:pt x="152" y="2935"/>
                    </a:cubicBezTo>
                    <a:cubicBezTo>
                      <a:pt x="161" y="2932"/>
                      <a:pt x="172" y="2928"/>
                      <a:pt x="181" y="2925"/>
                    </a:cubicBezTo>
                    <a:cubicBezTo>
                      <a:pt x="202" y="2915"/>
                      <a:pt x="218" y="2901"/>
                      <a:pt x="232" y="2888"/>
                    </a:cubicBezTo>
                    <a:lnTo>
                      <a:pt x="255" y="2875"/>
                    </a:lnTo>
                    <a:cubicBezTo>
                      <a:pt x="275" y="2861"/>
                      <a:pt x="299" y="2851"/>
                      <a:pt x="322" y="2838"/>
                    </a:cubicBezTo>
                    <a:cubicBezTo>
                      <a:pt x="352" y="2821"/>
                      <a:pt x="379" y="2798"/>
                      <a:pt x="409" y="2778"/>
                    </a:cubicBezTo>
                    <a:cubicBezTo>
                      <a:pt x="436" y="2758"/>
                      <a:pt x="462" y="2737"/>
                      <a:pt x="486" y="2717"/>
                    </a:cubicBezTo>
                    <a:cubicBezTo>
                      <a:pt x="519" y="2688"/>
                      <a:pt x="556" y="2660"/>
                      <a:pt x="590" y="2634"/>
                    </a:cubicBezTo>
                    <a:cubicBezTo>
                      <a:pt x="616" y="2607"/>
                      <a:pt x="647" y="2584"/>
                      <a:pt x="677" y="2560"/>
                    </a:cubicBezTo>
                    <a:cubicBezTo>
                      <a:pt x="714" y="2527"/>
                      <a:pt x="751" y="2490"/>
                      <a:pt x="783" y="2453"/>
                    </a:cubicBezTo>
                    <a:lnTo>
                      <a:pt x="783" y="2453"/>
                    </a:lnTo>
                    <a:lnTo>
                      <a:pt x="780" y="2457"/>
                    </a:lnTo>
                    <a:cubicBezTo>
                      <a:pt x="811" y="2424"/>
                      <a:pt x="844" y="2400"/>
                      <a:pt x="881" y="2373"/>
                    </a:cubicBezTo>
                    <a:cubicBezTo>
                      <a:pt x="911" y="2347"/>
                      <a:pt x="944" y="2319"/>
                      <a:pt x="974" y="2293"/>
                    </a:cubicBezTo>
                    <a:cubicBezTo>
                      <a:pt x="1041" y="2236"/>
                      <a:pt x="1109" y="2176"/>
                      <a:pt x="1172" y="2115"/>
                    </a:cubicBezTo>
                    <a:cubicBezTo>
                      <a:pt x="1242" y="2049"/>
                      <a:pt x="1316" y="1989"/>
                      <a:pt x="1389" y="1928"/>
                    </a:cubicBezTo>
                    <a:cubicBezTo>
                      <a:pt x="1462" y="1868"/>
                      <a:pt x="1536" y="1805"/>
                      <a:pt x="1606" y="1741"/>
                    </a:cubicBezTo>
                    <a:lnTo>
                      <a:pt x="1697" y="1651"/>
                    </a:lnTo>
                    <a:cubicBezTo>
                      <a:pt x="1734" y="1621"/>
                      <a:pt x="1771" y="1590"/>
                      <a:pt x="1804" y="1561"/>
                    </a:cubicBezTo>
                    <a:cubicBezTo>
                      <a:pt x="1874" y="1504"/>
                      <a:pt x="1941" y="1447"/>
                      <a:pt x="2007" y="1390"/>
                    </a:cubicBezTo>
                    <a:cubicBezTo>
                      <a:pt x="2148" y="1273"/>
                      <a:pt x="2285" y="1152"/>
                      <a:pt x="2426" y="1035"/>
                    </a:cubicBezTo>
                    <a:cubicBezTo>
                      <a:pt x="2566" y="915"/>
                      <a:pt x="2710" y="794"/>
                      <a:pt x="2854" y="674"/>
                    </a:cubicBezTo>
                    <a:cubicBezTo>
                      <a:pt x="2991" y="561"/>
                      <a:pt x="3131" y="447"/>
                      <a:pt x="3268" y="326"/>
                    </a:cubicBezTo>
                    <a:cubicBezTo>
                      <a:pt x="3322" y="283"/>
                      <a:pt x="3372" y="240"/>
                      <a:pt x="3426" y="192"/>
                    </a:cubicBezTo>
                    <a:cubicBezTo>
                      <a:pt x="3469" y="156"/>
                      <a:pt x="3476" y="85"/>
                      <a:pt x="3439" y="39"/>
                    </a:cubicBezTo>
                    <a:cubicBezTo>
                      <a:pt x="3418" y="14"/>
                      <a:pt x="3385" y="0"/>
                      <a:pt x="3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24"/>
            <p:cNvGrpSpPr/>
            <p:nvPr/>
          </p:nvGrpSpPr>
          <p:grpSpPr>
            <a:xfrm>
              <a:off x="8154414" y="4404306"/>
              <a:ext cx="192515" cy="288298"/>
              <a:chOff x="1459800" y="1512500"/>
              <a:chExt cx="131625" cy="197100"/>
            </a:xfrm>
          </p:grpSpPr>
          <p:sp>
            <p:nvSpPr>
              <p:cNvPr id="643" name="Google Shape;643;p24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24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648" name="Google Shape;648;p24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24"/>
            <p:cNvGrpSpPr/>
            <p:nvPr/>
          </p:nvGrpSpPr>
          <p:grpSpPr>
            <a:xfrm>
              <a:off x="235826" y="2878522"/>
              <a:ext cx="288484" cy="322665"/>
              <a:chOff x="4791500" y="4541438"/>
              <a:chExt cx="163225" cy="182575"/>
            </a:xfrm>
          </p:grpSpPr>
          <p:sp>
            <p:nvSpPr>
              <p:cNvPr id="651" name="Google Shape;651;p24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28"/>
          <p:cNvGrpSpPr/>
          <p:nvPr/>
        </p:nvGrpSpPr>
        <p:grpSpPr>
          <a:xfrm>
            <a:off x="923400" y="408925"/>
            <a:ext cx="7298860" cy="599400"/>
            <a:chOff x="923400" y="408925"/>
            <a:chExt cx="7298860" cy="599400"/>
          </a:xfrm>
        </p:grpSpPr>
        <p:sp>
          <p:nvSpPr>
            <p:cNvPr id="993" name="Google Shape;993;p28"/>
            <p:cNvSpPr/>
            <p:nvPr/>
          </p:nvSpPr>
          <p:spPr>
            <a:xfrm>
              <a:off x="923400" y="408925"/>
              <a:ext cx="7297200" cy="5994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094232" y="643325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5" name="Google Shape;995;p28"/>
            <p:cNvCxnSpPr/>
            <p:nvPr/>
          </p:nvCxnSpPr>
          <p:spPr>
            <a:xfrm>
              <a:off x="1374460" y="9158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28"/>
            <p:cNvCxnSpPr/>
            <p:nvPr/>
          </p:nvCxnSpPr>
          <p:spPr>
            <a:xfrm>
              <a:off x="1374460" y="5014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8"/>
            <p:cNvCxnSpPr/>
            <p:nvPr/>
          </p:nvCxnSpPr>
          <p:spPr>
            <a:xfrm>
              <a:off x="1374460" y="408925"/>
              <a:ext cx="0" cy="597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Menurut</a:t>
            </a:r>
            <a:r>
              <a:rPr lang="en-US" dirty="0"/>
              <a:t> Philip Kotler: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“ A marketing information system (MIS) </a:t>
            </a:r>
            <a:r>
              <a:rPr lang="en-US" i="1" dirty="0" err="1"/>
              <a:t>consisis</a:t>
            </a:r>
            <a:r>
              <a:rPr lang="en-US" i="1" dirty="0"/>
              <a:t> of people, equipment, and procedures to gather, sort, analyze, evaluate, and distribute needed, timely, and accurate information to marketing decision makers</a:t>
            </a:r>
            <a:r>
              <a:rPr lang="en-US" i="1" dirty="0" smtClean="0"/>
              <a:t>.”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 err="1"/>
              <a:t>Artinya</a:t>
            </a:r>
            <a:r>
              <a:rPr lang="en-US" dirty="0"/>
              <a:t> :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orang, </a:t>
            </a:r>
            <a:r>
              <a:rPr lang="en-US" dirty="0" err="1"/>
              <a:t>peralatan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, </a:t>
            </a:r>
            <a:r>
              <a:rPr lang="en-US" dirty="0" err="1"/>
              <a:t>menganalisa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membagi-bagikan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99" name="Google Shape;99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endParaRPr dirty="0"/>
          </a:p>
        </p:txBody>
      </p:sp>
      <p:grpSp>
        <p:nvGrpSpPr>
          <p:cNvPr id="1012" name="Google Shape;1012;p28"/>
          <p:cNvGrpSpPr/>
          <p:nvPr/>
        </p:nvGrpSpPr>
        <p:grpSpPr>
          <a:xfrm>
            <a:off x="165663" y="866971"/>
            <a:ext cx="8275654" cy="3892257"/>
            <a:chOff x="432791" y="787894"/>
            <a:chExt cx="8275654" cy="3892257"/>
          </a:xfrm>
        </p:grpSpPr>
        <p:grpSp>
          <p:nvGrpSpPr>
            <p:cNvPr id="1013" name="Google Shape;1013;p28"/>
            <p:cNvGrpSpPr/>
            <p:nvPr/>
          </p:nvGrpSpPr>
          <p:grpSpPr>
            <a:xfrm>
              <a:off x="8085344" y="4176618"/>
              <a:ext cx="623101" cy="503533"/>
              <a:chOff x="2977700" y="3322575"/>
              <a:chExt cx="833803" cy="777898"/>
            </a:xfrm>
          </p:grpSpPr>
          <p:sp>
            <p:nvSpPr>
              <p:cNvPr id="1014" name="Google Shape;1014;p28"/>
              <p:cNvSpPr/>
              <p:nvPr/>
            </p:nvSpPr>
            <p:spPr>
              <a:xfrm>
                <a:off x="3418111" y="3348301"/>
                <a:ext cx="162024" cy="18348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077" extrusionOk="0">
                    <a:moveTo>
                      <a:pt x="773" y="1"/>
                    </a:moveTo>
                    <a:cubicBezTo>
                      <a:pt x="743" y="1"/>
                      <a:pt x="713" y="7"/>
                      <a:pt x="683" y="21"/>
                    </a:cubicBezTo>
                    <a:cubicBezTo>
                      <a:pt x="660" y="30"/>
                      <a:pt x="636" y="41"/>
                      <a:pt x="613" y="54"/>
                    </a:cubicBezTo>
                    <a:cubicBezTo>
                      <a:pt x="583" y="70"/>
                      <a:pt x="552" y="97"/>
                      <a:pt x="523" y="121"/>
                    </a:cubicBezTo>
                    <a:cubicBezTo>
                      <a:pt x="503" y="141"/>
                      <a:pt x="479" y="157"/>
                      <a:pt x="459" y="177"/>
                    </a:cubicBezTo>
                    <a:cubicBezTo>
                      <a:pt x="412" y="217"/>
                      <a:pt x="372" y="257"/>
                      <a:pt x="332" y="305"/>
                    </a:cubicBezTo>
                    <a:cubicBezTo>
                      <a:pt x="292" y="351"/>
                      <a:pt x="251" y="398"/>
                      <a:pt x="225" y="452"/>
                    </a:cubicBezTo>
                    <a:cubicBezTo>
                      <a:pt x="208" y="485"/>
                      <a:pt x="191" y="518"/>
                      <a:pt x="178" y="549"/>
                    </a:cubicBezTo>
                    <a:cubicBezTo>
                      <a:pt x="125" y="652"/>
                      <a:pt x="71" y="756"/>
                      <a:pt x="24" y="859"/>
                    </a:cubicBezTo>
                    <a:cubicBezTo>
                      <a:pt x="7" y="896"/>
                      <a:pt x="1" y="930"/>
                      <a:pt x="11" y="967"/>
                    </a:cubicBezTo>
                    <a:cubicBezTo>
                      <a:pt x="21" y="1000"/>
                      <a:pt x="44" y="1030"/>
                      <a:pt x="74" y="1050"/>
                    </a:cubicBezTo>
                    <a:cubicBezTo>
                      <a:pt x="95" y="1062"/>
                      <a:pt x="120" y="1069"/>
                      <a:pt x="146" y="1069"/>
                    </a:cubicBezTo>
                    <a:cubicBezTo>
                      <a:pt x="158" y="1069"/>
                      <a:pt x="170" y="1067"/>
                      <a:pt x="182" y="1064"/>
                    </a:cubicBezTo>
                    <a:lnTo>
                      <a:pt x="191" y="1060"/>
                    </a:lnTo>
                    <a:cubicBezTo>
                      <a:pt x="214" y="1074"/>
                      <a:pt x="239" y="1077"/>
                      <a:pt x="265" y="1077"/>
                    </a:cubicBezTo>
                    <a:cubicBezTo>
                      <a:pt x="302" y="1074"/>
                      <a:pt x="332" y="1070"/>
                      <a:pt x="365" y="1050"/>
                    </a:cubicBezTo>
                    <a:cubicBezTo>
                      <a:pt x="395" y="1030"/>
                      <a:pt x="419" y="1004"/>
                      <a:pt x="442" y="973"/>
                    </a:cubicBezTo>
                    <a:cubicBezTo>
                      <a:pt x="449" y="960"/>
                      <a:pt x="455" y="950"/>
                      <a:pt x="466" y="936"/>
                    </a:cubicBezTo>
                    <a:cubicBezTo>
                      <a:pt x="475" y="920"/>
                      <a:pt x="489" y="904"/>
                      <a:pt x="503" y="887"/>
                    </a:cubicBezTo>
                    <a:cubicBezTo>
                      <a:pt x="572" y="796"/>
                      <a:pt x="646" y="703"/>
                      <a:pt x="713" y="609"/>
                    </a:cubicBezTo>
                    <a:cubicBezTo>
                      <a:pt x="747" y="558"/>
                      <a:pt x="784" y="509"/>
                      <a:pt x="820" y="462"/>
                    </a:cubicBezTo>
                    <a:cubicBezTo>
                      <a:pt x="833" y="438"/>
                      <a:pt x="850" y="418"/>
                      <a:pt x="867" y="395"/>
                    </a:cubicBezTo>
                    <a:cubicBezTo>
                      <a:pt x="873" y="382"/>
                      <a:pt x="884" y="371"/>
                      <a:pt x="890" y="358"/>
                    </a:cubicBezTo>
                    <a:cubicBezTo>
                      <a:pt x="914" y="325"/>
                      <a:pt x="927" y="288"/>
                      <a:pt x="941" y="251"/>
                    </a:cubicBezTo>
                    <a:cubicBezTo>
                      <a:pt x="947" y="234"/>
                      <a:pt x="950" y="197"/>
                      <a:pt x="950" y="184"/>
                    </a:cubicBezTo>
                    <a:cubicBezTo>
                      <a:pt x="950" y="164"/>
                      <a:pt x="947" y="144"/>
                      <a:pt x="944" y="124"/>
                    </a:cubicBezTo>
                    <a:cubicBezTo>
                      <a:pt x="930" y="64"/>
                      <a:pt x="877" y="24"/>
                      <a:pt x="820" y="7"/>
                    </a:cubicBezTo>
                    <a:cubicBezTo>
                      <a:pt x="807" y="4"/>
                      <a:pt x="790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012967" y="3494136"/>
                <a:ext cx="789336" cy="585212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3435" extrusionOk="0">
                    <a:moveTo>
                      <a:pt x="1365" y="0"/>
                    </a:moveTo>
                    <a:cubicBezTo>
                      <a:pt x="1288" y="3"/>
                      <a:pt x="1215" y="11"/>
                      <a:pt x="1141" y="23"/>
                    </a:cubicBezTo>
                    <a:cubicBezTo>
                      <a:pt x="1071" y="37"/>
                      <a:pt x="1004" y="64"/>
                      <a:pt x="937" y="94"/>
                    </a:cubicBezTo>
                    <a:lnTo>
                      <a:pt x="931" y="97"/>
                    </a:lnTo>
                    <a:cubicBezTo>
                      <a:pt x="877" y="121"/>
                      <a:pt x="834" y="137"/>
                      <a:pt x="794" y="157"/>
                    </a:cubicBezTo>
                    <a:cubicBezTo>
                      <a:pt x="686" y="214"/>
                      <a:pt x="596" y="298"/>
                      <a:pt x="526" y="375"/>
                    </a:cubicBezTo>
                    <a:cubicBezTo>
                      <a:pt x="436" y="465"/>
                      <a:pt x="369" y="552"/>
                      <a:pt x="315" y="642"/>
                    </a:cubicBezTo>
                    <a:cubicBezTo>
                      <a:pt x="309" y="656"/>
                      <a:pt x="302" y="670"/>
                      <a:pt x="292" y="682"/>
                    </a:cubicBezTo>
                    <a:lnTo>
                      <a:pt x="292" y="686"/>
                    </a:lnTo>
                    <a:cubicBezTo>
                      <a:pt x="275" y="710"/>
                      <a:pt x="258" y="736"/>
                      <a:pt x="245" y="766"/>
                    </a:cubicBezTo>
                    <a:cubicBezTo>
                      <a:pt x="238" y="780"/>
                      <a:pt x="232" y="793"/>
                      <a:pt x="225" y="806"/>
                    </a:cubicBezTo>
                    <a:cubicBezTo>
                      <a:pt x="209" y="846"/>
                      <a:pt x="195" y="873"/>
                      <a:pt x="178" y="903"/>
                    </a:cubicBezTo>
                    <a:cubicBezTo>
                      <a:pt x="144" y="971"/>
                      <a:pt x="118" y="1044"/>
                      <a:pt x="95" y="1114"/>
                    </a:cubicBezTo>
                    <a:cubicBezTo>
                      <a:pt x="88" y="1131"/>
                      <a:pt x="81" y="1147"/>
                      <a:pt x="75" y="1164"/>
                    </a:cubicBezTo>
                    <a:cubicBezTo>
                      <a:pt x="61" y="1201"/>
                      <a:pt x="48" y="1238"/>
                      <a:pt x="41" y="1275"/>
                    </a:cubicBezTo>
                    <a:cubicBezTo>
                      <a:pt x="21" y="1352"/>
                      <a:pt x="11" y="1439"/>
                      <a:pt x="8" y="1516"/>
                    </a:cubicBezTo>
                    <a:cubicBezTo>
                      <a:pt x="1" y="1565"/>
                      <a:pt x="4" y="1619"/>
                      <a:pt x="11" y="1683"/>
                    </a:cubicBezTo>
                    <a:cubicBezTo>
                      <a:pt x="18" y="1736"/>
                      <a:pt x="24" y="1786"/>
                      <a:pt x="38" y="1840"/>
                    </a:cubicBezTo>
                    <a:cubicBezTo>
                      <a:pt x="44" y="1863"/>
                      <a:pt x="51" y="1886"/>
                      <a:pt x="61" y="1910"/>
                    </a:cubicBezTo>
                    <a:lnTo>
                      <a:pt x="68" y="1923"/>
                    </a:lnTo>
                    <a:cubicBezTo>
                      <a:pt x="98" y="2007"/>
                      <a:pt x="131" y="2081"/>
                      <a:pt x="164" y="2147"/>
                    </a:cubicBezTo>
                    <a:cubicBezTo>
                      <a:pt x="181" y="2178"/>
                      <a:pt x="198" y="2211"/>
                      <a:pt x="215" y="2241"/>
                    </a:cubicBezTo>
                    <a:cubicBezTo>
                      <a:pt x="225" y="2258"/>
                      <a:pt x="235" y="2275"/>
                      <a:pt x="241" y="2288"/>
                    </a:cubicBezTo>
                    <a:cubicBezTo>
                      <a:pt x="258" y="2315"/>
                      <a:pt x="272" y="2345"/>
                      <a:pt x="285" y="2368"/>
                    </a:cubicBezTo>
                    <a:cubicBezTo>
                      <a:pt x="295" y="2388"/>
                      <a:pt x="305" y="2411"/>
                      <a:pt x="319" y="2431"/>
                    </a:cubicBezTo>
                    <a:cubicBezTo>
                      <a:pt x="376" y="2539"/>
                      <a:pt x="453" y="2643"/>
                      <a:pt x="546" y="2736"/>
                    </a:cubicBezTo>
                    <a:cubicBezTo>
                      <a:pt x="576" y="2769"/>
                      <a:pt x="610" y="2800"/>
                      <a:pt x="640" y="2823"/>
                    </a:cubicBezTo>
                    <a:lnTo>
                      <a:pt x="656" y="2840"/>
                    </a:lnTo>
                    <a:cubicBezTo>
                      <a:pt x="723" y="2897"/>
                      <a:pt x="786" y="2944"/>
                      <a:pt x="851" y="2984"/>
                    </a:cubicBezTo>
                    <a:cubicBezTo>
                      <a:pt x="921" y="3024"/>
                      <a:pt x="998" y="3061"/>
                      <a:pt x="1064" y="3094"/>
                    </a:cubicBezTo>
                    <a:lnTo>
                      <a:pt x="1084" y="3104"/>
                    </a:lnTo>
                    <a:lnTo>
                      <a:pt x="1098" y="3110"/>
                    </a:lnTo>
                    <a:cubicBezTo>
                      <a:pt x="1118" y="3121"/>
                      <a:pt x="1138" y="3131"/>
                      <a:pt x="1155" y="3141"/>
                    </a:cubicBezTo>
                    <a:cubicBezTo>
                      <a:pt x="1282" y="3204"/>
                      <a:pt x="1413" y="3254"/>
                      <a:pt x="1539" y="3298"/>
                    </a:cubicBezTo>
                    <a:lnTo>
                      <a:pt x="1566" y="3308"/>
                    </a:lnTo>
                    <a:cubicBezTo>
                      <a:pt x="1606" y="3325"/>
                      <a:pt x="1649" y="3342"/>
                      <a:pt x="1697" y="3351"/>
                    </a:cubicBezTo>
                    <a:cubicBezTo>
                      <a:pt x="1763" y="3365"/>
                      <a:pt x="1830" y="3379"/>
                      <a:pt x="1877" y="3385"/>
                    </a:cubicBezTo>
                    <a:cubicBezTo>
                      <a:pt x="1974" y="3402"/>
                      <a:pt x="2047" y="3415"/>
                      <a:pt x="2121" y="3422"/>
                    </a:cubicBezTo>
                    <a:cubicBezTo>
                      <a:pt x="2178" y="3428"/>
                      <a:pt x="2238" y="3432"/>
                      <a:pt x="2285" y="3432"/>
                    </a:cubicBezTo>
                    <a:lnTo>
                      <a:pt x="2295" y="3432"/>
                    </a:lnTo>
                    <a:cubicBezTo>
                      <a:pt x="2352" y="3435"/>
                      <a:pt x="2396" y="3435"/>
                      <a:pt x="2439" y="3435"/>
                    </a:cubicBezTo>
                    <a:cubicBezTo>
                      <a:pt x="2516" y="3435"/>
                      <a:pt x="2586" y="3432"/>
                      <a:pt x="2653" y="3425"/>
                    </a:cubicBezTo>
                    <a:cubicBezTo>
                      <a:pt x="2747" y="3419"/>
                      <a:pt x="2820" y="3405"/>
                      <a:pt x="2887" y="3388"/>
                    </a:cubicBezTo>
                    <a:cubicBezTo>
                      <a:pt x="2944" y="3371"/>
                      <a:pt x="2998" y="3355"/>
                      <a:pt x="3048" y="3345"/>
                    </a:cubicBezTo>
                    <a:cubicBezTo>
                      <a:pt x="3148" y="3322"/>
                      <a:pt x="3248" y="3294"/>
                      <a:pt x="3372" y="3261"/>
                    </a:cubicBezTo>
                    <a:cubicBezTo>
                      <a:pt x="3520" y="3221"/>
                      <a:pt x="3626" y="3178"/>
                      <a:pt x="3727" y="3127"/>
                    </a:cubicBezTo>
                    <a:cubicBezTo>
                      <a:pt x="3787" y="3094"/>
                      <a:pt x="3841" y="3047"/>
                      <a:pt x="3890" y="3001"/>
                    </a:cubicBezTo>
                    <a:lnTo>
                      <a:pt x="3897" y="2993"/>
                    </a:lnTo>
                    <a:lnTo>
                      <a:pt x="3917" y="2977"/>
                    </a:lnTo>
                    <a:cubicBezTo>
                      <a:pt x="3944" y="2953"/>
                      <a:pt x="3974" y="2927"/>
                      <a:pt x="4001" y="2897"/>
                    </a:cubicBezTo>
                    <a:cubicBezTo>
                      <a:pt x="4041" y="2850"/>
                      <a:pt x="4077" y="2800"/>
                      <a:pt x="4111" y="2749"/>
                    </a:cubicBezTo>
                    <a:lnTo>
                      <a:pt x="4134" y="2716"/>
                    </a:lnTo>
                    <a:cubicBezTo>
                      <a:pt x="4165" y="2679"/>
                      <a:pt x="4195" y="2632"/>
                      <a:pt x="4228" y="2589"/>
                    </a:cubicBezTo>
                    <a:cubicBezTo>
                      <a:pt x="4245" y="2562"/>
                      <a:pt x="4262" y="2536"/>
                      <a:pt x="4278" y="2512"/>
                    </a:cubicBezTo>
                    <a:lnTo>
                      <a:pt x="4278" y="2508"/>
                    </a:lnTo>
                    <a:lnTo>
                      <a:pt x="4282" y="2502"/>
                    </a:lnTo>
                    <a:cubicBezTo>
                      <a:pt x="4295" y="2485"/>
                      <a:pt x="4305" y="2465"/>
                      <a:pt x="4318" y="2448"/>
                    </a:cubicBezTo>
                    <a:cubicBezTo>
                      <a:pt x="4329" y="2428"/>
                      <a:pt x="4342" y="2411"/>
                      <a:pt x="4352" y="2395"/>
                    </a:cubicBezTo>
                    <a:lnTo>
                      <a:pt x="4355" y="2391"/>
                    </a:lnTo>
                    <a:cubicBezTo>
                      <a:pt x="4372" y="2365"/>
                      <a:pt x="4389" y="2338"/>
                      <a:pt x="4406" y="2311"/>
                    </a:cubicBezTo>
                    <a:cubicBezTo>
                      <a:pt x="4435" y="2261"/>
                      <a:pt x="4466" y="2211"/>
                      <a:pt x="4486" y="2158"/>
                    </a:cubicBezTo>
                    <a:lnTo>
                      <a:pt x="4496" y="2134"/>
                    </a:lnTo>
                    <a:cubicBezTo>
                      <a:pt x="4523" y="2074"/>
                      <a:pt x="4549" y="2014"/>
                      <a:pt x="4566" y="1954"/>
                    </a:cubicBezTo>
                    <a:cubicBezTo>
                      <a:pt x="4583" y="1900"/>
                      <a:pt x="4596" y="1840"/>
                      <a:pt x="4603" y="1780"/>
                    </a:cubicBezTo>
                    <a:cubicBezTo>
                      <a:pt x="4616" y="1696"/>
                      <a:pt x="4623" y="1616"/>
                      <a:pt x="4630" y="1532"/>
                    </a:cubicBezTo>
                    <a:cubicBezTo>
                      <a:pt x="4630" y="1508"/>
                      <a:pt x="4630" y="1482"/>
                      <a:pt x="4633" y="1452"/>
                    </a:cubicBezTo>
                    <a:cubicBezTo>
                      <a:pt x="4633" y="1405"/>
                      <a:pt x="4626" y="1361"/>
                      <a:pt x="4619" y="1315"/>
                    </a:cubicBezTo>
                    <a:lnTo>
                      <a:pt x="4619" y="1304"/>
                    </a:lnTo>
                    <a:cubicBezTo>
                      <a:pt x="4610" y="1252"/>
                      <a:pt x="4593" y="1198"/>
                      <a:pt x="4576" y="1141"/>
                    </a:cubicBezTo>
                    <a:cubicBezTo>
                      <a:pt x="4573" y="1127"/>
                      <a:pt x="4566" y="1111"/>
                      <a:pt x="4563" y="1097"/>
                    </a:cubicBezTo>
                    <a:lnTo>
                      <a:pt x="4559" y="1084"/>
                    </a:lnTo>
                    <a:cubicBezTo>
                      <a:pt x="4549" y="1054"/>
                      <a:pt x="4539" y="1017"/>
                      <a:pt x="4526" y="980"/>
                    </a:cubicBezTo>
                    <a:cubicBezTo>
                      <a:pt x="4496" y="894"/>
                      <a:pt x="4459" y="823"/>
                      <a:pt x="4406" y="753"/>
                    </a:cubicBezTo>
                    <a:cubicBezTo>
                      <a:pt x="4366" y="699"/>
                      <a:pt x="4325" y="650"/>
                      <a:pt x="4282" y="596"/>
                    </a:cubicBezTo>
                    <a:lnTo>
                      <a:pt x="4278" y="593"/>
                    </a:lnTo>
                    <a:lnTo>
                      <a:pt x="4262" y="569"/>
                    </a:lnTo>
                    <a:cubicBezTo>
                      <a:pt x="4218" y="519"/>
                      <a:pt x="4171" y="475"/>
                      <a:pt x="4105" y="432"/>
                    </a:cubicBezTo>
                    <a:cubicBezTo>
                      <a:pt x="4057" y="398"/>
                      <a:pt x="4008" y="375"/>
                      <a:pt x="3954" y="352"/>
                    </a:cubicBezTo>
                    <a:cubicBezTo>
                      <a:pt x="3941" y="345"/>
                      <a:pt x="3927" y="338"/>
                      <a:pt x="3914" y="335"/>
                    </a:cubicBezTo>
                    <a:cubicBezTo>
                      <a:pt x="3821" y="292"/>
                      <a:pt x="3743" y="264"/>
                      <a:pt x="3666" y="248"/>
                    </a:cubicBezTo>
                    <a:cubicBezTo>
                      <a:pt x="3613" y="238"/>
                      <a:pt x="3560" y="231"/>
                      <a:pt x="3489" y="224"/>
                    </a:cubicBezTo>
                    <a:lnTo>
                      <a:pt x="3475" y="224"/>
                    </a:lnTo>
                    <a:cubicBezTo>
                      <a:pt x="3442" y="221"/>
                      <a:pt x="3409" y="218"/>
                      <a:pt x="3375" y="218"/>
                    </a:cubicBezTo>
                    <a:lnTo>
                      <a:pt x="3365" y="214"/>
                    </a:lnTo>
                    <a:cubicBezTo>
                      <a:pt x="3295" y="214"/>
                      <a:pt x="3222" y="224"/>
                      <a:pt x="3168" y="231"/>
                    </a:cubicBezTo>
                    <a:cubicBezTo>
                      <a:pt x="3145" y="231"/>
                      <a:pt x="3121" y="235"/>
                      <a:pt x="3105" y="235"/>
                    </a:cubicBezTo>
                    <a:cubicBezTo>
                      <a:pt x="3071" y="238"/>
                      <a:pt x="3038" y="244"/>
                      <a:pt x="3007" y="248"/>
                    </a:cubicBezTo>
                    <a:cubicBezTo>
                      <a:pt x="2991" y="251"/>
                      <a:pt x="2978" y="251"/>
                      <a:pt x="2964" y="255"/>
                    </a:cubicBezTo>
                    <a:lnTo>
                      <a:pt x="2978" y="255"/>
                    </a:lnTo>
                    <a:cubicBezTo>
                      <a:pt x="2930" y="261"/>
                      <a:pt x="2890" y="268"/>
                      <a:pt x="2853" y="278"/>
                    </a:cubicBezTo>
                    <a:cubicBezTo>
                      <a:pt x="2830" y="284"/>
                      <a:pt x="2804" y="288"/>
                      <a:pt x="2783" y="295"/>
                    </a:cubicBezTo>
                    <a:cubicBezTo>
                      <a:pt x="2763" y="298"/>
                      <a:pt x="2747" y="301"/>
                      <a:pt x="2727" y="304"/>
                    </a:cubicBezTo>
                    <a:cubicBezTo>
                      <a:pt x="2703" y="312"/>
                      <a:pt x="2683" y="318"/>
                      <a:pt x="2660" y="321"/>
                    </a:cubicBezTo>
                    <a:lnTo>
                      <a:pt x="2649" y="324"/>
                    </a:lnTo>
                    <a:cubicBezTo>
                      <a:pt x="2603" y="338"/>
                      <a:pt x="2552" y="352"/>
                      <a:pt x="2499" y="361"/>
                    </a:cubicBezTo>
                    <a:cubicBezTo>
                      <a:pt x="2486" y="361"/>
                      <a:pt x="2469" y="361"/>
                      <a:pt x="2456" y="365"/>
                    </a:cubicBezTo>
                    <a:lnTo>
                      <a:pt x="2412" y="365"/>
                    </a:lnTo>
                    <a:cubicBezTo>
                      <a:pt x="2385" y="369"/>
                      <a:pt x="2359" y="372"/>
                      <a:pt x="2336" y="375"/>
                    </a:cubicBezTo>
                    <a:lnTo>
                      <a:pt x="2316" y="361"/>
                    </a:lnTo>
                    <a:lnTo>
                      <a:pt x="2312" y="358"/>
                    </a:lnTo>
                    <a:lnTo>
                      <a:pt x="2305" y="355"/>
                    </a:lnTo>
                    <a:cubicBezTo>
                      <a:pt x="2265" y="324"/>
                      <a:pt x="2222" y="295"/>
                      <a:pt x="2178" y="268"/>
                    </a:cubicBezTo>
                    <a:cubicBezTo>
                      <a:pt x="2145" y="244"/>
                      <a:pt x="2108" y="228"/>
                      <a:pt x="2075" y="214"/>
                    </a:cubicBezTo>
                    <a:lnTo>
                      <a:pt x="2071" y="211"/>
                    </a:lnTo>
                    <a:lnTo>
                      <a:pt x="2068" y="211"/>
                    </a:lnTo>
                    <a:cubicBezTo>
                      <a:pt x="2024" y="191"/>
                      <a:pt x="1978" y="171"/>
                      <a:pt x="1941" y="157"/>
                    </a:cubicBezTo>
                    <a:cubicBezTo>
                      <a:pt x="1917" y="144"/>
                      <a:pt x="1894" y="134"/>
                      <a:pt x="1874" y="124"/>
                    </a:cubicBezTo>
                    <a:cubicBezTo>
                      <a:pt x="1847" y="114"/>
                      <a:pt x="1824" y="101"/>
                      <a:pt x="1797" y="91"/>
                    </a:cubicBezTo>
                    <a:lnTo>
                      <a:pt x="1780" y="84"/>
                    </a:lnTo>
                    <a:cubicBezTo>
                      <a:pt x="1754" y="71"/>
                      <a:pt x="1717" y="54"/>
                      <a:pt x="1683" y="44"/>
                    </a:cubicBezTo>
                    <a:cubicBezTo>
                      <a:pt x="1653" y="34"/>
                      <a:pt x="1626" y="27"/>
                      <a:pt x="1593" y="20"/>
                    </a:cubicBezTo>
                    <a:cubicBezTo>
                      <a:pt x="1523" y="7"/>
                      <a:pt x="1456" y="0"/>
                      <a:pt x="1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3005130" y="3491921"/>
                <a:ext cx="763610" cy="586405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3442" extrusionOk="0">
                    <a:moveTo>
                      <a:pt x="886" y="0"/>
                    </a:moveTo>
                    <a:cubicBezTo>
                      <a:pt x="857" y="7"/>
                      <a:pt x="816" y="24"/>
                      <a:pt x="800" y="53"/>
                    </a:cubicBezTo>
                    <a:cubicBezTo>
                      <a:pt x="736" y="164"/>
                      <a:pt x="676" y="274"/>
                      <a:pt x="619" y="388"/>
                    </a:cubicBezTo>
                    <a:lnTo>
                      <a:pt x="609" y="374"/>
                    </a:lnTo>
                    <a:cubicBezTo>
                      <a:pt x="568" y="325"/>
                      <a:pt x="505" y="288"/>
                      <a:pt x="438" y="281"/>
                    </a:cubicBezTo>
                    <a:cubicBezTo>
                      <a:pt x="430" y="280"/>
                      <a:pt x="421" y="280"/>
                      <a:pt x="413" y="280"/>
                    </a:cubicBezTo>
                    <a:cubicBezTo>
                      <a:pt x="325" y="280"/>
                      <a:pt x="242" y="328"/>
                      <a:pt x="190" y="398"/>
                    </a:cubicBezTo>
                    <a:cubicBezTo>
                      <a:pt x="147" y="458"/>
                      <a:pt x="134" y="522"/>
                      <a:pt x="117" y="592"/>
                    </a:cubicBezTo>
                    <a:cubicBezTo>
                      <a:pt x="107" y="646"/>
                      <a:pt x="97" y="699"/>
                      <a:pt x="87" y="752"/>
                    </a:cubicBezTo>
                    <a:cubicBezTo>
                      <a:pt x="70" y="859"/>
                      <a:pt x="50" y="967"/>
                      <a:pt x="30" y="1073"/>
                    </a:cubicBezTo>
                    <a:cubicBezTo>
                      <a:pt x="0" y="1204"/>
                      <a:pt x="14" y="1338"/>
                      <a:pt x="23" y="1472"/>
                    </a:cubicBezTo>
                    <a:cubicBezTo>
                      <a:pt x="27" y="1521"/>
                      <a:pt x="40" y="1572"/>
                      <a:pt x="50" y="1622"/>
                    </a:cubicBezTo>
                    <a:cubicBezTo>
                      <a:pt x="64" y="1675"/>
                      <a:pt x="77" y="1726"/>
                      <a:pt x="94" y="1776"/>
                    </a:cubicBezTo>
                    <a:cubicBezTo>
                      <a:pt x="117" y="1833"/>
                      <a:pt x="137" y="1893"/>
                      <a:pt x="161" y="1953"/>
                    </a:cubicBezTo>
                    <a:cubicBezTo>
                      <a:pt x="210" y="2087"/>
                      <a:pt x="278" y="2214"/>
                      <a:pt x="355" y="2338"/>
                    </a:cubicBezTo>
                    <a:cubicBezTo>
                      <a:pt x="388" y="2388"/>
                      <a:pt x="422" y="2441"/>
                      <a:pt x="462" y="2489"/>
                    </a:cubicBezTo>
                    <a:cubicBezTo>
                      <a:pt x="499" y="2532"/>
                      <a:pt x="539" y="2572"/>
                      <a:pt x="579" y="2615"/>
                    </a:cubicBezTo>
                    <a:cubicBezTo>
                      <a:pt x="639" y="2676"/>
                      <a:pt x="702" y="2736"/>
                      <a:pt x="766" y="2796"/>
                    </a:cubicBezTo>
                    <a:cubicBezTo>
                      <a:pt x="809" y="2836"/>
                      <a:pt x="860" y="2866"/>
                      <a:pt x="910" y="2896"/>
                    </a:cubicBezTo>
                    <a:cubicBezTo>
                      <a:pt x="1030" y="2966"/>
                      <a:pt x="1154" y="3030"/>
                      <a:pt x="1274" y="3094"/>
                    </a:cubicBezTo>
                    <a:cubicBezTo>
                      <a:pt x="1331" y="3123"/>
                      <a:pt x="1385" y="3154"/>
                      <a:pt x="1442" y="3174"/>
                    </a:cubicBezTo>
                    <a:cubicBezTo>
                      <a:pt x="1502" y="3201"/>
                      <a:pt x="1559" y="3224"/>
                      <a:pt x="1619" y="3247"/>
                    </a:cubicBezTo>
                    <a:cubicBezTo>
                      <a:pt x="1675" y="3267"/>
                      <a:pt x="1729" y="3291"/>
                      <a:pt x="1783" y="3311"/>
                    </a:cubicBezTo>
                    <a:cubicBezTo>
                      <a:pt x="1843" y="3331"/>
                      <a:pt x="1903" y="3347"/>
                      <a:pt x="1967" y="3364"/>
                    </a:cubicBezTo>
                    <a:cubicBezTo>
                      <a:pt x="2101" y="3398"/>
                      <a:pt x="2237" y="3424"/>
                      <a:pt x="2374" y="3438"/>
                    </a:cubicBezTo>
                    <a:cubicBezTo>
                      <a:pt x="2398" y="3441"/>
                      <a:pt x="2422" y="3442"/>
                      <a:pt x="2445" y="3442"/>
                    </a:cubicBezTo>
                    <a:cubicBezTo>
                      <a:pt x="2550" y="3442"/>
                      <a:pt x="2652" y="3421"/>
                      <a:pt x="2759" y="3418"/>
                    </a:cubicBezTo>
                    <a:cubicBezTo>
                      <a:pt x="2813" y="3415"/>
                      <a:pt x="2870" y="3415"/>
                      <a:pt x="2923" y="3408"/>
                    </a:cubicBezTo>
                    <a:cubicBezTo>
                      <a:pt x="2976" y="3401"/>
                      <a:pt x="3027" y="3384"/>
                      <a:pt x="3080" y="3372"/>
                    </a:cubicBezTo>
                    <a:cubicBezTo>
                      <a:pt x="3194" y="3341"/>
                      <a:pt x="3308" y="3307"/>
                      <a:pt x="3418" y="3264"/>
                    </a:cubicBezTo>
                    <a:cubicBezTo>
                      <a:pt x="3441" y="3258"/>
                      <a:pt x="3461" y="3247"/>
                      <a:pt x="3481" y="3234"/>
                    </a:cubicBezTo>
                    <a:cubicBezTo>
                      <a:pt x="3518" y="3214"/>
                      <a:pt x="3555" y="3191"/>
                      <a:pt x="3592" y="3167"/>
                    </a:cubicBezTo>
                    <a:cubicBezTo>
                      <a:pt x="3639" y="3140"/>
                      <a:pt x="3686" y="3111"/>
                      <a:pt x="3732" y="3083"/>
                    </a:cubicBezTo>
                    <a:cubicBezTo>
                      <a:pt x="3769" y="3060"/>
                      <a:pt x="3806" y="3037"/>
                      <a:pt x="3839" y="3010"/>
                    </a:cubicBezTo>
                    <a:cubicBezTo>
                      <a:pt x="3876" y="2983"/>
                      <a:pt x="3910" y="2953"/>
                      <a:pt x="3943" y="2923"/>
                    </a:cubicBezTo>
                    <a:cubicBezTo>
                      <a:pt x="3980" y="2890"/>
                      <a:pt x="4017" y="2859"/>
                      <a:pt x="4050" y="2830"/>
                    </a:cubicBezTo>
                    <a:cubicBezTo>
                      <a:pt x="4087" y="2799"/>
                      <a:pt x="4120" y="2770"/>
                      <a:pt x="4154" y="2739"/>
                    </a:cubicBezTo>
                    <a:cubicBezTo>
                      <a:pt x="4191" y="2705"/>
                      <a:pt x="4224" y="2665"/>
                      <a:pt x="4257" y="2629"/>
                    </a:cubicBezTo>
                    <a:cubicBezTo>
                      <a:pt x="4291" y="2592"/>
                      <a:pt x="4324" y="2558"/>
                      <a:pt x="4355" y="2518"/>
                    </a:cubicBezTo>
                    <a:cubicBezTo>
                      <a:pt x="4381" y="2481"/>
                      <a:pt x="4404" y="2444"/>
                      <a:pt x="4424" y="2408"/>
                    </a:cubicBezTo>
                    <a:cubicBezTo>
                      <a:pt x="4435" y="2384"/>
                      <a:pt x="4448" y="2364"/>
                      <a:pt x="4458" y="2341"/>
                    </a:cubicBezTo>
                    <a:cubicBezTo>
                      <a:pt x="4472" y="2318"/>
                      <a:pt x="4481" y="2294"/>
                      <a:pt x="4481" y="2268"/>
                    </a:cubicBezTo>
                    <a:cubicBezTo>
                      <a:pt x="4478" y="2244"/>
                      <a:pt x="4461" y="2224"/>
                      <a:pt x="4438" y="2217"/>
                    </a:cubicBezTo>
                    <a:cubicBezTo>
                      <a:pt x="4430" y="2214"/>
                      <a:pt x="4422" y="2213"/>
                      <a:pt x="4415" y="2213"/>
                    </a:cubicBezTo>
                    <a:cubicBezTo>
                      <a:pt x="4401" y="2213"/>
                      <a:pt x="4388" y="2217"/>
                      <a:pt x="4375" y="2224"/>
                    </a:cubicBezTo>
                    <a:cubicBezTo>
                      <a:pt x="4364" y="2231"/>
                      <a:pt x="4355" y="2248"/>
                      <a:pt x="4344" y="2257"/>
                    </a:cubicBezTo>
                    <a:cubicBezTo>
                      <a:pt x="4334" y="2271"/>
                      <a:pt x="4328" y="2281"/>
                      <a:pt x="4318" y="2294"/>
                    </a:cubicBezTo>
                    <a:cubicBezTo>
                      <a:pt x="4288" y="2321"/>
                      <a:pt x="4257" y="2344"/>
                      <a:pt x="4224" y="2364"/>
                    </a:cubicBezTo>
                    <a:cubicBezTo>
                      <a:pt x="4188" y="2384"/>
                      <a:pt x="4151" y="2398"/>
                      <a:pt x="4117" y="2415"/>
                    </a:cubicBezTo>
                    <a:cubicBezTo>
                      <a:pt x="4097" y="2421"/>
                      <a:pt x="4080" y="2428"/>
                      <a:pt x="4063" y="2438"/>
                    </a:cubicBezTo>
                    <a:cubicBezTo>
                      <a:pt x="4040" y="2448"/>
                      <a:pt x="4017" y="2461"/>
                      <a:pt x="3997" y="2475"/>
                    </a:cubicBezTo>
                    <a:cubicBezTo>
                      <a:pt x="3973" y="2485"/>
                      <a:pt x="3950" y="2495"/>
                      <a:pt x="3927" y="2505"/>
                    </a:cubicBezTo>
                    <a:cubicBezTo>
                      <a:pt x="3903" y="2515"/>
                      <a:pt x="3879" y="2525"/>
                      <a:pt x="3856" y="2532"/>
                    </a:cubicBezTo>
                    <a:cubicBezTo>
                      <a:pt x="3830" y="2538"/>
                      <a:pt x="3799" y="2545"/>
                      <a:pt x="3773" y="2549"/>
                    </a:cubicBezTo>
                    <a:cubicBezTo>
                      <a:pt x="3736" y="2558"/>
                      <a:pt x="3702" y="2565"/>
                      <a:pt x="3669" y="2575"/>
                    </a:cubicBezTo>
                    <a:cubicBezTo>
                      <a:pt x="3612" y="2592"/>
                      <a:pt x="3555" y="2595"/>
                      <a:pt x="3495" y="2599"/>
                    </a:cubicBezTo>
                    <a:cubicBezTo>
                      <a:pt x="3354" y="2599"/>
                      <a:pt x="3214" y="2582"/>
                      <a:pt x="3074" y="2569"/>
                    </a:cubicBezTo>
                    <a:cubicBezTo>
                      <a:pt x="2993" y="2565"/>
                      <a:pt x="2910" y="2555"/>
                      <a:pt x="2829" y="2545"/>
                    </a:cubicBezTo>
                    <a:cubicBezTo>
                      <a:pt x="2756" y="2535"/>
                      <a:pt x="2686" y="2521"/>
                      <a:pt x="2615" y="2505"/>
                    </a:cubicBezTo>
                    <a:cubicBezTo>
                      <a:pt x="2462" y="2461"/>
                      <a:pt x="2308" y="2415"/>
                      <a:pt x="2161" y="2351"/>
                    </a:cubicBezTo>
                    <a:cubicBezTo>
                      <a:pt x="2013" y="2284"/>
                      <a:pt x="1870" y="2214"/>
                      <a:pt x="1726" y="2140"/>
                    </a:cubicBezTo>
                    <a:cubicBezTo>
                      <a:pt x="1635" y="2083"/>
                      <a:pt x="1542" y="2027"/>
                      <a:pt x="1459" y="1963"/>
                    </a:cubicBezTo>
                    <a:cubicBezTo>
                      <a:pt x="1371" y="1896"/>
                      <a:pt x="1288" y="1826"/>
                      <a:pt x="1207" y="1753"/>
                    </a:cubicBezTo>
                    <a:cubicBezTo>
                      <a:pt x="1158" y="1699"/>
                      <a:pt x="1110" y="1649"/>
                      <a:pt x="1067" y="1592"/>
                    </a:cubicBezTo>
                    <a:cubicBezTo>
                      <a:pt x="1027" y="1541"/>
                      <a:pt x="993" y="1488"/>
                      <a:pt x="960" y="1438"/>
                    </a:cubicBezTo>
                    <a:cubicBezTo>
                      <a:pt x="930" y="1381"/>
                      <a:pt x="903" y="1328"/>
                      <a:pt x="883" y="1268"/>
                    </a:cubicBezTo>
                    <a:cubicBezTo>
                      <a:pt x="853" y="1164"/>
                      <a:pt x="832" y="1057"/>
                      <a:pt x="829" y="947"/>
                    </a:cubicBezTo>
                    <a:lnTo>
                      <a:pt x="829" y="779"/>
                    </a:lnTo>
                    <a:cubicBezTo>
                      <a:pt x="832" y="723"/>
                      <a:pt x="843" y="663"/>
                      <a:pt x="857" y="606"/>
                    </a:cubicBezTo>
                    <a:cubicBezTo>
                      <a:pt x="886" y="492"/>
                      <a:pt x="930" y="385"/>
                      <a:pt x="983" y="277"/>
                    </a:cubicBezTo>
                    <a:cubicBezTo>
                      <a:pt x="993" y="257"/>
                      <a:pt x="1007" y="237"/>
                      <a:pt x="1017" y="217"/>
                    </a:cubicBezTo>
                    <a:cubicBezTo>
                      <a:pt x="1037" y="184"/>
                      <a:pt x="1050" y="154"/>
                      <a:pt x="1044" y="114"/>
                    </a:cubicBezTo>
                    <a:cubicBezTo>
                      <a:pt x="1037" y="81"/>
                      <a:pt x="1017" y="47"/>
                      <a:pt x="990" y="27"/>
                    </a:cubicBezTo>
                    <a:cubicBezTo>
                      <a:pt x="967" y="7"/>
                      <a:pt x="937" y="0"/>
                      <a:pt x="9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565824" y="3597208"/>
                <a:ext cx="96431" cy="9472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56" extrusionOk="0">
                    <a:moveTo>
                      <a:pt x="311" y="0"/>
                    </a:moveTo>
                    <a:cubicBezTo>
                      <a:pt x="287" y="0"/>
                      <a:pt x="264" y="4"/>
                      <a:pt x="241" y="4"/>
                    </a:cubicBezTo>
                    <a:cubicBezTo>
                      <a:pt x="194" y="11"/>
                      <a:pt x="150" y="31"/>
                      <a:pt x="110" y="61"/>
                    </a:cubicBezTo>
                    <a:cubicBezTo>
                      <a:pt x="54" y="105"/>
                      <a:pt x="14" y="175"/>
                      <a:pt x="6" y="248"/>
                    </a:cubicBezTo>
                    <a:cubicBezTo>
                      <a:pt x="0" y="321"/>
                      <a:pt x="20" y="395"/>
                      <a:pt x="63" y="452"/>
                    </a:cubicBezTo>
                    <a:cubicBezTo>
                      <a:pt x="107" y="506"/>
                      <a:pt x="184" y="556"/>
                      <a:pt x="254" y="556"/>
                    </a:cubicBezTo>
                    <a:cubicBezTo>
                      <a:pt x="278" y="556"/>
                      <a:pt x="301" y="553"/>
                      <a:pt x="324" y="553"/>
                    </a:cubicBezTo>
                    <a:cubicBezTo>
                      <a:pt x="375" y="546"/>
                      <a:pt x="418" y="526"/>
                      <a:pt x="455" y="496"/>
                    </a:cubicBezTo>
                    <a:cubicBezTo>
                      <a:pt x="511" y="452"/>
                      <a:pt x="551" y="382"/>
                      <a:pt x="559" y="309"/>
                    </a:cubicBezTo>
                    <a:cubicBezTo>
                      <a:pt x="565" y="235"/>
                      <a:pt x="545" y="161"/>
                      <a:pt x="502" y="105"/>
                    </a:cubicBezTo>
                    <a:cubicBezTo>
                      <a:pt x="458" y="51"/>
                      <a:pt x="381" y="0"/>
                      <a:pt x="311" y="0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3537372" y="3715273"/>
                <a:ext cx="170372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589" extrusionOk="0">
                    <a:moveTo>
                      <a:pt x="799" y="0"/>
                    </a:moveTo>
                    <a:cubicBezTo>
                      <a:pt x="779" y="0"/>
                      <a:pt x="759" y="3"/>
                      <a:pt x="739" y="10"/>
                    </a:cubicBezTo>
                    <a:cubicBezTo>
                      <a:pt x="702" y="27"/>
                      <a:pt x="672" y="57"/>
                      <a:pt x="658" y="94"/>
                    </a:cubicBezTo>
                    <a:cubicBezTo>
                      <a:pt x="642" y="134"/>
                      <a:pt x="645" y="174"/>
                      <a:pt x="662" y="210"/>
                    </a:cubicBezTo>
                    <a:cubicBezTo>
                      <a:pt x="669" y="230"/>
                      <a:pt x="675" y="247"/>
                      <a:pt x="682" y="267"/>
                    </a:cubicBezTo>
                    <a:cubicBezTo>
                      <a:pt x="686" y="284"/>
                      <a:pt x="686" y="298"/>
                      <a:pt x="689" y="315"/>
                    </a:cubicBezTo>
                    <a:cubicBezTo>
                      <a:pt x="686" y="385"/>
                      <a:pt x="675" y="458"/>
                      <a:pt x="662" y="528"/>
                    </a:cubicBezTo>
                    <a:cubicBezTo>
                      <a:pt x="642" y="596"/>
                      <a:pt x="622" y="659"/>
                      <a:pt x="598" y="726"/>
                    </a:cubicBezTo>
                    <a:cubicBezTo>
                      <a:pt x="575" y="789"/>
                      <a:pt x="548" y="849"/>
                      <a:pt x="515" y="906"/>
                    </a:cubicBezTo>
                    <a:cubicBezTo>
                      <a:pt x="485" y="960"/>
                      <a:pt x="451" y="1013"/>
                      <a:pt x="411" y="1060"/>
                    </a:cubicBezTo>
                    <a:cubicBezTo>
                      <a:pt x="368" y="1104"/>
                      <a:pt x="328" y="1144"/>
                      <a:pt x="284" y="1187"/>
                    </a:cubicBezTo>
                    <a:cubicBezTo>
                      <a:pt x="247" y="1224"/>
                      <a:pt x="207" y="1261"/>
                      <a:pt x="164" y="1291"/>
                    </a:cubicBezTo>
                    <a:cubicBezTo>
                      <a:pt x="147" y="1304"/>
                      <a:pt x="127" y="1318"/>
                      <a:pt x="110" y="1331"/>
                    </a:cubicBezTo>
                    <a:cubicBezTo>
                      <a:pt x="87" y="1345"/>
                      <a:pt x="67" y="1365"/>
                      <a:pt x="50" y="1385"/>
                    </a:cubicBezTo>
                    <a:cubicBezTo>
                      <a:pt x="20" y="1411"/>
                      <a:pt x="0" y="1448"/>
                      <a:pt x="6" y="1491"/>
                    </a:cubicBezTo>
                    <a:cubicBezTo>
                      <a:pt x="16" y="1542"/>
                      <a:pt x="56" y="1582"/>
                      <a:pt x="110" y="1589"/>
                    </a:cubicBezTo>
                    <a:cubicBezTo>
                      <a:pt x="141" y="1589"/>
                      <a:pt x="170" y="1589"/>
                      <a:pt x="204" y="1575"/>
                    </a:cubicBezTo>
                    <a:cubicBezTo>
                      <a:pt x="214" y="1572"/>
                      <a:pt x="224" y="1568"/>
                      <a:pt x="234" y="1562"/>
                    </a:cubicBezTo>
                    <a:cubicBezTo>
                      <a:pt x="257" y="1552"/>
                      <a:pt x="281" y="1542"/>
                      <a:pt x="304" y="1528"/>
                    </a:cubicBezTo>
                    <a:cubicBezTo>
                      <a:pt x="364" y="1495"/>
                      <a:pt x="417" y="1455"/>
                      <a:pt x="471" y="1414"/>
                    </a:cubicBezTo>
                    <a:cubicBezTo>
                      <a:pt x="511" y="1385"/>
                      <a:pt x="548" y="1354"/>
                      <a:pt x="588" y="1324"/>
                    </a:cubicBezTo>
                    <a:cubicBezTo>
                      <a:pt x="638" y="1284"/>
                      <a:pt x="682" y="1241"/>
                      <a:pt x="722" y="1190"/>
                    </a:cubicBezTo>
                    <a:cubicBezTo>
                      <a:pt x="759" y="1147"/>
                      <a:pt x="789" y="1104"/>
                      <a:pt x="816" y="1057"/>
                    </a:cubicBezTo>
                    <a:cubicBezTo>
                      <a:pt x="852" y="993"/>
                      <a:pt x="883" y="933"/>
                      <a:pt x="906" y="863"/>
                    </a:cubicBezTo>
                    <a:cubicBezTo>
                      <a:pt x="946" y="743"/>
                      <a:pt x="983" y="616"/>
                      <a:pt x="993" y="488"/>
                    </a:cubicBezTo>
                    <a:cubicBezTo>
                      <a:pt x="999" y="425"/>
                      <a:pt x="996" y="361"/>
                      <a:pt x="993" y="301"/>
                    </a:cubicBezTo>
                    <a:cubicBezTo>
                      <a:pt x="993" y="281"/>
                      <a:pt x="990" y="264"/>
                      <a:pt x="990" y="247"/>
                    </a:cubicBezTo>
                    <a:cubicBezTo>
                      <a:pt x="983" y="221"/>
                      <a:pt x="973" y="194"/>
                      <a:pt x="966" y="167"/>
                    </a:cubicBezTo>
                    <a:cubicBezTo>
                      <a:pt x="956" y="141"/>
                      <a:pt x="946" y="114"/>
                      <a:pt x="936" y="90"/>
                    </a:cubicBezTo>
                    <a:cubicBezTo>
                      <a:pt x="916" y="34"/>
                      <a:pt x="856" y="0"/>
                      <a:pt x="799" y="0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2977700" y="3322575"/>
                <a:ext cx="833803" cy="77789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566" extrusionOk="0">
                    <a:moveTo>
                      <a:pt x="3385" y="245"/>
                    </a:moveTo>
                    <a:cubicBezTo>
                      <a:pt x="3385" y="252"/>
                      <a:pt x="3381" y="261"/>
                      <a:pt x="3381" y="268"/>
                    </a:cubicBezTo>
                    <a:cubicBezTo>
                      <a:pt x="3372" y="305"/>
                      <a:pt x="3361" y="342"/>
                      <a:pt x="3348" y="375"/>
                    </a:cubicBezTo>
                    <a:cubicBezTo>
                      <a:pt x="3337" y="409"/>
                      <a:pt x="3324" y="442"/>
                      <a:pt x="3308" y="473"/>
                    </a:cubicBezTo>
                    <a:lnTo>
                      <a:pt x="3308" y="473"/>
                    </a:lnTo>
                    <a:cubicBezTo>
                      <a:pt x="3308" y="473"/>
                      <a:pt x="3308" y="473"/>
                      <a:pt x="3308" y="473"/>
                    </a:cubicBezTo>
                    <a:lnTo>
                      <a:pt x="3308" y="473"/>
                    </a:lnTo>
                    <a:lnTo>
                      <a:pt x="3298" y="493"/>
                    </a:lnTo>
                    <a:cubicBezTo>
                      <a:pt x="3301" y="486"/>
                      <a:pt x="3305" y="479"/>
                      <a:pt x="3308" y="473"/>
                    </a:cubicBezTo>
                    <a:lnTo>
                      <a:pt x="3308" y="473"/>
                    </a:lnTo>
                    <a:cubicBezTo>
                      <a:pt x="3295" y="502"/>
                      <a:pt x="3279" y="534"/>
                      <a:pt x="3266" y="563"/>
                    </a:cubicBezTo>
                    <a:lnTo>
                      <a:pt x="3266" y="563"/>
                    </a:lnTo>
                    <a:cubicBezTo>
                      <a:pt x="3260" y="575"/>
                      <a:pt x="3254" y="584"/>
                      <a:pt x="3251" y="593"/>
                    </a:cubicBezTo>
                    <a:cubicBezTo>
                      <a:pt x="3205" y="689"/>
                      <a:pt x="3145" y="777"/>
                      <a:pt x="3077" y="860"/>
                    </a:cubicBezTo>
                    <a:cubicBezTo>
                      <a:pt x="3027" y="917"/>
                      <a:pt x="2977" y="977"/>
                      <a:pt x="2920" y="1027"/>
                    </a:cubicBezTo>
                    <a:cubicBezTo>
                      <a:pt x="2887" y="1058"/>
                      <a:pt x="2853" y="1084"/>
                      <a:pt x="2820" y="1111"/>
                    </a:cubicBezTo>
                    <a:cubicBezTo>
                      <a:pt x="2790" y="1135"/>
                      <a:pt x="2763" y="1155"/>
                      <a:pt x="2733" y="1178"/>
                    </a:cubicBezTo>
                    <a:cubicBezTo>
                      <a:pt x="2716" y="1185"/>
                      <a:pt x="2703" y="1195"/>
                      <a:pt x="2686" y="1205"/>
                    </a:cubicBezTo>
                    <a:cubicBezTo>
                      <a:pt x="2689" y="1191"/>
                      <a:pt x="2689" y="1178"/>
                      <a:pt x="2693" y="1164"/>
                    </a:cubicBezTo>
                    <a:cubicBezTo>
                      <a:pt x="2706" y="1101"/>
                      <a:pt x="2723" y="1038"/>
                      <a:pt x="2739" y="970"/>
                    </a:cubicBezTo>
                    <a:cubicBezTo>
                      <a:pt x="2756" y="904"/>
                      <a:pt x="2773" y="837"/>
                      <a:pt x="2799" y="774"/>
                    </a:cubicBezTo>
                    <a:cubicBezTo>
                      <a:pt x="2820" y="737"/>
                      <a:pt x="2840" y="700"/>
                      <a:pt x="2864" y="666"/>
                    </a:cubicBezTo>
                    <a:cubicBezTo>
                      <a:pt x="2890" y="629"/>
                      <a:pt x="2920" y="596"/>
                      <a:pt x="2947" y="562"/>
                    </a:cubicBezTo>
                    <a:cubicBezTo>
                      <a:pt x="2960" y="546"/>
                      <a:pt x="2977" y="529"/>
                      <a:pt x="2990" y="513"/>
                    </a:cubicBezTo>
                    <a:cubicBezTo>
                      <a:pt x="3011" y="493"/>
                      <a:pt x="3031" y="473"/>
                      <a:pt x="3051" y="456"/>
                    </a:cubicBezTo>
                    <a:cubicBezTo>
                      <a:pt x="3088" y="422"/>
                      <a:pt x="3128" y="392"/>
                      <a:pt x="3168" y="359"/>
                    </a:cubicBezTo>
                    <a:cubicBezTo>
                      <a:pt x="3231" y="318"/>
                      <a:pt x="3295" y="278"/>
                      <a:pt x="3365" y="248"/>
                    </a:cubicBezTo>
                    <a:lnTo>
                      <a:pt x="3385" y="245"/>
                    </a:lnTo>
                    <a:close/>
                    <a:moveTo>
                      <a:pt x="1583" y="1102"/>
                    </a:moveTo>
                    <a:cubicBezTo>
                      <a:pt x="1679" y="1102"/>
                      <a:pt x="1774" y="1109"/>
                      <a:pt x="1867" y="1124"/>
                    </a:cubicBezTo>
                    <a:cubicBezTo>
                      <a:pt x="1947" y="1141"/>
                      <a:pt x="2024" y="1161"/>
                      <a:pt x="2097" y="1185"/>
                    </a:cubicBezTo>
                    <a:cubicBezTo>
                      <a:pt x="2177" y="1211"/>
                      <a:pt x="2254" y="1242"/>
                      <a:pt x="2328" y="1275"/>
                    </a:cubicBezTo>
                    <a:cubicBezTo>
                      <a:pt x="2365" y="1295"/>
                      <a:pt x="2402" y="1315"/>
                      <a:pt x="2438" y="1339"/>
                    </a:cubicBezTo>
                    <a:cubicBezTo>
                      <a:pt x="2442" y="1376"/>
                      <a:pt x="2445" y="1412"/>
                      <a:pt x="2466" y="1445"/>
                    </a:cubicBezTo>
                    <a:cubicBezTo>
                      <a:pt x="2492" y="1492"/>
                      <a:pt x="2535" y="1522"/>
                      <a:pt x="2589" y="1529"/>
                    </a:cubicBezTo>
                    <a:cubicBezTo>
                      <a:pt x="2592" y="1529"/>
                      <a:pt x="2595" y="1530"/>
                      <a:pt x="2598" y="1530"/>
                    </a:cubicBezTo>
                    <a:cubicBezTo>
                      <a:pt x="2616" y="1530"/>
                      <a:pt x="2635" y="1522"/>
                      <a:pt x="2653" y="1522"/>
                    </a:cubicBezTo>
                    <a:cubicBezTo>
                      <a:pt x="2693" y="1516"/>
                      <a:pt x="2730" y="1502"/>
                      <a:pt x="2767" y="1489"/>
                    </a:cubicBezTo>
                    <a:cubicBezTo>
                      <a:pt x="2803" y="1476"/>
                      <a:pt x="2844" y="1462"/>
                      <a:pt x="2884" y="1452"/>
                    </a:cubicBezTo>
                    <a:cubicBezTo>
                      <a:pt x="2900" y="1449"/>
                      <a:pt x="2917" y="1442"/>
                      <a:pt x="2937" y="1439"/>
                    </a:cubicBezTo>
                    <a:cubicBezTo>
                      <a:pt x="2957" y="1432"/>
                      <a:pt x="2977" y="1425"/>
                      <a:pt x="2997" y="1416"/>
                    </a:cubicBezTo>
                    <a:lnTo>
                      <a:pt x="3011" y="1412"/>
                    </a:lnTo>
                    <a:cubicBezTo>
                      <a:pt x="3054" y="1396"/>
                      <a:pt x="3100" y="1385"/>
                      <a:pt x="3148" y="1379"/>
                    </a:cubicBezTo>
                    <a:cubicBezTo>
                      <a:pt x="3171" y="1376"/>
                      <a:pt x="3194" y="1368"/>
                      <a:pt x="3214" y="1365"/>
                    </a:cubicBezTo>
                    <a:cubicBezTo>
                      <a:pt x="3238" y="1362"/>
                      <a:pt x="3258" y="1362"/>
                      <a:pt x="3281" y="1359"/>
                    </a:cubicBezTo>
                    <a:cubicBezTo>
                      <a:pt x="3295" y="1358"/>
                      <a:pt x="3309" y="1358"/>
                      <a:pt x="3323" y="1358"/>
                    </a:cubicBezTo>
                    <a:cubicBezTo>
                      <a:pt x="3382" y="1358"/>
                      <a:pt x="3439" y="1363"/>
                      <a:pt x="3499" y="1365"/>
                    </a:cubicBezTo>
                    <a:cubicBezTo>
                      <a:pt x="3566" y="1368"/>
                      <a:pt x="3636" y="1372"/>
                      <a:pt x="3702" y="1385"/>
                    </a:cubicBezTo>
                    <a:cubicBezTo>
                      <a:pt x="3780" y="1399"/>
                      <a:pt x="3853" y="1422"/>
                      <a:pt x="3923" y="1445"/>
                    </a:cubicBezTo>
                    <a:cubicBezTo>
                      <a:pt x="3994" y="1472"/>
                      <a:pt x="4060" y="1502"/>
                      <a:pt x="4128" y="1532"/>
                    </a:cubicBezTo>
                    <a:cubicBezTo>
                      <a:pt x="4181" y="1559"/>
                      <a:pt x="4235" y="1589"/>
                      <a:pt x="4281" y="1626"/>
                    </a:cubicBezTo>
                    <a:cubicBezTo>
                      <a:pt x="4329" y="1669"/>
                      <a:pt x="4369" y="1720"/>
                      <a:pt x="4409" y="1770"/>
                    </a:cubicBezTo>
                    <a:cubicBezTo>
                      <a:pt x="4432" y="1797"/>
                      <a:pt x="4455" y="1827"/>
                      <a:pt x="4479" y="1857"/>
                    </a:cubicBezTo>
                    <a:cubicBezTo>
                      <a:pt x="4495" y="1877"/>
                      <a:pt x="4512" y="1901"/>
                      <a:pt x="4529" y="1921"/>
                    </a:cubicBezTo>
                    <a:cubicBezTo>
                      <a:pt x="4545" y="1950"/>
                      <a:pt x="4562" y="1978"/>
                      <a:pt x="4576" y="2007"/>
                    </a:cubicBezTo>
                    <a:cubicBezTo>
                      <a:pt x="4605" y="2111"/>
                      <a:pt x="4626" y="2218"/>
                      <a:pt x="4639" y="2325"/>
                    </a:cubicBezTo>
                    <a:cubicBezTo>
                      <a:pt x="4646" y="2395"/>
                      <a:pt x="4650" y="2462"/>
                      <a:pt x="4656" y="2529"/>
                    </a:cubicBezTo>
                    <a:cubicBezTo>
                      <a:pt x="4659" y="2616"/>
                      <a:pt x="4670" y="2703"/>
                      <a:pt x="4656" y="2790"/>
                    </a:cubicBezTo>
                    <a:cubicBezTo>
                      <a:pt x="4650" y="2833"/>
                      <a:pt x="4639" y="2873"/>
                      <a:pt x="4630" y="2917"/>
                    </a:cubicBezTo>
                    <a:cubicBezTo>
                      <a:pt x="4616" y="2970"/>
                      <a:pt x="4602" y="3027"/>
                      <a:pt x="4585" y="3084"/>
                    </a:cubicBezTo>
                    <a:cubicBezTo>
                      <a:pt x="4569" y="3134"/>
                      <a:pt x="4552" y="3188"/>
                      <a:pt x="4532" y="3242"/>
                    </a:cubicBezTo>
                    <a:cubicBezTo>
                      <a:pt x="4519" y="3271"/>
                      <a:pt x="4509" y="3302"/>
                      <a:pt x="4495" y="3332"/>
                    </a:cubicBezTo>
                    <a:cubicBezTo>
                      <a:pt x="4489" y="3345"/>
                      <a:pt x="4482" y="3362"/>
                      <a:pt x="4475" y="3375"/>
                    </a:cubicBezTo>
                    <a:cubicBezTo>
                      <a:pt x="4449" y="3426"/>
                      <a:pt x="4418" y="3472"/>
                      <a:pt x="4389" y="3519"/>
                    </a:cubicBezTo>
                    <a:cubicBezTo>
                      <a:pt x="4372" y="3546"/>
                      <a:pt x="4355" y="3569"/>
                      <a:pt x="4338" y="3593"/>
                    </a:cubicBezTo>
                    <a:cubicBezTo>
                      <a:pt x="4321" y="3613"/>
                      <a:pt x="4308" y="3633"/>
                      <a:pt x="4292" y="3650"/>
                    </a:cubicBezTo>
                    <a:cubicBezTo>
                      <a:pt x="4248" y="3699"/>
                      <a:pt x="4201" y="3747"/>
                      <a:pt x="4151" y="3790"/>
                    </a:cubicBezTo>
                    <a:cubicBezTo>
                      <a:pt x="4097" y="3837"/>
                      <a:pt x="4040" y="3880"/>
                      <a:pt x="3983" y="3924"/>
                    </a:cubicBezTo>
                    <a:cubicBezTo>
                      <a:pt x="3827" y="4028"/>
                      <a:pt x="3662" y="4111"/>
                      <a:pt x="3489" y="4178"/>
                    </a:cubicBezTo>
                    <a:cubicBezTo>
                      <a:pt x="3389" y="4208"/>
                      <a:pt x="3281" y="4221"/>
                      <a:pt x="3178" y="4241"/>
                    </a:cubicBezTo>
                    <a:cubicBezTo>
                      <a:pt x="3121" y="4252"/>
                      <a:pt x="3064" y="4261"/>
                      <a:pt x="3007" y="4272"/>
                    </a:cubicBezTo>
                    <a:cubicBezTo>
                      <a:pt x="2944" y="4281"/>
                      <a:pt x="2880" y="4295"/>
                      <a:pt x="2816" y="4301"/>
                    </a:cubicBezTo>
                    <a:cubicBezTo>
                      <a:pt x="2801" y="4303"/>
                      <a:pt x="2786" y="4303"/>
                      <a:pt x="2772" y="4303"/>
                    </a:cubicBezTo>
                    <a:cubicBezTo>
                      <a:pt x="2737" y="4303"/>
                      <a:pt x="2702" y="4300"/>
                      <a:pt x="2669" y="4298"/>
                    </a:cubicBezTo>
                    <a:cubicBezTo>
                      <a:pt x="2629" y="4298"/>
                      <a:pt x="2589" y="4298"/>
                      <a:pt x="2549" y="4295"/>
                    </a:cubicBezTo>
                    <a:cubicBezTo>
                      <a:pt x="2509" y="4292"/>
                      <a:pt x="2466" y="4288"/>
                      <a:pt x="2422" y="4281"/>
                    </a:cubicBezTo>
                    <a:cubicBezTo>
                      <a:pt x="2385" y="4275"/>
                      <a:pt x="2345" y="4272"/>
                      <a:pt x="2308" y="4265"/>
                    </a:cubicBezTo>
                    <a:cubicBezTo>
                      <a:pt x="2282" y="4258"/>
                      <a:pt x="2258" y="4255"/>
                      <a:pt x="2234" y="4248"/>
                    </a:cubicBezTo>
                    <a:cubicBezTo>
                      <a:pt x="2201" y="4245"/>
                      <a:pt x="2171" y="4235"/>
                      <a:pt x="2141" y="4225"/>
                    </a:cubicBezTo>
                    <a:cubicBezTo>
                      <a:pt x="2081" y="4211"/>
                      <a:pt x="2021" y="4188"/>
                      <a:pt x="1961" y="4168"/>
                    </a:cubicBezTo>
                    <a:cubicBezTo>
                      <a:pt x="1904" y="4145"/>
                      <a:pt x="1847" y="4125"/>
                      <a:pt x="1790" y="4101"/>
                    </a:cubicBezTo>
                    <a:cubicBezTo>
                      <a:pt x="1723" y="4077"/>
                      <a:pt x="1656" y="4051"/>
                      <a:pt x="1592" y="4020"/>
                    </a:cubicBezTo>
                    <a:cubicBezTo>
                      <a:pt x="1566" y="4011"/>
                      <a:pt x="1542" y="3997"/>
                      <a:pt x="1519" y="3984"/>
                    </a:cubicBezTo>
                    <a:cubicBezTo>
                      <a:pt x="1482" y="3964"/>
                      <a:pt x="1449" y="3944"/>
                      <a:pt x="1415" y="3927"/>
                    </a:cubicBezTo>
                    <a:cubicBezTo>
                      <a:pt x="1351" y="3890"/>
                      <a:pt x="1288" y="3853"/>
                      <a:pt x="1228" y="3813"/>
                    </a:cubicBezTo>
                    <a:cubicBezTo>
                      <a:pt x="1158" y="3770"/>
                      <a:pt x="1087" y="3723"/>
                      <a:pt x="1021" y="3676"/>
                    </a:cubicBezTo>
                    <a:cubicBezTo>
                      <a:pt x="987" y="3653"/>
                      <a:pt x="953" y="3629"/>
                      <a:pt x="920" y="3606"/>
                    </a:cubicBezTo>
                    <a:cubicBezTo>
                      <a:pt x="900" y="3589"/>
                      <a:pt x="880" y="3572"/>
                      <a:pt x="860" y="3552"/>
                    </a:cubicBezTo>
                    <a:cubicBezTo>
                      <a:pt x="820" y="3519"/>
                      <a:pt x="783" y="3483"/>
                      <a:pt x="746" y="3446"/>
                    </a:cubicBezTo>
                    <a:cubicBezTo>
                      <a:pt x="726" y="3422"/>
                      <a:pt x="706" y="3398"/>
                      <a:pt x="686" y="3375"/>
                    </a:cubicBezTo>
                    <a:cubicBezTo>
                      <a:pt x="672" y="3358"/>
                      <a:pt x="663" y="3342"/>
                      <a:pt x="649" y="3328"/>
                    </a:cubicBezTo>
                    <a:cubicBezTo>
                      <a:pt x="626" y="3292"/>
                      <a:pt x="606" y="3255"/>
                      <a:pt x="583" y="3218"/>
                    </a:cubicBezTo>
                    <a:cubicBezTo>
                      <a:pt x="559" y="3178"/>
                      <a:pt x="536" y="3134"/>
                      <a:pt x="512" y="3091"/>
                    </a:cubicBezTo>
                    <a:cubicBezTo>
                      <a:pt x="492" y="3048"/>
                      <a:pt x="469" y="3004"/>
                      <a:pt x="448" y="2957"/>
                    </a:cubicBezTo>
                    <a:cubicBezTo>
                      <a:pt x="432" y="2921"/>
                      <a:pt x="419" y="2887"/>
                      <a:pt x="402" y="2850"/>
                    </a:cubicBezTo>
                    <a:cubicBezTo>
                      <a:pt x="391" y="2810"/>
                      <a:pt x="379" y="2770"/>
                      <a:pt x="368" y="2730"/>
                    </a:cubicBezTo>
                    <a:cubicBezTo>
                      <a:pt x="359" y="2690"/>
                      <a:pt x="348" y="2649"/>
                      <a:pt x="342" y="2609"/>
                    </a:cubicBezTo>
                    <a:cubicBezTo>
                      <a:pt x="342" y="2532"/>
                      <a:pt x="348" y="2455"/>
                      <a:pt x="355" y="2375"/>
                    </a:cubicBezTo>
                    <a:cubicBezTo>
                      <a:pt x="365" y="2291"/>
                      <a:pt x="375" y="2208"/>
                      <a:pt x="388" y="2121"/>
                    </a:cubicBezTo>
                    <a:cubicBezTo>
                      <a:pt x="402" y="2058"/>
                      <a:pt x="419" y="1994"/>
                      <a:pt x="442" y="1930"/>
                    </a:cubicBezTo>
                    <a:cubicBezTo>
                      <a:pt x="465" y="1864"/>
                      <a:pt x="492" y="1800"/>
                      <a:pt x="519" y="1737"/>
                    </a:cubicBezTo>
                    <a:cubicBezTo>
                      <a:pt x="539" y="1700"/>
                      <a:pt x="559" y="1663"/>
                      <a:pt x="583" y="1626"/>
                    </a:cubicBezTo>
                    <a:cubicBezTo>
                      <a:pt x="606" y="1589"/>
                      <a:pt x="632" y="1556"/>
                      <a:pt x="660" y="1526"/>
                    </a:cubicBezTo>
                    <a:cubicBezTo>
                      <a:pt x="692" y="1489"/>
                      <a:pt x="726" y="1452"/>
                      <a:pt x="760" y="1419"/>
                    </a:cubicBezTo>
                    <a:cubicBezTo>
                      <a:pt x="797" y="1385"/>
                      <a:pt x="833" y="1352"/>
                      <a:pt x="873" y="1322"/>
                    </a:cubicBezTo>
                    <a:cubicBezTo>
                      <a:pt x="957" y="1271"/>
                      <a:pt x="1044" y="1228"/>
                      <a:pt x="1138" y="1191"/>
                    </a:cubicBezTo>
                    <a:cubicBezTo>
                      <a:pt x="1188" y="1175"/>
                      <a:pt x="1241" y="1155"/>
                      <a:pt x="1298" y="1141"/>
                    </a:cubicBezTo>
                    <a:cubicBezTo>
                      <a:pt x="1362" y="1124"/>
                      <a:pt x="1422" y="1111"/>
                      <a:pt x="1489" y="1104"/>
                    </a:cubicBezTo>
                    <a:cubicBezTo>
                      <a:pt x="1520" y="1103"/>
                      <a:pt x="1552" y="1102"/>
                      <a:pt x="1583" y="1102"/>
                    </a:cubicBezTo>
                    <a:close/>
                    <a:moveTo>
                      <a:pt x="3412" y="1"/>
                    </a:moveTo>
                    <a:cubicBezTo>
                      <a:pt x="3398" y="1"/>
                      <a:pt x="3381" y="1"/>
                      <a:pt x="3369" y="4"/>
                    </a:cubicBezTo>
                    <a:cubicBezTo>
                      <a:pt x="3328" y="11"/>
                      <a:pt x="3288" y="24"/>
                      <a:pt x="3251" y="41"/>
                    </a:cubicBezTo>
                    <a:cubicBezTo>
                      <a:pt x="3201" y="61"/>
                      <a:pt x="3154" y="87"/>
                      <a:pt x="3108" y="115"/>
                    </a:cubicBezTo>
                    <a:cubicBezTo>
                      <a:pt x="3054" y="148"/>
                      <a:pt x="2997" y="184"/>
                      <a:pt x="2947" y="225"/>
                    </a:cubicBezTo>
                    <a:cubicBezTo>
                      <a:pt x="2907" y="261"/>
                      <a:pt x="2864" y="295"/>
                      <a:pt x="2827" y="332"/>
                    </a:cubicBezTo>
                    <a:cubicBezTo>
                      <a:pt x="2783" y="379"/>
                      <a:pt x="2743" y="425"/>
                      <a:pt x="2703" y="473"/>
                    </a:cubicBezTo>
                    <a:cubicBezTo>
                      <a:pt x="2669" y="513"/>
                      <a:pt x="2636" y="556"/>
                      <a:pt x="2609" y="599"/>
                    </a:cubicBezTo>
                    <a:cubicBezTo>
                      <a:pt x="2579" y="656"/>
                      <a:pt x="2552" y="713"/>
                      <a:pt x="2532" y="774"/>
                    </a:cubicBezTo>
                    <a:cubicBezTo>
                      <a:pt x="2515" y="827"/>
                      <a:pt x="2502" y="880"/>
                      <a:pt x="2489" y="934"/>
                    </a:cubicBezTo>
                    <a:cubicBezTo>
                      <a:pt x="2478" y="984"/>
                      <a:pt x="2466" y="1038"/>
                      <a:pt x="2452" y="1087"/>
                    </a:cubicBezTo>
                    <a:cubicBezTo>
                      <a:pt x="2445" y="1121"/>
                      <a:pt x="2442" y="1155"/>
                      <a:pt x="2438" y="1188"/>
                    </a:cubicBezTo>
                    <a:cubicBezTo>
                      <a:pt x="2435" y="1198"/>
                      <a:pt x="2435" y="1208"/>
                      <a:pt x="2435" y="1218"/>
                    </a:cubicBezTo>
                    <a:lnTo>
                      <a:pt x="2435" y="1215"/>
                    </a:lnTo>
                    <a:cubicBezTo>
                      <a:pt x="2392" y="1185"/>
                      <a:pt x="2345" y="1158"/>
                      <a:pt x="2298" y="1135"/>
                    </a:cubicBezTo>
                    <a:cubicBezTo>
                      <a:pt x="2197" y="1081"/>
                      <a:pt x="2094" y="1027"/>
                      <a:pt x="1987" y="987"/>
                    </a:cubicBezTo>
                    <a:cubicBezTo>
                      <a:pt x="1876" y="944"/>
                      <a:pt x="1760" y="917"/>
                      <a:pt x="1643" y="897"/>
                    </a:cubicBezTo>
                    <a:cubicBezTo>
                      <a:pt x="1586" y="887"/>
                      <a:pt x="1529" y="880"/>
                      <a:pt x="1472" y="877"/>
                    </a:cubicBezTo>
                    <a:cubicBezTo>
                      <a:pt x="1460" y="877"/>
                      <a:pt x="1447" y="876"/>
                      <a:pt x="1435" y="876"/>
                    </a:cubicBezTo>
                    <a:cubicBezTo>
                      <a:pt x="1381" y="876"/>
                      <a:pt x="1326" y="882"/>
                      <a:pt x="1271" y="887"/>
                    </a:cubicBezTo>
                    <a:cubicBezTo>
                      <a:pt x="1161" y="900"/>
                      <a:pt x="1054" y="924"/>
                      <a:pt x="947" y="957"/>
                    </a:cubicBezTo>
                    <a:cubicBezTo>
                      <a:pt x="884" y="977"/>
                      <a:pt x="820" y="1004"/>
                      <a:pt x="760" y="1034"/>
                    </a:cubicBezTo>
                    <a:cubicBezTo>
                      <a:pt x="700" y="1061"/>
                      <a:pt x="646" y="1101"/>
                      <a:pt x="592" y="1138"/>
                    </a:cubicBezTo>
                    <a:cubicBezTo>
                      <a:pt x="549" y="1171"/>
                      <a:pt x="509" y="1208"/>
                      <a:pt x="469" y="1245"/>
                    </a:cubicBezTo>
                    <a:cubicBezTo>
                      <a:pt x="422" y="1291"/>
                      <a:pt x="379" y="1342"/>
                      <a:pt x="335" y="1396"/>
                    </a:cubicBezTo>
                    <a:cubicBezTo>
                      <a:pt x="298" y="1442"/>
                      <a:pt x="271" y="1492"/>
                      <a:pt x="241" y="1543"/>
                    </a:cubicBezTo>
                    <a:cubicBezTo>
                      <a:pt x="208" y="1606"/>
                      <a:pt x="178" y="1669"/>
                      <a:pt x="151" y="1737"/>
                    </a:cubicBezTo>
                    <a:cubicBezTo>
                      <a:pt x="127" y="1790"/>
                      <a:pt x="107" y="1844"/>
                      <a:pt x="90" y="1897"/>
                    </a:cubicBezTo>
                    <a:cubicBezTo>
                      <a:pt x="84" y="1921"/>
                      <a:pt x="81" y="1944"/>
                      <a:pt x="74" y="1967"/>
                    </a:cubicBezTo>
                    <a:cubicBezTo>
                      <a:pt x="67" y="2007"/>
                      <a:pt x="58" y="2051"/>
                      <a:pt x="50" y="2091"/>
                    </a:cubicBezTo>
                    <a:cubicBezTo>
                      <a:pt x="30" y="2211"/>
                      <a:pt x="14" y="2332"/>
                      <a:pt x="4" y="2455"/>
                    </a:cubicBezTo>
                    <a:cubicBezTo>
                      <a:pt x="4" y="2482"/>
                      <a:pt x="1" y="2506"/>
                      <a:pt x="1" y="2532"/>
                    </a:cubicBezTo>
                    <a:cubicBezTo>
                      <a:pt x="1" y="2576"/>
                      <a:pt x="4" y="2620"/>
                      <a:pt x="7" y="2663"/>
                    </a:cubicBezTo>
                    <a:cubicBezTo>
                      <a:pt x="10" y="2713"/>
                      <a:pt x="27" y="2760"/>
                      <a:pt x="41" y="2807"/>
                    </a:cubicBezTo>
                    <a:cubicBezTo>
                      <a:pt x="61" y="2870"/>
                      <a:pt x="78" y="2934"/>
                      <a:pt x="104" y="2997"/>
                    </a:cubicBezTo>
                    <a:cubicBezTo>
                      <a:pt x="127" y="3048"/>
                      <a:pt x="147" y="3101"/>
                      <a:pt x="175" y="3148"/>
                    </a:cubicBezTo>
                    <a:cubicBezTo>
                      <a:pt x="204" y="3202"/>
                      <a:pt x="235" y="3255"/>
                      <a:pt x="265" y="3308"/>
                    </a:cubicBezTo>
                    <a:cubicBezTo>
                      <a:pt x="295" y="3365"/>
                      <a:pt x="335" y="3422"/>
                      <a:pt x="371" y="3475"/>
                    </a:cubicBezTo>
                    <a:cubicBezTo>
                      <a:pt x="391" y="3503"/>
                      <a:pt x="408" y="3526"/>
                      <a:pt x="428" y="3552"/>
                    </a:cubicBezTo>
                    <a:cubicBezTo>
                      <a:pt x="448" y="3576"/>
                      <a:pt x="469" y="3596"/>
                      <a:pt x="489" y="3619"/>
                    </a:cubicBezTo>
                    <a:cubicBezTo>
                      <a:pt x="529" y="3663"/>
                      <a:pt x="572" y="3703"/>
                      <a:pt x="616" y="3739"/>
                    </a:cubicBezTo>
                    <a:cubicBezTo>
                      <a:pt x="663" y="3784"/>
                      <a:pt x="713" y="3827"/>
                      <a:pt x="763" y="3864"/>
                    </a:cubicBezTo>
                    <a:cubicBezTo>
                      <a:pt x="813" y="3897"/>
                      <a:pt x="867" y="3934"/>
                      <a:pt x="917" y="3967"/>
                    </a:cubicBezTo>
                    <a:cubicBezTo>
                      <a:pt x="1010" y="4028"/>
                      <a:pt x="1101" y="4081"/>
                      <a:pt x="1198" y="4134"/>
                    </a:cubicBezTo>
                    <a:cubicBezTo>
                      <a:pt x="1245" y="4158"/>
                      <a:pt x="1294" y="4185"/>
                      <a:pt x="1342" y="4211"/>
                    </a:cubicBezTo>
                    <a:cubicBezTo>
                      <a:pt x="1365" y="4225"/>
                      <a:pt x="1388" y="4238"/>
                      <a:pt x="1412" y="4248"/>
                    </a:cubicBezTo>
                    <a:cubicBezTo>
                      <a:pt x="1445" y="4265"/>
                      <a:pt x="1475" y="4281"/>
                      <a:pt x="1509" y="4295"/>
                    </a:cubicBezTo>
                    <a:cubicBezTo>
                      <a:pt x="1626" y="4345"/>
                      <a:pt x="1740" y="4389"/>
                      <a:pt x="1860" y="4429"/>
                    </a:cubicBezTo>
                    <a:cubicBezTo>
                      <a:pt x="1974" y="4466"/>
                      <a:pt x="2087" y="4499"/>
                      <a:pt x="2208" y="4522"/>
                    </a:cubicBezTo>
                    <a:cubicBezTo>
                      <a:pt x="2325" y="4542"/>
                      <a:pt x="2442" y="4559"/>
                      <a:pt x="2559" y="4562"/>
                    </a:cubicBezTo>
                    <a:cubicBezTo>
                      <a:pt x="2589" y="4564"/>
                      <a:pt x="2620" y="4565"/>
                      <a:pt x="2651" y="4565"/>
                    </a:cubicBezTo>
                    <a:cubicBezTo>
                      <a:pt x="2682" y="4565"/>
                      <a:pt x="2713" y="4564"/>
                      <a:pt x="2743" y="4562"/>
                    </a:cubicBezTo>
                    <a:cubicBezTo>
                      <a:pt x="2830" y="4562"/>
                      <a:pt x="2917" y="4549"/>
                      <a:pt x="3000" y="4532"/>
                    </a:cubicBezTo>
                    <a:cubicBezTo>
                      <a:pt x="3117" y="4506"/>
                      <a:pt x="3235" y="4482"/>
                      <a:pt x="3352" y="4455"/>
                    </a:cubicBezTo>
                    <a:cubicBezTo>
                      <a:pt x="3405" y="4446"/>
                      <a:pt x="3458" y="4435"/>
                      <a:pt x="3509" y="4418"/>
                    </a:cubicBezTo>
                    <a:cubicBezTo>
                      <a:pt x="3576" y="4395"/>
                      <a:pt x="3636" y="4372"/>
                      <a:pt x="3699" y="4341"/>
                    </a:cubicBezTo>
                    <a:cubicBezTo>
                      <a:pt x="3803" y="4298"/>
                      <a:pt x="3903" y="4245"/>
                      <a:pt x="4000" y="4185"/>
                    </a:cubicBezTo>
                    <a:cubicBezTo>
                      <a:pt x="4108" y="4121"/>
                      <a:pt x="4208" y="4044"/>
                      <a:pt x="4304" y="3960"/>
                    </a:cubicBezTo>
                    <a:cubicBezTo>
                      <a:pt x="4341" y="3924"/>
                      <a:pt x="4382" y="3887"/>
                      <a:pt x="4415" y="3847"/>
                    </a:cubicBezTo>
                    <a:cubicBezTo>
                      <a:pt x="4442" y="3820"/>
                      <a:pt x="4462" y="3793"/>
                      <a:pt x="4485" y="3767"/>
                    </a:cubicBezTo>
                    <a:cubicBezTo>
                      <a:pt x="4502" y="3747"/>
                      <a:pt x="4519" y="3727"/>
                      <a:pt x="4536" y="3703"/>
                    </a:cubicBezTo>
                    <a:cubicBezTo>
                      <a:pt x="4602" y="3603"/>
                      <a:pt x="4666" y="3503"/>
                      <a:pt x="4713" y="3392"/>
                    </a:cubicBezTo>
                    <a:cubicBezTo>
                      <a:pt x="4756" y="3282"/>
                      <a:pt x="4800" y="3168"/>
                      <a:pt x="4830" y="3051"/>
                    </a:cubicBezTo>
                    <a:cubicBezTo>
                      <a:pt x="4843" y="2994"/>
                      <a:pt x="4860" y="2937"/>
                      <a:pt x="4870" y="2877"/>
                    </a:cubicBezTo>
                    <a:cubicBezTo>
                      <a:pt x="4883" y="2827"/>
                      <a:pt x="4894" y="2776"/>
                      <a:pt x="4894" y="2726"/>
                    </a:cubicBezTo>
                    <a:lnTo>
                      <a:pt x="4894" y="2629"/>
                    </a:lnTo>
                    <a:cubicBezTo>
                      <a:pt x="4890" y="2572"/>
                      <a:pt x="4886" y="2519"/>
                      <a:pt x="4883" y="2462"/>
                    </a:cubicBezTo>
                    <a:cubicBezTo>
                      <a:pt x="4880" y="2435"/>
                      <a:pt x="4880" y="2405"/>
                      <a:pt x="4877" y="2379"/>
                    </a:cubicBezTo>
                    <a:cubicBezTo>
                      <a:pt x="4877" y="2342"/>
                      <a:pt x="4874" y="2305"/>
                      <a:pt x="4870" y="2271"/>
                    </a:cubicBezTo>
                    <a:cubicBezTo>
                      <a:pt x="4863" y="2211"/>
                      <a:pt x="4850" y="2151"/>
                      <a:pt x="4837" y="2091"/>
                    </a:cubicBezTo>
                    <a:cubicBezTo>
                      <a:pt x="4823" y="2031"/>
                      <a:pt x="4806" y="1967"/>
                      <a:pt x="4783" y="1907"/>
                    </a:cubicBezTo>
                    <a:cubicBezTo>
                      <a:pt x="4739" y="1803"/>
                      <a:pt x="4662" y="1720"/>
                      <a:pt x="4593" y="1632"/>
                    </a:cubicBezTo>
                    <a:cubicBezTo>
                      <a:pt x="4522" y="1549"/>
                      <a:pt x="4452" y="1469"/>
                      <a:pt x="4361" y="1409"/>
                    </a:cubicBezTo>
                    <a:cubicBezTo>
                      <a:pt x="4315" y="1379"/>
                      <a:pt x="4261" y="1356"/>
                      <a:pt x="4211" y="1331"/>
                    </a:cubicBezTo>
                    <a:cubicBezTo>
                      <a:pt x="4164" y="1308"/>
                      <a:pt x="4114" y="1288"/>
                      <a:pt x="4064" y="1268"/>
                    </a:cubicBezTo>
                    <a:cubicBezTo>
                      <a:pt x="4017" y="1248"/>
                      <a:pt x="3967" y="1228"/>
                      <a:pt x="3914" y="1215"/>
                    </a:cubicBezTo>
                    <a:cubicBezTo>
                      <a:pt x="3863" y="1198"/>
                      <a:pt x="3810" y="1181"/>
                      <a:pt x="3756" y="1171"/>
                    </a:cubicBezTo>
                    <a:cubicBezTo>
                      <a:pt x="3653" y="1151"/>
                      <a:pt x="3546" y="1141"/>
                      <a:pt x="3442" y="1135"/>
                    </a:cubicBezTo>
                    <a:cubicBezTo>
                      <a:pt x="3411" y="1135"/>
                      <a:pt x="3381" y="1133"/>
                      <a:pt x="3351" y="1133"/>
                    </a:cubicBezTo>
                    <a:cubicBezTo>
                      <a:pt x="3336" y="1133"/>
                      <a:pt x="3321" y="1133"/>
                      <a:pt x="3305" y="1135"/>
                    </a:cubicBezTo>
                    <a:cubicBezTo>
                      <a:pt x="3251" y="1135"/>
                      <a:pt x="3198" y="1141"/>
                      <a:pt x="3148" y="1151"/>
                    </a:cubicBezTo>
                    <a:cubicBezTo>
                      <a:pt x="3161" y="1135"/>
                      <a:pt x="3174" y="1121"/>
                      <a:pt x="3191" y="1104"/>
                    </a:cubicBezTo>
                    <a:cubicBezTo>
                      <a:pt x="3231" y="1061"/>
                      <a:pt x="3271" y="1014"/>
                      <a:pt x="3312" y="964"/>
                    </a:cubicBezTo>
                    <a:cubicBezTo>
                      <a:pt x="3341" y="927"/>
                      <a:pt x="3369" y="887"/>
                      <a:pt x="3395" y="847"/>
                    </a:cubicBezTo>
                    <a:cubicBezTo>
                      <a:pt x="3446" y="770"/>
                      <a:pt x="3482" y="683"/>
                      <a:pt x="3522" y="603"/>
                    </a:cubicBezTo>
                    <a:cubicBezTo>
                      <a:pt x="3546" y="553"/>
                      <a:pt x="3572" y="502"/>
                      <a:pt x="3589" y="449"/>
                    </a:cubicBezTo>
                    <a:cubicBezTo>
                      <a:pt x="3599" y="425"/>
                      <a:pt x="3606" y="399"/>
                      <a:pt x="3613" y="375"/>
                    </a:cubicBezTo>
                    <a:cubicBezTo>
                      <a:pt x="3622" y="339"/>
                      <a:pt x="3633" y="298"/>
                      <a:pt x="3633" y="258"/>
                    </a:cubicBezTo>
                    <a:cubicBezTo>
                      <a:pt x="3633" y="228"/>
                      <a:pt x="3629" y="198"/>
                      <a:pt x="3626" y="172"/>
                    </a:cubicBezTo>
                    <a:cubicBezTo>
                      <a:pt x="3622" y="152"/>
                      <a:pt x="3616" y="135"/>
                      <a:pt x="3609" y="118"/>
                    </a:cubicBezTo>
                    <a:cubicBezTo>
                      <a:pt x="3606" y="111"/>
                      <a:pt x="3602" y="104"/>
                      <a:pt x="3596" y="95"/>
                    </a:cubicBezTo>
                    <a:cubicBezTo>
                      <a:pt x="3589" y="84"/>
                      <a:pt x="3582" y="74"/>
                      <a:pt x="3572" y="64"/>
                    </a:cubicBezTo>
                    <a:cubicBezTo>
                      <a:pt x="3562" y="54"/>
                      <a:pt x="3552" y="47"/>
                      <a:pt x="3542" y="38"/>
                    </a:cubicBezTo>
                    <a:cubicBezTo>
                      <a:pt x="3532" y="31"/>
                      <a:pt x="3509" y="17"/>
                      <a:pt x="3499" y="14"/>
                    </a:cubicBezTo>
                    <a:cubicBezTo>
                      <a:pt x="3482" y="11"/>
                      <a:pt x="3469" y="7"/>
                      <a:pt x="3449" y="4"/>
                    </a:cubicBezTo>
                    <a:cubicBezTo>
                      <a:pt x="3438" y="1"/>
                      <a:pt x="3426" y="1"/>
                      <a:pt x="3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224910" y="3655985"/>
                <a:ext cx="4855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8" extrusionOk="0">
                    <a:moveTo>
                      <a:pt x="135" y="1"/>
                    </a:moveTo>
                    <a:cubicBezTo>
                      <a:pt x="61" y="1"/>
                      <a:pt x="1" y="70"/>
                      <a:pt x="4" y="144"/>
                    </a:cubicBezTo>
                    <a:cubicBezTo>
                      <a:pt x="4" y="181"/>
                      <a:pt x="21" y="214"/>
                      <a:pt x="48" y="241"/>
                    </a:cubicBezTo>
                    <a:cubicBezTo>
                      <a:pt x="75" y="268"/>
                      <a:pt x="112" y="277"/>
                      <a:pt x="148" y="277"/>
                    </a:cubicBezTo>
                    <a:cubicBezTo>
                      <a:pt x="225" y="277"/>
                      <a:pt x="285" y="204"/>
                      <a:pt x="282" y="131"/>
                    </a:cubicBezTo>
                    <a:cubicBezTo>
                      <a:pt x="279" y="97"/>
                      <a:pt x="265" y="61"/>
                      <a:pt x="238" y="37"/>
                    </a:cubicBezTo>
                    <a:cubicBezTo>
                      <a:pt x="209" y="10"/>
                      <a:pt x="17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3485408" y="3702666"/>
                <a:ext cx="50771" cy="492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89" extrusionOk="0">
                    <a:moveTo>
                      <a:pt x="141" y="0"/>
                    </a:moveTo>
                    <a:cubicBezTo>
                      <a:pt x="64" y="0"/>
                      <a:pt x="0" y="74"/>
                      <a:pt x="4" y="151"/>
                    </a:cubicBezTo>
                    <a:cubicBezTo>
                      <a:pt x="7" y="188"/>
                      <a:pt x="24" y="224"/>
                      <a:pt x="51" y="251"/>
                    </a:cubicBezTo>
                    <a:cubicBezTo>
                      <a:pt x="80" y="278"/>
                      <a:pt x="117" y="288"/>
                      <a:pt x="154" y="288"/>
                    </a:cubicBezTo>
                    <a:cubicBezTo>
                      <a:pt x="234" y="288"/>
                      <a:pt x="298" y="215"/>
                      <a:pt x="291" y="137"/>
                    </a:cubicBezTo>
                    <a:cubicBezTo>
                      <a:pt x="291" y="101"/>
                      <a:pt x="275" y="64"/>
                      <a:pt x="248" y="37"/>
                    </a:cubicBezTo>
                    <a:cubicBezTo>
                      <a:pt x="218" y="11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333266" y="3668933"/>
                <a:ext cx="77008" cy="454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67" extrusionOk="0">
                    <a:moveTo>
                      <a:pt x="70" y="1"/>
                    </a:moveTo>
                    <a:cubicBezTo>
                      <a:pt x="50" y="1"/>
                      <a:pt x="34" y="11"/>
                      <a:pt x="21" y="25"/>
                    </a:cubicBezTo>
                    <a:cubicBezTo>
                      <a:pt x="7" y="38"/>
                      <a:pt x="0" y="58"/>
                      <a:pt x="0" y="78"/>
                    </a:cubicBezTo>
                    <a:cubicBezTo>
                      <a:pt x="0" y="95"/>
                      <a:pt x="7" y="118"/>
                      <a:pt x="24" y="128"/>
                    </a:cubicBezTo>
                    <a:cubicBezTo>
                      <a:pt x="47" y="148"/>
                      <a:pt x="74" y="169"/>
                      <a:pt x="101" y="185"/>
                    </a:cubicBezTo>
                    <a:cubicBezTo>
                      <a:pt x="138" y="215"/>
                      <a:pt x="175" y="242"/>
                      <a:pt x="218" y="258"/>
                    </a:cubicBezTo>
                    <a:cubicBezTo>
                      <a:pt x="231" y="264"/>
                      <a:pt x="246" y="266"/>
                      <a:pt x="261" y="266"/>
                    </a:cubicBezTo>
                    <a:cubicBezTo>
                      <a:pt x="276" y="266"/>
                      <a:pt x="291" y="264"/>
                      <a:pt x="305" y="258"/>
                    </a:cubicBezTo>
                    <a:cubicBezTo>
                      <a:pt x="328" y="252"/>
                      <a:pt x="348" y="238"/>
                      <a:pt x="365" y="226"/>
                    </a:cubicBezTo>
                    <a:cubicBezTo>
                      <a:pt x="391" y="205"/>
                      <a:pt x="415" y="181"/>
                      <a:pt x="432" y="158"/>
                    </a:cubicBezTo>
                    <a:cubicBezTo>
                      <a:pt x="439" y="152"/>
                      <a:pt x="445" y="141"/>
                      <a:pt x="448" y="132"/>
                    </a:cubicBezTo>
                    <a:cubicBezTo>
                      <a:pt x="452" y="115"/>
                      <a:pt x="448" y="98"/>
                      <a:pt x="439" y="85"/>
                    </a:cubicBezTo>
                    <a:cubicBezTo>
                      <a:pt x="432" y="71"/>
                      <a:pt x="415" y="61"/>
                      <a:pt x="402" y="58"/>
                    </a:cubicBezTo>
                    <a:cubicBezTo>
                      <a:pt x="397" y="57"/>
                      <a:pt x="391" y="56"/>
                      <a:pt x="385" y="56"/>
                    </a:cubicBezTo>
                    <a:cubicBezTo>
                      <a:pt x="373" y="56"/>
                      <a:pt x="361" y="58"/>
                      <a:pt x="355" y="65"/>
                    </a:cubicBezTo>
                    <a:cubicBezTo>
                      <a:pt x="342" y="75"/>
                      <a:pt x="328" y="85"/>
                      <a:pt x="311" y="95"/>
                    </a:cubicBezTo>
                    <a:cubicBezTo>
                      <a:pt x="301" y="105"/>
                      <a:pt x="288" y="115"/>
                      <a:pt x="275" y="121"/>
                    </a:cubicBezTo>
                    <a:lnTo>
                      <a:pt x="268" y="125"/>
                    </a:lnTo>
                    <a:lnTo>
                      <a:pt x="265" y="125"/>
                    </a:lnTo>
                    <a:cubicBezTo>
                      <a:pt x="251" y="118"/>
                      <a:pt x="241" y="108"/>
                      <a:pt x="228" y="101"/>
                    </a:cubicBezTo>
                    <a:cubicBezTo>
                      <a:pt x="195" y="75"/>
                      <a:pt x="158" y="48"/>
                      <a:pt x="124" y="21"/>
                    </a:cubicBezTo>
                    <a:cubicBezTo>
                      <a:pt x="107" y="8"/>
                      <a:pt x="9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3" name="Google Shape;1023;p28"/>
            <p:cNvGrpSpPr/>
            <p:nvPr/>
          </p:nvGrpSpPr>
          <p:grpSpPr>
            <a:xfrm>
              <a:off x="432791" y="787894"/>
              <a:ext cx="752061" cy="859952"/>
              <a:chOff x="7815028" y="1409944"/>
              <a:chExt cx="752061" cy="859952"/>
            </a:xfrm>
          </p:grpSpPr>
          <p:sp>
            <p:nvSpPr>
              <p:cNvPr id="1024" name="Google Shape;1024;p28"/>
              <p:cNvSpPr/>
              <p:nvPr/>
            </p:nvSpPr>
            <p:spPr>
              <a:xfrm>
                <a:off x="7852671" y="1571682"/>
                <a:ext cx="237470" cy="68430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9545" extrusionOk="0">
                    <a:moveTo>
                      <a:pt x="536" y="0"/>
                    </a:moveTo>
                    <a:cubicBezTo>
                      <a:pt x="520" y="0"/>
                      <a:pt x="503" y="2"/>
                      <a:pt x="489" y="6"/>
                    </a:cubicBezTo>
                    <a:lnTo>
                      <a:pt x="469" y="16"/>
                    </a:lnTo>
                    <a:cubicBezTo>
                      <a:pt x="395" y="63"/>
                      <a:pt x="322" y="106"/>
                      <a:pt x="242" y="140"/>
                    </a:cubicBezTo>
                    <a:cubicBezTo>
                      <a:pt x="218" y="147"/>
                      <a:pt x="198" y="153"/>
                      <a:pt x="178" y="163"/>
                    </a:cubicBezTo>
                    <a:cubicBezTo>
                      <a:pt x="131" y="180"/>
                      <a:pt x="101" y="210"/>
                      <a:pt x="71" y="244"/>
                    </a:cubicBezTo>
                    <a:cubicBezTo>
                      <a:pt x="54" y="267"/>
                      <a:pt x="41" y="293"/>
                      <a:pt x="30" y="321"/>
                    </a:cubicBezTo>
                    <a:cubicBezTo>
                      <a:pt x="18" y="347"/>
                      <a:pt x="10" y="387"/>
                      <a:pt x="4" y="414"/>
                    </a:cubicBezTo>
                    <a:cubicBezTo>
                      <a:pt x="1" y="451"/>
                      <a:pt x="1" y="484"/>
                      <a:pt x="4" y="521"/>
                    </a:cubicBezTo>
                    <a:lnTo>
                      <a:pt x="4" y="568"/>
                    </a:lnTo>
                    <a:cubicBezTo>
                      <a:pt x="7" y="685"/>
                      <a:pt x="10" y="806"/>
                      <a:pt x="27" y="923"/>
                    </a:cubicBezTo>
                    <a:cubicBezTo>
                      <a:pt x="44" y="1043"/>
                      <a:pt x="74" y="1164"/>
                      <a:pt x="94" y="1287"/>
                    </a:cubicBezTo>
                    <a:cubicBezTo>
                      <a:pt x="131" y="1521"/>
                      <a:pt x="174" y="1752"/>
                      <a:pt x="238" y="1979"/>
                    </a:cubicBezTo>
                    <a:cubicBezTo>
                      <a:pt x="271" y="2099"/>
                      <a:pt x="308" y="2217"/>
                      <a:pt x="342" y="2337"/>
                    </a:cubicBezTo>
                    <a:cubicBezTo>
                      <a:pt x="368" y="2448"/>
                      <a:pt x="395" y="2561"/>
                      <a:pt x="429" y="2672"/>
                    </a:cubicBezTo>
                    <a:cubicBezTo>
                      <a:pt x="466" y="2795"/>
                      <a:pt x="502" y="2916"/>
                      <a:pt x="535" y="3043"/>
                    </a:cubicBezTo>
                    <a:cubicBezTo>
                      <a:pt x="566" y="3160"/>
                      <a:pt x="589" y="3277"/>
                      <a:pt x="623" y="3394"/>
                    </a:cubicBezTo>
                    <a:cubicBezTo>
                      <a:pt x="660" y="3515"/>
                      <a:pt x="696" y="3635"/>
                      <a:pt x="726" y="3755"/>
                    </a:cubicBezTo>
                    <a:cubicBezTo>
                      <a:pt x="756" y="3879"/>
                      <a:pt x="776" y="3999"/>
                      <a:pt x="803" y="4123"/>
                    </a:cubicBezTo>
                    <a:cubicBezTo>
                      <a:pt x="853" y="4367"/>
                      <a:pt x="917" y="4611"/>
                      <a:pt x="987" y="4852"/>
                    </a:cubicBezTo>
                    <a:cubicBezTo>
                      <a:pt x="1017" y="4946"/>
                      <a:pt x="1044" y="5040"/>
                      <a:pt x="1074" y="5137"/>
                    </a:cubicBezTo>
                    <a:cubicBezTo>
                      <a:pt x="1111" y="5267"/>
                      <a:pt x="1145" y="5398"/>
                      <a:pt x="1188" y="5524"/>
                    </a:cubicBezTo>
                    <a:cubicBezTo>
                      <a:pt x="1245" y="5699"/>
                      <a:pt x="1302" y="5872"/>
                      <a:pt x="1355" y="6046"/>
                    </a:cubicBezTo>
                    <a:cubicBezTo>
                      <a:pt x="1422" y="6284"/>
                      <a:pt x="1492" y="6517"/>
                      <a:pt x="1552" y="6755"/>
                    </a:cubicBezTo>
                    <a:cubicBezTo>
                      <a:pt x="1616" y="6992"/>
                      <a:pt x="1676" y="7227"/>
                      <a:pt x="1736" y="7464"/>
                    </a:cubicBezTo>
                    <a:cubicBezTo>
                      <a:pt x="1767" y="7588"/>
                      <a:pt x="1800" y="7712"/>
                      <a:pt x="1827" y="7835"/>
                    </a:cubicBezTo>
                    <a:cubicBezTo>
                      <a:pt x="1840" y="7892"/>
                      <a:pt x="1850" y="7949"/>
                      <a:pt x="1864" y="8006"/>
                    </a:cubicBezTo>
                    <a:cubicBezTo>
                      <a:pt x="1884" y="8099"/>
                      <a:pt x="1914" y="8187"/>
                      <a:pt x="1944" y="8277"/>
                    </a:cubicBezTo>
                    <a:cubicBezTo>
                      <a:pt x="1977" y="8388"/>
                      <a:pt x="2020" y="8497"/>
                      <a:pt x="2064" y="8608"/>
                    </a:cubicBezTo>
                    <a:cubicBezTo>
                      <a:pt x="2085" y="8664"/>
                      <a:pt x="2111" y="8718"/>
                      <a:pt x="2141" y="8772"/>
                    </a:cubicBezTo>
                    <a:cubicBezTo>
                      <a:pt x="2178" y="8845"/>
                      <a:pt x="2228" y="8919"/>
                      <a:pt x="2281" y="8982"/>
                    </a:cubicBezTo>
                    <a:cubicBezTo>
                      <a:pt x="2349" y="9063"/>
                      <a:pt x="2426" y="9130"/>
                      <a:pt x="2486" y="9210"/>
                    </a:cubicBezTo>
                    <a:cubicBezTo>
                      <a:pt x="2516" y="9260"/>
                      <a:pt x="2542" y="9311"/>
                      <a:pt x="2576" y="9357"/>
                    </a:cubicBezTo>
                    <a:cubicBezTo>
                      <a:pt x="2626" y="9427"/>
                      <a:pt x="2693" y="9481"/>
                      <a:pt x="2773" y="9518"/>
                    </a:cubicBezTo>
                    <a:cubicBezTo>
                      <a:pt x="2815" y="9535"/>
                      <a:pt x="2864" y="9545"/>
                      <a:pt x="2912" y="9545"/>
                    </a:cubicBezTo>
                    <a:cubicBezTo>
                      <a:pt x="2930" y="9545"/>
                      <a:pt x="2947" y="9544"/>
                      <a:pt x="2963" y="9541"/>
                    </a:cubicBezTo>
                    <a:cubicBezTo>
                      <a:pt x="2997" y="9538"/>
                      <a:pt x="3044" y="9524"/>
                      <a:pt x="3071" y="9511"/>
                    </a:cubicBezTo>
                    <a:cubicBezTo>
                      <a:pt x="3101" y="9498"/>
                      <a:pt x="3124" y="9478"/>
                      <a:pt x="3151" y="9461"/>
                    </a:cubicBezTo>
                    <a:lnTo>
                      <a:pt x="3171" y="9444"/>
                    </a:lnTo>
                    <a:cubicBezTo>
                      <a:pt x="3198" y="9421"/>
                      <a:pt x="3224" y="9391"/>
                      <a:pt x="3244" y="9360"/>
                    </a:cubicBezTo>
                    <a:cubicBezTo>
                      <a:pt x="3284" y="9311"/>
                      <a:pt x="3298" y="9246"/>
                      <a:pt x="3309" y="9183"/>
                    </a:cubicBezTo>
                    <a:cubicBezTo>
                      <a:pt x="3312" y="9173"/>
                      <a:pt x="3312" y="9160"/>
                      <a:pt x="3312" y="9146"/>
                    </a:cubicBezTo>
                    <a:cubicBezTo>
                      <a:pt x="3312" y="9130"/>
                      <a:pt x="3312" y="9116"/>
                      <a:pt x="3309" y="9099"/>
                    </a:cubicBezTo>
                    <a:cubicBezTo>
                      <a:pt x="3301" y="9076"/>
                      <a:pt x="3295" y="9056"/>
                      <a:pt x="3289" y="9033"/>
                    </a:cubicBezTo>
                    <a:cubicBezTo>
                      <a:pt x="3284" y="9026"/>
                      <a:pt x="3284" y="9016"/>
                      <a:pt x="3281" y="9010"/>
                    </a:cubicBezTo>
                    <a:cubicBezTo>
                      <a:pt x="3275" y="8990"/>
                      <a:pt x="3272" y="8973"/>
                      <a:pt x="3272" y="8956"/>
                    </a:cubicBezTo>
                    <a:lnTo>
                      <a:pt x="3268" y="8936"/>
                    </a:lnTo>
                    <a:lnTo>
                      <a:pt x="3268" y="8925"/>
                    </a:lnTo>
                    <a:cubicBezTo>
                      <a:pt x="3264" y="8909"/>
                      <a:pt x="3261" y="8892"/>
                      <a:pt x="3258" y="8876"/>
                    </a:cubicBezTo>
                    <a:cubicBezTo>
                      <a:pt x="3241" y="8829"/>
                      <a:pt x="3224" y="8785"/>
                      <a:pt x="3208" y="8741"/>
                    </a:cubicBezTo>
                    <a:cubicBezTo>
                      <a:pt x="3215" y="8735"/>
                      <a:pt x="3224" y="8729"/>
                      <a:pt x="3232" y="8718"/>
                    </a:cubicBezTo>
                    <a:cubicBezTo>
                      <a:pt x="3224" y="8692"/>
                      <a:pt x="3218" y="8664"/>
                      <a:pt x="3211" y="8638"/>
                    </a:cubicBezTo>
                    <a:cubicBezTo>
                      <a:pt x="3204" y="8611"/>
                      <a:pt x="3198" y="8581"/>
                      <a:pt x="3191" y="8554"/>
                    </a:cubicBezTo>
                    <a:cubicBezTo>
                      <a:pt x="3168" y="8468"/>
                      <a:pt x="3144" y="8377"/>
                      <a:pt x="3128" y="8287"/>
                    </a:cubicBezTo>
                    <a:cubicBezTo>
                      <a:pt x="3108" y="8193"/>
                      <a:pt x="3081" y="8076"/>
                      <a:pt x="3054" y="7959"/>
                    </a:cubicBezTo>
                    <a:lnTo>
                      <a:pt x="2994" y="7688"/>
                    </a:lnTo>
                    <a:cubicBezTo>
                      <a:pt x="2977" y="7605"/>
                      <a:pt x="2957" y="7514"/>
                      <a:pt x="2937" y="7428"/>
                    </a:cubicBezTo>
                    <a:cubicBezTo>
                      <a:pt x="2920" y="7377"/>
                      <a:pt x="2903" y="7327"/>
                      <a:pt x="2887" y="7277"/>
                    </a:cubicBezTo>
                    <a:cubicBezTo>
                      <a:pt x="2820" y="7039"/>
                      <a:pt x="2753" y="6802"/>
                      <a:pt x="2690" y="6565"/>
                    </a:cubicBezTo>
                    <a:cubicBezTo>
                      <a:pt x="2616" y="6297"/>
                      <a:pt x="2536" y="6033"/>
                      <a:pt x="2449" y="5772"/>
                    </a:cubicBezTo>
                    <a:cubicBezTo>
                      <a:pt x="2372" y="5541"/>
                      <a:pt x="2301" y="5307"/>
                      <a:pt x="2228" y="5077"/>
                    </a:cubicBezTo>
                    <a:cubicBezTo>
                      <a:pt x="2185" y="4946"/>
                      <a:pt x="2145" y="4819"/>
                      <a:pt x="2097" y="4691"/>
                    </a:cubicBezTo>
                    <a:cubicBezTo>
                      <a:pt x="2054" y="4564"/>
                      <a:pt x="2007" y="4434"/>
                      <a:pt x="1960" y="4307"/>
                    </a:cubicBezTo>
                    <a:cubicBezTo>
                      <a:pt x="1917" y="4197"/>
                      <a:pt x="1880" y="4086"/>
                      <a:pt x="1840" y="3976"/>
                    </a:cubicBezTo>
                    <a:cubicBezTo>
                      <a:pt x="1810" y="3896"/>
                      <a:pt x="1787" y="3812"/>
                      <a:pt x="1763" y="3732"/>
                    </a:cubicBezTo>
                    <a:cubicBezTo>
                      <a:pt x="1713" y="3551"/>
                      <a:pt x="1666" y="3371"/>
                      <a:pt x="1616" y="3190"/>
                    </a:cubicBezTo>
                    <a:cubicBezTo>
                      <a:pt x="1599" y="3140"/>
                      <a:pt x="1579" y="3086"/>
                      <a:pt x="1559" y="3030"/>
                    </a:cubicBezTo>
                    <a:cubicBezTo>
                      <a:pt x="1532" y="2959"/>
                      <a:pt x="1509" y="2885"/>
                      <a:pt x="1486" y="2815"/>
                    </a:cubicBezTo>
                    <a:cubicBezTo>
                      <a:pt x="1472" y="2775"/>
                      <a:pt x="1458" y="2738"/>
                      <a:pt x="1446" y="2701"/>
                    </a:cubicBezTo>
                    <a:cubicBezTo>
                      <a:pt x="1432" y="2658"/>
                      <a:pt x="1418" y="2618"/>
                      <a:pt x="1402" y="2578"/>
                    </a:cubicBezTo>
                    <a:lnTo>
                      <a:pt x="1389" y="2538"/>
                    </a:lnTo>
                    <a:cubicBezTo>
                      <a:pt x="1362" y="2461"/>
                      <a:pt x="1335" y="2380"/>
                      <a:pt x="1315" y="2314"/>
                    </a:cubicBezTo>
                    <a:cubicBezTo>
                      <a:pt x="1278" y="2193"/>
                      <a:pt x="1245" y="2070"/>
                      <a:pt x="1214" y="1949"/>
                    </a:cubicBezTo>
                    <a:cubicBezTo>
                      <a:pt x="1188" y="1849"/>
                      <a:pt x="1157" y="1741"/>
                      <a:pt x="1128" y="1638"/>
                    </a:cubicBezTo>
                    <a:cubicBezTo>
                      <a:pt x="1114" y="1595"/>
                      <a:pt x="1101" y="1551"/>
                      <a:pt x="1091" y="1508"/>
                    </a:cubicBezTo>
                    <a:cubicBezTo>
                      <a:pt x="1077" y="1471"/>
                      <a:pt x="1068" y="1437"/>
                      <a:pt x="1057" y="1400"/>
                    </a:cubicBezTo>
                    <a:cubicBezTo>
                      <a:pt x="1024" y="1294"/>
                      <a:pt x="984" y="1187"/>
                      <a:pt x="944" y="1083"/>
                    </a:cubicBezTo>
                    <a:cubicBezTo>
                      <a:pt x="913" y="996"/>
                      <a:pt x="881" y="906"/>
                      <a:pt x="850" y="818"/>
                    </a:cubicBezTo>
                    <a:cubicBezTo>
                      <a:pt x="840" y="785"/>
                      <a:pt x="827" y="755"/>
                      <a:pt x="816" y="725"/>
                    </a:cubicBezTo>
                    <a:cubicBezTo>
                      <a:pt x="787" y="642"/>
                      <a:pt x="756" y="554"/>
                      <a:pt x="733" y="464"/>
                    </a:cubicBezTo>
                    <a:cubicBezTo>
                      <a:pt x="723" y="434"/>
                      <a:pt x="716" y="401"/>
                      <a:pt x="706" y="367"/>
                    </a:cubicBezTo>
                    <a:cubicBezTo>
                      <a:pt x="696" y="347"/>
                      <a:pt x="683" y="330"/>
                      <a:pt x="673" y="317"/>
                    </a:cubicBezTo>
                    <a:lnTo>
                      <a:pt x="689" y="297"/>
                    </a:lnTo>
                    <a:cubicBezTo>
                      <a:pt x="680" y="250"/>
                      <a:pt x="669" y="207"/>
                      <a:pt x="660" y="160"/>
                    </a:cubicBezTo>
                    <a:cubicBezTo>
                      <a:pt x="653" y="123"/>
                      <a:pt x="656" y="86"/>
                      <a:pt x="673" y="53"/>
                    </a:cubicBezTo>
                    <a:cubicBezTo>
                      <a:pt x="656" y="36"/>
                      <a:pt x="632" y="20"/>
                      <a:pt x="609" y="13"/>
                    </a:cubicBezTo>
                    <a:cubicBezTo>
                      <a:pt x="589" y="5"/>
                      <a:pt x="562" y="0"/>
                      <a:pt x="536" y="0"/>
                    </a:cubicBezTo>
                    <a:close/>
                  </a:path>
                </a:pathLst>
              </a:custGeom>
              <a:solidFill>
                <a:srgbClr val="FFF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7898702" y="1420124"/>
                <a:ext cx="662365" cy="826686"/>
              </a:xfrm>
              <a:custGeom>
                <a:avLst/>
                <a:gdLst/>
                <a:ahLst/>
                <a:cxnLst/>
                <a:rect l="l" t="t" r="r" b="b"/>
                <a:pathLst>
                  <a:path w="9238" h="11531" extrusionOk="0">
                    <a:moveTo>
                      <a:pt x="5839" y="0"/>
                    </a:moveTo>
                    <a:cubicBezTo>
                      <a:pt x="5827" y="0"/>
                      <a:pt x="5815" y="1"/>
                      <a:pt x="5803" y="3"/>
                    </a:cubicBezTo>
                    <a:cubicBezTo>
                      <a:pt x="5780" y="7"/>
                      <a:pt x="5753" y="16"/>
                      <a:pt x="5730" y="23"/>
                    </a:cubicBezTo>
                    <a:lnTo>
                      <a:pt x="5723" y="27"/>
                    </a:lnTo>
                    <a:cubicBezTo>
                      <a:pt x="5717" y="30"/>
                      <a:pt x="5706" y="30"/>
                      <a:pt x="5700" y="33"/>
                    </a:cubicBezTo>
                    <a:cubicBezTo>
                      <a:pt x="5689" y="36"/>
                      <a:pt x="5680" y="40"/>
                      <a:pt x="5666" y="43"/>
                    </a:cubicBezTo>
                    <a:cubicBezTo>
                      <a:pt x="5649" y="50"/>
                      <a:pt x="5632" y="56"/>
                      <a:pt x="5612" y="63"/>
                    </a:cubicBezTo>
                    <a:lnTo>
                      <a:pt x="5596" y="70"/>
                    </a:lnTo>
                    <a:cubicBezTo>
                      <a:pt x="5583" y="73"/>
                      <a:pt x="5572" y="77"/>
                      <a:pt x="5563" y="80"/>
                    </a:cubicBezTo>
                    <a:cubicBezTo>
                      <a:pt x="5502" y="103"/>
                      <a:pt x="5442" y="123"/>
                      <a:pt x="5396" y="137"/>
                    </a:cubicBezTo>
                    <a:cubicBezTo>
                      <a:pt x="5285" y="170"/>
                      <a:pt x="5171" y="211"/>
                      <a:pt x="5061" y="243"/>
                    </a:cubicBezTo>
                    <a:cubicBezTo>
                      <a:pt x="4981" y="271"/>
                      <a:pt x="4897" y="300"/>
                      <a:pt x="4814" y="328"/>
                    </a:cubicBezTo>
                    <a:cubicBezTo>
                      <a:pt x="4723" y="351"/>
                      <a:pt x="4636" y="374"/>
                      <a:pt x="4546" y="394"/>
                    </a:cubicBezTo>
                    <a:cubicBezTo>
                      <a:pt x="4473" y="411"/>
                      <a:pt x="4396" y="431"/>
                      <a:pt x="4318" y="451"/>
                    </a:cubicBezTo>
                    <a:cubicBezTo>
                      <a:pt x="4144" y="501"/>
                      <a:pt x="3951" y="555"/>
                      <a:pt x="3760" y="615"/>
                    </a:cubicBezTo>
                    <a:lnTo>
                      <a:pt x="3757" y="615"/>
                    </a:lnTo>
                    <a:lnTo>
                      <a:pt x="3753" y="618"/>
                    </a:lnTo>
                    <a:lnTo>
                      <a:pt x="3750" y="618"/>
                    </a:lnTo>
                    <a:lnTo>
                      <a:pt x="3740" y="622"/>
                    </a:lnTo>
                    <a:lnTo>
                      <a:pt x="3730" y="625"/>
                    </a:lnTo>
                    <a:lnTo>
                      <a:pt x="3726" y="625"/>
                    </a:lnTo>
                    <a:lnTo>
                      <a:pt x="3720" y="629"/>
                    </a:lnTo>
                    <a:lnTo>
                      <a:pt x="3713" y="629"/>
                    </a:lnTo>
                    <a:lnTo>
                      <a:pt x="3710" y="632"/>
                    </a:lnTo>
                    <a:lnTo>
                      <a:pt x="3703" y="632"/>
                    </a:lnTo>
                    <a:lnTo>
                      <a:pt x="3693" y="635"/>
                    </a:lnTo>
                    <a:lnTo>
                      <a:pt x="3683" y="638"/>
                    </a:lnTo>
                    <a:lnTo>
                      <a:pt x="3653" y="649"/>
                    </a:lnTo>
                    <a:lnTo>
                      <a:pt x="3650" y="649"/>
                    </a:lnTo>
                    <a:lnTo>
                      <a:pt x="3636" y="652"/>
                    </a:lnTo>
                    <a:lnTo>
                      <a:pt x="3630" y="655"/>
                    </a:lnTo>
                    <a:lnTo>
                      <a:pt x="3619" y="658"/>
                    </a:lnTo>
                    <a:lnTo>
                      <a:pt x="3596" y="665"/>
                    </a:lnTo>
                    <a:lnTo>
                      <a:pt x="3593" y="665"/>
                    </a:lnTo>
                    <a:lnTo>
                      <a:pt x="3590" y="669"/>
                    </a:lnTo>
                    <a:cubicBezTo>
                      <a:pt x="3545" y="682"/>
                      <a:pt x="3502" y="695"/>
                      <a:pt x="3459" y="709"/>
                    </a:cubicBezTo>
                    <a:lnTo>
                      <a:pt x="3405" y="725"/>
                    </a:lnTo>
                    <a:cubicBezTo>
                      <a:pt x="3379" y="736"/>
                      <a:pt x="3352" y="742"/>
                      <a:pt x="3325" y="752"/>
                    </a:cubicBezTo>
                    <a:cubicBezTo>
                      <a:pt x="3235" y="785"/>
                      <a:pt x="3144" y="819"/>
                      <a:pt x="3078" y="845"/>
                    </a:cubicBezTo>
                    <a:cubicBezTo>
                      <a:pt x="2991" y="882"/>
                      <a:pt x="2903" y="916"/>
                      <a:pt x="2820" y="950"/>
                    </a:cubicBezTo>
                    <a:cubicBezTo>
                      <a:pt x="2670" y="1006"/>
                      <a:pt x="2512" y="1066"/>
                      <a:pt x="2362" y="1130"/>
                    </a:cubicBezTo>
                    <a:cubicBezTo>
                      <a:pt x="2125" y="1231"/>
                      <a:pt x="1894" y="1341"/>
                      <a:pt x="1670" y="1447"/>
                    </a:cubicBezTo>
                    <a:lnTo>
                      <a:pt x="1616" y="1472"/>
                    </a:lnTo>
                    <a:cubicBezTo>
                      <a:pt x="1526" y="1515"/>
                      <a:pt x="1435" y="1558"/>
                      <a:pt x="1345" y="1605"/>
                    </a:cubicBezTo>
                    <a:cubicBezTo>
                      <a:pt x="1305" y="1625"/>
                      <a:pt x="1265" y="1645"/>
                      <a:pt x="1225" y="1668"/>
                    </a:cubicBezTo>
                    <a:cubicBezTo>
                      <a:pt x="1174" y="1695"/>
                      <a:pt x="1117" y="1725"/>
                      <a:pt x="1064" y="1752"/>
                    </a:cubicBezTo>
                    <a:cubicBezTo>
                      <a:pt x="1034" y="1722"/>
                      <a:pt x="1024" y="1716"/>
                      <a:pt x="991" y="1699"/>
                    </a:cubicBezTo>
                    <a:cubicBezTo>
                      <a:pt x="968" y="1690"/>
                      <a:pt x="948" y="1687"/>
                      <a:pt x="928" y="1687"/>
                    </a:cubicBezTo>
                    <a:cubicBezTo>
                      <a:pt x="918" y="1687"/>
                      <a:pt x="908" y="1687"/>
                      <a:pt x="897" y="1688"/>
                    </a:cubicBezTo>
                    <a:lnTo>
                      <a:pt x="893" y="1688"/>
                    </a:lnTo>
                    <a:cubicBezTo>
                      <a:pt x="877" y="1688"/>
                      <a:pt x="861" y="1692"/>
                      <a:pt x="841" y="1699"/>
                    </a:cubicBezTo>
                    <a:cubicBezTo>
                      <a:pt x="830" y="1702"/>
                      <a:pt x="824" y="1705"/>
                      <a:pt x="813" y="1708"/>
                    </a:cubicBezTo>
                    <a:cubicBezTo>
                      <a:pt x="796" y="1719"/>
                      <a:pt x="780" y="1728"/>
                      <a:pt x="763" y="1736"/>
                    </a:cubicBezTo>
                    <a:cubicBezTo>
                      <a:pt x="753" y="1742"/>
                      <a:pt x="743" y="1748"/>
                      <a:pt x="733" y="1756"/>
                    </a:cubicBezTo>
                    <a:cubicBezTo>
                      <a:pt x="680" y="1782"/>
                      <a:pt x="623" y="1809"/>
                      <a:pt x="572" y="1836"/>
                    </a:cubicBezTo>
                    <a:lnTo>
                      <a:pt x="560" y="1839"/>
                    </a:lnTo>
                    <a:cubicBezTo>
                      <a:pt x="509" y="1866"/>
                      <a:pt x="455" y="1886"/>
                      <a:pt x="405" y="1909"/>
                    </a:cubicBezTo>
                    <a:lnTo>
                      <a:pt x="389" y="1916"/>
                    </a:lnTo>
                    <a:cubicBezTo>
                      <a:pt x="365" y="1926"/>
                      <a:pt x="339" y="1939"/>
                      <a:pt x="312" y="1949"/>
                    </a:cubicBezTo>
                    <a:cubicBezTo>
                      <a:pt x="299" y="1956"/>
                      <a:pt x="285" y="1963"/>
                      <a:pt x="271" y="1966"/>
                    </a:cubicBezTo>
                    <a:lnTo>
                      <a:pt x="262" y="1969"/>
                    </a:lnTo>
                    <a:lnTo>
                      <a:pt x="251" y="1976"/>
                    </a:lnTo>
                    <a:cubicBezTo>
                      <a:pt x="231" y="1983"/>
                      <a:pt x="211" y="1993"/>
                      <a:pt x="194" y="2006"/>
                    </a:cubicBezTo>
                    <a:cubicBezTo>
                      <a:pt x="168" y="2023"/>
                      <a:pt x="151" y="2043"/>
                      <a:pt x="134" y="2074"/>
                    </a:cubicBezTo>
                    <a:cubicBezTo>
                      <a:pt x="51" y="2103"/>
                      <a:pt x="1" y="2194"/>
                      <a:pt x="18" y="2274"/>
                    </a:cubicBezTo>
                    <a:cubicBezTo>
                      <a:pt x="41" y="2378"/>
                      <a:pt x="64" y="2481"/>
                      <a:pt x="91" y="2578"/>
                    </a:cubicBezTo>
                    <a:cubicBezTo>
                      <a:pt x="114" y="2668"/>
                      <a:pt x="145" y="2756"/>
                      <a:pt x="174" y="2839"/>
                    </a:cubicBezTo>
                    <a:cubicBezTo>
                      <a:pt x="185" y="2869"/>
                      <a:pt x="198" y="2899"/>
                      <a:pt x="208" y="2929"/>
                    </a:cubicBezTo>
                    <a:cubicBezTo>
                      <a:pt x="239" y="3020"/>
                      <a:pt x="271" y="3110"/>
                      <a:pt x="302" y="3197"/>
                    </a:cubicBezTo>
                    <a:cubicBezTo>
                      <a:pt x="342" y="3301"/>
                      <a:pt x="382" y="3408"/>
                      <a:pt x="415" y="3514"/>
                    </a:cubicBezTo>
                    <a:cubicBezTo>
                      <a:pt x="426" y="3551"/>
                      <a:pt x="435" y="3585"/>
                      <a:pt x="449" y="3622"/>
                    </a:cubicBezTo>
                    <a:cubicBezTo>
                      <a:pt x="459" y="3665"/>
                      <a:pt x="472" y="3709"/>
                      <a:pt x="486" y="3752"/>
                    </a:cubicBezTo>
                    <a:cubicBezTo>
                      <a:pt x="515" y="3855"/>
                      <a:pt x="546" y="3963"/>
                      <a:pt x="572" y="4063"/>
                    </a:cubicBezTo>
                    <a:cubicBezTo>
                      <a:pt x="603" y="4184"/>
                      <a:pt x="636" y="4307"/>
                      <a:pt x="673" y="4428"/>
                    </a:cubicBezTo>
                    <a:cubicBezTo>
                      <a:pt x="693" y="4494"/>
                      <a:pt x="720" y="4575"/>
                      <a:pt x="747" y="4652"/>
                    </a:cubicBezTo>
                    <a:lnTo>
                      <a:pt x="760" y="4692"/>
                    </a:lnTo>
                    <a:cubicBezTo>
                      <a:pt x="776" y="4732"/>
                      <a:pt x="790" y="4772"/>
                      <a:pt x="807" y="4815"/>
                    </a:cubicBezTo>
                    <a:cubicBezTo>
                      <a:pt x="816" y="4852"/>
                      <a:pt x="830" y="4889"/>
                      <a:pt x="844" y="4929"/>
                    </a:cubicBezTo>
                    <a:cubicBezTo>
                      <a:pt x="867" y="4999"/>
                      <a:pt x="890" y="5073"/>
                      <a:pt x="917" y="5144"/>
                    </a:cubicBezTo>
                    <a:cubicBezTo>
                      <a:pt x="974" y="5294"/>
                      <a:pt x="1017" y="5421"/>
                      <a:pt x="1057" y="5545"/>
                    </a:cubicBezTo>
                    <a:lnTo>
                      <a:pt x="1064" y="5568"/>
                    </a:lnTo>
                    <a:cubicBezTo>
                      <a:pt x="1077" y="5618"/>
                      <a:pt x="1094" y="5669"/>
                      <a:pt x="1111" y="5718"/>
                    </a:cubicBezTo>
                    <a:cubicBezTo>
                      <a:pt x="1117" y="5742"/>
                      <a:pt x="1128" y="5769"/>
                      <a:pt x="1134" y="5792"/>
                    </a:cubicBezTo>
                    <a:cubicBezTo>
                      <a:pt x="1142" y="5809"/>
                      <a:pt x="1148" y="5829"/>
                      <a:pt x="1151" y="5846"/>
                    </a:cubicBezTo>
                    <a:cubicBezTo>
                      <a:pt x="1162" y="5869"/>
                      <a:pt x="1168" y="5893"/>
                      <a:pt x="1174" y="5916"/>
                    </a:cubicBezTo>
                    <a:lnTo>
                      <a:pt x="1188" y="5959"/>
                    </a:lnTo>
                    <a:lnTo>
                      <a:pt x="1198" y="5999"/>
                    </a:lnTo>
                    <a:cubicBezTo>
                      <a:pt x="1208" y="6027"/>
                      <a:pt x="1218" y="6053"/>
                      <a:pt x="1225" y="6080"/>
                    </a:cubicBezTo>
                    <a:cubicBezTo>
                      <a:pt x="1231" y="6100"/>
                      <a:pt x="1238" y="6120"/>
                      <a:pt x="1245" y="6140"/>
                    </a:cubicBezTo>
                    <a:cubicBezTo>
                      <a:pt x="1278" y="6251"/>
                      <a:pt x="1322" y="6381"/>
                      <a:pt x="1369" y="6504"/>
                    </a:cubicBezTo>
                    <a:cubicBezTo>
                      <a:pt x="1406" y="6601"/>
                      <a:pt x="1435" y="6695"/>
                      <a:pt x="1469" y="6805"/>
                    </a:cubicBezTo>
                    <a:lnTo>
                      <a:pt x="1475" y="6825"/>
                    </a:lnTo>
                    <a:cubicBezTo>
                      <a:pt x="1492" y="6886"/>
                      <a:pt x="1512" y="6950"/>
                      <a:pt x="1532" y="7013"/>
                    </a:cubicBezTo>
                    <a:cubicBezTo>
                      <a:pt x="1539" y="7040"/>
                      <a:pt x="1549" y="7066"/>
                      <a:pt x="1559" y="7090"/>
                    </a:cubicBezTo>
                    <a:cubicBezTo>
                      <a:pt x="1566" y="7113"/>
                      <a:pt x="1576" y="7134"/>
                      <a:pt x="1583" y="7157"/>
                    </a:cubicBezTo>
                    <a:cubicBezTo>
                      <a:pt x="1599" y="7207"/>
                      <a:pt x="1619" y="7260"/>
                      <a:pt x="1636" y="7311"/>
                    </a:cubicBezTo>
                    <a:cubicBezTo>
                      <a:pt x="1653" y="7357"/>
                      <a:pt x="1670" y="7404"/>
                      <a:pt x="1687" y="7455"/>
                    </a:cubicBezTo>
                    <a:lnTo>
                      <a:pt x="1707" y="7524"/>
                    </a:lnTo>
                    <a:cubicBezTo>
                      <a:pt x="1733" y="7608"/>
                      <a:pt x="1756" y="7699"/>
                      <a:pt x="1784" y="7785"/>
                    </a:cubicBezTo>
                    <a:lnTo>
                      <a:pt x="1787" y="7793"/>
                    </a:lnTo>
                    <a:cubicBezTo>
                      <a:pt x="1793" y="7819"/>
                      <a:pt x="1804" y="7846"/>
                      <a:pt x="1810" y="7873"/>
                    </a:cubicBezTo>
                    <a:lnTo>
                      <a:pt x="1810" y="7866"/>
                    </a:lnTo>
                    <a:cubicBezTo>
                      <a:pt x="1820" y="7906"/>
                      <a:pt x="1833" y="7949"/>
                      <a:pt x="1847" y="7989"/>
                    </a:cubicBezTo>
                    <a:cubicBezTo>
                      <a:pt x="1894" y="8150"/>
                      <a:pt x="1937" y="8290"/>
                      <a:pt x="1980" y="8421"/>
                    </a:cubicBezTo>
                    <a:cubicBezTo>
                      <a:pt x="1991" y="8458"/>
                      <a:pt x="2004" y="8495"/>
                      <a:pt x="2014" y="8531"/>
                    </a:cubicBezTo>
                    <a:cubicBezTo>
                      <a:pt x="2034" y="8588"/>
                      <a:pt x="2054" y="8645"/>
                      <a:pt x="2071" y="8705"/>
                    </a:cubicBezTo>
                    <a:cubicBezTo>
                      <a:pt x="2085" y="8749"/>
                      <a:pt x="2097" y="8796"/>
                      <a:pt x="2108" y="8839"/>
                    </a:cubicBezTo>
                    <a:cubicBezTo>
                      <a:pt x="2125" y="8899"/>
                      <a:pt x="2141" y="8960"/>
                      <a:pt x="2158" y="9020"/>
                    </a:cubicBezTo>
                    <a:cubicBezTo>
                      <a:pt x="2191" y="9127"/>
                      <a:pt x="2221" y="9237"/>
                      <a:pt x="2252" y="9358"/>
                    </a:cubicBezTo>
                    <a:cubicBezTo>
                      <a:pt x="2289" y="9505"/>
                      <a:pt x="2321" y="9659"/>
                      <a:pt x="2352" y="9802"/>
                    </a:cubicBezTo>
                    <a:lnTo>
                      <a:pt x="2412" y="10073"/>
                    </a:lnTo>
                    <a:cubicBezTo>
                      <a:pt x="2439" y="10190"/>
                      <a:pt x="2466" y="10307"/>
                      <a:pt x="2486" y="10401"/>
                    </a:cubicBezTo>
                    <a:cubicBezTo>
                      <a:pt x="2502" y="10491"/>
                      <a:pt x="2526" y="10582"/>
                      <a:pt x="2549" y="10668"/>
                    </a:cubicBezTo>
                    <a:cubicBezTo>
                      <a:pt x="2556" y="10695"/>
                      <a:pt x="2562" y="10725"/>
                      <a:pt x="2569" y="10752"/>
                    </a:cubicBezTo>
                    <a:cubicBezTo>
                      <a:pt x="2593" y="10846"/>
                      <a:pt x="2610" y="10946"/>
                      <a:pt x="2626" y="11039"/>
                    </a:cubicBezTo>
                    <a:lnTo>
                      <a:pt x="2626" y="11050"/>
                    </a:lnTo>
                    <a:lnTo>
                      <a:pt x="2630" y="11070"/>
                    </a:lnTo>
                    <a:cubicBezTo>
                      <a:pt x="2633" y="11087"/>
                      <a:pt x="2633" y="11107"/>
                      <a:pt x="2639" y="11124"/>
                    </a:cubicBezTo>
                    <a:cubicBezTo>
                      <a:pt x="2642" y="11130"/>
                      <a:pt x="2642" y="11140"/>
                      <a:pt x="2647" y="11147"/>
                    </a:cubicBezTo>
                    <a:cubicBezTo>
                      <a:pt x="2656" y="11180"/>
                      <a:pt x="2663" y="11204"/>
                      <a:pt x="2676" y="11234"/>
                    </a:cubicBezTo>
                    <a:cubicBezTo>
                      <a:pt x="2683" y="11247"/>
                      <a:pt x="2690" y="11260"/>
                      <a:pt x="2696" y="11270"/>
                    </a:cubicBezTo>
                    <a:cubicBezTo>
                      <a:pt x="2703" y="11294"/>
                      <a:pt x="2713" y="11317"/>
                      <a:pt x="2727" y="11340"/>
                    </a:cubicBezTo>
                    <a:lnTo>
                      <a:pt x="2733" y="11351"/>
                    </a:lnTo>
                    <a:cubicBezTo>
                      <a:pt x="2760" y="11394"/>
                      <a:pt x="2793" y="11448"/>
                      <a:pt x="2837" y="11474"/>
                    </a:cubicBezTo>
                    <a:lnTo>
                      <a:pt x="2847" y="11478"/>
                    </a:lnTo>
                    <a:cubicBezTo>
                      <a:pt x="2883" y="11505"/>
                      <a:pt x="2927" y="11521"/>
                      <a:pt x="2971" y="11525"/>
                    </a:cubicBezTo>
                    <a:cubicBezTo>
                      <a:pt x="2984" y="11529"/>
                      <a:pt x="2997" y="11530"/>
                      <a:pt x="3011" y="11530"/>
                    </a:cubicBezTo>
                    <a:cubicBezTo>
                      <a:pt x="3032" y="11530"/>
                      <a:pt x="3054" y="11527"/>
                      <a:pt x="3074" y="11525"/>
                    </a:cubicBezTo>
                    <a:cubicBezTo>
                      <a:pt x="3118" y="11521"/>
                      <a:pt x="3158" y="11508"/>
                      <a:pt x="3195" y="11494"/>
                    </a:cubicBezTo>
                    <a:lnTo>
                      <a:pt x="3212" y="11488"/>
                    </a:lnTo>
                    <a:lnTo>
                      <a:pt x="3228" y="11481"/>
                    </a:lnTo>
                    <a:lnTo>
                      <a:pt x="3249" y="11474"/>
                    </a:lnTo>
                    <a:cubicBezTo>
                      <a:pt x="3261" y="11471"/>
                      <a:pt x="3272" y="11468"/>
                      <a:pt x="3285" y="11465"/>
                    </a:cubicBezTo>
                    <a:cubicBezTo>
                      <a:pt x="3322" y="11454"/>
                      <a:pt x="3355" y="11445"/>
                      <a:pt x="3392" y="11434"/>
                    </a:cubicBezTo>
                    <a:cubicBezTo>
                      <a:pt x="3479" y="11411"/>
                      <a:pt x="3570" y="11388"/>
                      <a:pt x="3659" y="11357"/>
                    </a:cubicBezTo>
                    <a:lnTo>
                      <a:pt x="3666" y="11354"/>
                    </a:lnTo>
                    <a:cubicBezTo>
                      <a:pt x="3740" y="11327"/>
                      <a:pt x="3814" y="11300"/>
                      <a:pt x="3883" y="11274"/>
                    </a:cubicBezTo>
                    <a:cubicBezTo>
                      <a:pt x="3927" y="11257"/>
                      <a:pt x="3971" y="11240"/>
                      <a:pt x="4017" y="11224"/>
                    </a:cubicBezTo>
                    <a:lnTo>
                      <a:pt x="4161" y="11173"/>
                    </a:lnTo>
                    <a:cubicBezTo>
                      <a:pt x="4345" y="11107"/>
                      <a:pt x="4533" y="11036"/>
                      <a:pt x="4720" y="10966"/>
                    </a:cubicBezTo>
                    <a:cubicBezTo>
                      <a:pt x="4867" y="10909"/>
                      <a:pt x="5021" y="10852"/>
                      <a:pt x="5164" y="10799"/>
                    </a:cubicBezTo>
                    <a:cubicBezTo>
                      <a:pt x="5248" y="10769"/>
                      <a:pt x="5331" y="10738"/>
                      <a:pt x="5416" y="10709"/>
                    </a:cubicBezTo>
                    <a:cubicBezTo>
                      <a:pt x="5539" y="10662"/>
                      <a:pt x="5663" y="10611"/>
                      <a:pt x="5777" y="10565"/>
                    </a:cubicBezTo>
                    <a:cubicBezTo>
                      <a:pt x="5820" y="10545"/>
                      <a:pt x="5864" y="10528"/>
                      <a:pt x="5907" y="10508"/>
                    </a:cubicBezTo>
                    <a:cubicBezTo>
                      <a:pt x="5967" y="10481"/>
                      <a:pt x="6031" y="10451"/>
                      <a:pt x="6094" y="10428"/>
                    </a:cubicBezTo>
                    <a:cubicBezTo>
                      <a:pt x="6174" y="10394"/>
                      <a:pt x="6254" y="10364"/>
                      <a:pt x="6332" y="10334"/>
                    </a:cubicBezTo>
                    <a:cubicBezTo>
                      <a:pt x="6375" y="10317"/>
                      <a:pt x="6419" y="10301"/>
                      <a:pt x="6462" y="10284"/>
                    </a:cubicBezTo>
                    <a:cubicBezTo>
                      <a:pt x="6519" y="10264"/>
                      <a:pt x="6576" y="10241"/>
                      <a:pt x="6629" y="10217"/>
                    </a:cubicBezTo>
                    <a:cubicBezTo>
                      <a:pt x="6683" y="10193"/>
                      <a:pt x="6740" y="10170"/>
                      <a:pt x="6793" y="10150"/>
                    </a:cubicBezTo>
                    <a:cubicBezTo>
                      <a:pt x="6910" y="10103"/>
                      <a:pt x="7034" y="10060"/>
                      <a:pt x="7151" y="10020"/>
                    </a:cubicBezTo>
                    <a:cubicBezTo>
                      <a:pt x="7225" y="9993"/>
                      <a:pt x="7302" y="9963"/>
                      <a:pt x="7375" y="9932"/>
                    </a:cubicBezTo>
                    <a:cubicBezTo>
                      <a:pt x="7412" y="9920"/>
                      <a:pt x="7452" y="9903"/>
                      <a:pt x="7492" y="9886"/>
                    </a:cubicBezTo>
                    <a:cubicBezTo>
                      <a:pt x="7546" y="9866"/>
                      <a:pt x="7596" y="9849"/>
                      <a:pt x="7646" y="9829"/>
                    </a:cubicBezTo>
                    <a:cubicBezTo>
                      <a:pt x="7710" y="9809"/>
                      <a:pt x="7776" y="9782"/>
                      <a:pt x="7840" y="9759"/>
                    </a:cubicBezTo>
                    <a:cubicBezTo>
                      <a:pt x="7880" y="9742"/>
                      <a:pt x="7917" y="9725"/>
                      <a:pt x="7957" y="9708"/>
                    </a:cubicBezTo>
                    <a:lnTo>
                      <a:pt x="8007" y="9688"/>
                    </a:lnTo>
                    <a:cubicBezTo>
                      <a:pt x="8037" y="9675"/>
                      <a:pt x="8068" y="9665"/>
                      <a:pt x="8097" y="9651"/>
                    </a:cubicBezTo>
                    <a:cubicBezTo>
                      <a:pt x="8121" y="9642"/>
                      <a:pt x="8145" y="9635"/>
                      <a:pt x="8168" y="9625"/>
                    </a:cubicBezTo>
                    <a:cubicBezTo>
                      <a:pt x="8218" y="9605"/>
                      <a:pt x="8268" y="9582"/>
                      <a:pt x="8315" y="9562"/>
                    </a:cubicBezTo>
                    <a:cubicBezTo>
                      <a:pt x="8375" y="9534"/>
                      <a:pt x="8435" y="9508"/>
                      <a:pt x="8499" y="9485"/>
                    </a:cubicBezTo>
                    <a:cubicBezTo>
                      <a:pt x="8529" y="9471"/>
                      <a:pt x="8559" y="9461"/>
                      <a:pt x="8589" y="9451"/>
                    </a:cubicBezTo>
                    <a:cubicBezTo>
                      <a:pt x="8613" y="9441"/>
                      <a:pt x="8639" y="9431"/>
                      <a:pt x="8666" y="9421"/>
                    </a:cubicBezTo>
                    <a:cubicBezTo>
                      <a:pt x="8723" y="9401"/>
                      <a:pt x="8780" y="9371"/>
                      <a:pt x="8827" y="9347"/>
                    </a:cubicBezTo>
                    <a:cubicBezTo>
                      <a:pt x="8874" y="9327"/>
                      <a:pt x="8910" y="9301"/>
                      <a:pt x="8940" y="9273"/>
                    </a:cubicBezTo>
                    <a:cubicBezTo>
                      <a:pt x="8960" y="9257"/>
                      <a:pt x="8977" y="9237"/>
                      <a:pt x="8991" y="9220"/>
                    </a:cubicBezTo>
                    <a:lnTo>
                      <a:pt x="9004" y="9207"/>
                    </a:lnTo>
                    <a:cubicBezTo>
                      <a:pt x="9011" y="9200"/>
                      <a:pt x="9017" y="9190"/>
                      <a:pt x="9024" y="9180"/>
                    </a:cubicBezTo>
                    <a:cubicBezTo>
                      <a:pt x="9034" y="9163"/>
                      <a:pt x="9044" y="9143"/>
                      <a:pt x="9054" y="9123"/>
                    </a:cubicBezTo>
                    <a:cubicBezTo>
                      <a:pt x="9061" y="9110"/>
                      <a:pt x="9064" y="9097"/>
                      <a:pt x="9064" y="9080"/>
                    </a:cubicBezTo>
                    <a:lnTo>
                      <a:pt x="9068" y="9070"/>
                    </a:lnTo>
                    <a:cubicBezTo>
                      <a:pt x="9081" y="9063"/>
                      <a:pt x="9091" y="9053"/>
                      <a:pt x="9101" y="9046"/>
                    </a:cubicBezTo>
                    <a:cubicBezTo>
                      <a:pt x="9161" y="8997"/>
                      <a:pt x="9184" y="8926"/>
                      <a:pt x="9201" y="8872"/>
                    </a:cubicBezTo>
                    <a:cubicBezTo>
                      <a:pt x="9211" y="8829"/>
                      <a:pt x="9221" y="8782"/>
                      <a:pt x="9228" y="8739"/>
                    </a:cubicBezTo>
                    <a:cubicBezTo>
                      <a:pt x="9238" y="8662"/>
                      <a:pt x="9228" y="8582"/>
                      <a:pt x="9218" y="8515"/>
                    </a:cubicBezTo>
                    <a:cubicBezTo>
                      <a:pt x="9215" y="8498"/>
                      <a:pt x="9211" y="8484"/>
                      <a:pt x="9208" y="8468"/>
                    </a:cubicBezTo>
                    <a:cubicBezTo>
                      <a:pt x="9201" y="8431"/>
                      <a:pt x="9195" y="8391"/>
                      <a:pt x="9188" y="8350"/>
                    </a:cubicBezTo>
                    <a:cubicBezTo>
                      <a:pt x="9171" y="8277"/>
                      <a:pt x="9151" y="8203"/>
                      <a:pt x="9121" y="8130"/>
                    </a:cubicBezTo>
                    <a:cubicBezTo>
                      <a:pt x="9068" y="7980"/>
                      <a:pt x="9000" y="7836"/>
                      <a:pt x="8934" y="7692"/>
                    </a:cubicBezTo>
                    <a:cubicBezTo>
                      <a:pt x="8897" y="7615"/>
                      <a:pt x="8857" y="7532"/>
                      <a:pt x="8823" y="7451"/>
                    </a:cubicBezTo>
                    <a:cubicBezTo>
                      <a:pt x="8780" y="7357"/>
                      <a:pt x="8743" y="7257"/>
                      <a:pt x="8707" y="7163"/>
                    </a:cubicBezTo>
                    <a:lnTo>
                      <a:pt x="8687" y="7117"/>
                    </a:lnTo>
                    <a:cubicBezTo>
                      <a:pt x="8633" y="6979"/>
                      <a:pt x="8582" y="6856"/>
                      <a:pt x="8532" y="6739"/>
                    </a:cubicBezTo>
                    <a:cubicBezTo>
                      <a:pt x="8489" y="6635"/>
                      <a:pt x="8439" y="6532"/>
                      <a:pt x="8389" y="6421"/>
                    </a:cubicBezTo>
                    <a:lnTo>
                      <a:pt x="8365" y="6368"/>
                    </a:lnTo>
                    <a:lnTo>
                      <a:pt x="8345" y="6311"/>
                    </a:lnTo>
                    <a:cubicBezTo>
                      <a:pt x="8332" y="6274"/>
                      <a:pt x="8321" y="6234"/>
                      <a:pt x="8312" y="6194"/>
                    </a:cubicBezTo>
                    <a:cubicBezTo>
                      <a:pt x="8301" y="6157"/>
                      <a:pt x="8292" y="6117"/>
                      <a:pt x="8285" y="6080"/>
                    </a:cubicBezTo>
                    <a:cubicBezTo>
                      <a:pt x="8278" y="6053"/>
                      <a:pt x="8272" y="6027"/>
                      <a:pt x="8265" y="5999"/>
                    </a:cubicBezTo>
                    <a:cubicBezTo>
                      <a:pt x="8248" y="5926"/>
                      <a:pt x="8225" y="5846"/>
                      <a:pt x="8195" y="5752"/>
                    </a:cubicBezTo>
                    <a:cubicBezTo>
                      <a:pt x="8188" y="5729"/>
                      <a:pt x="8178" y="5702"/>
                      <a:pt x="8171" y="5675"/>
                    </a:cubicBezTo>
                    <a:cubicBezTo>
                      <a:pt x="8165" y="5649"/>
                      <a:pt x="8154" y="5621"/>
                      <a:pt x="8148" y="5595"/>
                    </a:cubicBezTo>
                    <a:cubicBezTo>
                      <a:pt x="8128" y="5518"/>
                      <a:pt x="8105" y="5438"/>
                      <a:pt x="8074" y="5364"/>
                    </a:cubicBezTo>
                    <a:cubicBezTo>
                      <a:pt x="8024" y="5240"/>
                      <a:pt x="7974" y="5120"/>
                      <a:pt x="7904" y="5019"/>
                    </a:cubicBezTo>
                    <a:cubicBezTo>
                      <a:pt x="7887" y="4976"/>
                      <a:pt x="7873" y="4929"/>
                      <a:pt x="7857" y="4886"/>
                    </a:cubicBezTo>
                    <a:cubicBezTo>
                      <a:pt x="7847" y="4863"/>
                      <a:pt x="7837" y="4836"/>
                      <a:pt x="7827" y="4812"/>
                    </a:cubicBezTo>
                    <a:cubicBezTo>
                      <a:pt x="7804" y="4746"/>
                      <a:pt x="7776" y="4675"/>
                      <a:pt x="7753" y="4608"/>
                    </a:cubicBezTo>
                    <a:cubicBezTo>
                      <a:pt x="7730" y="4522"/>
                      <a:pt x="7699" y="4428"/>
                      <a:pt x="7666" y="4321"/>
                    </a:cubicBezTo>
                    <a:lnTo>
                      <a:pt x="7663" y="4307"/>
                    </a:lnTo>
                    <a:cubicBezTo>
                      <a:pt x="7643" y="4241"/>
                      <a:pt x="7623" y="4173"/>
                      <a:pt x="7603" y="4103"/>
                    </a:cubicBezTo>
                    <a:lnTo>
                      <a:pt x="7599" y="4083"/>
                    </a:lnTo>
                    <a:cubicBezTo>
                      <a:pt x="7579" y="4006"/>
                      <a:pt x="7556" y="3926"/>
                      <a:pt x="7532" y="3849"/>
                    </a:cubicBezTo>
                    <a:cubicBezTo>
                      <a:pt x="7495" y="3725"/>
                      <a:pt x="7458" y="3602"/>
                      <a:pt x="7418" y="3485"/>
                    </a:cubicBezTo>
                    <a:cubicBezTo>
                      <a:pt x="7395" y="3408"/>
                      <a:pt x="7372" y="3327"/>
                      <a:pt x="7349" y="3250"/>
                    </a:cubicBezTo>
                    <a:lnTo>
                      <a:pt x="7349" y="3250"/>
                    </a:lnTo>
                    <a:lnTo>
                      <a:pt x="7352" y="3274"/>
                    </a:lnTo>
                    <a:cubicBezTo>
                      <a:pt x="7315" y="3150"/>
                      <a:pt x="7275" y="3030"/>
                      <a:pt x="7231" y="2912"/>
                    </a:cubicBezTo>
                    <a:cubicBezTo>
                      <a:pt x="7208" y="2846"/>
                      <a:pt x="7178" y="2779"/>
                      <a:pt x="7151" y="2716"/>
                    </a:cubicBezTo>
                    <a:cubicBezTo>
                      <a:pt x="7134" y="2668"/>
                      <a:pt x="7114" y="2622"/>
                      <a:pt x="7094" y="2575"/>
                    </a:cubicBezTo>
                    <a:cubicBezTo>
                      <a:pt x="7081" y="2541"/>
                      <a:pt x="7068" y="2505"/>
                      <a:pt x="7054" y="2468"/>
                    </a:cubicBezTo>
                    <a:cubicBezTo>
                      <a:pt x="7021" y="2384"/>
                      <a:pt x="6987" y="2301"/>
                      <a:pt x="6954" y="2217"/>
                    </a:cubicBezTo>
                    <a:lnTo>
                      <a:pt x="6893" y="2077"/>
                    </a:lnTo>
                    <a:cubicBezTo>
                      <a:pt x="6870" y="2017"/>
                      <a:pt x="6844" y="1956"/>
                      <a:pt x="6816" y="1893"/>
                    </a:cubicBezTo>
                    <a:cubicBezTo>
                      <a:pt x="6790" y="1829"/>
                      <a:pt x="6763" y="1759"/>
                      <a:pt x="6740" y="1682"/>
                    </a:cubicBezTo>
                    <a:cubicBezTo>
                      <a:pt x="6733" y="1665"/>
                      <a:pt x="6726" y="1645"/>
                      <a:pt x="6723" y="1628"/>
                    </a:cubicBezTo>
                    <a:cubicBezTo>
                      <a:pt x="6706" y="1582"/>
                      <a:pt x="6693" y="1535"/>
                      <a:pt x="6676" y="1492"/>
                    </a:cubicBezTo>
                    <a:cubicBezTo>
                      <a:pt x="6653" y="1431"/>
                      <a:pt x="6626" y="1371"/>
                      <a:pt x="6603" y="1314"/>
                    </a:cubicBezTo>
                    <a:cubicBezTo>
                      <a:pt x="6572" y="1244"/>
                      <a:pt x="6539" y="1174"/>
                      <a:pt x="6515" y="1103"/>
                    </a:cubicBezTo>
                    <a:lnTo>
                      <a:pt x="6512" y="1090"/>
                    </a:lnTo>
                    <a:cubicBezTo>
                      <a:pt x="6486" y="1010"/>
                      <a:pt x="6462" y="926"/>
                      <a:pt x="6432" y="845"/>
                    </a:cubicBezTo>
                    <a:cubicBezTo>
                      <a:pt x="6412" y="782"/>
                      <a:pt x="6385" y="722"/>
                      <a:pt x="6362" y="665"/>
                    </a:cubicBezTo>
                    <a:cubicBezTo>
                      <a:pt x="6348" y="638"/>
                      <a:pt x="6339" y="612"/>
                      <a:pt x="6328" y="585"/>
                    </a:cubicBezTo>
                    <a:lnTo>
                      <a:pt x="6315" y="555"/>
                    </a:lnTo>
                    <a:cubicBezTo>
                      <a:pt x="6305" y="528"/>
                      <a:pt x="6291" y="498"/>
                      <a:pt x="6279" y="471"/>
                    </a:cubicBezTo>
                    <a:cubicBezTo>
                      <a:pt x="6254" y="414"/>
                      <a:pt x="6222" y="357"/>
                      <a:pt x="6181" y="297"/>
                    </a:cubicBezTo>
                    <a:cubicBezTo>
                      <a:pt x="6148" y="243"/>
                      <a:pt x="6111" y="187"/>
                      <a:pt x="6071" y="127"/>
                    </a:cubicBezTo>
                    <a:cubicBezTo>
                      <a:pt x="6051" y="100"/>
                      <a:pt x="6027" y="70"/>
                      <a:pt x="5990" y="47"/>
                    </a:cubicBezTo>
                    <a:cubicBezTo>
                      <a:pt x="5957" y="23"/>
                      <a:pt x="5917" y="7"/>
                      <a:pt x="5873" y="3"/>
                    </a:cubicBezTo>
                    <a:cubicBezTo>
                      <a:pt x="5863" y="1"/>
                      <a:pt x="5852" y="0"/>
                      <a:pt x="58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8289324" y="1460559"/>
                <a:ext cx="208002" cy="544146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590" extrusionOk="0">
                    <a:moveTo>
                      <a:pt x="135" y="1"/>
                    </a:moveTo>
                    <a:cubicBezTo>
                      <a:pt x="121" y="1"/>
                      <a:pt x="107" y="3"/>
                      <a:pt x="95" y="8"/>
                    </a:cubicBezTo>
                    <a:lnTo>
                      <a:pt x="78" y="14"/>
                    </a:lnTo>
                    <a:cubicBezTo>
                      <a:pt x="17" y="48"/>
                      <a:pt x="1" y="118"/>
                      <a:pt x="28" y="178"/>
                    </a:cubicBezTo>
                    <a:cubicBezTo>
                      <a:pt x="115" y="349"/>
                      <a:pt x="192" y="526"/>
                      <a:pt x="269" y="700"/>
                    </a:cubicBezTo>
                    <a:cubicBezTo>
                      <a:pt x="289" y="743"/>
                      <a:pt x="305" y="787"/>
                      <a:pt x="322" y="830"/>
                    </a:cubicBezTo>
                    <a:cubicBezTo>
                      <a:pt x="339" y="874"/>
                      <a:pt x="355" y="917"/>
                      <a:pt x="372" y="957"/>
                    </a:cubicBezTo>
                    <a:cubicBezTo>
                      <a:pt x="405" y="1038"/>
                      <a:pt x="436" y="1118"/>
                      <a:pt x="465" y="1198"/>
                    </a:cubicBezTo>
                    <a:cubicBezTo>
                      <a:pt x="550" y="1425"/>
                      <a:pt x="630" y="1656"/>
                      <a:pt x="713" y="1887"/>
                    </a:cubicBezTo>
                    <a:cubicBezTo>
                      <a:pt x="806" y="2144"/>
                      <a:pt x="900" y="2402"/>
                      <a:pt x="1001" y="2660"/>
                    </a:cubicBezTo>
                    <a:cubicBezTo>
                      <a:pt x="1034" y="2743"/>
                      <a:pt x="1064" y="2830"/>
                      <a:pt x="1098" y="2914"/>
                    </a:cubicBezTo>
                    <a:cubicBezTo>
                      <a:pt x="1178" y="3141"/>
                      <a:pt x="1262" y="3365"/>
                      <a:pt x="1345" y="3589"/>
                    </a:cubicBezTo>
                    <a:cubicBezTo>
                      <a:pt x="1385" y="3690"/>
                      <a:pt x="1422" y="3790"/>
                      <a:pt x="1462" y="3890"/>
                    </a:cubicBezTo>
                    <a:cubicBezTo>
                      <a:pt x="1506" y="3998"/>
                      <a:pt x="1546" y="4105"/>
                      <a:pt x="1586" y="4215"/>
                    </a:cubicBezTo>
                    <a:cubicBezTo>
                      <a:pt x="1673" y="4449"/>
                      <a:pt x="1757" y="4683"/>
                      <a:pt x="1837" y="4917"/>
                    </a:cubicBezTo>
                    <a:cubicBezTo>
                      <a:pt x="1877" y="5028"/>
                      <a:pt x="1917" y="5138"/>
                      <a:pt x="1961" y="5248"/>
                    </a:cubicBezTo>
                    <a:cubicBezTo>
                      <a:pt x="2004" y="5369"/>
                      <a:pt x="2044" y="5492"/>
                      <a:pt x="2084" y="5613"/>
                    </a:cubicBezTo>
                    <a:cubicBezTo>
                      <a:pt x="2128" y="5740"/>
                      <a:pt x="2165" y="5870"/>
                      <a:pt x="2205" y="5997"/>
                    </a:cubicBezTo>
                    <a:cubicBezTo>
                      <a:pt x="2238" y="6114"/>
                      <a:pt x="2271" y="6232"/>
                      <a:pt x="2302" y="6352"/>
                    </a:cubicBezTo>
                    <a:cubicBezTo>
                      <a:pt x="2365" y="6593"/>
                      <a:pt x="2436" y="6834"/>
                      <a:pt x="2512" y="7071"/>
                    </a:cubicBezTo>
                    <a:cubicBezTo>
                      <a:pt x="2539" y="7144"/>
                      <a:pt x="2563" y="7218"/>
                      <a:pt x="2586" y="7295"/>
                    </a:cubicBezTo>
                    <a:cubicBezTo>
                      <a:pt x="2600" y="7332"/>
                      <a:pt x="2612" y="7369"/>
                      <a:pt x="2623" y="7409"/>
                    </a:cubicBezTo>
                    <a:cubicBezTo>
                      <a:pt x="2629" y="7425"/>
                      <a:pt x="2637" y="7439"/>
                      <a:pt x="2640" y="7456"/>
                    </a:cubicBezTo>
                    <a:cubicBezTo>
                      <a:pt x="2646" y="7473"/>
                      <a:pt x="2653" y="7489"/>
                      <a:pt x="2660" y="7505"/>
                    </a:cubicBezTo>
                    <a:cubicBezTo>
                      <a:pt x="2666" y="7522"/>
                      <a:pt x="2680" y="7539"/>
                      <a:pt x="2690" y="7553"/>
                    </a:cubicBezTo>
                    <a:cubicBezTo>
                      <a:pt x="2710" y="7578"/>
                      <a:pt x="2743" y="7590"/>
                      <a:pt x="2776" y="7590"/>
                    </a:cubicBezTo>
                    <a:cubicBezTo>
                      <a:pt x="2786" y="7590"/>
                      <a:pt x="2797" y="7588"/>
                      <a:pt x="2807" y="7586"/>
                    </a:cubicBezTo>
                    <a:cubicBezTo>
                      <a:pt x="2827" y="7583"/>
                      <a:pt x="2844" y="7573"/>
                      <a:pt x="2860" y="7559"/>
                    </a:cubicBezTo>
                    <a:cubicBezTo>
                      <a:pt x="2873" y="7546"/>
                      <a:pt x="2884" y="7530"/>
                      <a:pt x="2890" y="7509"/>
                    </a:cubicBezTo>
                    <a:cubicBezTo>
                      <a:pt x="2893" y="7493"/>
                      <a:pt x="2897" y="7479"/>
                      <a:pt x="2901" y="7462"/>
                    </a:cubicBezTo>
                    <a:cubicBezTo>
                      <a:pt x="2901" y="7449"/>
                      <a:pt x="2897" y="7432"/>
                      <a:pt x="2897" y="7419"/>
                    </a:cubicBezTo>
                    <a:cubicBezTo>
                      <a:pt x="2893" y="7405"/>
                      <a:pt x="2890" y="7392"/>
                      <a:pt x="2890" y="7379"/>
                    </a:cubicBezTo>
                    <a:cubicBezTo>
                      <a:pt x="2884" y="7352"/>
                      <a:pt x="2877" y="7322"/>
                      <a:pt x="2870" y="7295"/>
                    </a:cubicBezTo>
                    <a:cubicBezTo>
                      <a:pt x="2853" y="7235"/>
                      <a:pt x="2833" y="7175"/>
                      <a:pt x="2817" y="7115"/>
                    </a:cubicBezTo>
                    <a:cubicBezTo>
                      <a:pt x="2780" y="7001"/>
                      <a:pt x="2743" y="6883"/>
                      <a:pt x="2706" y="6770"/>
                    </a:cubicBezTo>
                    <a:cubicBezTo>
                      <a:pt x="2669" y="6643"/>
                      <a:pt x="2633" y="6519"/>
                      <a:pt x="2600" y="6395"/>
                    </a:cubicBezTo>
                    <a:cubicBezTo>
                      <a:pt x="2566" y="6272"/>
                      <a:pt x="2536" y="6148"/>
                      <a:pt x="2503" y="6028"/>
                    </a:cubicBezTo>
                    <a:cubicBezTo>
                      <a:pt x="2469" y="5911"/>
                      <a:pt x="2436" y="5797"/>
                      <a:pt x="2399" y="5679"/>
                    </a:cubicBezTo>
                    <a:cubicBezTo>
                      <a:pt x="2362" y="5563"/>
                      <a:pt x="2325" y="5443"/>
                      <a:pt x="2285" y="5325"/>
                    </a:cubicBezTo>
                    <a:cubicBezTo>
                      <a:pt x="2242" y="5202"/>
                      <a:pt x="2195" y="5074"/>
                      <a:pt x="2151" y="4951"/>
                    </a:cubicBezTo>
                    <a:cubicBezTo>
                      <a:pt x="2111" y="4837"/>
                      <a:pt x="2075" y="4727"/>
                      <a:pt x="2035" y="4613"/>
                    </a:cubicBezTo>
                    <a:cubicBezTo>
                      <a:pt x="1954" y="4389"/>
                      <a:pt x="1874" y="4162"/>
                      <a:pt x="1790" y="3938"/>
                    </a:cubicBezTo>
                    <a:cubicBezTo>
                      <a:pt x="1750" y="3837"/>
                      <a:pt x="1713" y="3740"/>
                      <a:pt x="1673" y="3640"/>
                    </a:cubicBezTo>
                    <a:cubicBezTo>
                      <a:pt x="1629" y="3536"/>
                      <a:pt x="1589" y="3429"/>
                      <a:pt x="1549" y="3325"/>
                    </a:cubicBezTo>
                    <a:cubicBezTo>
                      <a:pt x="1459" y="3081"/>
                      <a:pt x="1372" y="2840"/>
                      <a:pt x="1278" y="2596"/>
                    </a:cubicBezTo>
                    <a:cubicBezTo>
                      <a:pt x="1238" y="2496"/>
                      <a:pt x="1195" y="2392"/>
                      <a:pt x="1155" y="2288"/>
                    </a:cubicBezTo>
                    <a:cubicBezTo>
                      <a:pt x="1107" y="2161"/>
                      <a:pt x="1058" y="2038"/>
                      <a:pt x="1011" y="1911"/>
                    </a:cubicBezTo>
                    <a:cubicBezTo>
                      <a:pt x="998" y="1877"/>
                      <a:pt x="984" y="1840"/>
                      <a:pt x="971" y="1807"/>
                    </a:cubicBezTo>
                    <a:lnTo>
                      <a:pt x="969" y="1797"/>
                    </a:lnTo>
                    <a:lnTo>
                      <a:pt x="969" y="1797"/>
                    </a:lnTo>
                    <a:cubicBezTo>
                      <a:pt x="969" y="1799"/>
                      <a:pt x="970" y="1801"/>
                      <a:pt x="971" y="1803"/>
                    </a:cubicBezTo>
                    <a:lnTo>
                      <a:pt x="967" y="1790"/>
                    </a:lnTo>
                    <a:lnTo>
                      <a:pt x="969" y="1797"/>
                    </a:lnTo>
                    <a:lnTo>
                      <a:pt x="969" y="1797"/>
                    </a:lnTo>
                    <a:cubicBezTo>
                      <a:pt x="795" y="1331"/>
                      <a:pt x="618" y="861"/>
                      <a:pt x="405" y="409"/>
                    </a:cubicBezTo>
                    <a:cubicBezTo>
                      <a:pt x="352" y="295"/>
                      <a:pt x="298" y="178"/>
                      <a:pt x="241" y="65"/>
                    </a:cubicBezTo>
                    <a:cubicBezTo>
                      <a:pt x="221" y="24"/>
                      <a:pt x="178" y="1"/>
                      <a:pt x="135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8484778" y="2032808"/>
                <a:ext cx="34129" cy="33409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66" extrusionOk="0">
                    <a:moveTo>
                      <a:pt x="236" y="1"/>
                    </a:moveTo>
                    <a:cubicBezTo>
                      <a:pt x="219" y="1"/>
                      <a:pt x="203" y="3"/>
                      <a:pt x="187" y="9"/>
                    </a:cubicBezTo>
                    <a:cubicBezTo>
                      <a:pt x="167" y="15"/>
                      <a:pt x="151" y="22"/>
                      <a:pt x="131" y="29"/>
                    </a:cubicBezTo>
                    <a:cubicBezTo>
                      <a:pt x="94" y="49"/>
                      <a:pt x="67" y="76"/>
                      <a:pt x="44" y="109"/>
                    </a:cubicBezTo>
                    <a:cubicBezTo>
                      <a:pt x="11" y="159"/>
                      <a:pt x="0" y="226"/>
                      <a:pt x="14" y="286"/>
                    </a:cubicBezTo>
                    <a:cubicBezTo>
                      <a:pt x="27" y="343"/>
                      <a:pt x="64" y="394"/>
                      <a:pt x="114" y="426"/>
                    </a:cubicBezTo>
                    <a:cubicBezTo>
                      <a:pt x="148" y="448"/>
                      <a:pt x="196" y="465"/>
                      <a:pt x="241" y="465"/>
                    </a:cubicBezTo>
                    <a:cubicBezTo>
                      <a:pt x="259" y="465"/>
                      <a:pt x="276" y="463"/>
                      <a:pt x="292" y="457"/>
                    </a:cubicBezTo>
                    <a:cubicBezTo>
                      <a:pt x="308" y="451"/>
                      <a:pt x="328" y="443"/>
                      <a:pt x="345" y="437"/>
                    </a:cubicBezTo>
                    <a:cubicBezTo>
                      <a:pt x="382" y="417"/>
                      <a:pt x="408" y="390"/>
                      <a:pt x="432" y="357"/>
                    </a:cubicBezTo>
                    <a:cubicBezTo>
                      <a:pt x="465" y="306"/>
                      <a:pt x="476" y="243"/>
                      <a:pt x="462" y="182"/>
                    </a:cubicBezTo>
                    <a:cubicBezTo>
                      <a:pt x="448" y="122"/>
                      <a:pt x="412" y="72"/>
                      <a:pt x="362" y="39"/>
                    </a:cubicBezTo>
                    <a:cubicBezTo>
                      <a:pt x="328" y="17"/>
                      <a:pt x="280" y="1"/>
                      <a:pt x="23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7836108" y="1411449"/>
                <a:ext cx="730982" cy="858446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11974" extrusionOk="0">
                    <a:moveTo>
                      <a:pt x="6820" y="221"/>
                    </a:moveTo>
                    <a:cubicBezTo>
                      <a:pt x="6820" y="238"/>
                      <a:pt x="6823" y="258"/>
                      <a:pt x="6826" y="278"/>
                    </a:cubicBezTo>
                    <a:cubicBezTo>
                      <a:pt x="6837" y="344"/>
                      <a:pt x="6854" y="409"/>
                      <a:pt x="6874" y="472"/>
                    </a:cubicBezTo>
                    <a:cubicBezTo>
                      <a:pt x="6911" y="576"/>
                      <a:pt x="6961" y="673"/>
                      <a:pt x="7011" y="770"/>
                    </a:cubicBezTo>
                    <a:cubicBezTo>
                      <a:pt x="7031" y="816"/>
                      <a:pt x="7047" y="866"/>
                      <a:pt x="7071" y="917"/>
                    </a:cubicBezTo>
                    <a:cubicBezTo>
                      <a:pt x="7091" y="970"/>
                      <a:pt x="7115" y="1023"/>
                      <a:pt x="7138" y="1074"/>
                    </a:cubicBezTo>
                    <a:cubicBezTo>
                      <a:pt x="7164" y="1131"/>
                      <a:pt x="7192" y="1184"/>
                      <a:pt x="7218" y="1238"/>
                    </a:cubicBezTo>
                    <a:cubicBezTo>
                      <a:pt x="7241" y="1292"/>
                      <a:pt x="7268" y="1348"/>
                      <a:pt x="7292" y="1402"/>
                    </a:cubicBezTo>
                    <a:cubicBezTo>
                      <a:pt x="7319" y="1459"/>
                      <a:pt x="7345" y="1515"/>
                      <a:pt x="7368" y="1572"/>
                    </a:cubicBezTo>
                    <a:cubicBezTo>
                      <a:pt x="7392" y="1625"/>
                      <a:pt x="7416" y="1682"/>
                      <a:pt x="7436" y="1736"/>
                    </a:cubicBezTo>
                    <a:cubicBezTo>
                      <a:pt x="7482" y="1853"/>
                      <a:pt x="7519" y="1970"/>
                      <a:pt x="7566" y="2087"/>
                    </a:cubicBezTo>
                    <a:cubicBezTo>
                      <a:pt x="7649" y="2311"/>
                      <a:pt x="7754" y="2532"/>
                      <a:pt x="7850" y="2752"/>
                    </a:cubicBezTo>
                    <a:cubicBezTo>
                      <a:pt x="7904" y="2873"/>
                      <a:pt x="7957" y="2997"/>
                      <a:pt x="8007" y="3118"/>
                    </a:cubicBezTo>
                    <a:cubicBezTo>
                      <a:pt x="8030" y="3174"/>
                      <a:pt x="8051" y="3234"/>
                      <a:pt x="8071" y="3291"/>
                    </a:cubicBezTo>
                    <a:cubicBezTo>
                      <a:pt x="8091" y="3348"/>
                      <a:pt x="8108" y="3405"/>
                      <a:pt x="8128" y="3462"/>
                    </a:cubicBezTo>
                    <a:cubicBezTo>
                      <a:pt x="8208" y="3692"/>
                      <a:pt x="8288" y="3923"/>
                      <a:pt x="8372" y="4154"/>
                    </a:cubicBezTo>
                    <a:cubicBezTo>
                      <a:pt x="8462" y="4402"/>
                      <a:pt x="8559" y="4646"/>
                      <a:pt x="8653" y="4893"/>
                    </a:cubicBezTo>
                    <a:cubicBezTo>
                      <a:pt x="8673" y="4950"/>
                      <a:pt x="8693" y="5014"/>
                      <a:pt x="8717" y="5070"/>
                    </a:cubicBezTo>
                    <a:lnTo>
                      <a:pt x="8777" y="5251"/>
                    </a:lnTo>
                    <a:cubicBezTo>
                      <a:pt x="8817" y="5365"/>
                      <a:pt x="8857" y="5478"/>
                      <a:pt x="8897" y="5592"/>
                    </a:cubicBezTo>
                    <a:cubicBezTo>
                      <a:pt x="8981" y="5830"/>
                      <a:pt x="9064" y="6071"/>
                      <a:pt x="9148" y="6311"/>
                    </a:cubicBezTo>
                    <a:cubicBezTo>
                      <a:pt x="9228" y="6542"/>
                      <a:pt x="9308" y="6773"/>
                      <a:pt x="9389" y="7000"/>
                    </a:cubicBezTo>
                    <a:cubicBezTo>
                      <a:pt x="9472" y="7241"/>
                      <a:pt x="9560" y="7482"/>
                      <a:pt x="9636" y="7726"/>
                    </a:cubicBezTo>
                    <a:cubicBezTo>
                      <a:pt x="9676" y="7857"/>
                      <a:pt x="9716" y="7983"/>
                      <a:pt x="9750" y="8114"/>
                    </a:cubicBezTo>
                    <a:cubicBezTo>
                      <a:pt x="9767" y="8181"/>
                      <a:pt x="9787" y="8244"/>
                      <a:pt x="9804" y="8308"/>
                    </a:cubicBezTo>
                    <a:cubicBezTo>
                      <a:pt x="9816" y="8358"/>
                      <a:pt x="9830" y="8408"/>
                      <a:pt x="9840" y="8459"/>
                    </a:cubicBezTo>
                    <a:cubicBezTo>
                      <a:pt x="9861" y="8576"/>
                      <a:pt x="9881" y="8692"/>
                      <a:pt x="9897" y="8806"/>
                    </a:cubicBezTo>
                    <a:cubicBezTo>
                      <a:pt x="9904" y="8873"/>
                      <a:pt x="9917" y="8937"/>
                      <a:pt x="9921" y="9004"/>
                    </a:cubicBezTo>
                    <a:cubicBezTo>
                      <a:pt x="9924" y="9057"/>
                      <a:pt x="9924" y="9114"/>
                      <a:pt x="9921" y="9171"/>
                    </a:cubicBezTo>
                    <a:cubicBezTo>
                      <a:pt x="9921" y="9187"/>
                      <a:pt x="9921" y="9201"/>
                      <a:pt x="9917" y="9218"/>
                    </a:cubicBezTo>
                    <a:lnTo>
                      <a:pt x="9921" y="9204"/>
                    </a:lnTo>
                    <a:lnTo>
                      <a:pt x="9921" y="9204"/>
                    </a:lnTo>
                    <a:cubicBezTo>
                      <a:pt x="9917" y="9227"/>
                      <a:pt x="9914" y="9254"/>
                      <a:pt x="9907" y="9278"/>
                    </a:cubicBezTo>
                    <a:lnTo>
                      <a:pt x="9907" y="9284"/>
                    </a:lnTo>
                    <a:lnTo>
                      <a:pt x="9904" y="9288"/>
                    </a:lnTo>
                    <a:cubicBezTo>
                      <a:pt x="9884" y="9305"/>
                      <a:pt x="9861" y="9314"/>
                      <a:pt x="9836" y="9328"/>
                    </a:cubicBezTo>
                    <a:cubicBezTo>
                      <a:pt x="9816" y="9341"/>
                      <a:pt x="9796" y="9354"/>
                      <a:pt x="9776" y="9365"/>
                    </a:cubicBezTo>
                    <a:cubicBezTo>
                      <a:pt x="9720" y="9391"/>
                      <a:pt x="9660" y="9422"/>
                      <a:pt x="9603" y="9451"/>
                    </a:cubicBezTo>
                    <a:cubicBezTo>
                      <a:pt x="9560" y="9475"/>
                      <a:pt x="9512" y="9495"/>
                      <a:pt x="9469" y="9515"/>
                    </a:cubicBezTo>
                    <a:cubicBezTo>
                      <a:pt x="9409" y="9542"/>
                      <a:pt x="9352" y="9569"/>
                      <a:pt x="9291" y="9592"/>
                    </a:cubicBezTo>
                    <a:cubicBezTo>
                      <a:pt x="9234" y="9615"/>
                      <a:pt x="9178" y="9639"/>
                      <a:pt x="9121" y="9663"/>
                    </a:cubicBezTo>
                    <a:cubicBezTo>
                      <a:pt x="9064" y="9686"/>
                      <a:pt x="9007" y="9716"/>
                      <a:pt x="8950" y="9740"/>
                    </a:cubicBezTo>
                    <a:cubicBezTo>
                      <a:pt x="8893" y="9766"/>
                      <a:pt x="8837" y="9786"/>
                      <a:pt x="8780" y="9809"/>
                    </a:cubicBezTo>
                    <a:cubicBezTo>
                      <a:pt x="8723" y="9833"/>
                      <a:pt x="8669" y="9856"/>
                      <a:pt x="8612" y="9880"/>
                    </a:cubicBezTo>
                    <a:cubicBezTo>
                      <a:pt x="8499" y="9930"/>
                      <a:pt x="8379" y="9973"/>
                      <a:pt x="8262" y="10021"/>
                    </a:cubicBezTo>
                    <a:cubicBezTo>
                      <a:pt x="8148" y="10064"/>
                      <a:pt x="8034" y="10110"/>
                      <a:pt x="7921" y="10161"/>
                    </a:cubicBezTo>
                    <a:cubicBezTo>
                      <a:pt x="7814" y="10208"/>
                      <a:pt x="7703" y="10251"/>
                      <a:pt x="7596" y="10294"/>
                    </a:cubicBezTo>
                    <a:cubicBezTo>
                      <a:pt x="7539" y="10318"/>
                      <a:pt x="7482" y="10345"/>
                      <a:pt x="7425" y="10365"/>
                    </a:cubicBezTo>
                    <a:cubicBezTo>
                      <a:pt x="7365" y="10388"/>
                      <a:pt x="7305" y="10411"/>
                      <a:pt x="7245" y="10435"/>
                    </a:cubicBezTo>
                    <a:cubicBezTo>
                      <a:pt x="7124" y="10478"/>
                      <a:pt x="7007" y="10525"/>
                      <a:pt x="6891" y="10575"/>
                    </a:cubicBezTo>
                    <a:cubicBezTo>
                      <a:pt x="6783" y="10619"/>
                      <a:pt x="6670" y="10655"/>
                      <a:pt x="6559" y="10696"/>
                    </a:cubicBezTo>
                    <a:cubicBezTo>
                      <a:pt x="6439" y="10736"/>
                      <a:pt x="6322" y="10779"/>
                      <a:pt x="6201" y="10816"/>
                    </a:cubicBezTo>
                    <a:cubicBezTo>
                      <a:pt x="5964" y="10896"/>
                      <a:pt x="5727" y="10973"/>
                      <a:pt x="5489" y="11047"/>
                    </a:cubicBezTo>
                    <a:cubicBezTo>
                      <a:pt x="5366" y="11087"/>
                      <a:pt x="5245" y="11124"/>
                      <a:pt x="5121" y="11157"/>
                    </a:cubicBezTo>
                    <a:cubicBezTo>
                      <a:pt x="5065" y="11174"/>
                      <a:pt x="5008" y="11191"/>
                      <a:pt x="4951" y="11204"/>
                    </a:cubicBezTo>
                    <a:cubicBezTo>
                      <a:pt x="4890" y="11221"/>
                      <a:pt x="4833" y="11241"/>
                      <a:pt x="4776" y="11261"/>
                    </a:cubicBezTo>
                    <a:cubicBezTo>
                      <a:pt x="4536" y="11334"/>
                      <a:pt x="4292" y="11415"/>
                      <a:pt x="4044" y="11472"/>
                    </a:cubicBezTo>
                    <a:cubicBezTo>
                      <a:pt x="3904" y="11501"/>
                      <a:pt x="3767" y="11535"/>
                      <a:pt x="3629" y="11569"/>
                    </a:cubicBezTo>
                    <a:cubicBezTo>
                      <a:pt x="3499" y="11599"/>
                      <a:pt x="3372" y="11626"/>
                      <a:pt x="3245" y="11652"/>
                    </a:cubicBezTo>
                    <a:cubicBezTo>
                      <a:pt x="3202" y="11662"/>
                      <a:pt x="3162" y="11669"/>
                      <a:pt x="3121" y="11672"/>
                    </a:cubicBezTo>
                    <a:cubicBezTo>
                      <a:pt x="3071" y="11679"/>
                      <a:pt x="3021" y="11686"/>
                      <a:pt x="2967" y="11686"/>
                    </a:cubicBezTo>
                    <a:lnTo>
                      <a:pt x="2950" y="11682"/>
                    </a:lnTo>
                    <a:cubicBezTo>
                      <a:pt x="2944" y="11676"/>
                      <a:pt x="2938" y="11666"/>
                      <a:pt x="2934" y="11656"/>
                    </a:cubicBezTo>
                    <a:cubicBezTo>
                      <a:pt x="2910" y="11612"/>
                      <a:pt x="2893" y="11562"/>
                      <a:pt x="2881" y="11515"/>
                    </a:cubicBezTo>
                    <a:cubicBezTo>
                      <a:pt x="2861" y="11461"/>
                      <a:pt x="2844" y="11408"/>
                      <a:pt x="2824" y="11351"/>
                    </a:cubicBezTo>
                    <a:cubicBezTo>
                      <a:pt x="2783" y="11234"/>
                      <a:pt x="2743" y="11117"/>
                      <a:pt x="2703" y="11000"/>
                    </a:cubicBezTo>
                    <a:cubicBezTo>
                      <a:pt x="2626" y="10769"/>
                      <a:pt x="2546" y="10538"/>
                      <a:pt x="2466" y="10308"/>
                    </a:cubicBezTo>
                    <a:cubicBezTo>
                      <a:pt x="2382" y="10073"/>
                      <a:pt x="2302" y="9840"/>
                      <a:pt x="2222" y="9606"/>
                    </a:cubicBezTo>
                    <a:cubicBezTo>
                      <a:pt x="2175" y="9472"/>
                      <a:pt x="2135" y="9341"/>
                      <a:pt x="2091" y="9207"/>
                    </a:cubicBezTo>
                    <a:cubicBezTo>
                      <a:pt x="2051" y="9084"/>
                      <a:pt x="2015" y="8957"/>
                      <a:pt x="1974" y="8833"/>
                    </a:cubicBezTo>
                    <a:cubicBezTo>
                      <a:pt x="1901" y="8592"/>
                      <a:pt x="1830" y="8348"/>
                      <a:pt x="1760" y="8107"/>
                    </a:cubicBezTo>
                    <a:cubicBezTo>
                      <a:pt x="1689" y="7869"/>
                      <a:pt x="1609" y="7633"/>
                      <a:pt x="1536" y="7392"/>
                    </a:cubicBezTo>
                    <a:cubicBezTo>
                      <a:pt x="1456" y="7151"/>
                      <a:pt x="1392" y="6906"/>
                      <a:pt x="1325" y="6659"/>
                    </a:cubicBezTo>
                    <a:cubicBezTo>
                      <a:pt x="1265" y="6421"/>
                      <a:pt x="1198" y="6184"/>
                      <a:pt x="1128" y="5950"/>
                    </a:cubicBezTo>
                    <a:cubicBezTo>
                      <a:pt x="1095" y="5827"/>
                      <a:pt x="1058" y="5699"/>
                      <a:pt x="1027" y="5575"/>
                    </a:cubicBezTo>
                    <a:cubicBezTo>
                      <a:pt x="998" y="5455"/>
                      <a:pt x="964" y="5338"/>
                      <a:pt x="931" y="5221"/>
                    </a:cubicBezTo>
                    <a:cubicBezTo>
                      <a:pt x="867" y="4977"/>
                      <a:pt x="803" y="4733"/>
                      <a:pt x="743" y="4485"/>
                    </a:cubicBezTo>
                    <a:cubicBezTo>
                      <a:pt x="713" y="4362"/>
                      <a:pt x="686" y="4237"/>
                      <a:pt x="660" y="4117"/>
                    </a:cubicBezTo>
                    <a:cubicBezTo>
                      <a:pt x="633" y="4001"/>
                      <a:pt x="610" y="3887"/>
                      <a:pt x="583" y="3769"/>
                    </a:cubicBezTo>
                    <a:cubicBezTo>
                      <a:pt x="556" y="3649"/>
                      <a:pt x="530" y="3529"/>
                      <a:pt x="496" y="3408"/>
                    </a:cubicBezTo>
                    <a:cubicBezTo>
                      <a:pt x="462" y="3288"/>
                      <a:pt x="432" y="3164"/>
                      <a:pt x="399" y="3044"/>
                    </a:cubicBezTo>
                    <a:cubicBezTo>
                      <a:pt x="375" y="2963"/>
                      <a:pt x="355" y="2883"/>
                      <a:pt x="335" y="2803"/>
                    </a:cubicBezTo>
                    <a:cubicBezTo>
                      <a:pt x="329" y="2760"/>
                      <a:pt x="322" y="2712"/>
                      <a:pt x="322" y="2669"/>
                    </a:cubicBezTo>
                    <a:lnTo>
                      <a:pt x="325" y="2659"/>
                    </a:lnTo>
                    <a:lnTo>
                      <a:pt x="342" y="2639"/>
                    </a:lnTo>
                    <a:cubicBezTo>
                      <a:pt x="405" y="2589"/>
                      <a:pt x="479" y="2552"/>
                      <a:pt x="550" y="2516"/>
                    </a:cubicBezTo>
                    <a:cubicBezTo>
                      <a:pt x="646" y="2468"/>
                      <a:pt x="746" y="2428"/>
                      <a:pt x="847" y="2385"/>
                    </a:cubicBezTo>
                    <a:cubicBezTo>
                      <a:pt x="964" y="2335"/>
                      <a:pt x="1078" y="2281"/>
                      <a:pt x="1192" y="2227"/>
                    </a:cubicBezTo>
                    <a:cubicBezTo>
                      <a:pt x="1416" y="2117"/>
                      <a:pt x="1649" y="2027"/>
                      <a:pt x="1880" y="1934"/>
                    </a:cubicBezTo>
                    <a:cubicBezTo>
                      <a:pt x="1994" y="1890"/>
                      <a:pt x="2104" y="1843"/>
                      <a:pt x="2215" y="1803"/>
                    </a:cubicBezTo>
                    <a:cubicBezTo>
                      <a:pt x="2332" y="1763"/>
                      <a:pt x="2446" y="1723"/>
                      <a:pt x="2560" y="1682"/>
                    </a:cubicBezTo>
                    <a:cubicBezTo>
                      <a:pt x="2790" y="1599"/>
                      <a:pt x="3024" y="1519"/>
                      <a:pt x="3255" y="1438"/>
                    </a:cubicBezTo>
                    <a:cubicBezTo>
                      <a:pt x="3372" y="1398"/>
                      <a:pt x="3486" y="1358"/>
                      <a:pt x="3603" y="1324"/>
                    </a:cubicBezTo>
                    <a:cubicBezTo>
                      <a:pt x="3660" y="1304"/>
                      <a:pt x="3716" y="1288"/>
                      <a:pt x="3776" y="1271"/>
                    </a:cubicBezTo>
                    <a:cubicBezTo>
                      <a:pt x="3830" y="1255"/>
                      <a:pt x="3884" y="1238"/>
                      <a:pt x="3937" y="1221"/>
                    </a:cubicBezTo>
                    <a:lnTo>
                      <a:pt x="3947" y="1218"/>
                    </a:lnTo>
                    <a:cubicBezTo>
                      <a:pt x="4182" y="1131"/>
                      <a:pt x="4418" y="1047"/>
                      <a:pt x="4653" y="963"/>
                    </a:cubicBezTo>
                    <a:cubicBezTo>
                      <a:pt x="4884" y="877"/>
                      <a:pt x="5118" y="790"/>
                      <a:pt x="5352" y="706"/>
                    </a:cubicBezTo>
                    <a:cubicBezTo>
                      <a:pt x="5579" y="619"/>
                      <a:pt x="5810" y="539"/>
                      <a:pt x="6044" y="455"/>
                    </a:cubicBezTo>
                    <a:cubicBezTo>
                      <a:pt x="6195" y="401"/>
                      <a:pt x="6345" y="348"/>
                      <a:pt x="6493" y="295"/>
                    </a:cubicBezTo>
                    <a:cubicBezTo>
                      <a:pt x="6519" y="295"/>
                      <a:pt x="6546" y="288"/>
                      <a:pt x="6576" y="281"/>
                    </a:cubicBezTo>
                    <a:cubicBezTo>
                      <a:pt x="6606" y="275"/>
                      <a:pt x="6636" y="268"/>
                      <a:pt x="6666" y="261"/>
                    </a:cubicBezTo>
                    <a:cubicBezTo>
                      <a:pt x="6717" y="244"/>
                      <a:pt x="6770" y="231"/>
                      <a:pt x="6820" y="221"/>
                    </a:cubicBezTo>
                    <a:close/>
                    <a:moveTo>
                      <a:pt x="6870" y="1"/>
                    </a:moveTo>
                    <a:cubicBezTo>
                      <a:pt x="6861" y="1"/>
                      <a:pt x="6852" y="2"/>
                      <a:pt x="6843" y="3"/>
                    </a:cubicBezTo>
                    <a:cubicBezTo>
                      <a:pt x="6817" y="7"/>
                      <a:pt x="6794" y="14"/>
                      <a:pt x="6770" y="23"/>
                    </a:cubicBezTo>
                    <a:cubicBezTo>
                      <a:pt x="6753" y="11"/>
                      <a:pt x="6733" y="3"/>
                      <a:pt x="6712" y="3"/>
                    </a:cubicBezTo>
                    <a:cubicBezTo>
                      <a:pt x="6701" y="3"/>
                      <a:pt x="6689" y="6"/>
                      <a:pt x="6676" y="10"/>
                    </a:cubicBezTo>
                    <a:cubicBezTo>
                      <a:pt x="6201" y="191"/>
                      <a:pt x="5720" y="355"/>
                      <a:pt x="5238" y="512"/>
                    </a:cubicBezTo>
                    <a:cubicBezTo>
                      <a:pt x="5008" y="589"/>
                      <a:pt x="4780" y="662"/>
                      <a:pt x="4549" y="739"/>
                    </a:cubicBezTo>
                    <a:cubicBezTo>
                      <a:pt x="4432" y="779"/>
                      <a:pt x="4312" y="816"/>
                      <a:pt x="4195" y="857"/>
                    </a:cubicBezTo>
                    <a:cubicBezTo>
                      <a:pt x="4138" y="877"/>
                      <a:pt x="4081" y="897"/>
                      <a:pt x="4024" y="913"/>
                    </a:cubicBezTo>
                    <a:cubicBezTo>
                      <a:pt x="3967" y="934"/>
                      <a:pt x="3907" y="954"/>
                      <a:pt x="3850" y="974"/>
                    </a:cubicBezTo>
                    <a:cubicBezTo>
                      <a:pt x="3730" y="1007"/>
                      <a:pt x="3609" y="1040"/>
                      <a:pt x="3492" y="1074"/>
                    </a:cubicBezTo>
                    <a:cubicBezTo>
                      <a:pt x="3369" y="1107"/>
                      <a:pt x="3248" y="1147"/>
                      <a:pt x="3131" y="1187"/>
                    </a:cubicBezTo>
                    <a:cubicBezTo>
                      <a:pt x="2904" y="1261"/>
                      <a:pt x="2677" y="1338"/>
                      <a:pt x="2452" y="1415"/>
                    </a:cubicBezTo>
                    <a:cubicBezTo>
                      <a:pt x="2365" y="1445"/>
                      <a:pt x="2279" y="1475"/>
                      <a:pt x="2191" y="1505"/>
                    </a:cubicBezTo>
                    <a:cubicBezTo>
                      <a:pt x="2165" y="1512"/>
                      <a:pt x="2138" y="1522"/>
                      <a:pt x="2108" y="1532"/>
                    </a:cubicBezTo>
                    <a:cubicBezTo>
                      <a:pt x="1990" y="1576"/>
                      <a:pt x="1874" y="1625"/>
                      <a:pt x="1754" y="1673"/>
                    </a:cubicBezTo>
                    <a:cubicBezTo>
                      <a:pt x="1640" y="1716"/>
                      <a:pt x="1522" y="1760"/>
                      <a:pt x="1409" y="1809"/>
                    </a:cubicBezTo>
                    <a:cubicBezTo>
                      <a:pt x="1292" y="1860"/>
                      <a:pt x="1172" y="1914"/>
                      <a:pt x="1055" y="1970"/>
                    </a:cubicBezTo>
                    <a:cubicBezTo>
                      <a:pt x="951" y="2020"/>
                      <a:pt x="847" y="2070"/>
                      <a:pt x="740" y="2114"/>
                    </a:cubicBezTo>
                    <a:cubicBezTo>
                      <a:pt x="630" y="2161"/>
                      <a:pt x="516" y="2204"/>
                      <a:pt x="409" y="2258"/>
                    </a:cubicBezTo>
                    <a:cubicBezTo>
                      <a:pt x="349" y="2288"/>
                      <a:pt x="289" y="2318"/>
                      <a:pt x="232" y="2351"/>
                    </a:cubicBezTo>
                    <a:cubicBezTo>
                      <a:pt x="209" y="2361"/>
                      <a:pt x="184" y="2375"/>
                      <a:pt x="164" y="2391"/>
                    </a:cubicBezTo>
                    <a:cubicBezTo>
                      <a:pt x="144" y="2405"/>
                      <a:pt x="128" y="2422"/>
                      <a:pt x="108" y="2439"/>
                    </a:cubicBezTo>
                    <a:cubicBezTo>
                      <a:pt x="91" y="2455"/>
                      <a:pt x="78" y="2468"/>
                      <a:pt x="68" y="2485"/>
                    </a:cubicBezTo>
                    <a:cubicBezTo>
                      <a:pt x="54" y="2502"/>
                      <a:pt x="44" y="2519"/>
                      <a:pt x="34" y="2536"/>
                    </a:cubicBezTo>
                    <a:cubicBezTo>
                      <a:pt x="28" y="2556"/>
                      <a:pt x="21" y="2576"/>
                      <a:pt x="14" y="2592"/>
                    </a:cubicBezTo>
                    <a:cubicBezTo>
                      <a:pt x="1" y="2676"/>
                      <a:pt x="4" y="2756"/>
                      <a:pt x="21" y="2837"/>
                    </a:cubicBezTo>
                    <a:cubicBezTo>
                      <a:pt x="31" y="2900"/>
                      <a:pt x="44" y="2963"/>
                      <a:pt x="64" y="3027"/>
                    </a:cubicBezTo>
                    <a:cubicBezTo>
                      <a:pt x="104" y="3181"/>
                      <a:pt x="144" y="3331"/>
                      <a:pt x="184" y="3485"/>
                    </a:cubicBezTo>
                    <a:cubicBezTo>
                      <a:pt x="205" y="3559"/>
                      <a:pt x="225" y="3632"/>
                      <a:pt x="241" y="3706"/>
                    </a:cubicBezTo>
                    <a:cubicBezTo>
                      <a:pt x="258" y="3789"/>
                      <a:pt x="275" y="3870"/>
                      <a:pt x="292" y="3953"/>
                    </a:cubicBezTo>
                    <a:lnTo>
                      <a:pt x="289" y="3936"/>
                    </a:lnTo>
                    <a:lnTo>
                      <a:pt x="289" y="3936"/>
                    </a:lnTo>
                    <a:cubicBezTo>
                      <a:pt x="339" y="4184"/>
                      <a:pt x="399" y="4428"/>
                      <a:pt x="456" y="4672"/>
                    </a:cubicBezTo>
                    <a:cubicBezTo>
                      <a:pt x="485" y="4796"/>
                      <a:pt x="519" y="4916"/>
                      <a:pt x="553" y="5040"/>
                    </a:cubicBezTo>
                    <a:cubicBezTo>
                      <a:pt x="579" y="5157"/>
                      <a:pt x="613" y="5274"/>
                      <a:pt x="646" y="5392"/>
                    </a:cubicBezTo>
                    <a:cubicBezTo>
                      <a:pt x="680" y="5512"/>
                      <a:pt x="713" y="5632"/>
                      <a:pt x="743" y="5753"/>
                    </a:cubicBezTo>
                    <a:cubicBezTo>
                      <a:pt x="774" y="5870"/>
                      <a:pt x="807" y="5987"/>
                      <a:pt x="840" y="6104"/>
                    </a:cubicBezTo>
                    <a:cubicBezTo>
                      <a:pt x="911" y="6348"/>
                      <a:pt x="977" y="6592"/>
                      <a:pt x="1044" y="6836"/>
                    </a:cubicBezTo>
                    <a:cubicBezTo>
                      <a:pt x="1112" y="7084"/>
                      <a:pt x="1181" y="7332"/>
                      <a:pt x="1258" y="7576"/>
                    </a:cubicBezTo>
                    <a:cubicBezTo>
                      <a:pt x="1302" y="7702"/>
                      <a:pt x="1342" y="7833"/>
                      <a:pt x="1385" y="7960"/>
                    </a:cubicBezTo>
                    <a:cubicBezTo>
                      <a:pt x="1422" y="8077"/>
                      <a:pt x="1459" y="8198"/>
                      <a:pt x="1493" y="8318"/>
                    </a:cubicBezTo>
                    <a:cubicBezTo>
                      <a:pt x="1566" y="8562"/>
                      <a:pt x="1640" y="8806"/>
                      <a:pt x="1714" y="9050"/>
                    </a:cubicBezTo>
                    <a:cubicBezTo>
                      <a:pt x="1787" y="9288"/>
                      <a:pt x="1864" y="9522"/>
                      <a:pt x="1944" y="9756"/>
                    </a:cubicBezTo>
                    <a:cubicBezTo>
                      <a:pt x="2108" y="10231"/>
                      <a:pt x="2271" y="10706"/>
                      <a:pt x="2439" y="11180"/>
                    </a:cubicBezTo>
                    <a:cubicBezTo>
                      <a:pt x="2479" y="11294"/>
                      <a:pt x="2516" y="11408"/>
                      <a:pt x="2556" y="11522"/>
                    </a:cubicBezTo>
                    <a:cubicBezTo>
                      <a:pt x="2576" y="11578"/>
                      <a:pt x="2596" y="11635"/>
                      <a:pt x="2620" y="11689"/>
                    </a:cubicBezTo>
                    <a:cubicBezTo>
                      <a:pt x="2633" y="11726"/>
                      <a:pt x="2649" y="11759"/>
                      <a:pt x="2669" y="11790"/>
                    </a:cubicBezTo>
                    <a:cubicBezTo>
                      <a:pt x="2680" y="11813"/>
                      <a:pt x="2693" y="11830"/>
                      <a:pt x="2706" y="11850"/>
                    </a:cubicBezTo>
                    <a:cubicBezTo>
                      <a:pt x="2740" y="11893"/>
                      <a:pt x="2783" y="11933"/>
                      <a:pt x="2837" y="11950"/>
                    </a:cubicBezTo>
                    <a:cubicBezTo>
                      <a:pt x="2857" y="11957"/>
                      <a:pt x="2877" y="11963"/>
                      <a:pt x="2897" y="11967"/>
                    </a:cubicBezTo>
                    <a:cubicBezTo>
                      <a:pt x="2921" y="11970"/>
                      <a:pt x="2944" y="11973"/>
                      <a:pt x="2964" y="11973"/>
                    </a:cubicBezTo>
                    <a:lnTo>
                      <a:pt x="3041" y="11973"/>
                    </a:lnTo>
                    <a:cubicBezTo>
                      <a:pt x="3074" y="11970"/>
                      <a:pt x="3108" y="11967"/>
                      <a:pt x="3138" y="11963"/>
                    </a:cubicBezTo>
                    <a:cubicBezTo>
                      <a:pt x="3198" y="11957"/>
                      <a:pt x="3259" y="11950"/>
                      <a:pt x="3315" y="11936"/>
                    </a:cubicBezTo>
                    <a:cubicBezTo>
                      <a:pt x="3446" y="11913"/>
                      <a:pt x="3576" y="11883"/>
                      <a:pt x="3707" y="11856"/>
                    </a:cubicBezTo>
                    <a:cubicBezTo>
                      <a:pt x="3833" y="11827"/>
                      <a:pt x="3957" y="11796"/>
                      <a:pt x="4085" y="11766"/>
                    </a:cubicBezTo>
                    <a:cubicBezTo>
                      <a:pt x="4145" y="11753"/>
                      <a:pt x="4205" y="11736"/>
                      <a:pt x="4265" y="11722"/>
                    </a:cubicBezTo>
                    <a:cubicBezTo>
                      <a:pt x="4325" y="11706"/>
                      <a:pt x="4386" y="11686"/>
                      <a:pt x="4446" y="11669"/>
                    </a:cubicBezTo>
                    <a:cubicBezTo>
                      <a:pt x="4559" y="11635"/>
                      <a:pt x="4673" y="11595"/>
                      <a:pt x="4787" y="11555"/>
                    </a:cubicBezTo>
                    <a:cubicBezTo>
                      <a:pt x="4847" y="11535"/>
                      <a:pt x="4911" y="11512"/>
                      <a:pt x="4971" y="11492"/>
                    </a:cubicBezTo>
                    <a:cubicBezTo>
                      <a:pt x="5034" y="11469"/>
                      <a:pt x="5098" y="11448"/>
                      <a:pt x="5161" y="11428"/>
                    </a:cubicBezTo>
                    <a:cubicBezTo>
                      <a:pt x="5275" y="11391"/>
                      <a:pt x="5386" y="11358"/>
                      <a:pt x="5496" y="11321"/>
                    </a:cubicBezTo>
                    <a:cubicBezTo>
                      <a:pt x="5616" y="11281"/>
                      <a:pt x="5733" y="11245"/>
                      <a:pt x="5854" y="11200"/>
                    </a:cubicBezTo>
                    <a:cubicBezTo>
                      <a:pt x="6094" y="11117"/>
                      <a:pt x="6335" y="11030"/>
                      <a:pt x="6576" y="10947"/>
                    </a:cubicBezTo>
                    <a:lnTo>
                      <a:pt x="6666" y="10916"/>
                    </a:lnTo>
                    <a:cubicBezTo>
                      <a:pt x="6753" y="10887"/>
                      <a:pt x="6840" y="10856"/>
                      <a:pt x="6924" y="10823"/>
                    </a:cubicBezTo>
                    <a:cubicBezTo>
                      <a:pt x="7041" y="10776"/>
                      <a:pt x="7158" y="10726"/>
                      <a:pt x="7278" y="10683"/>
                    </a:cubicBezTo>
                    <a:cubicBezTo>
                      <a:pt x="7392" y="10639"/>
                      <a:pt x="7506" y="10595"/>
                      <a:pt x="7620" y="10549"/>
                    </a:cubicBezTo>
                    <a:cubicBezTo>
                      <a:pt x="7676" y="10525"/>
                      <a:pt x="7733" y="10502"/>
                      <a:pt x="7790" y="10478"/>
                    </a:cubicBezTo>
                    <a:cubicBezTo>
                      <a:pt x="7840" y="10458"/>
                      <a:pt x="7894" y="10438"/>
                      <a:pt x="7944" y="10418"/>
                    </a:cubicBezTo>
                    <a:cubicBezTo>
                      <a:pt x="8058" y="10368"/>
                      <a:pt x="8171" y="10322"/>
                      <a:pt x="8288" y="10274"/>
                    </a:cubicBezTo>
                    <a:cubicBezTo>
                      <a:pt x="8405" y="10231"/>
                      <a:pt x="8519" y="10187"/>
                      <a:pt x="8632" y="10141"/>
                    </a:cubicBezTo>
                    <a:cubicBezTo>
                      <a:pt x="8689" y="10117"/>
                      <a:pt x="8746" y="10094"/>
                      <a:pt x="8803" y="10067"/>
                    </a:cubicBezTo>
                    <a:cubicBezTo>
                      <a:pt x="8860" y="10044"/>
                      <a:pt x="8917" y="10024"/>
                      <a:pt x="8974" y="10000"/>
                    </a:cubicBezTo>
                    <a:cubicBezTo>
                      <a:pt x="9031" y="9976"/>
                      <a:pt x="9088" y="9953"/>
                      <a:pt x="9145" y="9927"/>
                    </a:cubicBezTo>
                    <a:cubicBezTo>
                      <a:pt x="9202" y="9903"/>
                      <a:pt x="9262" y="9880"/>
                      <a:pt x="9319" y="9856"/>
                    </a:cubicBezTo>
                    <a:cubicBezTo>
                      <a:pt x="9399" y="9826"/>
                      <a:pt x="9479" y="9789"/>
                      <a:pt x="9563" y="9756"/>
                    </a:cubicBezTo>
                    <a:cubicBezTo>
                      <a:pt x="9600" y="9740"/>
                      <a:pt x="9640" y="9723"/>
                      <a:pt x="9680" y="9703"/>
                    </a:cubicBezTo>
                    <a:lnTo>
                      <a:pt x="9800" y="9642"/>
                    </a:lnTo>
                    <a:cubicBezTo>
                      <a:pt x="9853" y="9615"/>
                      <a:pt x="9904" y="9595"/>
                      <a:pt x="9954" y="9565"/>
                    </a:cubicBezTo>
                    <a:cubicBezTo>
                      <a:pt x="9977" y="9552"/>
                      <a:pt x="10001" y="9539"/>
                      <a:pt x="10021" y="9525"/>
                    </a:cubicBezTo>
                    <a:cubicBezTo>
                      <a:pt x="10034" y="9519"/>
                      <a:pt x="10048" y="9508"/>
                      <a:pt x="10057" y="9499"/>
                    </a:cubicBezTo>
                    <a:cubicBezTo>
                      <a:pt x="10077" y="9482"/>
                      <a:pt x="10101" y="9465"/>
                      <a:pt x="10114" y="9445"/>
                    </a:cubicBezTo>
                    <a:cubicBezTo>
                      <a:pt x="10128" y="9428"/>
                      <a:pt x="10137" y="9408"/>
                      <a:pt x="10151" y="9391"/>
                    </a:cubicBezTo>
                    <a:cubicBezTo>
                      <a:pt x="10158" y="9378"/>
                      <a:pt x="10165" y="9351"/>
                      <a:pt x="10168" y="9338"/>
                    </a:cubicBezTo>
                    <a:lnTo>
                      <a:pt x="10174" y="9321"/>
                    </a:lnTo>
                    <a:cubicBezTo>
                      <a:pt x="10182" y="9298"/>
                      <a:pt x="10182" y="9268"/>
                      <a:pt x="10185" y="9241"/>
                    </a:cubicBezTo>
                    <a:cubicBezTo>
                      <a:pt x="10191" y="9178"/>
                      <a:pt x="10194" y="9114"/>
                      <a:pt x="10191" y="9047"/>
                    </a:cubicBezTo>
                    <a:cubicBezTo>
                      <a:pt x="10188" y="8990"/>
                      <a:pt x="10188" y="8933"/>
                      <a:pt x="10182" y="8877"/>
                    </a:cubicBezTo>
                    <a:cubicBezTo>
                      <a:pt x="10171" y="8820"/>
                      <a:pt x="10165" y="8763"/>
                      <a:pt x="10154" y="8703"/>
                    </a:cubicBezTo>
                    <a:cubicBezTo>
                      <a:pt x="10141" y="8589"/>
                      <a:pt x="10125" y="8475"/>
                      <a:pt x="10101" y="8365"/>
                    </a:cubicBezTo>
                    <a:cubicBezTo>
                      <a:pt x="10077" y="8238"/>
                      <a:pt x="10044" y="8114"/>
                      <a:pt x="10014" y="7990"/>
                    </a:cubicBezTo>
                    <a:cubicBezTo>
                      <a:pt x="9981" y="7866"/>
                      <a:pt x="9947" y="7743"/>
                      <a:pt x="9907" y="7622"/>
                    </a:cubicBezTo>
                    <a:cubicBezTo>
                      <a:pt x="9830" y="7375"/>
                      <a:pt x="9750" y="7131"/>
                      <a:pt x="9670" y="6886"/>
                    </a:cubicBezTo>
                    <a:cubicBezTo>
                      <a:pt x="9509" y="6405"/>
                      <a:pt x="9342" y="5927"/>
                      <a:pt x="9178" y="5445"/>
                    </a:cubicBezTo>
                    <a:cubicBezTo>
                      <a:pt x="9138" y="5331"/>
                      <a:pt x="9101" y="5221"/>
                      <a:pt x="9061" y="5107"/>
                    </a:cubicBezTo>
                    <a:cubicBezTo>
                      <a:pt x="9021" y="4990"/>
                      <a:pt x="8984" y="4876"/>
                      <a:pt x="8941" y="4763"/>
                    </a:cubicBezTo>
                    <a:cubicBezTo>
                      <a:pt x="8847" y="4518"/>
                      <a:pt x="8753" y="4271"/>
                      <a:pt x="8663" y="4024"/>
                    </a:cubicBezTo>
                    <a:cubicBezTo>
                      <a:pt x="8579" y="3796"/>
                      <a:pt x="8502" y="3569"/>
                      <a:pt x="8422" y="3342"/>
                    </a:cubicBezTo>
                    <a:cubicBezTo>
                      <a:pt x="8379" y="3218"/>
                      <a:pt x="8339" y="3094"/>
                      <a:pt x="8288" y="2973"/>
                    </a:cubicBezTo>
                    <a:cubicBezTo>
                      <a:pt x="8242" y="2863"/>
                      <a:pt x="8195" y="2752"/>
                      <a:pt x="8148" y="2642"/>
                    </a:cubicBezTo>
                    <a:cubicBezTo>
                      <a:pt x="8044" y="2411"/>
                      <a:pt x="7937" y="2181"/>
                      <a:pt x="7847" y="1947"/>
                    </a:cubicBezTo>
                    <a:cubicBezTo>
                      <a:pt x="7827" y="1894"/>
                      <a:pt x="7807" y="1837"/>
                      <a:pt x="7790" y="1783"/>
                    </a:cubicBezTo>
                    <a:cubicBezTo>
                      <a:pt x="7766" y="1723"/>
                      <a:pt x="7743" y="1659"/>
                      <a:pt x="7720" y="1599"/>
                    </a:cubicBezTo>
                    <a:cubicBezTo>
                      <a:pt x="7700" y="1545"/>
                      <a:pt x="7676" y="1492"/>
                      <a:pt x="7653" y="1435"/>
                    </a:cubicBezTo>
                    <a:cubicBezTo>
                      <a:pt x="7633" y="1385"/>
                      <a:pt x="7606" y="1335"/>
                      <a:pt x="7586" y="1284"/>
                    </a:cubicBezTo>
                    <a:cubicBezTo>
                      <a:pt x="7536" y="1167"/>
                      <a:pt x="7479" y="1057"/>
                      <a:pt x="7428" y="943"/>
                    </a:cubicBezTo>
                    <a:cubicBezTo>
                      <a:pt x="7405" y="893"/>
                      <a:pt x="7385" y="840"/>
                      <a:pt x="7365" y="786"/>
                    </a:cubicBezTo>
                    <a:cubicBezTo>
                      <a:pt x="7345" y="736"/>
                      <a:pt x="7328" y="682"/>
                      <a:pt x="7305" y="633"/>
                    </a:cubicBezTo>
                    <a:cubicBezTo>
                      <a:pt x="7282" y="585"/>
                      <a:pt x="7258" y="539"/>
                      <a:pt x="7238" y="489"/>
                    </a:cubicBezTo>
                    <a:cubicBezTo>
                      <a:pt x="7218" y="442"/>
                      <a:pt x="7201" y="395"/>
                      <a:pt x="7181" y="348"/>
                    </a:cubicBezTo>
                    <a:cubicBezTo>
                      <a:pt x="7158" y="288"/>
                      <a:pt x="7131" y="228"/>
                      <a:pt x="7101" y="171"/>
                    </a:cubicBezTo>
                    <a:cubicBezTo>
                      <a:pt x="7091" y="154"/>
                      <a:pt x="7081" y="141"/>
                      <a:pt x="7071" y="124"/>
                    </a:cubicBezTo>
                    <a:cubicBezTo>
                      <a:pt x="7054" y="100"/>
                      <a:pt x="7038" y="77"/>
                      <a:pt x="7018" y="57"/>
                    </a:cubicBezTo>
                    <a:cubicBezTo>
                      <a:pt x="7001" y="43"/>
                      <a:pt x="6971" y="31"/>
                      <a:pt x="6951" y="20"/>
                    </a:cubicBezTo>
                    <a:cubicBezTo>
                      <a:pt x="6926" y="8"/>
                      <a:pt x="6897" y="1"/>
                      <a:pt x="6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7926737" y="1409944"/>
                <a:ext cx="424321" cy="149694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2088" extrusionOk="0">
                    <a:moveTo>
                      <a:pt x="5576" y="1"/>
                    </a:moveTo>
                    <a:cubicBezTo>
                      <a:pt x="5566" y="1"/>
                      <a:pt x="5556" y="1"/>
                      <a:pt x="5546" y="4"/>
                    </a:cubicBezTo>
                    <a:cubicBezTo>
                      <a:pt x="5506" y="8"/>
                      <a:pt x="5469" y="18"/>
                      <a:pt x="5429" y="28"/>
                    </a:cubicBezTo>
                    <a:cubicBezTo>
                      <a:pt x="5396" y="38"/>
                      <a:pt x="5359" y="48"/>
                      <a:pt x="5326" y="61"/>
                    </a:cubicBezTo>
                    <a:cubicBezTo>
                      <a:pt x="5306" y="68"/>
                      <a:pt x="5282" y="75"/>
                      <a:pt x="5261" y="81"/>
                    </a:cubicBezTo>
                    <a:cubicBezTo>
                      <a:pt x="5249" y="84"/>
                      <a:pt x="5238" y="88"/>
                      <a:pt x="5225" y="95"/>
                    </a:cubicBezTo>
                    <a:cubicBezTo>
                      <a:pt x="5158" y="121"/>
                      <a:pt x="5088" y="155"/>
                      <a:pt x="5021" y="185"/>
                    </a:cubicBezTo>
                    <a:cubicBezTo>
                      <a:pt x="4951" y="215"/>
                      <a:pt x="4877" y="242"/>
                      <a:pt x="4807" y="272"/>
                    </a:cubicBezTo>
                    <a:cubicBezTo>
                      <a:pt x="4667" y="325"/>
                      <a:pt x="4523" y="379"/>
                      <a:pt x="4379" y="430"/>
                    </a:cubicBezTo>
                    <a:cubicBezTo>
                      <a:pt x="4105" y="530"/>
                      <a:pt x="3827" y="623"/>
                      <a:pt x="3549" y="720"/>
                    </a:cubicBezTo>
                    <a:cubicBezTo>
                      <a:pt x="3463" y="747"/>
                      <a:pt x="3379" y="777"/>
                      <a:pt x="3295" y="807"/>
                    </a:cubicBezTo>
                    <a:cubicBezTo>
                      <a:pt x="3239" y="827"/>
                      <a:pt x="3185" y="847"/>
                      <a:pt x="3128" y="864"/>
                    </a:cubicBezTo>
                    <a:cubicBezTo>
                      <a:pt x="3061" y="887"/>
                      <a:pt x="2991" y="907"/>
                      <a:pt x="2921" y="927"/>
                    </a:cubicBezTo>
                    <a:cubicBezTo>
                      <a:pt x="2847" y="947"/>
                      <a:pt x="2773" y="971"/>
                      <a:pt x="2700" y="995"/>
                    </a:cubicBezTo>
                    <a:cubicBezTo>
                      <a:pt x="2402" y="1092"/>
                      <a:pt x="2108" y="1195"/>
                      <a:pt x="1814" y="1299"/>
                    </a:cubicBezTo>
                    <a:cubicBezTo>
                      <a:pt x="1526" y="1402"/>
                      <a:pt x="1235" y="1503"/>
                      <a:pt x="944" y="1606"/>
                    </a:cubicBezTo>
                    <a:cubicBezTo>
                      <a:pt x="803" y="1657"/>
                      <a:pt x="666" y="1717"/>
                      <a:pt x="526" y="1770"/>
                    </a:cubicBezTo>
                    <a:cubicBezTo>
                      <a:pt x="453" y="1801"/>
                      <a:pt x="379" y="1827"/>
                      <a:pt x="305" y="1858"/>
                    </a:cubicBezTo>
                    <a:cubicBezTo>
                      <a:pt x="238" y="1884"/>
                      <a:pt x="175" y="1918"/>
                      <a:pt x="108" y="1947"/>
                    </a:cubicBezTo>
                    <a:cubicBezTo>
                      <a:pt x="84" y="1958"/>
                      <a:pt x="61" y="1968"/>
                      <a:pt x="38" y="1978"/>
                    </a:cubicBezTo>
                    <a:cubicBezTo>
                      <a:pt x="24" y="1984"/>
                      <a:pt x="14" y="1995"/>
                      <a:pt x="8" y="2008"/>
                    </a:cubicBezTo>
                    <a:cubicBezTo>
                      <a:pt x="1" y="2021"/>
                      <a:pt x="1" y="2035"/>
                      <a:pt x="4" y="2048"/>
                    </a:cubicBezTo>
                    <a:cubicBezTo>
                      <a:pt x="12" y="2072"/>
                      <a:pt x="36" y="2088"/>
                      <a:pt x="58" y="2088"/>
                    </a:cubicBezTo>
                    <a:cubicBezTo>
                      <a:pt x="64" y="2088"/>
                      <a:pt x="69" y="2087"/>
                      <a:pt x="75" y="2085"/>
                    </a:cubicBezTo>
                    <a:cubicBezTo>
                      <a:pt x="152" y="2055"/>
                      <a:pt x="229" y="2025"/>
                      <a:pt x="302" y="1995"/>
                    </a:cubicBezTo>
                    <a:cubicBezTo>
                      <a:pt x="376" y="1964"/>
                      <a:pt x="450" y="1935"/>
                      <a:pt x="523" y="1907"/>
                    </a:cubicBezTo>
                    <a:cubicBezTo>
                      <a:pt x="663" y="1850"/>
                      <a:pt x="803" y="1790"/>
                      <a:pt x="944" y="1737"/>
                    </a:cubicBezTo>
                    <a:cubicBezTo>
                      <a:pt x="1015" y="1714"/>
                      <a:pt x="1081" y="1690"/>
                      <a:pt x="1152" y="1667"/>
                    </a:cubicBezTo>
                    <a:cubicBezTo>
                      <a:pt x="1228" y="1640"/>
                      <a:pt x="1305" y="1617"/>
                      <a:pt x="1382" y="1589"/>
                    </a:cubicBezTo>
                    <a:cubicBezTo>
                      <a:pt x="1523" y="1540"/>
                      <a:pt x="1666" y="1493"/>
                      <a:pt x="1810" y="1443"/>
                    </a:cubicBezTo>
                    <a:cubicBezTo>
                      <a:pt x="2101" y="1342"/>
                      <a:pt x="2392" y="1242"/>
                      <a:pt x="2687" y="1152"/>
                    </a:cubicBezTo>
                    <a:cubicBezTo>
                      <a:pt x="2760" y="1128"/>
                      <a:pt x="2833" y="1105"/>
                      <a:pt x="2907" y="1085"/>
                    </a:cubicBezTo>
                    <a:cubicBezTo>
                      <a:pt x="2984" y="1061"/>
                      <a:pt x="3058" y="1041"/>
                      <a:pt x="3131" y="1018"/>
                    </a:cubicBezTo>
                    <a:cubicBezTo>
                      <a:pt x="3188" y="1001"/>
                      <a:pt x="3245" y="984"/>
                      <a:pt x="3299" y="964"/>
                    </a:cubicBezTo>
                    <a:cubicBezTo>
                      <a:pt x="3315" y="958"/>
                      <a:pt x="3332" y="951"/>
                      <a:pt x="3349" y="947"/>
                    </a:cubicBezTo>
                    <a:cubicBezTo>
                      <a:pt x="3415" y="924"/>
                      <a:pt x="3480" y="901"/>
                      <a:pt x="3546" y="878"/>
                    </a:cubicBezTo>
                    <a:cubicBezTo>
                      <a:pt x="3824" y="780"/>
                      <a:pt x="4102" y="683"/>
                      <a:pt x="4383" y="586"/>
                    </a:cubicBezTo>
                    <a:cubicBezTo>
                      <a:pt x="4526" y="533"/>
                      <a:pt x="4673" y="483"/>
                      <a:pt x="4820" y="433"/>
                    </a:cubicBezTo>
                    <a:cubicBezTo>
                      <a:pt x="4891" y="410"/>
                      <a:pt x="4960" y="382"/>
                      <a:pt x="5031" y="356"/>
                    </a:cubicBezTo>
                    <a:cubicBezTo>
                      <a:pt x="5098" y="332"/>
                      <a:pt x="5165" y="305"/>
                      <a:pt x="5232" y="279"/>
                    </a:cubicBezTo>
                    <a:cubicBezTo>
                      <a:pt x="5289" y="255"/>
                      <a:pt x="5346" y="235"/>
                      <a:pt x="5402" y="219"/>
                    </a:cubicBezTo>
                    <a:cubicBezTo>
                      <a:pt x="5453" y="198"/>
                      <a:pt x="5506" y="182"/>
                      <a:pt x="5559" y="169"/>
                    </a:cubicBezTo>
                    <a:cubicBezTo>
                      <a:pt x="5573" y="165"/>
                      <a:pt x="5587" y="165"/>
                      <a:pt x="5599" y="165"/>
                    </a:cubicBezTo>
                    <a:lnTo>
                      <a:pt x="5619" y="169"/>
                    </a:lnTo>
                    <a:cubicBezTo>
                      <a:pt x="5630" y="172"/>
                      <a:pt x="5636" y="175"/>
                      <a:pt x="5647" y="178"/>
                    </a:cubicBezTo>
                    <a:lnTo>
                      <a:pt x="5660" y="198"/>
                    </a:lnTo>
                    <a:cubicBezTo>
                      <a:pt x="5673" y="212"/>
                      <a:pt x="5683" y="222"/>
                      <a:pt x="5690" y="239"/>
                    </a:cubicBezTo>
                    <a:cubicBezTo>
                      <a:pt x="5700" y="259"/>
                      <a:pt x="5710" y="282"/>
                      <a:pt x="5717" y="302"/>
                    </a:cubicBezTo>
                    <a:cubicBezTo>
                      <a:pt x="5723" y="325"/>
                      <a:pt x="5730" y="349"/>
                      <a:pt x="5733" y="369"/>
                    </a:cubicBezTo>
                    <a:cubicBezTo>
                      <a:pt x="5747" y="433"/>
                      <a:pt x="5757" y="496"/>
                      <a:pt x="5767" y="556"/>
                    </a:cubicBezTo>
                    <a:cubicBezTo>
                      <a:pt x="5770" y="580"/>
                      <a:pt x="5777" y="597"/>
                      <a:pt x="5794" y="610"/>
                    </a:cubicBezTo>
                    <a:cubicBezTo>
                      <a:pt x="5807" y="620"/>
                      <a:pt x="5827" y="626"/>
                      <a:pt x="5847" y="626"/>
                    </a:cubicBezTo>
                    <a:cubicBezTo>
                      <a:pt x="5863" y="626"/>
                      <a:pt x="5884" y="617"/>
                      <a:pt x="5897" y="600"/>
                    </a:cubicBezTo>
                    <a:cubicBezTo>
                      <a:pt x="5908" y="586"/>
                      <a:pt x="5917" y="566"/>
                      <a:pt x="5914" y="550"/>
                    </a:cubicBezTo>
                    <a:cubicBezTo>
                      <a:pt x="5908" y="506"/>
                      <a:pt x="5900" y="463"/>
                      <a:pt x="5891" y="419"/>
                    </a:cubicBezTo>
                    <a:cubicBezTo>
                      <a:pt x="5884" y="376"/>
                      <a:pt x="5877" y="336"/>
                      <a:pt x="5867" y="296"/>
                    </a:cubicBezTo>
                    <a:cubicBezTo>
                      <a:pt x="5860" y="259"/>
                      <a:pt x="5847" y="222"/>
                      <a:pt x="5834" y="185"/>
                    </a:cubicBezTo>
                    <a:cubicBezTo>
                      <a:pt x="5823" y="158"/>
                      <a:pt x="5810" y="132"/>
                      <a:pt x="5790" y="109"/>
                    </a:cubicBezTo>
                    <a:lnTo>
                      <a:pt x="5777" y="88"/>
                    </a:lnTo>
                    <a:cubicBezTo>
                      <a:pt x="5760" y="64"/>
                      <a:pt x="5737" y="44"/>
                      <a:pt x="5710" y="31"/>
                    </a:cubicBezTo>
                    <a:cubicBezTo>
                      <a:pt x="5700" y="28"/>
                      <a:pt x="5690" y="24"/>
                      <a:pt x="5680" y="21"/>
                    </a:cubicBezTo>
                    <a:cubicBezTo>
                      <a:pt x="5667" y="15"/>
                      <a:pt x="5650" y="11"/>
                      <a:pt x="5636" y="8"/>
                    </a:cubicBezTo>
                    <a:cubicBezTo>
                      <a:pt x="5623" y="1"/>
                      <a:pt x="5603" y="1"/>
                      <a:pt x="5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7888449" y="1571825"/>
                <a:ext cx="218470" cy="686599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9577" extrusionOk="0">
                    <a:moveTo>
                      <a:pt x="135" y="1"/>
                    </a:moveTo>
                    <a:cubicBezTo>
                      <a:pt x="121" y="1"/>
                      <a:pt x="107" y="3"/>
                      <a:pt x="93" y="7"/>
                    </a:cubicBezTo>
                    <a:cubicBezTo>
                      <a:pt x="60" y="21"/>
                      <a:pt x="33" y="44"/>
                      <a:pt x="16" y="78"/>
                    </a:cubicBezTo>
                    <a:cubicBezTo>
                      <a:pt x="0" y="111"/>
                      <a:pt x="0" y="145"/>
                      <a:pt x="10" y="181"/>
                    </a:cubicBezTo>
                    <a:cubicBezTo>
                      <a:pt x="24" y="234"/>
                      <a:pt x="40" y="288"/>
                      <a:pt x="53" y="342"/>
                    </a:cubicBezTo>
                    <a:cubicBezTo>
                      <a:pt x="67" y="395"/>
                      <a:pt x="81" y="452"/>
                      <a:pt x="97" y="506"/>
                    </a:cubicBezTo>
                    <a:cubicBezTo>
                      <a:pt x="133" y="620"/>
                      <a:pt x="174" y="730"/>
                      <a:pt x="207" y="844"/>
                    </a:cubicBezTo>
                    <a:cubicBezTo>
                      <a:pt x="244" y="961"/>
                      <a:pt x="277" y="1074"/>
                      <a:pt x="314" y="1188"/>
                    </a:cubicBezTo>
                    <a:cubicBezTo>
                      <a:pt x="357" y="1312"/>
                      <a:pt x="398" y="1432"/>
                      <a:pt x="438" y="1556"/>
                    </a:cubicBezTo>
                    <a:cubicBezTo>
                      <a:pt x="475" y="1666"/>
                      <a:pt x="508" y="1776"/>
                      <a:pt x="542" y="1887"/>
                    </a:cubicBezTo>
                    <a:cubicBezTo>
                      <a:pt x="578" y="2011"/>
                      <a:pt x="612" y="2131"/>
                      <a:pt x="649" y="2255"/>
                    </a:cubicBezTo>
                    <a:cubicBezTo>
                      <a:pt x="719" y="2499"/>
                      <a:pt x="789" y="2743"/>
                      <a:pt x="863" y="2988"/>
                    </a:cubicBezTo>
                    <a:cubicBezTo>
                      <a:pt x="899" y="3114"/>
                      <a:pt x="939" y="3238"/>
                      <a:pt x="980" y="3365"/>
                    </a:cubicBezTo>
                    <a:cubicBezTo>
                      <a:pt x="1016" y="3479"/>
                      <a:pt x="1053" y="3590"/>
                      <a:pt x="1090" y="3706"/>
                    </a:cubicBezTo>
                    <a:cubicBezTo>
                      <a:pt x="1127" y="3823"/>
                      <a:pt x="1160" y="3940"/>
                      <a:pt x="1200" y="4058"/>
                    </a:cubicBezTo>
                    <a:cubicBezTo>
                      <a:pt x="1244" y="4184"/>
                      <a:pt x="1285" y="4312"/>
                      <a:pt x="1328" y="4439"/>
                    </a:cubicBezTo>
                    <a:cubicBezTo>
                      <a:pt x="1405" y="4673"/>
                      <a:pt x="1475" y="4907"/>
                      <a:pt x="1549" y="5141"/>
                    </a:cubicBezTo>
                    <a:cubicBezTo>
                      <a:pt x="1629" y="5385"/>
                      <a:pt x="1699" y="5629"/>
                      <a:pt x="1773" y="5877"/>
                    </a:cubicBezTo>
                    <a:cubicBezTo>
                      <a:pt x="1842" y="6118"/>
                      <a:pt x="1919" y="6359"/>
                      <a:pt x="1987" y="6603"/>
                    </a:cubicBezTo>
                    <a:cubicBezTo>
                      <a:pt x="2020" y="6723"/>
                      <a:pt x="2057" y="6844"/>
                      <a:pt x="2090" y="6964"/>
                    </a:cubicBezTo>
                    <a:cubicBezTo>
                      <a:pt x="2123" y="7084"/>
                      <a:pt x="2163" y="7208"/>
                      <a:pt x="2200" y="7328"/>
                    </a:cubicBezTo>
                    <a:cubicBezTo>
                      <a:pt x="2271" y="7566"/>
                      <a:pt x="2338" y="7804"/>
                      <a:pt x="2404" y="8040"/>
                    </a:cubicBezTo>
                    <a:cubicBezTo>
                      <a:pt x="2418" y="8101"/>
                      <a:pt x="2438" y="8161"/>
                      <a:pt x="2455" y="8221"/>
                    </a:cubicBezTo>
                    <a:cubicBezTo>
                      <a:pt x="2472" y="8275"/>
                      <a:pt x="2492" y="8329"/>
                      <a:pt x="2505" y="8382"/>
                    </a:cubicBezTo>
                    <a:cubicBezTo>
                      <a:pt x="2525" y="8442"/>
                      <a:pt x="2541" y="8506"/>
                      <a:pt x="2562" y="8562"/>
                    </a:cubicBezTo>
                    <a:cubicBezTo>
                      <a:pt x="2578" y="8622"/>
                      <a:pt x="2598" y="8679"/>
                      <a:pt x="2619" y="8739"/>
                    </a:cubicBezTo>
                    <a:cubicBezTo>
                      <a:pt x="2652" y="8837"/>
                      <a:pt x="2682" y="8934"/>
                      <a:pt x="2712" y="9031"/>
                    </a:cubicBezTo>
                    <a:cubicBezTo>
                      <a:pt x="2739" y="9118"/>
                      <a:pt x="2759" y="9208"/>
                      <a:pt x="2779" y="9295"/>
                    </a:cubicBezTo>
                    <a:cubicBezTo>
                      <a:pt x="2790" y="9352"/>
                      <a:pt x="2799" y="9409"/>
                      <a:pt x="2806" y="9469"/>
                    </a:cubicBezTo>
                    <a:cubicBezTo>
                      <a:pt x="2813" y="9499"/>
                      <a:pt x="2822" y="9525"/>
                      <a:pt x="2846" y="9549"/>
                    </a:cubicBezTo>
                    <a:cubicBezTo>
                      <a:pt x="2867" y="9567"/>
                      <a:pt x="2892" y="9576"/>
                      <a:pt x="2918" y="9576"/>
                    </a:cubicBezTo>
                    <a:cubicBezTo>
                      <a:pt x="2922" y="9576"/>
                      <a:pt x="2926" y="9576"/>
                      <a:pt x="2930" y="9576"/>
                    </a:cubicBezTo>
                    <a:cubicBezTo>
                      <a:pt x="2990" y="9573"/>
                      <a:pt x="3046" y="9516"/>
                      <a:pt x="3040" y="9452"/>
                    </a:cubicBezTo>
                    <a:cubicBezTo>
                      <a:pt x="3006" y="9188"/>
                      <a:pt x="2933" y="8934"/>
                      <a:pt x="2853" y="8679"/>
                    </a:cubicBezTo>
                    <a:cubicBezTo>
                      <a:pt x="2816" y="8562"/>
                      <a:pt x="2779" y="8442"/>
                      <a:pt x="2745" y="8321"/>
                    </a:cubicBezTo>
                    <a:cubicBezTo>
                      <a:pt x="2712" y="8208"/>
                      <a:pt x="2676" y="8094"/>
                      <a:pt x="2645" y="7980"/>
                    </a:cubicBezTo>
                    <a:cubicBezTo>
                      <a:pt x="2615" y="7864"/>
                      <a:pt x="2585" y="7743"/>
                      <a:pt x="2552" y="7629"/>
                    </a:cubicBezTo>
                    <a:cubicBezTo>
                      <a:pt x="2518" y="7506"/>
                      <a:pt x="2484" y="7385"/>
                      <a:pt x="2452" y="7265"/>
                    </a:cubicBezTo>
                    <a:cubicBezTo>
                      <a:pt x="2381" y="7017"/>
                      <a:pt x="2314" y="6767"/>
                      <a:pt x="2248" y="6519"/>
                    </a:cubicBezTo>
                    <a:cubicBezTo>
                      <a:pt x="2180" y="6279"/>
                      <a:pt x="2110" y="6044"/>
                      <a:pt x="2043" y="5807"/>
                    </a:cubicBezTo>
                    <a:cubicBezTo>
                      <a:pt x="1973" y="5559"/>
                      <a:pt x="1903" y="5311"/>
                      <a:pt x="1830" y="5067"/>
                    </a:cubicBezTo>
                    <a:cubicBezTo>
                      <a:pt x="1759" y="4830"/>
                      <a:pt x="1689" y="4593"/>
                      <a:pt x="1612" y="4359"/>
                    </a:cubicBezTo>
                    <a:cubicBezTo>
                      <a:pt x="1572" y="4228"/>
                      <a:pt x="1532" y="4101"/>
                      <a:pt x="1488" y="3974"/>
                    </a:cubicBezTo>
                    <a:cubicBezTo>
                      <a:pt x="1451" y="3857"/>
                      <a:pt x="1421" y="3743"/>
                      <a:pt x="1385" y="3626"/>
                    </a:cubicBezTo>
                    <a:cubicBezTo>
                      <a:pt x="1308" y="3389"/>
                      <a:pt x="1228" y="3151"/>
                      <a:pt x="1150" y="2911"/>
                    </a:cubicBezTo>
                    <a:cubicBezTo>
                      <a:pt x="1073" y="2667"/>
                      <a:pt x="1000" y="2419"/>
                      <a:pt x="923" y="2175"/>
                    </a:cubicBezTo>
                    <a:cubicBezTo>
                      <a:pt x="883" y="2051"/>
                      <a:pt x="846" y="1930"/>
                      <a:pt x="809" y="1810"/>
                    </a:cubicBezTo>
                    <a:cubicBezTo>
                      <a:pt x="776" y="1699"/>
                      <a:pt x="739" y="1589"/>
                      <a:pt x="703" y="1483"/>
                    </a:cubicBezTo>
                    <a:cubicBezTo>
                      <a:pt x="658" y="1362"/>
                      <a:pt x="618" y="1242"/>
                      <a:pt x="578" y="1121"/>
                    </a:cubicBezTo>
                    <a:cubicBezTo>
                      <a:pt x="538" y="1004"/>
                      <a:pt x="505" y="887"/>
                      <a:pt x="471" y="773"/>
                    </a:cubicBezTo>
                    <a:cubicBezTo>
                      <a:pt x="438" y="653"/>
                      <a:pt x="402" y="539"/>
                      <a:pt x="361" y="422"/>
                    </a:cubicBezTo>
                    <a:cubicBezTo>
                      <a:pt x="345" y="369"/>
                      <a:pt x="331" y="315"/>
                      <a:pt x="314" y="259"/>
                    </a:cubicBezTo>
                    <a:cubicBezTo>
                      <a:pt x="301" y="205"/>
                      <a:pt x="288" y="148"/>
                      <a:pt x="268" y="94"/>
                    </a:cubicBezTo>
                    <a:cubicBezTo>
                      <a:pt x="249" y="38"/>
                      <a:pt x="193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8020807" y="2155689"/>
                <a:ext cx="30257" cy="26956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6" extrusionOk="0">
                    <a:moveTo>
                      <a:pt x="210" y="0"/>
                    </a:moveTo>
                    <a:cubicBezTo>
                      <a:pt x="190" y="0"/>
                      <a:pt x="170" y="4"/>
                      <a:pt x="150" y="10"/>
                    </a:cubicBezTo>
                    <a:cubicBezTo>
                      <a:pt x="53" y="44"/>
                      <a:pt x="0" y="154"/>
                      <a:pt x="33" y="251"/>
                    </a:cubicBezTo>
                    <a:cubicBezTo>
                      <a:pt x="60" y="328"/>
                      <a:pt x="134" y="375"/>
                      <a:pt x="213" y="375"/>
                    </a:cubicBezTo>
                    <a:cubicBezTo>
                      <a:pt x="233" y="375"/>
                      <a:pt x="254" y="372"/>
                      <a:pt x="274" y="365"/>
                    </a:cubicBezTo>
                    <a:cubicBezTo>
                      <a:pt x="368" y="331"/>
                      <a:pt x="422" y="225"/>
                      <a:pt x="388" y="128"/>
                    </a:cubicBezTo>
                    <a:cubicBezTo>
                      <a:pt x="361" y="50"/>
                      <a:pt x="288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7990550" y="2051376"/>
                <a:ext cx="30042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75" extrusionOk="0">
                    <a:moveTo>
                      <a:pt x="208" y="1"/>
                    </a:moveTo>
                    <a:cubicBezTo>
                      <a:pt x="188" y="1"/>
                      <a:pt x="168" y="4"/>
                      <a:pt x="148" y="11"/>
                    </a:cubicBezTo>
                    <a:cubicBezTo>
                      <a:pt x="51" y="44"/>
                      <a:pt x="1" y="151"/>
                      <a:pt x="34" y="248"/>
                    </a:cubicBezTo>
                    <a:cubicBezTo>
                      <a:pt x="58" y="325"/>
                      <a:pt x="133" y="375"/>
                      <a:pt x="210" y="375"/>
                    </a:cubicBezTo>
                    <a:cubicBezTo>
                      <a:pt x="229" y="375"/>
                      <a:pt x="249" y="372"/>
                      <a:pt x="268" y="365"/>
                    </a:cubicBezTo>
                    <a:cubicBezTo>
                      <a:pt x="365" y="332"/>
                      <a:pt x="418" y="221"/>
                      <a:pt x="385" y="127"/>
                    </a:cubicBezTo>
                    <a:cubicBezTo>
                      <a:pt x="359" y="51"/>
                      <a:pt x="285" y="1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7959862" y="1947996"/>
                <a:ext cx="33125" cy="2946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1" extrusionOk="0">
                    <a:moveTo>
                      <a:pt x="231" y="0"/>
                    </a:moveTo>
                    <a:cubicBezTo>
                      <a:pt x="209" y="0"/>
                      <a:pt x="186" y="4"/>
                      <a:pt x="164" y="11"/>
                    </a:cubicBezTo>
                    <a:cubicBezTo>
                      <a:pt x="61" y="48"/>
                      <a:pt x="0" y="169"/>
                      <a:pt x="37" y="272"/>
                    </a:cubicBezTo>
                    <a:cubicBezTo>
                      <a:pt x="67" y="357"/>
                      <a:pt x="148" y="410"/>
                      <a:pt x="233" y="410"/>
                    </a:cubicBezTo>
                    <a:cubicBezTo>
                      <a:pt x="255" y="410"/>
                      <a:pt x="277" y="407"/>
                      <a:pt x="298" y="399"/>
                    </a:cubicBezTo>
                    <a:cubicBezTo>
                      <a:pt x="405" y="362"/>
                      <a:pt x="462" y="245"/>
                      <a:pt x="425" y="138"/>
                    </a:cubicBezTo>
                    <a:cubicBezTo>
                      <a:pt x="396" y="53"/>
                      <a:pt x="317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7937062" y="1851498"/>
                <a:ext cx="26959" cy="2387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33" extrusionOk="0">
                    <a:moveTo>
                      <a:pt x="189" y="0"/>
                    </a:moveTo>
                    <a:cubicBezTo>
                      <a:pt x="171" y="0"/>
                      <a:pt x="153" y="3"/>
                      <a:pt x="135" y="10"/>
                    </a:cubicBezTo>
                    <a:cubicBezTo>
                      <a:pt x="48" y="39"/>
                      <a:pt x="1" y="136"/>
                      <a:pt x="31" y="220"/>
                    </a:cubicBezTo>
                    <a:cubicBezTo>
                      <a:pt x="55" y="289"/>
                      <a:pt x="121" y="333"/>
                      <a:pt x="191" y="333"/>
                    </a:cubicBezTo>
                    <a:cubicBezTo>
                      <a:pt x="209" y="333"/>
                      <a:pt x="227" y="330"/>
                      <a:pt x="245" y="324"/>
                    </a:cubicBezTo>
                    <a:cubicBezTo>
                      <a:pt x="329" y="294"/>
                      <a:pt x="375" y="197"/>
                      <a:pt x="349" y="113"/>
                    </a:cubicBezTo>
                    <a:cubicBezTo>
                      <a:pt x="325" y="44"/>
                      <a:pt x="259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7910963" y="1759588"/>
                <a:ext cx="28106" cy="2516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51" extrusionOk="0">
                    <a:moveTo>
                      <a:pt x="196" y="0"/>
                    </a:moveTo>
                    <a:cubicBezTo>
                      <a:pt x="176" y="0"/>
                      <a:pt x="157" y="3"/>
                      <a:pt x="137" y="11"/>
                    </a:cubicBezTo>
                    <a:cubicBezTo>
                      <a:pt x="47" y="40"/>
                      <a:pt x="0" y="141"/>
                      <a:pt x="31" y="231"/>
                    </a:cubicBezTo>
                    <a:cubicBezTo>
                      <a:pt x="54" y="303"/>
                      <a:pt x="124" y="350"/>
                      <a:pt x="197" y="350"/>
                    </a:cubicBezTo>
                    <a:cubicBezTo>
                      <a:pt x="215" y="350"/>
                      <a:pt x="233" y="347"/>
                      <a:pt x="251" y="341"/>
                    </a:cubicBezTo>
                    <a:cubicBezTo>
                      <a:pt x="341" y="308"/>
                      <a:pt x="392" y="208"/>
                      <a:pt x="361" y="117"/>
                    </a:cubicBezTo>
                    <a:cubicBezTo>
                      <a:pt x="335" y="47"/>
                      <a:pt x="268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7885581" y="1666173"/>
                <a:ext cx="26888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7" extrusionOk="0">
                    <a:moveTo>
                      <a:pt x="184" y="0"/>
                    </a:moveTo>
                    <a:cubicBezTo>
                      <a:pt x="166" y="0"/>
                      <a:pt x="148" y="3"/>
                      <a:pt x="130" y="9"/>
                    </a:cubicBezTo>
                    <a:cubicBezTo>
                      <a:pt x="47" y="39"/>
                      <a:pt x="0" y="136"/>
                      <a:pt x="30" y="223"/>
                    </a:cubicBezTo>
                    <a:cubicBezTo>
                      <a:pt x="54" y="292"/>
                      <a:pt x="118" y="336"/>
                      <a:pt x="187" y="336"/>
                    </a:cubicBezTo>
                    <a:cubicBezTo>
                      <a:pt x="205" y="336"/>
                      <a:pt x="223" y="333"/>
                      <a:pt x="241" y="327"/>
                    </a:cubicBezTo>
                    <a:cubicBezTo>
                      <a:pt x="328" y="297"/>
                      <a:pt x="374" y="200"/>
                      <a:pt x="344" y="113"/>
                    </a:cubicBezTo>
                    <a:cubicBezTo>
                      <a:pt x="320" y="44"/>
                      <a:pt x="254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7815028" y="1671263"/>
                <a:ext cx="85897" cy="5075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708" extrusionOk="0">
                    <a:moveTo>
                      <a:pt x="1091" y="0"/>
                    </a:moveTo>
                    <a:cubicBezTo>
                      <a:pt x="1083" y="0"/>
                      <a:pt x="1076" y="1"/>
                      <a:pt x="1068" y="2"/>
                    </a:cubicBezTo>
                    <a:cubicBezTo>
                      <a:pt x="1007" y="11"/>
                      <a:pt x="950" y="25"/>
                      <a:pt x="893" y="31"/>
                    </a:cubicBezTo>
                    <a:cubicBezTo>
                      <a:pt x="840" y="39"/>
                      <a:pt x="787" y="45"/>
                      <a:pt x="733" y="48"/>
                    </a:cubicBezTo>
                    <a:cubicBezTo>
                      <a:pt x="706" y="48"/>
                      <a:pt x="679" y="48"/>
                      <a:pt x="656" y="45"/>
                    </a:cubicBezTo>
                    <a:cubicBezTo>
                      <a:pt x="626" y="45"/>
                      <a:pt x="599" y="48"/>
                      <a:pt x="572" y="48"/>
                    </a:cubicBezTo>
                    <a:cubicBezTo>
                      <a:pt x="509" y="51"/>
                      <a:pt x="446" y="62"/>
                      <a:pt x="382" y="79"/>
                    </a:cubicBezTo>
                    <a:cubicBezTo>
                      <a:pt x="368" y="82"/>
                      <a:pt x="358" y="85"/>
                      <a:pt x="348" y="88"/>
                    </a:cubicBezTo>
                    <a:cubicBezTo>
                      <a:pt x="302" y="105"/>
                      <a:pt x="254" y="129"/>
                      <a:pt x="211" y="156"/>
                    </a:cubicBezTo>
                    <a:cubicBezTo>
                      <a:pt x="177" y="172"/>
                      <a:pt x="151" y="196"/>
                      <a:pt x="121" y="216"/>
                    </a:cubicBezTo>
                    <a:cubicBezTo>
                      <a:pt x="91" y="242"/>
                      <a:pt x="57" y="276"/>
                      <a:pt x="41" y="312"/>
                    </a:cubicBezTo>
                    <a:cubicBezTo>
                      <a:pt x="17" y="349"/>
                      <a:pt x="4" y="389"/>
                      <a:pt x="1" y="433"/>
                    </a:cubicBezTo>
                    <a:cubicBezTo>
                      <a:pt x="1" y="473"/>
                      <a:pt x="10" y="510"/>
                      <a:pt x="27" y="547"/>
                    </a:cubicBezTo>
                    <a:cubicBezTo>
                      <a:pt x="44" y="587"/>
                      <a:pt x="74" y="617"/>
                      <a:pt x="108" y="641"/>
                    </a:cubicBezTo>
                    <a:cubicBezTo>
                      <a:pt x="174" y="690"/>
                      <a:pt x="262" y="707"/>
                      <a:pt x="345" y="707"/>
                    </a:cubicBezTo>
                    <a:cubicBezTo>
                      <a:pt x="395" y="707"/>
                      <a:pt x="446" y="707"/>
                      <a:pt x="499" y="704"/>
                    </a:cubicBezTo>
                    <a:cubicBezTo>
                      <a:pt x="509" y="704"/>
                      <a:pt x="523" y="701"/>
                      <a:pt x="532" y="701"/>
                    </a:cubicBezTo>
                    <a:cubicBezTo>
                      <a:pt x="566" y="698"/>
                      <a:pt x="599" y="694"/>
                      <a:pt x="629" y="690"/>
                    </a:cubicBezTo>
                    <a:cubicBezTo>
                      <a:pt x="656" y="690"/>
                      <a:pt x="686" y="687"/>
                      <a:pt x="713" y="681"/>
                    </a:cubicBezTo>
                    <a:cubicBezTo>
                      <a:pt x="743" y="670"/>
                      <a:pt x="770" y="657"/>
                      <a:pt x="800" y="641"/>
                    </a:cubicBezTo>
                    <a:cubicBezTo>
                      <a:pt x="847" y="607"/>
                      <a:pt x="877" y="553"/>
                      <a:pt x="860" y="493"/>
                    </a:cubicBezTo>
                    <a:cubicBezTo>
                      <a:pt x="853" y="460"/>
                      <a:pt x="830" y="430"/>
                      <a:pt x="800" y="413"/>
                    </a:cubicBezTo>
                    <a:cubicBezTo>
                      <a:pt x="779" y="399"/>
                      <a:pt x="758" y="395"/>
                      <a:pt x="736" y="395"/>
                    </a:cubicBezTo>
                    <a:cubicBezTo>
                      <a:pt x="727" y="395"/>
                      <a:pt x="717" y="395"/>
                      <a:pt x="706" y="397"/>
                    </a:cubicBezTo>
                    <a:cubicBezTo>
                      <a:pt x="679" y="400"/>
                      <a:pt x="653" y="400"/>
                      <a:pt x="626" y="403"/>
                    </a:cubicBezTo>
                    <a:cubicBezTo>
                      <a:pt x="606" y="406"/>
                      <a:pt x="586" y="409"/>
                      <a:pt x="563" y="413"/>
                    </a:cubicBezTo>
                    <a:cubicBezTo>
                      <a:pt x="523" y="420"/>
                      <a:pt x="486" y="426"/>
                      <a:pt x="446" y="433"/>
                    </a:cubicBezTo>
                    <a:cubicBezTo>
                      <a:pt x="419" y="435"/>
                      <a:pt x="393" y="436"/>
                      <a:pt x="367" y="436"/>
                    </a:cubicBezTo>
                    <a:cubicBezTo>
                      <a:pt x="342" y="436"/>
                      <a:pt x="317" y="435"/>
                      <a:pt x="291" y="433"/>
                    </a:cubicBezTo>
                    <a:cubicBezTo>
                      <a:pt x="302" y="417"/>
                      <a:pt x="318" y="403"/>
                      <a:pt x="332" y="389"/>
                    </a:cubicBezTo>
                    <a:cubicBezTo>
                      <a:pt x="365" y="366"/>
                      <a:pt x="402" y="349"/>
                      <a:pt x="442" y="332"/>
                    </a:cubicBezTo>
                    <a:cubicBezTo>
                      <a:pt x="492" y="316"/>
                      <a:pt x="543" y="299"/>
                      <a:pt x="592" y="289"/>
                    </a:cubicBezTo>
                    <a:cubicBezTo>
                      <a:pt x="646" y="276"/>
                      <a:pt x="699" y="272"/>
                      <a:pt x="753" y="263"/>
                    </a:cubicBezTo>
                    <a:cubicBezTo>
                      <a:pt x="807" y="249"/>
                      <a:pt x="864" y="236"/>
                      <a:pt x="920" y="229"/>
                    </a:cubicBezTo>
                    <a:cubicBezTo>
                      <a:pt x="987" y="219"/>
                      <a:pt x="1051" y="206"/>
                      <a:pt x="1114" y="196"/>
                    </a:cubicBezTo>
                    <a:cubicBezTo>
                      <a:pt x="1168" y="186"/>
                      <a:pt x="1198" y="125"/>
                      <a:pt x="1188" y="76"/>
                    </a:cubicBezTo>
                    <a:cubicBezTo>
                      <a:pt x="1181" y="48"/>
                      <a:pt x="1165" y="28"/>
                      <a:pt x="1141" y="15"/>
                    </a:cubicBezTo>
                    <a:cubicBezTo>
                      <a:pt x="1124" y="4"/>
                      <a:pt x="1108" y="0"/>
                      <a:pt x="1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7839478" y="1761667"/>
                <a:ext cx="89984" cy="54128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55" extrusionOk="0">
                    <a:moveTo>
                      <a:pt x="1147" y="0"/>
                    </a:moveTo>
                    <a:cubicBezTo>
                      <a:pt x="1139" y="0"/>
                      <a:pt x="1130" y="1"/>
                      <a:pt x="1121" y="2"/>
                    </a:cubicBezTo>
                    <a:cubicBezTo>
                      <a:pt x="1017" y="15"/>
                      <a:pt x="914" y="31"/>
                      <a:pt x="810" y="45"/>
                    </a:cubicBezTo>
                    <a:cubicBezTo>
                      <a:pt x="760" y="51"/>
                      <a:pt x="707" y="59"/>
                      <a:pt x="656" y="65"/>
                    </a:cubicBezTo>
                    <a:cubicBezTo>
                      <a:pt x="606" y="72"/>
                      <a:pt x="552" y="79"/>
                      <a:pt x="503" y="85"/>
                    </a:cubicBezTo>
                    <a:cubicBezTo>
                      <a:pt x="449" y="95"/>
                      <a:pt x="395" y="112"/>
                      <a:pt x="345" y="129"/>
                    </a:cubicBezTo>
                    <a:lnTo>
                      <a:pt x="335" y="132"/>
                    </a:lnTo>
                    <a:cubicBezTo>
                      <a:pt x="282" y="149"/>
                      <a:pt x="228" y="172"/>
                      <a:pt x="182" y="202"/>
                    </a:cubicBezTo>
                    <a:cubicBezTo>
                      <a:pt x="125" y="239"/>
                      <a:pt x="68" y="289"/>
                      <a:pt x="34" y="352"/>
                    </a:cubicBezTo>
                    <a:cubicBezTo>
                      <a:pt x="14" y="386"/>
                      <a:pt x="11" y="416"/>
                      <a:pt x="4" y="453"/>
                    </a:cubicBezTo>
                    <a:cubicBezTo>
                      <a:pt x="1" y="470"/>
                      <a:pt x="1" y="483"/>
                      <a:pt x="1" y="500"/>
                    </a:cubicBezTo>
                    <a:cubicBezTo>
                      <a:pt x="4" y="540"/>
                      <a:pt x="14" y="576"/>
                      <a:pt x="31" y="613"/>
                    </a:cubicBezTo>
                    <a:cubicBezTo>
                      <a:pt x="48" y="647"/>
                      <a:pt x="74" y="677"/>
                      <a:pt x="105" y="697"/>
                    </a:cubicBezTo>
                    <a:cubicBezTo>
                      <a:pt x="137" y="721"/>
                      <a:pt x="178" y="737"/>
                      <a:pt x="218" y="744"/>
                    </a:cubicBezTo>
                    <a:cubicBezTo>
                      <a:pt x="245" y="751"/>
                      <a:pt x="271" y="755"/>
                      <a:pt x="297" y="755"/>
                    </a:cubicBezTo>
                    <a:cubicBezTo>
                      <a:pt x="305" y="755"/>
                      <a:pt x="314" y="755"/>
                      <a:pt x="322" y="754"/>
                    </a:cubicBezTo>
                    <a:cubicBezTo>
                      <a:pt x="378" y="751"/>
                      <a:pt x="432" y="744"/>
                      <a:pt x="486" y="737"/>
                    </a:cubicBezTo>
                    <a:cubicBezTo>
                      <a:pt x="515" y="734"/>
                      <a:pt x="546" y="731"/>
                      <a:pt x="576" y="727"/>
                    </a:cubicBezTo>
                    <a:cubicBezTo>
                      <a:pt x="593" y="727"/>
                      <a:pt x="609" y="724"/>
                      <a:pt x="629" y="724"/>
                    </a:cubicBezTo>
                    <a:cubicBezTo>
                      <a:pt x="653" y="721"/>
                      <a:pt x="676" y="717"/>
                      <a:pt x="703" y="710"/>
                    </a:cubicBezTo>
                    <a:cubicBezTo>
                      <a:pt x="750" y="701"/>
                      <a:pt x="784" y="653"/>
                      <a:pt x="787" y="607"/>
                    </a:cubicBezTo>
                    <a:cubicBezTo>
                      <a:pt x="787" y="550"/>
                      <a:pt x="736" y="493"/>
                      <a:pt x="676" y="493"/>
                    </a:cubicBezTo>
                    <a:cubicBezTo>
                      <a:pt x="643" y="493"/>
                      <a:pt x="609" y="500"/>
                      <a:pt x="576" y="507"/>
                    </a:cubicBezTo>
                    <a:cubicBezTo>
                      <a:pt x="536" y="510"/>
                      <a:pt x="495" y="510"/>
                      <a:pt x="452" y="510"/>
                    </a:cubicBezTo>
                    <a:cubicBezTo>
                      <a:pt x="409" y="510"/>
                      <a:pt x="362" y="510"/>
                      <a:pt x="318" y="503"/>
                    </a:cubicBezTo>
                    <a:cubicBezTo>
                      <a:pt x="298" y="500"/>
                      <a:pt x="278" y="493"/>
                      <a:pt x="258" y="486"/>
                    </a:cubicBezTo>
                    <a:lnTo>
                      <a:pt x="262" y="483"/>
                    </a:lnTo>
                    <a:cubicBezTo>
                      <a:pt x="271" y="473"/>
                      <a:pt x="282" y="463"/>
                      <a:pt x="292" y="456"/>
                    </a:cubicBezTo>
                    <a:cubicBezTo>
                      <a:pt x="349" y="416"/>
                      <a:pt x="412" y="386"/>
                      <a:pt x="472" y="360"/>
                    </a:cubicBezTo>
                    <a:cubicBezTo>
                      <a:pt x="579" y="320"/>
                      <a:pt x="686" y="286"/>
                      <a:pt x="796" y="263"/>
                    </a:cubicBezTo>
                    <a:cubicBezTo>
                      <a:pt x="920" y="239"/>
                      <a:pt x="1048" y="219"/>
                      <a:pt x="1171" y="202"/>
                    </a:cubicBezTo>
                    <a:cubicBezTo>
                      <a:pt x="1198" y="199"/>
                      <a:pt x="1221" y="175"/>
                      <a:pt x="1235" y="155"/>
                    </a:cubicBezTo>
                    <a:cubicBezTo>
                      <a:pt x="1248" y="132"/>
                      <a:pt x="1255" y="102"/>
                      <a:pt x="1248" y="79"/>
                    </a:cubicBezTo>
                    <a:cubicBezTo>
                      <a:pt x="1241" y="51"/>
                      <a:pt x="1225" y="28"/>
                      <a:pt x="1201" y="15"/>
                    </a:cubicBezTo>
                    <a:cubicBezTo>
                      <a:pt x="1183" y="3"/>
                      <a:pt x="1166" y="0"/>
                      <a:pt x="1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7865433" y="1854509"/>
                <a:ext cx="92135" cy="5369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49" extrusionOk="0">
                    <a:moveTo>
                      <a:pt x="1176" y="0"/>
                    </a:moveTo>
                    <a:cubicBezTo>
                      <a:pt x="1174" y="0"/>
                      <a:pt x="1172" y="0"/>
                      <a:pt x="1170" y="1"/>
                    </a:cubicBezTo>
                    <a:cubicBezTo>
                      <a:pt x="1100" y="8"/>
                      <a:pt x="1027" y="14"/>
                      <a:pt x="956" y="24"/>
                    </a:cubicBezTo>
                    <a:cubicBezTo>
                      <a:pt x="903" y="31"/>
                      <a:pt x="849" y="44"/>
                      <a:pt x="792" y="58"/>
                    </a:cubicBezTo>
                    <a:cubicBezTo>
                      <a:pt x="735" y="71"/>
                      <a:pt x="675" y="84"/>
                      <a:pt x="615" y="98"/>
                    </a:cubicBezTo>
                    <a:cubicBezTo>
                      <a:pt x="562" y="115"/>
                      <a:pt x="508" y="131"/>
                      <a:pt x="451" y="148"/>
                    </a:cubicBezTo>
                    <a:cubicBezTo>
                      <a:pt x="398" y="164"/>
                      <a:pt x="345" y="181"/>
                      <a:pt x="291" y="198"/>
                    </a:cubicBezTo>
                    <a:lnTo>
                      <a:pt x="281" y="201"/>
                    </a:lnTo>
                    <a:cubicBezTo>
                      <a:pt x="227" y="221"/>
                      <a:pt x="174" y="238"/>
                      <a:pt x="127" y="269"/>
                    </a:cubicBezTo>
                    <a:cubicBezTo>
                      <a:pt x="101" y="289"/>
                      <a:pt x="73" y="309"/>
                      <a:pt x="53" y="335"/>
                    </a:cubicBezTo>
                    <a:cubicBezTo>
                      <a:pt x="30" y="359"/>
                      <a:pt x="10" y="389"/>
                      <a:pt x="3" y="422"/>
                    </a:cubicBezTo>
                    <a:cubicBezTo>
                      <a:pt x="0" y="452"/>
                      <a:pt x="0" y="465"/>
                      <a:pt x="3" y="493"/>
                    </a:cubicBezTo>
                    <a:cubicBezTo>
                      <a:pt x="7" y="516"/>
                      <a:pt x="13" y="536"/>
                      <a:pt x="23" y="553"/>
                    </a:cubicBezTo>
                    <a:cubicBezTo>
                      <a:pt x="36" y="579"/>
                      <a:pt x="53" y="603"/>
                      <a:pt x="73" y="623"/>
                    </a:cubicBezTo>
                    <a:cubicBezTo>
                      <a:pt x="87" y="636"/>
                      <a:pt x="104" y="646"/>
                      <a:pt x="121" y="660"/>
                    </a:cubicBezTo>
                    <a:cubicBezTo>
                      <a:pt x="144" y="676"/>
                      <a:pt x="167" y="693"/>
                      <a:pt x="197" y="706"/>
                    </a:cubicBezTo>
                    <a:cubicBezTo>
                      <a:pt x="234" y="726"/>
                      <a:pt x="274" y="737"/>
                      <a:pt x="321" y="743"/>
                    </a:cubicBezTo>
                    <a:cubicBezTo>
                      <a:pt x="345" y="746"/>
                      <a:pt x="371" y="746"/>
                      <a:pt x="398" y="746"/>
                    </a:cubicBezTo>
                    <a:cubicBezTo>
                      <a:pt x="420" y="748"/>
                      <a:pt x="443" y="749"/>
                      <a:pt x="465" y="749"/>
                    </a:cubicBezTo>
                    <a:cubicBezTo>
                      <a:pt x="506" y="749"/>
                      <a:pt x="546" y="745"/>
                      <a:pt x="585" y="737"/>
                    </a:cubicBezTo>
                    <a:cubicBezTo>
                      <a:pt x="625" y="730"/>
                      <a:pt x="655" y="696"/>
                      <a:pt x="666" y="660"/>
                    </a:cubicBezTo>
                    <a:cubicBezTo>
                      <a:pt x="672" y="643"/>
                      <a:pt x="672" y="623"/>
                      <a:pt x="666" y="603"/>
                    </a:cubicBezTo>
                    <a:cubicBezTo>
                      <a:pt x="662" y="576"/>
                      <a:pt x="642" y="546"/>
                      <a:pt x="615" y="536"/>
                    </a:cubicBezTo>
                    <a:cubicBezTo>
                      <a:pt x="602" y="530"/>
                      <a:pt x="592" y="522"/>
                      <a:pt x="578" y="519"/>
                    </a:cubicBezTo>
                    <a:cubicBezTo>
                      <a:pt x="565" y="516"/>
                      <a:pt x="552" y="513"/>
                      <a:pt x="538" y="513"/>
                    </a:cubicBezTo>
                    <a:cubicBezTo>
                      <a:pt x="528" y="509"/>
                      <a:pt x="515" y="509"/>
                      <a:pt x="502" y="509"/>
                    </a:cubicBezTo>
                    <a:cubicBezTo>
                      <a:pt x="478" y="509"/>
                      <a:pt x="451" y="505"/>
                      <a:pt x="428" y="505"/>
                    </a:cubicBezTo>
                    <a:cubicBezTo>
                      <a:pt x="401" y="505"/>
                      <a:pt x="374" y="507"/>
                      <a:pt x="348" y="507"/>
                    </a:cubicBezTo>
                    <a:cubicBezTo>
                      <a:pt x="334" y="507"/>
                      <a:pt x="321" y="507"/>
                      <a:pt x="308" y="505"/>
                    </a:cubicBezTo>
                    <a:cubicBezTo>
                      <a:pt x="294" y="502"/>
                      <a:pt x="281" y="499"/>
                      <a:pt x="267" y="496"/>
                    </a:cubicBezTo>
                    <a:cubicBezTo>
                      <a:pt x="257" y="493"/>
                      <a:pt x="251" y="485"/>
                      <a:pt x="244" y="482"/>
                    </a:cubicBezTo>
                    <a:cubicBezTo>
                      <a:pt x="264" y="469"/>
                      <a:pt x="284" y="459"/>
                      <a:pt x="308" y="449"/>
                    </a:cubicBezTo>
                    <a:cubicBezTo>
                      <a:pt x="357" y="429"/>
                      <a:pt x="411" y="412"/>
                      <a:pt x="468" y="395"/>
                    </a:cubicBezTo>
                    <a:cubicBezTo>
                      <a:pt x="532" y="375"/>
                      <a:pt x="595" y="352"/>
                      <a:pt x="658" y="332"/>
                    </a:cubicBezTo>
                    <a:cubicBezTo>
                      <a:pt x="723" y="312"/>
                      <a:pt x="789" y="295"/>
                      <a:pt x="856" y="282"/>
                    </a:cubicBezTo>
                    <a:cubicBezTo>
                      <a:pt x="919" y="265"/>
                      <a:pt x="983" y="255"/>
                      <a:pt x="1047" y="245"/>
                    </a:cubicBezTo>
                    <a:cubicBezTo>
                      <a:pt x="1087" y="238"/>
                      <a:pt x="1127" y="235"/>
                      <a:pt x="1164" y="232"/>
                    </a:cubicBezTo>
                    <a:cubicBezTo>
                      <a:pt x="1197" y="232"/>
                      <a:pt x="1224" y="225"/>
                      <a:pt x="1248" y="198"/>
                    </a:cubicBezTo>
                    <a:cubicBezTo>
                      <a:pt x="1271" y="178"/>
                      <a:pt x="1284" y="148"/>
                      <a:pt x="1284" y="118"/>
                    </a:cubicBezTo>
                    <a:cubicBezTo>
                      <a:pt x="1284" y="88"/>
                      <a:pt x="1271" y="58"/>
                      <a:pt x="1251" y="34"/>
                    </a:cubicBezTo>
                    <a:cubicBezTo>
                      <a:pt x="1232" y="19"/>
                      <a:pt x="1202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7897053" y="1953301"/>
                <a:ext cx="84678" cy="58788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820" extrusionOk="0">
                    <a:moveTo>
                      <a:pt x="1052" y="1"/>
                    </a:moveTo>
                    <a:cubicBezTo>
                      <a:pt x="1043" y="1"/>
                      <a:pt x="1033" y="2"/>
                      <a:pt x="1024" y="4"/>
                    </a:cubicBezTo>
                    <a:cubicBezTo>
                      <a:pt x="950" y="18"/>
                      <a:pt x="876" y="34"/>
                      <a:pt x="807" y="47"/>
                    </a:cubicBezTo>
                    <a:cubicBezTo>
                      <a:pt x="746" y="61"/>
                      <a:pt x="686" y="71"/>
                      <a:pt x="626" y="87"/>
                    </a:cubicBezTo>
                    <a:cubicBezTo>
                      <a:pt x="595" y="95"/>
                      <a:pt x="569" y="101"/>
                      <a:pt x="538" y="111"/>
                    </a:cubicBezTo>
                    <a:cubicBezTo>
                      <a:pt x="452" y="141"/>
                      <a:pt x="371" y="181"/>
                      <a:pt x="298" y="231"/>
                    </a:cubicBezTo>
                    <a:cubicBezTo>
                      <a:pt x="197" y="299"/>
                      <a:pt x="111" y="382"/>
                      <a:pt x="44" y="482"/>
                    </a:cubicBezTo>
                    <a:cubicBezTo>
                      <a:pt x="4" y="543"/>
                      <a:pt x="1" y="623"/>
                      <a:pt x="37" y="686"/>
                    </a:cubicBezTo>
                    <a:cubicBezTo>
                      <a:pt x="70" y="746"/>
                      <a:pt x="137" y="777"/>
                      <a:pt x="201" y="797"/>
                    </a:cubicBezTo>
                    <a:cubicBezTo>
                      <a:pt x="234" y="807"/>
                      <a:pt x="271" y="810"/>
                      <a:pt x="305" y="813"/>
                    </a:cubicBezTo>
                    <a:cubicBezTo>
                      <a:pt x="323" y="817"/>
                      <a:pt x="338" y="819"/>
                      <a:pt x="354" y="819"/>
                    </a:cubicBezTo>
                    <a:cubicBezTo>
                      <a:pt x="365" y="819"/>
                      <a:pt x="376" y="818"/>
                      <a:pt x="388" y="817"/>
                    </a:cubicBezTo>
                    <a:cubicBezTo>
                      <a:pt x="425" y="813"/>
                      <a:pt x="465" y="813"/>
                      <a:pt x="506" y="810"/>
                    </a:cubicBezTo>
                    <a:cubicBezTo>
                      <a:pt x="535" y="807"/>
                      <a:pt x="566" y="800"/>
                      <a:pt x="595" y="797"/>
                    </a:cubicBezTo>
                    <a:cubicBezTo>
                      <a:pt x="609" y="797"/>
                      <a:pt x="626" y="790"/>
                      <a:pt x="643" y="790"/>
                    </a:cubicBezTo>
                    <a:cubicBezTo>
                      <a:pt x="663" y="783"/>
                      <a:pt x="683" y="773"/>
                      <a:pt x="699" y="757"/>
                    </a:cubicBezTo>
                    <a:cubicBezTo>
                      <a:pt x="723" y="733"/>
                      <a:pt x="736" y="700"/>
                      <a:pt x="736" y="666"/>
                    </a:cubicBezTo>
                    <a:cubicBezTo>
                      <a:pt x="739" y="596"/>
                      <a:pt x="683" y="539"/>
                      <a:pt x="612" y="536"/>
                    </a:cubicBezTo>
                    <a:cubicBezTo>
                      <a:pt x="589" y="536"/>
                      <a:pt x="563" y="543"/>
                      <a:pt x="535" y="546"/>
                    </a:cubicBezTo>
                    <a:cubicBezTo>
                      <a:pt x="518" y="549"/>
                      <a:pt x="502" y="552"/>
                      <a:pt x="482" y="556"/>
                    </a:cubicBezTo>
                    <a:cubicBezTo>
                      <a:pt x="455" y="559"/>
                      <a:pt x="425" y="559"/>
                      <a:pt x="398" y="563"/>
                    </a:cubicBezTo>
                    <a:lnTo>
                      <a:pt x="342" y="563"/>
                    </a:lnTo>
                    <a:cubicBezTo>
                      <a:pt x="331" y="563"/>
                      <a:pt x="322" y="559"/>
                      <a:pt x="311" y="559"/>
                    </a:cubicBezTo>
                    <a:cubicBezTo>
                      <a:pt x="298" y="556"/>
                      <a:pt x="285" y="552"/>
                      <a:pt x="274" y="549"/>
                    </a:cubicBezTo>
                    <a:lnTo>
                      <a:pt x="278" y="539"/>
                    </a:lnTo>
                    <a:cubicBezTo>
                      <a:pt x="302" y="512"/>
                      <a:pt x="328" y="489"/>
                      <a:pt x="355" y="469"/>
                    </a:cubicBezTo>
                    <a:cubicBezTo>
                      <a:pt x="418" y="422"/>
                      <a:pt x="489" y="392"/>
                      <a:pt x="559" y="359"/>
                    </a:cubicBezTo>
                    <a:cubicBezTo>
                      <a:pt x="629" y="331"/>
                      <a:pt x="699" y="311"/>
                      <a:pt x="773" y="295"/>
                    </a:cubicBezTo>
                    <a:cubicBezTo>
                      <a:pt x="873" y="271"/>
                      <a:pt x="977" y="251"/>
                      <a:pt x="1080" y="231"/>
                    </a:cubicBezTo>
                    <a:cubicBezTo>
                      <a:pt x="1144" y="218"/>
                      <a:pt x="1181" y="148"/>
                      <a:pt x="1165" y="91"/>
                    </a:cubicBezTo>
                    <a:cubicBezTo>
                      <a:pt x="1157" y="61"/>
                      <a:pt x="1137" y="34"/>
                      <a:pt x="1111" y="18"/>
                    </a:cubicBezTo>
                    <a:cubicBezTo>
                      <a:pt x="1093" y="6"/>
                      <a:pt x="1072" y="1"/>
                      <a:pt x="10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7934695" y="2053097"/>
                <a:ext cx="81308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54" extrusionOk="0">
                    <a:moveTo>
                      <a:pt x="258" y="642"/>
                    </a:moveTo>
                    <a:lnTo>
                      <a:pt x="261" y="649"/>
                    </a:lnTo>
                    <a:lnTo>
                      <a:pt x="258" y="645"/>
                    </a:lnTo>
                    <a:lnTo>
                      <a:pt x="258" y="642"/>
                    </a:lnTo>
                    <a:close/>
                    <a:moveTo>
                      <a:pt x="999" y="0"/>
                    </a:moveTo>
                    <a:cubicBezTo>
                      <a:pt x="990" y="0"/>
                      <a:pt x="982" y="1"/>
                      <a:pt x="973" y="3"/>
                    </a:cubicBezTo>
                    <a:cubicBezTo>
                      <a:pt x="916" y="17"/>
                      <a:pt x="856" y="30"/>
                      <a:pt x="800" y="43"/>
                    </a:cubicBezTo>
                    <a:cubicBezTo>
                      <a:pt x="760" y="54"/>
                      <a:pt x="716" y="67"/>
                      <a:pt x="676" y="80"/>
                    </a:cubicBezTo>
                    <a:cubicBezTo>
                      <a:pt x="660" y="87"/>
                      <a:pt x="643" y="94"/>
                      <a:pt x="629" y="97"/>
                    </a:cubicBezTo>
                    <a:cubicBezTo>
                      <a:pt x="515" y="140"/>
                      <a:pt x="402" y="177"/>
                      <a:pt x="298" y="234"/>
                    </a:cubicBezTo>
                    <a:cubicBezTo>
                      <a:pt x="248" y="264"/>
                      <a:pt x="201" y="298"/>
                      <a:pt x="158" y="338"/>
                    </a:cubicBezTo>
                    <a:cubicBezTo>
                      <a:pt x="134" y="364"/>
                      <a:pt x="111" y="391"/>
                      <a:pt x="90" y="421"/>
                    </a:cubicBezTo>
                    <a:cubicBezTo>
                      <a:pt x="67" y="455"/>
                      <a:pt x="47" y="492"/>
                      <a:pt x="30" y="529"/>
                    </a:cubicBezTo>
                    <a:cubicBezTo>
                      <a:pt x="13" y="572"/>
                      <a:pt x="1" y="622"/>
                      <a:pt x="1" y="669"/>
                    </a:cubicBezTo>
                    <a:cubicBezTo>
                      <a:pt x="4" y="716"/>
                      <a:pt x="21" y="756"/>
                      <a:pt x="58" y="790"/>
                    </a:cubicBezTo>
                    <a:cubicBezTo>
                      <a:pt x="94" y="830"/>
                      <a:pt x="144" y="843"/>
                      <a:pt x="194" y="850"/>
                    </a:cubicBezTo>
                    <a:cubicBezTo>
                      <a:pt x="212" y="852"/>
                      <a:pt x="231" y="854"/>
                      <a:pt x="249" y="854"/>
                    </a:cubicBezTo>
                    <a:cubicBezTo>
                      <a:pt x="298" y="854"/>
                      <a:pt x="345" y="845"/>
                      <a:pt x="391" y="833"/>
                    </a:cubicBezTo>
                    <a:cubicBezTo>
                      <a:pt x="428" y="826"/>
                      <a:pt x="462" y="813"/>
                      <a:pt x="495" y="799"/>
                    </a:cubicBezTo>
                    <a:cubicBezTo>
                      <a:pt x="512" y="790"/>
                      <a:pt x="529" y="776"/>
                      <a:pt x="539" y="756"/>
                    </a:cubicBezTo>
                    <a:cubicBezTo>
                      <a:pt x="555" y="729"/>
                      <a:pt x="559" y="696"/>
                      <a:pt x="552" y="665"/>
                    </a:cubicBezTo>
                    <a:cubicBezTo>
                      <a:pt x="539" y="615"/>
                      <a:pt x="492" y="575"/>
                      <a:pt x="439" y="575"/>
                    </a:cubicBezTo>
                    <a:cubicBezTo>
                      <a:pt x="388" y="578"/>
                      <a:pt x="342" y="585"/>
                      <a:pt x="291" y="592"/>
                    </a:cubicBezTo>
                    <a:lnTo>
                      <a:pt x="271" y="592"/>
                    </a:lnTo>
                    <a:cubicBezTo>
                      <a:pt x="282" y="572"/>
                      <a:pt x="291" y="552"/>
                      <a:pt x="305" y="532"/>
                    </a:cubicBezTo>
                    <a:cubicBezTo>
                      <a:pt x="325" y="515"/>
                      <a:pt x="342" y="495"/>
                      <a:pt x="365" y="478"/>
                    </a:cubicBezTo>
                    <a:cubicBezTo>
                      <a:pt x="412" y="444"/>
                      <a:pt x="465" y="421"/>
                      <a:pt x="522" y="398"/>
                    </a:cubicBezTo>
                    <a:cubicBezTo>
                      <a:pt x="555" y="384"/>
                      <a:pt x="592" y="371"/>
                      <a:pt x="626" y="358"/>
                    </a:cubicBezTo>
                    <a:cubicBezTo>
                      <a:pt x="669" y="344"/>
                      <a:pt x="713" y="324"/>
                      <a:pt x="756" y="311"/>
                    </a:cubicBezTo>
                    <a:cubicBezTo>
                      <a:pt x="847" y="281"/>
                      <a:pt x="941" y="261"/>
                      <a:pt x="1034" y="237"/>
                    </a:cubicBezTo>
                    <a:cubicBezTo>
                      <a:pt x="1097" y="224"/>
                      <a:pt x="1134" y="154"/>
                      <a:pt x="1121" y="90"/>
                    </a:cubicBezTo>
                    <a:cubicBezTo>
                      <a:pt x="1107" y="36"/>
                      <a:pt x="1054" y="0"/>
                      <a:pt x="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7965168" y="2160062"/>
                <a:ext cx="75070" cy="54056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54" extrusionOk="0">
                    <a:moveTo>
                      <a:pt x="926" y="0"/>
                    </a:moveTo>
                    <a:cubicBezTo>
                      <a:pt x="917" y="0"/>
                      <a:pt x="908" y="1"/>
                      <a:pt x="900" y="3"/>
                    </a:cubicBezTo>
                    <a:cubicBezTo>
                      <a:pt x="780" y="30"/>
                      <a:pt x="656" y="60"/>
                      <a:pt x="536" y="80"/>
                    </a:cubicBezTo>
                    <a:cubicBezTo>
                      <a:pt x="482" y="90"/>
                      <a:pt x="431" y="100"/>
                      <a:pt x="381" y="116"/>
                    </a:cubicBezTo>
                    <a:lnTo>
                      <a:pt x="371" y="120"/>
                    </a:lnTo>
                    <a:cubicBezTo>
                      <a:pt x="318" y="136"/>
                      <a:pt x="267" y="160"/>
                      <a:pt x="221" y="190"/>
                    </a:cubicBezTo>
                    <a:cubicBezTo>
                      <a:pt x="194" y="210"/>
                      <a:pt x="170" y="230"/>
                      <a:pt x="147" y="250"/>
                    </a:cubicBezTo>
                    <a:cubicBezTo>
                      <a:pt x="127" y="270"/>
                      <a:pt x="104" y="294"/>
                      <a:pt x="84" y="314"/>
                    </a:cubicBezTo>
                    <a:cubicBezTo>
                      <a:pt x="50" y="354"/>
                      <a:pt x="20" y="401"/>
                      <a:pt x="10" y="454"/>
                    </a:cubicBezTo>
                    <a:cubicBezTo>
                      <a:pt x="3" y="508"/>
                      <a:pt x="0" y="558"/>
                      <a:pt x="14" y="612"/>
                    </a:cubicBezTo>
                    <a:cubicBezTo>
                      <a:pt x="23" y="645"/>
                      <a:pt x="44" y="678"/>
                      <a:pt x="70" y="702"/>
                    </a:cubicBezTo>
                    <a:cubicBezTo>
                      <a:pt x="94" y="718"/>
                      <a:pt x="107" y="732"/>
                      <a:pt x="137" y="738"/>
                    </a:cubicBezTo>
                    <a:cubicBezTo>
                      <a:pt x="158" y="746"/>
                      <a:pt x="178" y="752"/>
                      <a:pt x="198" y="752"/>
                    </a:cubicBezTo>
                    <a:cubicBezTo>
                      <a:pt x="207" y="753"/>
                      <a:pt x="217" y="753"/>
                      <a:pt x="226" y="753"/>
                    </a:cubicBezTo>
                    <a:cubicBezTo>
                      <a:pt x="248" y="753"/>
                      <a:pt x="270" y="751"/>
                      <a:pt x="291" y="749"/>
                    </a:cubicBezTo>
                    <a:cubicBezTo>
                      <a:pt x="358" y="746"/>
                      <a:pt x="425" y="732"/>
                      <a:pt x="488" y="718"/>
                    </a:cubicBezTo>
                    <a:cubicBezTo>
                      <a:pt x="508" y="715"/>
                      <a:pt x="525" y="712"/>
                      <a:pt x="545" y="705"/>
                    </a:cubicBezTo>
                    <a:cubicBezTo>
                      <a:pt x="565" y="698"/>
                      <a:pt x="585" y="689"/>
                      <a:pt x="599" y="672"/>
                    </a:cubicBezTo>
                    <a:cubicBezTo>
                      <a:pt x="622" y="652"/>
                      <a:pt x="636" y="622"/>
                      <a:pt x="636" y="588"/>
                    </a:cubicBezTo>
                    <a:cubicBezTo>
                      <a:pt x="636" y="558"/>
                      <a:pt x="625" y="525"/>
                      <a:pt x="602" y="502"/>
                    </a:cubicBezTo>
                    <a:cubicBezTo>
                      <a:pt x="584" y="483"/>
                      <a:pt x="553" y="464"/>
                      <a:pt x="525" y="464"/>
                    </a:cubicBezTo>
                    <a:cubicBezTo>
                      <a:pt x="523" y="464"/>
                      <a:pt x="521" y="464"/>
                      <a:pt x="519" y="465"/>
                    </a:cubicBezTo>
                    <a:cubicBezTo>
                      <a:pt x="475" y="471"/>
                      <a:pt x="435" y="478"/>
                      <a:pt x="395" y="482"/>
                    </a:cubicBezTo>
                    <a:cubicBezTo>
                      <a:pt x="365" y="485"/>
                      <a:pt x="331" y="485"/>
                      <a:pt x="301" y="488"/>
                    </a:cubicBezTo>
                    <a:lnTo>
                      <a:pt x="255" y="488"/>
                    </a:lnTo>
                    <a:cubicBezTo>
                      <a:pt x="264" y="478"/>
                      <a:pt x="275" y="471"/>
                      <a:pt x="284" y="461"/>
                    </a:cubicBezTo>
                    <a:cubicBezTo>
                      <a:pt x="318" y="441"/>
                      <a:pt x="348" y="417"/>
                      <a:pt x="381" y="401"/>
                    </a:cubicBezTo>
                    <a:cubicBezTo>
                      <a:pt x="422" y="381"/>
                      <a:pt x="459" y="361"/>
                      <a:pt x="499" y="344"/>
                    </a:cubicBezTo>
                    <a:cubicBezTo>
                      <a:pt x="528" y="334"/>
                      <a:pt x="559" y="324"/>
                      <a:pt x="585" y="314"/>
                    </a:cubicBezTo>
                    <a:cubicBezTo>
                      <a:pt x="622" y="304"/>
                      <a:pt x="659" y="290"/>
                      <a:pt x="699" y="281"/>
                    </a:cubicBezTo>
                    <a:cubicBezTo>
                      <a:pt x="783" y="257"/>
                      <a:pt x="869" y="237"/>
                      <a:pt x="953" y="217"/>
                    </a:cubicBezTo>
                    <a:cubicBezTo>
                      <a:pt x="1013" y="204"/>
                      <a:pt x="1047" y="140"/>
                      <a:pt x="1033" y="83"/>
                    </a:cubicBezTo>
                    <a:cubicBezTo>
                      <a:pt x="1020" y="32"/>
                      <a:pt x="974" y="0"/>
                      <a:pt x="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8032279" y="1583368"/>
                <a:ext cx="21653" cy="1935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70" extrusionOk="0">
                    <a:moveTo>
                      <a:pt x="154" y="0"/>
                    </a:moveTo>
                    <a:cubicBezTo>
                      <a:pt x="137" y="0"/>
                      <a:pt x="119" y="4"/>
                      <a:pt x="101" y="10"/>
                    </a:cubicBezTo>
                    <a:cubicBezTo>
                      <a:pt x="34" y="33"/>
                      <a:pt x="1" y="118"/>
                      <a:pt x="27" y="184"/>
                    </a:cubicBezTo>
                    <a:cubicBezTo>
                      <a:pt x="41" y="218"/>
                      <a:pt x="68" y="244"/>
                      <a:pt x="97" y="258"/>
                    </a:cubicBezTo>
                    <a:cubicBezTo>
                      <a:pt x="114" y="266"/>
                      <a:pt x="132" y="269"/>
                      <a:pt x="149" y="269"/>
                    </a:cubicBezTo>
                    <a:cubicBezTo>
                      <a:pt x="167" y="269"/>
                      <a:pt x="185" y="266"/>
                      <a:pt x="202" y="261"/>
                    </a:cubicBezTo>
                    <a:cubicBezTo>
                      <a:pt x="271" y="234"/>
                      <a:pt x="302" y="151"/>
                      <a:pt x="278" y="84"/>
                    </a:cubicBezTo>
                    <a:cubicBezTo>
                      <a:pt x="265" y="53"/>
                      <a:pt x="238" y="27"/>
                      <a:pt x="208" y="10"/>
                    </a:cubicBezTo>
                    <a:cubicBezTo>
                      <a:pt x="190" y="4"/>
                      <a:pt x="172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8160837" y="1532108"/>
                <a:ext cx="22872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84" extrusionOk="0">
                    <a:moveTo>
                      <a:pt x="159" y="0"/>
                    </a:moveTo>
                    <a:cubicBezTo>
                      <a:pt x="142" y="0"/>
                      <a:pt x="124" y="3"/>
                      <a:pt x="107" y="10"/>
                    </a:cubicBezTo>
                    <a:cubicBezTo>
                      <a:pt x="34" y="36"/>
                      <a:pt x="0" y="123"/>
                      <a:pt x="27" y="194"/>
                    </a:cubicBezTo>
                    <a:cubicBezTo>
                      <a:pt x="40" y="227"/>
                      <a:pt x="67" y="257"/>
                      <a:pt x="101" y="271"/>
                    </a:cubicBezTo>
                    <a:cubicBezTo>
                      <a:pt x="120" y="279"/>
                      <a:pt x="140" y="283"/>
                      <a:pt x="159" y="283"/>
                    </a:cubicBezTo>
                    <a:cubicBezTo>
                      <a:pt x="176" y="283"/>
                      <a:pt x="193" y="280"/>
                      <a:pt x="211" y="274"/>
                    </a:cubicBezTo>
                    <a:cubicBezTo>
                      <a:pt x="284" y="247"/>
                      <a:pt x="318" y="157"/>
                      <a:pt x="291" y="90"/>
                    </a:cubicBezTo>
                    <a:cubicBezTo>
                      <a:pt x="278" y="53"/>
                      <a:pt x="251" y="26"/>
                      <a:pt x="218" y="13"/>
                    </a:cubicBezTo>
                    <a:cubicBezTo>
                      <a:pt x="198" y="4"/>
                      <a:pt x="179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8073292" y="1548740"/>
                <a:ext cx="45673" cy="2824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94" extrusionOk="0">
                    <a:moveTo>
                      <a:pt x="546" y="0"/>
                    </a:moveTo>
                    <a:cubicBezTo>
                      <a:pt x="536" y="0"/>
                      <a:pt x="526" y="2"/>
                      <a:pt x="516" y="5"/>
                    </a:cubicBezTo>
                    <a:cubicBezTo>
                      <a:pt x="488" y="11"/>
                      <a:pt x="468" y="35"/>
                      <a:pt x="462" y="68"/>
                    </a:cubicBezTo>
                    <a:lnTo>
                      <a:pt x="459" y="89"/>
                    </a:lnTo>
                    <a:cubicBezTo>
                      <a:pt x="452" y="105"/>
                      <a:pt x="442" y="122"/>
                      <a:pt x="432" y="139"/>
                    </a:cubicBezTo>
                    <a:cubicBezTo>
                      <a:pt x="422" y="155"/>
                      <a:pt x="408" y="172"/>
                      <a:pt x="399" y="186"/>
                    </a:cubicBezTo>
                    <a:cubicBezTo>
                      <a:pt x="385" y="195"/>
                      <a:pt x="372" y="202"/>
                      <a:pt x="362" y="212"/>
                    </a:cubicBezTo>
                    <a:cubicBezTo>
                      <a:pt x="352" y="215"/>
                      <a:pt x="345" y="219"/>
                      <a:pt x="335" y="223"/>
                    </a:cubicBezTo>
                    <a:cubicBezTo>
                      <a:pt x="325" y="223"/>
                      <a:pt x="318" y="226"/>
                      <a:pt x="308" y="226"/>
                    </a:cubicBezTo>
                    <a:cubicBezTo>
                      <a:pt x="285" y="223"/>
                      <a:pt x="258" y="219"/>
                      <a:pt x="235" y="212"/>
                    </a:cubicBezTo>
                    <a:cubicBezTo>
                      <a:pt x="201" y="199"/>
                      <a:pt x="171" y="189"/>
                      <a:pt x="138" y="175"/>
                    </a:cubicBezTo>
                    <a:cubicBezTo>
                      <a:pt x="126" y="171"/>
                      <a:pt x="114" y="169"/>
                      <a:pt x="102" y="169"/>
                    </a:cubicBezTo>
                    <a:cubicBezTo>
                      <a:pt x="67" y="169"/>
                      <a:pt x="35" y="186"/>
                      <a:pt x="20" y="219"/>
                    </a:cubicBezTo>
                    <a:cubicBezTo>
                      <a:pt x="0" y="263"/>
                      <a:pt x="20" y="320"/>
                      <a:pt x="64" y="340"/>
                    </a:cubicBezTo>
                    <a:cubicBezTo>
                      <a:pt x="114" y="356"/>
                      <a:pt x="161" y="376"/>
                      <a:pt x="212" y="386"/>
                    </a:cubicBezTo>
                    <a:cubicBezTo>
                      <a:pt x="233" y="391"/>
                      <a:pt x="257" y="394"/>
                      <a:pt x="279" y="394"/>
                    </a:cubicBezTo>
                    <a:cubicBezTo>
                      <a:pt x="287" y="394"/>
                      <a:pt x="294" y="394"/>
                      <a:pt x="301" y="393"/>
                    </a:cubicBezTo>
                    <a:cubicBezTo>
                      <a:pt x="355" y="393"/>
                      <a:pt x="402" y="376"/>
                      <a:pt x="445" y="346"/>
                    </a:cubicBezTo>
                    <a:cubicBezTo>
                      <a:pt x="462" y="336"/>
                      <a:pt x="476" y="326"/>
                      <a:pt x="492" y="309"/>
                    </a:cubicBezTo>
                    <a:cubicBezTo>
                      <a:pt x="519" y="286"/>
                      <a:pt x="539" y="255"/>
                      <a:pt x="556" y="223"/>
                    </a:cubicBezTo>
                    <a:cubicBezTo>
                      <a:pt x="565" y="206"/>
                      <a:pt x="576" y="186"/>
                      <a:pt x="582" y="169"/>
                    </a:cubicBezTo>
                    <a:cubicBezTo>
                      <a:pt x="593" y="149"/>
                      <a:pt x="606" y="132"/>
                      <a:pt x="616" y="112"/>
                    </a:cubicBezTo>
                    <a:cubicBezTo>
                      <a:pt x="636" y="72"/>
                      <a:pt x="613" y="22"/>
                      <a:pt x="576" y="5"/>
                    </a:cubicBezTo>
                    <a:cubicBezTo>
                      <a:pt x="566" y="2"/>
                      <a:pt x="55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966;p27"/>
          <p:cNvGrpSpPr/>
          <p:nvPr/>
        </p:nvGrpSpPr>
        <p:grpSpPr>
          <a:xfrm>
            <a:off x="240265" y="2189418"/>
            <a:ext cx="8701101" cy="1267254"/>
            <a:chOff x="240265" y="2189418"/>
            <a:chExt cx="8701101" cy="1267254"/>
          </a:xfrm>
        </p:grpSpPr>
        <p:grpSp>
          <p:nvGrpSpPr>
            <p:cNvPr id="967" name="Google Shape;967;p27"/>
            <p:cNvGrpSpPr/>
            <p:nvPr/>
          </p:nvGrpSpPr>
          <p:grpSpPr>
            <a:xfrm>
              <a:off x="8601851" y="2189418"/>
              <a:ext cx="339515" cy="501753"/>
              <a:chOff x="2013050" y="3113925"/>
              <a:chExt cx="415410" cy="714951"/>
            </a:xfrm>
          </p:grpSpPr>
          <p:sp>
            <p:nvSpPr>
              <p:cNvPr id="968" name="Google Shape;968;p27"/>
              <p:cNvSpPr/>
              <p:nvPr/>
            </p:nvSpPr>
            <p:spPr>
              <a:xfrm>
                <a:off x="2118764" y="3136461"/>
                <a:ext cx="302830" cy="506426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236" extrusionOk="0">
                    <a:moveTo>
                      <a:pt x="2865" y="1"/>
                    </a:moveTo>
                    <a:cubicBezTo>
                      <a:pt x="2852" y="1"/>
                      <a:pt x="2839" y="2"/>
                      <a:pt x="2824" y="4"/>
                    </a:cubicBezTo>
                    <a:cubicBezTo>
                      <a:pt x="2750" y="8"/>
                      <a:pt x="2683" y="55"/>
                      <a:pt x="2626" y="101"/>
                    </a:cubicBezTo>
                    <a:cubicBezTo>
                      <a:pt x="2566" y="152"/>
                      <a:pt x="2509" y="209"/>
                      <a:pt x="2456" y="269"/>
                    </a:cubicBezTo>
                    <a:cubicBezTo>
                      <a:pt x="2416" y="312"/>
                      <a:pt x="2376" y="362"/>
                      <a:pt x="2336" y="413"/>
                    </a:cubicBezTo>
                    <a:cubicBezTo>
                      <a:pt x="2299" y="459"/>
                      <a:pt x="2262" y="506"/>
                      <a:pt x="2225" y="556"/>
                    </a:cubicBezTo>
                    <a:cubicBezTo>
                      <a:pt x="2192" y="603"/>
                      <a:pt x="2158" y="657"/>
                      <a:pt x="2124" y="706"/>
                    </a:cubicBezTo>
                    <a:cubicBezTo>
                      <a:pt x="2092" y="760"/>
                      <a:pt x="2058" y="811"/>
                      <a:pt x="2027" y="864"/>
                    </a:cubicBezTo>
                    <a:cubicBezTo>
                      <a:pt x="1971" y="958"/>
                      <a:pt x="1924" y="1055"/>
                      <a:pt x="1874" y="1152"/>
                    </a:cubicBezTo>
                    <a:cubicBezTo>
                      <a:pt x="1831" y="1228"/>
                      <a:pt x="1783" y="1305"/>
                      <a:pt x="1740" y="1385"/>
                    </a:cubicBezTo>
                    <a:cubicBezTo>
                      <a:pt x="1683" y="1486"/>
                      <a:pt x="1633" y="1593"/>
                      <a:pt x="1583" y="1697"/>
                    </a:cubicBezTo>
                    <a:cubicBezTo>
                      <a:pt x="1539" y="1780"/>
                      <a:pt x="1493" y="1861"/>
                      <a:pt x="1449" y="1947"/>
                    </a:cubicBezTo>
                    <a:cubicBezTo>
                      <a:pt x="1416" y="2018"/>
                      <a:pt x="1379" y="2088"/>
                      <a:pt x="1342" y="2162"/>
                    </a:cubicBezTo>
                    <a:cubicBezTo>
                      <a:pt x="1282" y="2265"/>
                      <a:pt x="1221" y="2369"/>
                      <a:pt x="1158" y="2472"/>
                    </a:cubicBezTo>
                    <a:cubicBezTo>
                      <a:pt x="1091" y="2583"/>
                      <a:pt x="1031" y="2693"/>
                      <a:pt x="964" y="2801"/>
                    </a:cubicBezTo>
                    <a:cubicBezTo>
                      <a:pt x="897" y="2907"/>
                      <a:pt x="823" y="3011"/>
                      <a:pt x="753" y="3118"/>
                    </a:cubicBezTo>
                    <a:cubicBezTo>
                      <a:pt x="710" y="3185"/>
                      <a:pt x="670" y="3255"/>
                      <a:pt x="633" y="3325"/>
                    </a:cubicBezTo>
                    <a:cubicBezTo>
                      <a:pt x="607" y="3375"/>
                      <a:pt x="587" y="3429"/>
                      <a:pt x="562" y="3476"/>
                    </a:cubicBezTo>
                    <a:cubicBezTo>
                      <a:pt x="522" y="3553"/>
                      <a:pt x="486" y="3633"/>
                      <a:pt x="456" y="3713"/>
                    </a:cubicBezTo>
                    <a:cubicBezTo>
                      <a:pt x="432" y="3784"/>
                      <a:pt x="426" y="3864"/>
                      <a:pt x="432" y="3941"/>
                    </a:cubicBezTo>
                    <a:cubicBezTo>
                      <a:pt x="432" y="3968"/>
                      <a:pt x="439" y="3997"/>
                      <a:pt x="439" y="4025"/>
                    </a:cubicBezTo>
                    <a:cubicBezTo>
                      <a:pt x="439" y="4062"/>
                      <a:pt x="436" y="4094"/>
                      <a:pt x="432" y="4128"/>
                    </a:cubicBezTo>
                    <a:cubicBezTo>
                      <a:pt x="419" y="4171"/>
                      <a:pt x="402" y="4212"/>
                      <a:pt x="379" y="4249"/>
                    </a:cubicBezTo>
                    <a:cubicBezTo>
                      <a:pt x="375" y="4258"/>
                      <a:pt x="372" y="4265"/>
                      <a:pt x="366" y="4275"/>
                    </a:cubicBezTo>
                    <a:cubicBezTo>
                      <a:pt x="332" y="4338"/>
                      <a:pt x="298" y="4403"/>
                      <a:pt x="261" y="4466"/>
                    </a:cubicBezTo>
                    <a:lnTo>
                      <a:pt x="272" y="4452"/>
                    </a:lnTo>
                    <a:lnTo>
                      <a:pt x="272" y="4452"/>
                    </a:lnTo>
                    <a:cubicBezTo>
                      <a:pt x="232" y="4519"/>
                      <a:pt x="192" y="4586"/>
                      <a:pt x="145" y="4647"/>
                    </a:cubicBezTo>
                    <a:cubicBezTo>
                      <a:pt x="135" y="4664"/>
                      <a:pt x="121" y="4676"/>
                      <a:pt x="111" y="4693"/>
                    </a:cubicBezTo>
                    <a:cubicBezTo>
                      <a:pt x="88" y="4720"/>
                      <a:pt x="74" y="4753"/>
                      <a:pt x="58" y="4784"/>
                    </a:cubicBezTo>
                    <a:cubicBezTo>
                      <a:pt x="51" y="4800"/>
                      <a:pt x="45" y="4814"/>
                      <a:pt x="41" y="4830"/>
                    </a:cubicBezTo>
                    <a:cubicBezTo>
                      <a:pt x="31" y="4840"/>
                      <a:pt x="25" y="4854"/>
                      <a:pt x="21" y="4871"/>
                    </a:cubicBezTo>
                    <a:cubicBezTo>
                      <a:pt x="1" y="4914"/>
                      <a:pt x="5" y="4968"/>
                      <a:pt x="25" y="5014"/>
                    </a:cubicBezTo>
                    <a:cubicBezTo>
                      <a:pt x="45" y="5058"/>
                      <a:pt x="78" y="5088"/>
                      <a:pt x="121" y="5111"/>
                    </a:cubicBezTo>
                    <a:cubicBezTo>
                      <a:pt x="135" y="5121"/>
                      <a:pt x="148" y="5131"/>
                      <a:pt x="165" y="5141"/>
                    </a:cubicBezTo>
                    <a:lnTo>
                      <a:pt x="188" y="5152"/>
                    </a:lnTo>
                    <a:cubicBezTo>
                      <a:pt x="205" y="5161"/>
                      <a:pt x="225" y="5165"/>
                      <a:pt x="245" y="5168"/>
                    </a:cubicBezTo>
                    <a:cubicBezTo>
                      <a:pt x="275" y="5181"/>
                      <a:pt x="306" y="5195"/>
                      <a:pt x="335" y="5205"/>
                    </a:cubicBezTo>
                    <a:cubicBezTo>
                      <a:pt x="383" y="5224"/>
                      <a:pt x="433" y="5235"/>
                      <a:pt x="483" y="5235"/>
                    </a:cubicBezTo>
                    <a:cubicBezTo>
                      <a:pt x="528" y="5235"/>
                      <a:pt x="573" y="5226"/>
                      <a:pt x="616" y="5205"/>
                    </a:cubicBezTo>
                    <a:cubicBezTo>
                      <a:pt x="676" y="5178"/>
                      <a:pt x="723" y="5125"/>
                      <a:pt x="763" y="5074"/>
                    </a:cubicBezTo>
                    <a:cubicBezTo>
                      <a:pt x="834" y="4977"/>
                      <a:pt x="891" y="4871"/>
                      <a:pt x="957" y="4773"/>
                    </a:cubicBezTo>
                    <a:cubicBezTo>
                      <a:pt x="1101" y="4559"/>
                      <a:pt x="1205" y="4318"/>
                      <a:pt x="1309" y="4085"/>
                    </a:cubicBezTo>
                    <a:cubicBezTo>
                      <a:pt x="1352" y="3988"/>
                      <a:pt x="1402" y="3891"/>
                      <a:pt x="1449" y="3793"/>
                    </a:cubicBezTo>
                    <a:cubicBezTo>
                      <a:pt x="1496" y="3696"/>
                      <a:pt x="1539" y="3596"/>
                      <a:pt x="1590" y="3496"/>
                    </a:cubicBezTo>
                    <a:cubicBezTo>
                      <a:pt x="1640" y="3395"/>
                      <a:pt x="1693" y="3295"/>
                      <a:pt x="1743" y="3195"/>
                    </a:cubicBezTo>
                    <a:cubicBezTo>
                      <a:pt x="1791" y="3098"/>
                      <a:pt x="1840" y="3001"/>
                      <a:pt x="1891" y="2904"/>
                    </a:cubicBezTo>
                    <a:cubicBezTo>
                      <a:pt x="1931" y="2827"/>
                      <a:pt x="1971" y="2753"/>
                      <a:pt x="2011" y="2677"/>
                    </a:cubicBezTo>
                    <a:lnTo>
                      <a:pt x="2018" y="2663"/>
                    </a:lnTo>
                    <a:cubicBezTo>
                      <a:pt x="2078" y="2557"/>
                      <a:pt x="2138" y="2446"/>
                      <a:pt x="2201" y="2339"/>
                    </a:cubicBezTo>
                    <a:cubicBezTo>
                      <a:pt x="2232" y="2285"/>
                      <a:pt x="2265" y="2231"/>
                      <a:pt x="2299" y="2178"/>
                    </a:cubicBezTo>
                    <a:cubicBezTo>
                      <a:pt x="2336" y="2115"/>
                      <a:pt x="2368" y="2051"/>
                      <a:pt x="2402" y="1987"/>
                    </a:cubicBezTo>
                    <a:cubicBezTo>
                      <a:pt x="2462" y="1887"/>
                      <a:pt x="2526" y="1794"/>
                      <a:pt x="2583" y="1690"/>
                    </a:cubicBezTo>
                    <a:cubicBezTo>
                      <a:pt x="2653" y="1563"/>
                      <a:pt x="2720" y="1433"/>
                      <a:pt x="2767" y="1292"/>
                    </a:cubicBezTo>
                    <a:cubicBezTo>
                      <a:pt x="2787" y="1235"/>
                      <a:pt x="2807" y="1178"/>
                      <a:pt x="2820" y="1121"/>
                    </a:cubicBezTo>
                    <a:cubicBezTo>
                      <a:pt x="2830" y="1095"/>
                      <a:pt x="2834" y="1068"/>
                      <a:pt x="2844" y="1044"/>
                    </a:cubicBezTo>
                    <a:cubicBezTo>
                      <a:pt x="2854" y="1015"/>
                      <a:pt x="2864" y="987"/>
                      <a:pt x="2874" y="961"/>
                    </a:cubicBezTo>
                    <a:cubicBezTo>
                      <a:pt x="2901" y="904"/>
                      <a:pt x="2921" y="847"/>
                      <a:pt x="2947" y="791"/>
                    </a:cubicBezTo>
                    <a:cubicBezTo>
                      <a:pt x="2967" y="737"/>
                      <a:pt x="2995" y="683"/>
                      <a:pt x="3018" y="630"/>
                    </a:cubicBezTo>
                    <a:cubicBezTo>
                      <a:pt x="3035" y="586"/>
                      <a:pt x="3055" y="539"/>
                      <a:pt x="3071" y="493"/>
                    </a:cubicBezTo>
                    <a:cubicBezTo>
                      <a:pt x="3078" y="473"/>
                      <a:pt x="3088" y="450"/>
                      <a:pt x="3095" y="429"/>
                    </a:cubicBezTo>
                    <a:cubicBezTo>
                      <a:pt x="3101" y="416"/>
                      <a:pt x="3104" y="402"/>
                      <a:pt x="3108" y="389"/>
                    </a:cubicBezTo>
                    <a:cubicBezTo>
                      <a:pt x="3115" y="365"/>
                      <a:pt x="3125" y="336"/>
                      <a:pt x="3125" y="309"/>
                    </a:cubicBezTo>
                    <a:cubicBezTo>
                      <a:pt x="3131" y="255"/>
                      <a:pt x="3121" y="218"/>
                      <a:pt x="3104" y="172"/>
                    </a:cubicBezTo>
                    <a:cubicBezTo>
                      <a:pt x="3088" y="121"/>
                      <a:pt x="3051" y="84"/>
                      <a:pt x="3015" y="51"/>
                    </a:cubicBezTo>
                    <a:cubicBezTo>
                      <a:pt x="3004" y="44"/>
                      <a:pt x="2967" y="24"/>
                      <a:pt x="2947" y="14"/>
                    </a:cubicBezTo>
                    <a:cubicBezTo>
                      <a:pt x="2916" y="5"/>
                      <a:pt x="2892" y="1"/>
                      <a:pt x="28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7"/>
              <p:cNvSpPr/>
              <p:nvPr/>
            </p:nvSpPr>
            <p:spPr>
              <a:xfrm>
                <a:off x="2025333" y="3624604"/>
                <a:ext cx="142469" cy="184832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911" extrusionOk="0">
                    <a:moveTo>
                      <a:pt x="920" y="0"/>
                    </a:moveTo>
                    <a:cubicBezTo>
                      <a:pt x="882" y="0"/>
                      <a:pt x="846" y="8"/>
                      <a:pt x="813" y="21"/>
                    </a:cubicBezTo>
                    <a:cubicBezTo>
                      <a:pt x="780" y="31"/>
                      <a:pt x="750" y="51"/>
                      <a:pt x="723" y="71"/>
                    </a:cubicBezTo>
                    <a:cubicBezTo>
                      <a:pt x="690" y="94"/>
                      <a:pt x="662" y="125"/>
                      <a:pt x="636" y="154"/>
                    </a:cubicBezTo>
                    <a:cubicBezTo>
                      <a:pt x="609" y="182"/>
                      <a:pt x="593" y="214"/>
                      <a:pt x="572" y="245"/>
                    </a:cubicBezTo>
                    <a:cubicBezTo>
                      <a:pt x="549" y="282"/>
                      <a:pt x="525" y="319"/>
                      <a:pt x="505" y="359"/>
                    </a:cubicBezTo>
                    <a:cubicBezTo>
                      <a:pt x="455" y="452"/>
                      <a:pt x="412" y="549"/>
                      <a:pt x="365" y="643"/>
                    </a:cubicBezTo>
                    <a:cubicBezTo>
                      <a:pt x="312" y="740"/>
                      <a:pt x="255" y="841"/>
                      <a:pt x="208" y="941"/>
                    </a:cubicBezTo>
                    <a:cubicBezTo>
                      <a:pt x="184" y="991"/>
                      <a:pt x="168" y="1041"/>
                      <a:pt x="151" y="1091"/>
                    </a:cubicBezTo>
                    <a:cubicBezTo>
                      <a:pt x="134" y="1145"/>
                      <a:pt x="114" y="1198"/>
                      <a:pt x="94" y="1252"/>
                    </a:cubicBezTo>
                    <a:cubicBezTo>
                      <a:pt x="51" y="1355"/>
                      <a:pt x="3" y="1466"/>
                      <a:pt x="0" y="1583"/>
                    </a:cubicBezTo>
                    <a:cubicBezTo>
                      <a:pt x="0" y="1636"/>
                      <a:pt x="7" y="1690"/>
                      <a:pt x="31" y="1736"/>
                    </a:cubicBezTo>
                    <a:cubicBezTo>
                      <a:pt x="48" y="1767"/>
                      <a:pt x="64" y="1790"/>
                      <a:pt x="88" y="1817"/>
                    </a:cubicBezTo>
                    <a:cubicBezTo>
                      <a:pt x="111" y="1844"/>
                      <a:pt x="137" y="1867"/>
                      <a:pt x="168" y="1884"/>
                    </a:cubicBezTo>
                    <a:cubicBezTo>
                      <a:pt x="194" y="1900"/>
                      <a:pt x="224" y="1911"/>
                      <a:pt x="258" y="1911"/>
                    </a:cubicBezTo>
                    <a:cubicBezTo>
                      <a:pt x="262" y="1911"/>
                      <a:pt x="266" y="1911"/>
                      <a:pt x="270" y="1911"/>
                    </a:cubicBezTo>
                    <a:cubicBezTo>
                      <a:pt x="310" y="1911"/>
                      <a:pt x="348" y="1898"/>
                      <a:pt x="378" y="1877"/>
                    </a:cubicBezTo>
                    <a:cubicBezTo>
                      <a:pt x="384" y="1877"/>
                      <a:pt x="389" y="1878"/>
                      <a:pt x="394" y="1878"/>
                    </a:cubicBezTo>
                    <a:cubicBezTo>
                      <a:pt x="418" y="1878"/>
                      <a:pt x="440" y="1872"/>
                      <a:pt x="462" y="1864"/>
                    </a:cubicBezTo>
                    <a:cubicBezTo>
                      <a:pt x="475" y="1854"/>
                      <a:pt x="489" y="1847"/>
                      <a:pt x="502" y="1837"/>
                    </a:cubicBezTo>
                    <a:cubicBezTo>
                      <a:pt x="529" y="1817"/>
                      <a:pt x="549" y="1790"/>
                      <a:pt x="559" y="1756"/>
                    </a:cubicBezTo>
                    <a:cubicBezTo>
                      <a:pt x="622" y="1643"/>
                      <a:pt x="686" y="1529"/>
                      <a:pt x="756" y="1423"/>
                    </a:cubicBezTo>
                    <a:cubicBezTo>
                      <a:pt x="793" y="1366"/>
                      <a:pt x="830" y="1312"/>
                      <a:pt x="870" y="1258"/>
                    </a:cubicBezTo>
                    <a:cubicBezTo>
                      <a:pt x="910" y="1208"/>
                      <a:pt x="951" y="1158"/>
                      <a:pt x="994" y="1108"/>
                    </a:cubicBezTo>
                    <a:cubicBezTo>
                      <a:pt x="1071" y="1014"/>
                      <a:pt x="1151" y="917"/>
                      <a:pt x="1227" y="816"/>
                    </a:cubicBezTo>
                    <a:cubicBezTo>
                      <a:pt x="1264" y="770"/>
                      <a:pt x="1301" y="723"/>
                      <a:pt x="1338" y="676"/>
                    </a:cubicBezTo>
                    <a:cubicBezTo>
                      <a:pt x="1352" y="653"/>
                      <a:pt x="1365" y="633"/>
                      <a:pt x="1378" y="609"/>
                    </a:cubicBezTo>
                    <a:cubicBezTo>
                      <a:pt x="1398" y="580"/>
                      <a:pt x="1412" y="549"/>
                      <a:pt x="1428" y="520"/>
                    </a:cubicBezTo>
                    <a:cubicBezTo>
                      <a:pt x="1445" y="486"/>
                      <a:pt x="1452" y="459"/>
                      <a:pt x="1459" y="422"/>
                    </a:cubicBezTo>
                    <a:cubicBezTo>
                      <a:pt x="1472" y="349"/>
                      <a:pt x="1442" y="268"/>
                      <a:pt x="1395" y="211"/>
                    </a:cubicBezTo>
                    <a:cubicBezTo>
                      <a:pt x="1352" y="162"/>
                      <a:pt x="1305" y="138"/>
                      <a:pt x="1244" y="105"/>
                    </a:cubicBezTo>
                    <a:cubicBezTo>
                      <a:pt x="1207" y="84"/>
                      <a:pt x="1171" y="68"/>
                      <a:pt x="1134" y="54"/>
                    </a:cubicBezTo>
                    <a:cubicBezTo>
                      <a:pt x="1084" y="34"/>
                      <a:pt x="1034" y="21"/>
                      <a:pt x="980" y="7"/>
                    </a:cubicBezTo>
                    <a:cubicBezTo>
                      <a:pt x="960" y="3"/>
                      <a:pt x="940" y="0"/>
                      <a:pt x="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7"/>
              <p:cNvSpPr/>
              <p:nvPr/>
            </p:nvSpPr>
            <p:spPr>
              <a:xfrm>
                <a:off x="2100678" y="3519083"/>
                <a:ext cx="69638" cy="100008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13" y="1"/>
                    </a:moveTo>
                    <a:cubicBezTo>
                      <a:pt x="584" y="1"/>
                      <a:pt x="563" y="13"/>
                      <a:pt x="539" y="28"/>
                    </a:cubicBezTo>
                    <a:lnTo>
                      <a:pt x="519" y="49"/>
                    </a:lnTo>
                    <a:cubicBezTo>
                      <a:pt x="505" y="55"/>
                      <a:pt x="496" y="65"/>
                      <a:pt x="485" y="75"/>
                    </a:cubicBezTo>
                    <a:cubicBezTo>
                      <a:pt x="439" y="126"/>
                      <a:pt x="395" y="175"/>
                      <a:pt x="355" y="229"/>
                    </a:cubicBezTo>
                    <a:cubicBezTo>
                      <a:pt x="318" y="276"/>
                      <a:pt x="285" y="322"/>
                      <a:pt x="252" y="370"/>
                    </a:cubicBezTo>
                    <a:cubicBezTo>
                      <a:pt x="218" y="423"/>
                      <a:pt x="192" y="483"/>
                      <a:pt x="164" y="540"/>
                    </a:cubicBezTo>
                    <a:cubicBezTo>
                      <a:pt x="111" y="643"/>
                      <a:pt x="64" y="744"/>
                      <a:pt x="24" y="851"/>
                    </a:cubicBezTo>
                    <a:cubicBezTo>
                      <a:pt x="1" y="915"/>
                      <a:pt x="27" y="984"/>
                      <a:pt x="84" y="1018"/>
                    </a:cubicBezTo>
                    <a:lnTo>
                      <a:pt x="104" y="1025"/>
                    </a:lnTo>
                    <a:cubicBezTo>
                      <a:pt x="119" y="1031"/>
                      <a:pt x="135" y="1034"/>
                      <a:pt x="151" y="1034"/>
                    </a:cubicBezTo>
                    <a:cubicBezTo>
                      <a:pt x="204" y="1034"/>
                      <a:pt x="254" y="1000"/>
                      <a:pt x="275" y="948"/>
                    </a:cubicBezTo>
                    <a:cubicBezTo>
                      <a:pt x="308" y="868"/>
                      <a:pt x="342" y="788"/>
                      <a:pt x="382" y="711"/>
                    </a:cubicBezTo>
                    <a:cubicBezTo>
                      <a:pt x="432" y="617"/>
                      <a:pt x="489" y="527"/>
                      <a:pt x="549" y="436"/>
                    </a:cubicBezTo>
                    <a:lnTo>
                      <a:pt x="639" y="286"/>
                    </a:lnTo>
                    <a:cubicBezTo>
                      <a:pt x="660" y="256"/>
                      <a:pt x="676" y="226"/>
                      <a:pt x="689" y="192"/>
                    </a:cubicBezTo>
                    <a:cubicBezTo>
                      <a:pt x="703" y="158"/>
                      <a:pt x="720" y="129"/>
                      <a:pt x="713" y="92"/>
                    </a:cubicBezTo>
                    <a:cubicBezTo>
                      <a:pt x="706" y="45"/>
                      <a:pt x="669" y="8"/>
                      <a:pt x="623" y="1"/>
                    </a:cubicBezTo>
                    <a:cubicBezTo>
                      <a:pt x="619" y="1"/>
                      <a:pt x="616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7"/>
              <p:cNvSpPr/>
              <p:nvPr/>
            </p:nvSpPr>
            <p:spPr>
              <a:xfrm>
                <a:off x="2018853" y="3521694"/>
                <a:ext cx="147014" cy="281552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911" extrusionOk="0">
                    <a:moveTo>
                      <a:pt x="1390" y="1"/>
                    </a:moveTo>
                    <a:cubicBezTo>
                      <a:pt x="1365" y="1"/>
                      <a:pt x="1345" y="10"/>
                      <a:pt x="1325" y="22"/>
                    </a:cubicBezTo>
                    <a:cubicBezTo>
                      <a:pt x="1308" y="31"/>
                      <a:pt x="1294" y="38"/>
                      <a:pt x="1278" y="48"/>
                    </a:cubicBezTo>
                    <a:cubicBezTo>
                      <a:pt x="1258" y="62"/>
                      <a:pt x="1245" y="82"/>
                      <a:pt x="1228" y="99"/>
                    </a:cubicBezTo>
                    <a:cubicBezTo>
                      <a:pt x="1214" y="119"/>
                      <a:pt x="1201" y="139"/>
                      <a:pt x="1188" y="159"/>
                    </a:cubicBezTo>
                    <a:cubicBezTo>
                      <a:pt x="1161" y="205"/>
                      <a:pt x="1134" y="249"/>
                      <a:pt x="1107" y="292"/>
                    </a:cubicBezTo>
                    <a:cubicBezTo>
                      <a:pt x="1084" y="335"/>
                      <a:pt x="1061" y="375"/>
                      <a:pt x="1034" y="420"/>
                    </a:cubicBezTo>
                    <a:cubicBezTo>
                      <a:pt x="1007" y="466"/>
                      <a:pt x="977" y="513"/>
                      <a:pt x="950" y="560"/>
                    </a:cubicBezTo>
                    <a:cubicBezTo>
                      <a:pt x="897" y="653"/>
                      <a:pt x="830" y="741"/>
                      <a:pt x="786" y="841"/>
                    </a:cubicBezTo>
                    <a:cubicBezTo>
                      <a:pt x="766" y="888"/>
                      <a:pt x="746" y="934"/>
                      <a:pt x="737" y="982"/>
                    </a:cubicBezTo>
                    <a:cubicBezTo>
                      <a:pt x="726" y="1018"/>
                      <a:pt x="720" y="1048"/>
                      <a:pt x="720" y="1085"/>
                    </a:cubicBezTo>
                    <a:cubicBezTo>
                      <a:pt x="717" y="1112"/>
                      <a:pt x="717" y="1142"/>
                      <a:pt x="723" y="1172"/>
                    </a:cubicBezTo>
                    <a:lnTo>
                      <a:pt x="726" y="1185"/>
                    </a:lnTo>
                    <a:cubicBezTo>
                      <a:pt x="723" y="1195"/>
                      <a:pt x="717" y="1209"/>
                      <a:pt x="713" y="1218"/>
                    </a:cubicBezTo>
                    <a:cubicBezTo>
                      <a:pt x="696" y="1246"/>
                      <a:pt x="680" y="1272"/>
                      <a:pt x="663" y="1299"/>
                    </a:cubicBezTo>
                    <a:cubicBezTo>
                      <a:pt x="639" y="1335"/>
                      <a:pt x="619" y="1372"/>
                      <a:pt x="596" y="1409"/>
                    </a:cubicBezTo>
                    <a:cubicBezTo>
                      <a:pt x="556" y="1479"/>
                      <a:pt x="522" y="1553"/>
                      <a:pt x="485" y="1627"/>
                    </a:cubicBezTo>
                    <a:cubicBezTo>
                      <a:pt x="442" y="1707"/>
                      <a:pt x="395" y="1787"/>
                      <a:pt x="362" y="1874"/>
                    </a:cubicBezTo>
                    <a:cubicBezTo>
                      <a:pt x="328" y="1951"/>
                      <a:pt x="291" y="2028"/>
                      <a:pt x="261" y="2105"/>
                    </a:cubicBezTo>
                    <a:cubicBezTo>
                      <a:pt x="225" y="2192"/>
                      <a:pt x="191" y="2279"/>
                      <a:pt x="155" y="2366"/>
                    </a:cubicBezTo>
                    <a:cubicBezTo>
                      <a:pt x="111" y="2479"/>
                      <a:pt x="67" y="2593"/>
                      <a:pt x="27" y="2707"/>
                    </a:cubicBezTo>
                    <a:cubicBezTo>
                      <a:pt x="1" y="2777"/>
                      <a:pt x="30" y="2857"/>
                      <a:pt x="94" y="2891"/>
                    </a:cubicBezTo>
                    <a:lnTo>
                      <a:pt x="115" y="2901"/>
                    </a:lnTo>
                    <a:cubicBezTo>
                      <a:pt x="131" y="2907"/>
                      <a:pt x="149" y="2911"/>
                      <a:pt x="166" y="2911"/>
                    </a:cubicBezTo>
                    <a:cubicBezTo>
                      <a:pt x="228" y="2911"/>
                      <a:pt x="287" y="2871"/>
                      <a:pt x="308" y="2811"/>
                    </a:cubicBezTo>
                    <a:cubicBezTo>
                      <a:pt x="342" y="2723"/>
                      <a:pt x="371" y="2640"/>
                      <a:pt x="405" y="2553"/>
                    </a:cubicBezTo>
                    <a:cubicBezTo>
                      <a:pt x="439" y="2479"/>
                      <a:pt x="469" y="2402"/>
                      <a:pt x="502" y="2329"/>
                    </a:cubicBezTo>
                    <a:cubicBezTo>
                      <a:pt x="556" y="2209"/>
                      <a:pt x="612" y="2092"/>
                      <a:pt x="672" y="1974"/>
                    </a:cubicBezTo>
                    <a:cubicBezTo>
                      <a:pt x="700" y="1921"/>
                      <a:pt x="733" y="1871"/>
                      <a:pt x="760" y="1817"/>
                    </a:cubicBezTo>
                    <a:cubicBezTo>
                      <a:pt x="793" y="1760"/>
                      <a:pt x="823" y="1700"/>
                      <a:pt x="853" y="1640"/>
                    </a:cubicBezTo>
                    <a:cubicBezTo>
                      <a:pt x="863" y="1620"/>
                      <a:pt x="873" y="1604"/>
                      <a:pt x="887" y="1584"/>
                    </a:cubicBezTo>
                    <a:cubicBezTo>
                      <a:pt x="900" y="1559"/>
                      <a:pt x="913" y="1536"/>
                      <a:pt x="924" y="1513"/>
                    </a:cubicBezTo>
                    <a:lnTo>
                      <a:pt x="924" y="1519"/>
                    </a:lnTo>
                    <a:cubicBezTo>
                      <a:pt x="954" y="1458"/>
                      <a:pt x="990" y="1399"/>
                      <a:pt x="1022" y="1340"/>
                    </a:cubicBezTo>
                    <a:lnTo>
                      <a:pt x="1022" y="1340"/>
                    </a:lnTo>
                    <a:cubicBezTo>
                      <a:pt x="1045" y="1301"/>
                      <a:pt x="1067" y="1261"/>
                      <a:pt x="1074" y="1212"/>
                    </a:cubicBezTo>
                    <a:cubicBezTo>
                      <a:pt x="1078" y="1172"/>
                      <a:pt x="1071" y="1138"/>
                      <a:pt x="1058" y="1102"/>
                    </a:cubicBezTo>
                    <a:lnTo>
                      <a:pt x="1054" y="1091"/>
                    </a:lnTo>
                    <a:lnTo>
                      <a:pt x="1050" y="1075"/>
                    </a:lnTo>
                    <a:cubicBezTo>
                      <a:pt x="1054" y="1055"/>
                      <a:pt x="1054" y="1038"/>
                      <a:pt x="1061" y="1018"/>
                    </a:cubicBezTo>
                    <a:cubicBezTo>
                      <a:pt x="1067" y="982"/>
                      <a:pt x="1078" y="948"/>
                      <a:pt x="1094" y="914"/>
                    </a:cubicBezTo>
                    <a:cubicBezTo>
                      <a:pt x="1118" y="871"/>
                      <a:pt x="1148" y="831"/>
                      <a:pt x="1174" y="787"/>
                    </a:cubicBezTo>
                    <a:cubicBezTo>
                      <a:pt x="1211" y="730"/>
                      <a:pt x="1248" y="673"/>
                      <a:pt x="1285" y="620"/>
                    </a:cubicBezTo>
                    <a:cubicBezTo>
                      <a:pt x="1355" y="510"/>
                      <a:pt x="1415" y="396"/>
                      <a:pt x="1475" y="279"/>
                    </a:cubicBezTo>
                    <a:lnTo>
                      <a:pt x="1475" y="279"/>
                    </a:lnTo>
                    <a:lnTo>
                      <a:pt x="1469" y="295"/>
                    </a:lnTo>
                    <a:cubicBezTo>
                      <a:pt x="1482" y="272"/>
                      <a:pt x="1495" y="249"/>
                      <a:pt x="1506" y="222"/>
                    </a:cubicBezTo>
                    <a:cubicBezTo>
                      <a:pt x="1519" y="199"/>
                      <a:pt x="1515" y="168"/>
                      <a:pt x="1519" y="142"/>
                    </a:cubicBezTo>
                    <a:cubicBezTo>
                      <a:pt x="1519" y="95"/>
                      <a:pt x="1502" y="51"/>
                      <a:pt x="1465" y="25"/>
                    </a:cubicBezTo>
                    <a:cubicBezTo>
                      <a:pt x="1445" y="11"/>
                      <a:pt x="1425" y="5"/>
                      <a:pt x="1402" y="1"/>
                    </a:cubicBezTo>
                    <a:cubicBezTo>
                      <a:pt x="1398" y="1"/>
                      <a:pt x="1394" y="1"/>
                      <a:pt x="1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7"/>
              <p:cNvSpPr/>
              <p:nvPr/>
            </p:nvSpPr>
            <p:spPr>
              <a:xfrm>
                <a:off x="2013050" y="3604583"/>
                <a:ext cx="168970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319" extrusionOk="0">
                    <a:moveTo>
                      <a:pt x="947" y="255"/>
                    </a:moveTo>
                    <a:cubicBezTo>
                      <a:pt x="964" y="265"/>
                      <a:pt x="980" y="275"/>
                      <a:pt x="997" y="281"/>
                    </a:cubicBezTo>
                    <a:cubicBezTo>
                      <a:pt x="1044" y="312"/>
                      <a:pt x="1090" y="338"/>
                      <a:pt x="1141" y="361"/>
                    </a:cubicBezTo>
                    <a:cubicBezTo>
                      <a:pt x="1204" y="395"/>
                      <a:pt x="1268" y="426"/>
                      <a:pt x="1334" y="452"/>
                    </a:cubicBezTo>
                    <a:cubicBezTo>
                      <a:pt x="1395" y="475"/>
                      <a:pt x="1448" y="506"/>
                      <a:pt x="1502" y="542"/>
                    </a:cubicBezTo>
                    <a:lnTo>
                      <a:pt x="1519" y="559"/>
                    </a:lnTo>
                    <a:lnTo>
                      <a:pt x="1522" y="566"/>
                    </a:lnTo>
                    <a:cubicBezTo>
                      <a:pt x="1515" y="582"/>
                      <a:pt x="1505" y="596"/>
                      <a:pt x="1495" y="613"/>
                    </a:cubicBezTo>
                    <a:cubicBezTo>
                      <a:pt x="1482" y="639"/>
                      <a:pt x="1465" y="662"/>
                      <a:pt x="1448" y="690"/>
                    </a:cubicBezTo>
                    <a:cubicBezTo>
                      <a:pt x="1422" y="736"/>
                      <a:pt x="1395" y="783"/>
                      <a:pt x="1368" y="830"/>
                    </a:cubicBezTo>
                    <a:cubicBezTo>
                      <a:pt x="1318" y="917"/>
                      <a:pt x="1268" y="1000"/>
                      <a:pt x="1211" y="1080"/>
                    </a:cubicBezTo>
                    <a:cubicBezTo>
                      <a:pt x="1178" y="1124"/>
                      <a:pt x="1151" y="1171"/>
                      <a:pt x="1121" y="1218"/>
                    </a:cubicBezTo>
                    <a:cubicBezTo>
                      <a:pt x="1090" y="1268"/>
                      <a:pt x="1061" y="1318"/>
                      <a:pt x="1027" y="1365"/>
                    </a:cubicBezTo>
                    <a:cubicBezTo>
                      <a:pt x="997" y="1412"/>
                      <a:pt x="970" y="1462"/>
                      <a:pt x="940" y="1509"/>
                    </a:cubicBezTo>
                    <a:cubicBezTo>
                      <a:pt x="910" y="1552"/>
                      <a:pt x="880" y="1599"/>
                      <a:pt x="850" y="1642"/>
                    </a:cubicBezTo>
                    <a:cubicBezTo>
                      <a:pt x="820" y="1686"/>
                      <a:pt x="789" y="1733"/>
                      <a:pt x="760" y="1776"/>
                    </a:cubicBezTo>
                    <a:cubicBezTo>
                      <a:pt x="736" y="1806"/>
                      <a:pt x="709" y="1840"/>
                      <a:pt x="686" y="1870"/>
                    </a:cubicBezTo>
                    <a:cubicBezTo>
                      <a:pt x="659" y="1906"/>
                      <a:pt x="629" y="1940"/>
                      <a:pt x="596" y="1977"/>
                    </a:cubicBezTo>
                    <a:cubicBezTo>
                      <a:pt x="582" y="1994"/>
                      <a:pt x="565" y="2011"/>
                      <a:pt x="552" y="2027"/>
                    </a:cubicBezTo>
                    <a:cubicBezTo>
                      <a:pt x="539" y="2040"/>
                      <a:pt x="529" y="2054"/>
                      <a:pt x="516" y="2064"/>
                    </a:cubicBezTo>
                    <a:lnTo>
                      <a:pt x="496" y="2074"/>
                    </a:lnTo>
                    <a:lnTo>
                      <a:pt x="485" y="2077"/>
                    </a:lnTo>
                    <a:lnTo>
                      <a:pt x="465" y="2077"/>
                    </a:lnTo>
                    <a:cubicBezTo>
                      <a:pt x="445" y="2067"/>
                      <a:pt x="428" y="2054"/>
                      <a:pt x="408" y="2040"/>
                    </a:cubicBezTo>
                    <a:cubicBezTo>
                      <a:pt x="382" y="2020"/>
                      <a:pt x="355" y="1997"/>
                      <a:pt x="328" y="1974"/>
                    </a:cubicBezTo>
                    <a:cubicBezTo>
                      <a:pt x="301" y="1951"/>
                      <a:pt x="275" y="1926"/>
                      <a:pt x="248" y="1900"/>
                    </a:cubicBezTo>
                    <a:lnTo>
                      <a:pt x="241" y="1883"/>
                    </a:lnTo>
                    <a:cubicBezTo>
                      <a:pt x="238" y="1874"/>
                      <a:pt x="235" y="1866"/>
                      <a:pt x="231" y="1857"/>
                    </a:cubicBezTo>
                    <a:lnTo>
                      <a:pt x="231" y="1803"/>
                    </a:lnTo>
                    <a:cubicBezTo>
                      <a:pt x="244" y="1716"/>
                      <a:pt x="271" y="1630"/>
                      <a:pt x="301" y="1549"/>
                    </a:cubicBezTo>
                    <a:cubicBezTo>
                      <a:pt x="331" y="1479"/>
                      <a:pt x="362" y="1409"/>
                      <a:pt x="388" y="1338"/>
                    </a:cubicBezTo>
                    <a:cubicBezTo>
                      <a:pt x="405" y="1295"/>
                      <a:pt x="422" y="1248"/>
                      <a:pt x="442" y="1204"/>
                    </a:cubicBezTo>
                    <a:cubicBezTo>
                      <a:pt x="462" y="1154"/>
                      <a:pt x="485" y="1104"/>
                      <a:pt x="512" y="1054"/>
                    </a:cubicBezTo>
                    <a:cubicBezTo>
                      <a:pt x="532" y="1011"/>
                      <a:pt x="559" y="971"/>
                      <a:pt x="582" y="927"/>
                    </a:cubicBezTo>
                    <a:cubicBezTo>
                      <a:pt x="609" y="877"/>
                      <a:pt x="636" y="827"/>
                      <a:pt x="663" y="773"/>
                    </a:cubicBezTo>
                    <a:cubicBezTo>
                      <a:pt x="712" y="682"/>
                      <a:pt x="763" y="589"/>
                      <a:pt x="813" y="495"/>
                    </a:cubicBezTo>
                    <a:cubicBezTo>
                      <a:pt x="857" y="415"/>
                      <a:pt x="900" y="335"/>
                      <a:pt x="947" y="255"/>
                    </a:cubicBezTo>
                    <a:close/>
                    <a:moveTo>
                      <a:pt x="927" y="0"/>
                    </a:moveTo>
                    <a:cubicBezTo>
                      <a:pt x="897" y="0"/>
                      <a:pt x="870" y="11"/>
                      <a:pt x="850" y="34"/>
                    </a:cubicBezTo>
                    <a:lnTo>
                      <a:pt x="840" y="44"/>
                    </a:lnTo>
                    <a:cubicBezTo>
                      <a:pt x="826" y="51"/>
                      <a:pt x="817" y="64"/>
                      <a:pt x="809" y="77"/>
                    </a:cubicBezTo>
                    <a:cubicBezTo>
                      <a:pt x="686" y="288"/>
                      <a:pt x="562" y="495"/>
                      <a:pt x="445" y="706"/>
                    </a:cubicBezTo>
                    <a:cubicBezTo>
                      <a:pt x="388" y="803"/>
                      <a:pt x="331" y="900"/>
                      <a:pt x="285" y="1000"/>
                    </a:cubicBezTo>
                    <a:cubicBezTo>
                      <a:pt x="238" y="1097"/>
                      <a:pt x="198" y="1198"/>
                      <a:pt x="158" y="1301"/>
                    </a:cubicBezTo>
                    <a:cubicBezTo>
                      <a:pt x="138" y="1349"/>
                      <a:pt x="118" y="1395"/>
                      <a:pt x="97" y="1445"/>
                    </a:cubicBezTo>
                    <a:cubicBezTo>
                      <a:pt x="77" y="1502"/>
                      <a:pt x="57" y="1559"/>
                      <a:pt x="40" y="1616"/>
                    </a:cubicBezTo>
                    <a:cubicBezTo>
                      <a:pt x="24" y="1666"/>
                      <a:pt x="14" y="1713"/>
                      <a:pt x="7" y="1766"/>
                    </a:cubicBezTo>
                    <a:cubicBezTo>
                      <a:pt x="0" y="1810"/>
                      <a:pt x="0" y="1850"/>
                      <a:pt x="7" y="1894"/>
                    </a:cubicBezTo>
                    <a:cubicBezTo>
                      <a:pt x="17" y="1931"/>
                      <a:pt x="30" y="1960"/>
                      <a:pt x="44" y="1994"/>
                    </a:cubicBezTo>
                    <a:cubicBezTo>
                      <a:pt x="61" y="2031"/>
                      <a:pt x="87" y="2061"/>
                      <a:pt x="114" y="2087"/>
                    </a:cubicBezTo>
                    <a:cubicBezTo>
                      <a:pt x="130" y="2104"/>
                      <a:pt x="147" y="2124"/>
                      <a:pt x="164" y="2141"/>
                    </a:cubicBezTo>
                    <a:cubicBezTo>
                      <a:pt x="204" y="2184"/>
                      <a:pt x="248" y="2224"/>
                      <a:pt x="298" y="2258"/>
                    </a:cubicBezTo>
                    <a:cubicBezTo>
                      <a:pt x="308" y="2268"/>
                      <a:pt x="318" y="2272"/>
                      <a:pt x="331" y="2278"/>
                    </a:cubicBezTo>
                    <a:cubicBezTo>
                      <a:pt x="355" y="2292"/>
                      <a:pt x="378" y="2301"/>
                      <a:pt x="408" y="2312"/>
                    </a:cubicBezTo>
                    <a:cubicBezTo>
                      <a:pt x="425" y="2315"/>
                      <a:pt x="448" y="2318"/>
                      <a:pt x="465" y="2318"/>
                    </a:cubicBezTo>
                    <a:cubicBezTo>
                      <a:pt x="479" y="2318"/>
                      <a:pt x="488" y="2318"/>
                      <a:pt x="502" y="2315"/>
                    </a:cubicBezTo>
                    <a:cubicBezTo>
                      <a:pt x="516" y="2315"/>
                      <a:pt x="529" y="2312"/>
                      <a:pt x="545" y="2308"/>
                    </a:cubicBezTo>
                    <a:cubicBezTo>
                      <a:pt x="562" y="2305"/>
                      <a:pt x="579" y="2298"/>
                      <a:pt x="596" y="2292"/>
                    </a:cubicBezTo>
                    <a:cubicBezTo>
                      <a:pt x="649" y="2264"/>
                      <a:pt x="689" y="2221"/>
                      <a:pt x="729" y="2178"/>
                    </a:cubicBezTo>
                    <a:cubicBezTo>
                      <a:pt x="763" y="2144"/>
                      <a:pt x="789" y="2107"/>
                      <a:pt x="820" y="2071"/>
                    </a:cubicBezTo>
                    <a:cubicBezTo>
                      <a:pt x="858" y="2023"/>
                      <a:pt x="890" y="1976"/>
                      <a:pt x="921" y="1928"/>
                    </a:cubicBezTo>
                    <a:lnTo>
                      <a:pt x="921" y="1928"/>
                    </a:lnTo>
                    <a:cubicBezTo>
                      <a:pt x="956" y="1882"/>
                      <a:pt x="988" y="1835"/>
                      <a:pt x="1021" y="1786"/>
                    </a:cubicBezTo>
                    <a:cubicBezTo>
                      <a:pt x="1047" y="1739"/>
                      <a:pt x="1081" y="1696"/>
                      <a:pt x="1110" y="1653"/>
                    </a:cubicBezTo>
                    <a:cubicBezTo>
                      <a:pt x="1141" y="1609"/>
                      <a:pt x="1171" y="1562"/>
                      <a:pt x="1198" y="1516"/>
                    </a:cubicBezTo>
                    <a:cubicBezTo>
                      <a:pt x="1228" y="1465"/>
                      <a:pt x="1265" y="1418"/>
                      <a:pt x="1298" y="1369"/>
                    </a:cubicBezTo>
                    <a:cubicBezTo>
                      <a:pt x="1328" y="1321"/>
                      <a:pt x="1354" y="1275"/>
                      <a:pt x="1388" y="1231"/>
                    </a:cubicBezTo>
                    <a:cubicBezTo>
                      <a:pt x="1419" y="1188"/>
                      <a:pt x="1448" y="1144"/>
                      <a:pt x="1479" y="1097"/>
                    </a:cubicBezTo>
                    <a:cubicBezTo>
                      <a:pt x="1532" y="1017"/>
                      <a:pt x="1575" y="930"/>
                      <a:pt x="1623" y="843"/>
                    </a:cubicBezTo>
                    <a:cubicBezTo>
                      <a:pt x="1646" y="800"/>
                      <a:pt x="1669" y="753"/>
                      <a:pt x="1692" y="710"/>
                    </a:cubicBezTo>
                    <a:cubicBezTo>
                      <a:pt x="1706" y="679"/>
                      <a:pt x="1720" y="649"/>
                      <a:pt x="1729" y="619"/>
                    </a:cubicBezTo>
                    <a:cubicBezTo>
                      <a:pt x="1746" y="569"/>
                      <a:pt x="1726" y="515"/>
                      <a:pt x="1706" y="469"/>
                    </a:cubicBezTo>
                    <a:cubicBezTo>
                      <a:pt x="1672" y="405"/>
                      <a:pt x="1612" y="365"/>
                      <a:pt x="1555" y="325"/>
                    </a:cubicBezTo>
                    <a:cubicBezTo>
                      <a:pt x="1512" y="295"/>
                      <a:pt x="1468" y="271"/>
                      <a:pt x="1425" y="248"/>
                    </a:cubicBezTo>
                    <a:cubicBezTo>
                      <a:pt x="1342" y="205"/>
                      <a:pt x="1261" y="161"/>
                      <a:pt x="1181" y="117"/>
                    </a:cubicBezTo>
                    <a:cubicBezTo>
                      <a:pt x="1144" y="97"/>
                      <a:pt x="1107" y="77"/>
                      <a:pt x="1074" y="60"/>
                    </a:cubicBezTo>
                    <a:cubicBezTo>
                      <a:pt x="1057" y="51"/>
                      <a:pt x="1041" y="44"/>
                      <a:pt x="1024" y="34"/>
                    </a:cubicBezTo>
                    <a:cubicBezTo>
                      <a:pt x="1010" y="27"/>
                      <a:pt x="997" y="24"/>
                      <a:pt x="984" y="14"/>
                    </a:cubicBezTo>
                    <a:cubicBezTo>
                      <a:pt x="967" y="4"/>
                      <a:pt x="947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7"/>
              <p:cNvSpPr/>
              <p:nvPr/>
            </p:nvSpPr>
            <p:spPr>
              <a:xfrm>
                <a:off x="2086460" y="3506606"/>
                <a:ext cx="94205" cy="12293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71" extrusionOk="0">
                    <a:moveTo>
                      <a:pt x="676" y="0"/>
                    </a:moveTo>
                    <a:cubicBezTo>
                      <a:pt x="643" y="0"/>
                      <a:pt x="612" y="10"/>
                      <a:pt x="586" y="23"/>
                    </a:cubicBezTo>
                    <a:cubicBezTo>
                      <a:pt x="559" y="40"/>
                      <a:pt x="539" y="70"/>
                      <a:pt x="522" y="97"/>
                    </a:cubicBezTo>
                    <a:cubicBezTo>
                      <a:pt x="435" y="241"/>
                      <a:pt x="362" y="391"/>
                      <a:pt x="282" y="539"/>
                    </a:cubicBezTo>
                    <a:cubicBezTo>
                      <a:pt x="194" y="706"/>
                      <a:pt x="104" y="873"/>
                      <a:pt x="21" y="1040"/>
                    </a:cubicBezTo>
                    <a:cubicBezTo>
                      <a:pt x="1" y="1077"/>
                      <a:pt x="10" y="1121"/>
                      <a:pt x="47" y="1141"/>
                    </a:cubicBezTo>
                    <a:cubicBezTo>
                      <a:pt x="59" y="1147"/>
                      <a:pt x="72" y="1150"/>
                      <a:pt x="84" y="1150"/>
                    </a:cubicBezTo>
                    <a:cubicBezTo>
                      <a:pt x="111" y="1150"/>
                      <a:pt x="136" y="1136"/>
                      <a:pt x="148" y="1113"/>
                    </a:cubicBezTo>
                    <a:cubicBezTo>
                      <a:pt x="228" y="957"/>
                      <a:pt x="315" y="803"/>
                      <a:pt x="405" y="652"/>
                    </a:cubicBezTo>
                    <a:cubicBezTo>
                      <a:pt x="449" y="579"/>
                      <a:pt x="489" y="505"/>
                      <a:pt x="532" y="431"/>
                    </a:cubicBezTo>
                    <a:cubicBezTo>
                      <a:pt x="575" y="358"/>
                      <a:pt x="616" y="281"/>
                      <a:pt x="656" y="207"/>
                    </a:cubicBezTo>
                    <a:cubicBezTo>
                      <a:pt x="663" y="198"/>
                      <a:pt x="666" y="190"/>
                      <a:pt x="673" y="181"/>
                    </a:cubicBezTo>
                    <a:cubicBezTo>
                      <a:pt x="693" y="181"/>
                      <a:pt x="713" y="184"/>
                      <a:pt x="730" y="187"/>
                    </a:cubicBezTo>
                    <a:cubicBezTo>
                      <a:pt x="750" y="187"/>
                      <a:pt x="770" y="190"/>
                      <a:pt x="790" y="198"/>
                    </a:cubicBezTo>
                    <a:cubicBezTo>
                      <a:pt x="763" y="258"/>
                      <a:pt x="730" y="318"/>
                      <a:pt x="700" y="375"/>
                    </a:cubicBezTo>
                    <a:cubicBezTo>
                      <a:pt x="660" y="448"/>
                      <a:pt x="616" y="515"/>
                      <a:pt x="572" y="582"/>
                    </a:cubicBezTo>
                    <a:cubicBezTo>
                      <a:pt x="489" y="726"/>
                      <a:pt x="405" y="873"/>
                      <a:pt x="322" y="1017"/>
                    </a:cubicBezTo>
                    <a:cubicBezTo>
                      <a:pt x="298" y="1060"/>
                      <a:pt x="271" y="1104"/>
                      <a:pt x="245" y="1147"/>
                    </a:cubicBezTo>
                    <a:cubicBezTo>
                      <a:pt x="221" y="1187"/>
                      <a:pt x="238" y="1238"/>
                      <a:pt x="278" y="1261"/>
                    </a:cubicBezTo>
                    <a:cubicBezTo>
                      <a:pt x="290" y="1267"/>
                      <a:pt x="302" y="1270"/>
                      <a:pt x="315" y="1270"/>
                    </a:cubicBezTo>
                    <a:cubicBezTo>
                      <a:pt x="344" y="1270"/>
                      <a:pt x="374" y="1255"/>
                      <a:pt x="388" y="1227"/>
                    </a:cubicBezTo>
                    <a:cubicBezTo>
                      <a:pt x="408" y="1190"/>
                      <a:pt x="425" y="1150"/>
                      <a:pt x="445" y="1113"/>
                    </a:cubicBezTo>
                    <a:cubicBezTo>
                      <a:pt x="465" y="1077"/>
                      <a:pt x="485" y="1040"/>
                      <a:pt x="506" y="1003"/>
                    </a:cubicBezTo>
                    <a:cubicBezTo>
                      <a:pt x="546" y="930"/>
                      <a:pt x="586" y="857"/>
                      <a:pt x="629" y="783"/>
                    </a:cubicBezTo>
                    <a:cubicBezTo>
                      <a:pt x="673" y="712"/>
                      <a:pt x="716" y="642"/>
                      <a:pt x="760" y="576"/>
                    </a:cubicBezTo>
                    <a:cubicBezTo>
                      <a:pt x="783" y="539"/>
                      <a:pt x="807" y="505"/>
                      <a:pt x="827" y="468"/>
                    </a:cubicBezTo>
                    <a:cubicBezTo>
                      <a:pt x="850" y="431"/>
                      <a:pt x="870" y="395"/>
                      <a:pt x="887" y="358"/>
                    </a:cubicBezTo>
                    <a:cubicBezTo>
                      <a:pt x="907" y="324"/>
                      <a:pt x="927" y="287"/>
                      <a:pt x="944" y="251"/>
                    </a:cubicBezTo>
                    <a:cubicBezTo>
                      <a:pt x="947" y="244"/>
                      <a:pt x="950" y="235"/>
                      <a:pt x="953" y="224"/>
                    </a:cubicBezTo>
                    <a:cubicBezTo>
                      <a:pt x="961" y="214"/>
                      <a:pt x="964" y="201"/>
                      <a:pt x="967" y="190"/>
                    </a:cubicBezTo>
                    <a:cubicBezTo>
                      <a:pt x="974" y="178"/>
                      <a:pt x="974" y="164"/>
                      <a:pt x="974" y="150"/>
                    </a:cubicBezTo>
                    <a:cubicBezTo>
                      <a:pt x="974" y="137"/>
                      <a:pt x="967" y="117"/>
                      <a:pt x="961" y="104"/>
                    </a:cubicBezTo>
                    <a:cubicBezTo>
                      <a:pt x="957" y="94"/>
                      <a:pt x="947" y="87"/>
                      <a:pt x="941" y="80"/>
                    </a:cubicBezTo>
                    <a:cubicBezTo>
                      <a:pt x="921" y="57"/>
                      <a:pt x="893" y="47"/>
                      <a:pt x="870" y="37"/>
                    </a:cubicBezTo>
                    <a:cubicBezTo>
                      <a:pt x="833" y="23"/>
                      <a:pt x="793" y="10"/>
                      <a:pt x="753" y="7"/>
                    </a:cubicBezTo>
                    <a:cubicBezTo>
                      <a:pt x="730" y="3"/>
                      <a:pt x="703" y="0"/>
                      <a:pt x="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>
                <a:off x="2158613" y="3161124"/>
                <a:ext cx="256888" cy="49820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5151" extrusionOk="0">
                    <a:moveTo>
                      <a:pt x="2095" y="1"/>
                    </a:moveTo>
                    <a:cubicBezTo>
                      <a:pt x="2088" y="1"/>
                      <a:pt x="2081" y="2"/>
                      <a:pt x="2074" y="3"/>
                    </a:cubicBezTo>
                    <a:cubicBezTo>
                      <a:pt x="2047" y="14"/>
                      <a:pt x="2024" y="30"/>
                      <a:pt x="2013" y="54"/>
                    </a:cubicBezTo>
                    <a:cubicBezTo>
                      <a:pt x="1987" y="101"/>
                      <a:pt x="2004" y="164"/>
                      <a:pt x="2050" y="191"/>
                    </a:cubicBezTo>
                    <a:cubicBezTo>
                      <a:pt x="2090" y="215"/>
                      <a:pt x="2124" y="238"/>
                      <a:pt x="2161" y="258"/>
                    </a:cubicBezTo>
                    <a:cubicBezTo>
                      <a:pt x="2194" y="278"/>
                      <a:pt x="2228" y="298"/>
                      <a:pt x="2257" y="315"/>
                    </a:cubicBezTo>
                    <a:cubicBezTo>
                      <a:pt x="2311" y="345"/>
                      <a:pt x="2365" y="375"/>
                      <a:pt x="2415" y="408"/>
                    </a:cubicBezTo>
                    <a:cubicBezTo>
                      <a:pt x="2378" y="475"/>
                      <a:pt x="2345" y="542"/>
                      <a:pt x="2311" y="612"/>
                    </a:cubicBezTo>
                    <a:cubicBezTo>
                      <a:pt x="2285" y="662"/>
                      <a:pt x="2265" y="716"/>
                      <a:pt x="2241" y="769"/>
                    </a:cubicBezTo>
                    <a:cubicBezTo>
                      <a:pt x="2221" y="817"/>
                      <a:pt x="2197" y="863"/>
                      <a:pt x="2174" y="910"/>
                    </a:cubicBezTo>
                    <a:cubicBezTo>
                      <a:pt x="2131" y="1013"/>
                      <a:pt x="2081" y="1110"/>
                      <a:pt x="2034" y="1211"/>
                    </a:cubicBezTo>
                    <a:cubicBezTo>
                      <a:pt x="1987" y="1311"/>
                      <a:pt x="1940" y="1411"/>
                      <a:pt x="1893" y="1512"/>
                    </a:cubicBezTo>
                    <a:cubicBezTo>
                      <a:pt x="1843" y="1619"/>
                      <a:pt x="1796" y="1729"/>
                      <a:pt x="1746" y="1836"/>
                    </a:cubicBezTo>
                    <a:cubicBezTo>
                      <a:pt x="1703" y="1944"/>
                      <a:pt x="1652" y="2050"/>
                      <a:pt x="1602" y="2154"/>
                    </a:cubicBezTo>
                    <a:cubicBezTo>
                      <a:pt x="1555" y="2254"/>
                      <a:pt x="1502" y="2354"/>
                      <a:pt x="1452" y="2458"/>
                    </a:cubicBezTo>
                    <a:cubicBezTo>
                      <a:pt x="1408" y="2552"/>
                      <a:pt x="1362" y="2643"/>
                      <a:pt x="1311" y="2736"/>
                    </a:cubicBezTo>
                    <a:cubicBezTo>
                      <a:pt x="1098" y="3131"/>
                      <a:pt x="883" y="3522"/>
                      <a:pt x="666" y="3916"/>
                    </a:cubicBezTo>
                    <a:cubicBezTo>
                      <a:pt x="565" y="4097"/>
                      <a:pt x="468" y="4281"/>
                      <a:pt x="371" y="4461"/>
                    </a:cubicBezTo>
                    <a:cubicBezTo>
                      <a:pt x="321" y="4552"/>
                      <a:pt x="268" y="4636"/>
                      <a:pt x="215" y="4719"/>
                    </a:cubicBezTo>
                    <a:cubicBezTo>
                      <a:pt x="147" y="4819"/>
                      <a:pt x="84" y="4913"/>
                      <a:pt x="14" y="5011"/>
                    </a:cubicBezTo>
                    <a:cubicBezTo>
                      <a:pt x="0" y="5031"/>
                      <a:pt x="0" y="5060"/>
                      <a:pt x="7" y="5080"/>
                    </a:cubicBezTo>
                    <a:cubicBezTo>
                      <a:pt x="14" y="5104"/>
                      <a:pt x="30" y="5124"/>
                      <a:pt x="50" y="5137"/>
                    </a:cubicBezTo>
                    <a:cubicBezTo>
                      <a:pt x="66" y="5146"/>
                      <a:pt x="81" y="5151"/>
                      <a:pt x="97" y="5151"/>
                    </a:cubicBezTo>
                    <a:cubicBezTo>
                      <a:pt x="105" y="5151"/>
                      <a:pt x="113" y="5149"/>
                      <a:pt x="121" y="5147"/>
                    </a:cubicBezTo>
                    <a:cubicBezTo>
                      <a:pt x="147" y="5137"/>
                      <a:pt x="161" y="5124"/>
                      <a:pt x="178" y="5100"/>
                    </a:cubicBezTo>
                    <a:cubicBezTo>
                      <a:pt x="251" y="5000"/>
                      <a:pt x="321" y="4897"/>
                      <a:pt x="391" y="4790"/>
                    </a:cubicBezTo>
                    <a:cubicBezTo>
                      <a:pt x="448" y="4699"/>
                      <a:pt x="508" y="4609"/>
                      <a:pt x="559" y="4515"/>
                    </a:cubicBezTo>
                    <a:cubicBezTo>
                      <a:pt x="669" y="4318"/>
                      <a:pt x="777" y="4120"/>
                      <a:pt x="886" y="3927"/>
                    </a:cubicBezTo>
                    <a:cubicBezTo>
                      <a:pt x="1104" y="3538"/>
                      <a:pt x="1322" y="3148"/>
                      <a:pt x="1542" y="2763"/>
                    </a:cubicBezTo>
                    <a:cubicBezTo>
                      <a:pt x="1569" y="2719"/>
                      <a:pt x="1592" y="2676"/>
                      <a:pt x="1615" y="2629"/>
                    </a:cubicBezTo>
                    <a:cubicBezTo>
                      <a:pt x="1643" y="2578"/>
                      <a:pt x="1669" y="2525"/>
                      <a:pt x="1696" y="2472"/>
                    </a:cubicBezTo>
                    <a:cubicBezTo>
                      <a:pt x="1749" y="2368"/>
                      <a:pt x="1803" y="2268"/>
                      <a:pt x="1853" y="2161"/>
                    </a:cubicBezTo>
                    <a:cubicBezTo>
                      <a:pt x="1900" y="2067"/>
                      <a:pt x="1940" y="1970"/>
                      <a:pt x="1984" y="1873"/>
                    </a:cubicBezTo>
                    <a:cubicBezTo>
                      <a:pt x="2030" y="1766"/>
                      <a:pt x="2081" y="1659"/>
                      <a:pt x="2127" y="1555"/>
                    </a:cubicBezTo>
                    <a:cubicBezTo>
                      <a:pt x="2177" y="1451"/>
                      <a:pt x="2225" y="1345"/>
                      <a:pt x="2271" y="1241"/>
                    </a:cubicBezTo>
                    <a:cubicBezTo>
                      <a:pt x="2294" y="1194"/>
                      <a:pt x="2318" y="1147"/>
                      <a:pt x="2338" y="1098"/>
                    </a:cubicBezTo>
                    <a:cubicBezTo>
                      <a:pt x="2365" y="1047"/>
                      <a:pt x="2388" y="993"/>
                      <a:pt x="2412" y="940"/>
                    </a:cubicBezTo>
                    <a:cubicBezTo>
                      <a:pt x="2432" y="890"/>
                      <a:pt x="2452" y="840"/>
                      <a:pt x="2475" y="789"/>
                    </a:cubicBezTo>
                    <a:cubicBezTo>
                      <a:pt x="2495" y="740"/>
                      <a:pt x="2518" y="689"/>
                      <a:pt x="2542" y="642"/>
                    </a:cubicBezTo>
                    <a:cubicBezTo>
                      <a:pt x="2566" y="596"/>
                      <a:pt x="2589" y="548"/>
                      <a:pt x="2612" y="505"/>
                    </a:cubicBezTo>
                    <a:cubicBezTo>
                      <a:pt x="2626" y="479"/>
                      <a:pt x="2639" y="451"/>
                      <a:pt x="2649" y="425"/>
                    </a:cubicBezTo>
                    <a:lnTo>
                      <a:pt x="2652" y="408"/>
                    </a:lnTo>
                    <a:cubicBezTo>
                      <a:pt x="2656" y="375"/>
                      <a:pt x="2656" y="375"/>
                      <a:pt x="2652" y="345"/>
                    </a:cubicBezTo>
                    <a:cubicBezTo>
                      <a:pt x="2646" y="315"/>
                      <a:pt x="2629" y="291"/>
                      <a:pt x="2609" y="271"/>
                    </a:cubicBezTo>
                    <a:cubicBezTo>
                      <a:pt x="2595" y="255"/>
                      <a:pt x="2575" y="241"/>
                      <a:pt x="2555" y="231"/>
                    </a:cubicBezTo>
                    <a:cubicBezTo>
                      <a:pt x="2538" y="218"/>
                      <a:pt x="2522" y="207"/>
                      <a:pt x="2502" y="198"/>
                    </a:cubicBezTo>
                    <a:cubicBezTo>
                      <a:pt x="2462" y="174"/>
                      <a:pt x="2425" y="154"/>
                      <a:pt x="2385" y="134"/>
                    </a:cubicBezTo>
                    <a:cubicBezTo>
                      <a:pt x="2308" y="90"/>
                      <a:pt x="2231" y="50"/>
                      <a:pt x="2151" y="14"/>
                    </a:cubicBezTo>
                    <a:cubicBezTo>
                      <a:pt x="2132" y="6"/>
                      <a:pt x="2114" y="1"/>
                      <a:pt x="20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>
                <a:off x="2145652" y="3155321"/>
                <a:ext cx="231741" cy="365988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784" extrusionOk="0">
                    <a:moveTo>
                      <a:pt x="2103" y="0"/>
                    </a:moveTo>
                    <a:cubicBezTo>
                      <a:pt x="2087" y="0"/>
                      <a:pt x="2071" y="3"/>
                      <a:pt x="2054" y="6"/>
                    </a:cubicBezTo>
                    <a:cubicBezTo>
                      <a:pt x="2044" y="10"/>
                      <a:pt x="2027" y="20"/>
                      <a:pt x="2014" y="27"/>
                    </a:cubicBezTo>
                    <a:cubicBezTo>
                      <a:pt x="2001" y="34"/>
                      <a:pt x="1990" y="43"/>
                      <a:pt x="1980" y="57"/>
                    </a:cubicBezTo>
                    <a:cubicBezTo>
                      <a:pt x="1954" y="80"/>
                      <a:pt x="1937" y="114"/>
                      <a:pt x="1920" y="144"/>
                    </a:cubicBezTo>
                    <a:cubicBezTo>
                      <a:pt x="1897" y="184"/>
                      <a:pt x="1877" y="224"/>
                      <a:pt x="1854" y="261"/>
                    </a:cubicBezTo>
                    <a:cubicBezTo>
                      <a:pt x="1753" y="435"/>
                      <a:pt x="1656" y="608"/>
                      <a:pt x="1559" y="786"/>
                    </a:cubicBezTo>
                    <a:cubicBezTo>
                      <a:pt x="1513" y="873"/>
                      <a:pt x="1465" y="960"/>
                      <a:pt x="1419" y="1047"/>
                    </a:cubicBezTo>
                    <a:cubicBezTo>
                      <a:pt x="1375" y="1130"/>
                      <a:pt x="1332" y="1218"/>
                      <a:pt x="1292" y="1304"/>
                    </a:cubicBezTo>
                    <a:cubicBezTo>
                      <a:pt x="1268" y="1348"/>
                      <a:pt x="1248" y="1391"/>
                      <a:pt x="1224" y="1438"/>
                    </a:cubicBezTo>
                    <a:cubicBezTo>
                      <a:pt x="1204" y="1479"/>
                      <a:pt x="1184" y="1519"/>
                      <a:pt x="1161" y="1559"/>
                    </a:cubicBezTo>
                    <a:cubicBezTo>
                      <a:pt x="1114" y="1646"/>
                      <a:pt x="1067" y="1732"/>
                      <a:pt x="1020" y="1820"/>
                    </a:cubicBezTo>
                    <a:cubicBezTo>
                      <a:pt x="833" y="2164"/>
                      <a:pt x="650" y="2508"/>
                      <a:pt x="459" y="2853"/>
                    </a:cubicBezTo>
                    <a:cubicBezTo>
                      <a:pt x="315" y="3120"/>
                      <a:pt x="168" y="3385"/>
                      <a:pt x="24" y="3652"/>
                    </a:cubicBezTo>
                    <a:cubicBezTo>
                      <a:pt x="0" y="3696"/>
                      <a:pt x="14" y="3749"/>
                      <a:pt x="57" y="3773"/>
                    </a:cubicBezTo>
                    <a:cubicBezTo>
                      <a:pt x="71" y="3780"/>
                      <a:pt x="87" y="3784"/>
                      <a:pt x="102" y="3784"/>
                    </a:cubicBezTo>
                    <a:cubicBezTo>
                      <a:pt x="132" y="3784"/>
                      <a:pt x="162" y="3768"/>
                      <a:pt x="178" y="3739"/>
                    </a:cubicBezTo>
                    <a:cubicBezTo>
                      <a:pt x="372" y="3378"/>
                      <a:pt x="573" y="3020"/>
                      <a:pt x="773" y="2663"/>
                    </a:cubicBezTo>
                    <a:cubicBezTo>
                      <a:pt x="967" y="2317"/>
                      <a:pt x="1164" y="1973"/>
                      <a:pt x="1358" y="1629"/>
                    </a:cubicBezTo>
                    <a:cubicBezTo>
                      <a:pt x="1382" y="1589"/>
                      <a:pt x="1405" y="1545"/>
                      <a:pt x="1428" y="1502"/>
                    </a:cubicBezTo>
                    <a:cubicBezTo>
                      <a:pt x="1452" y="1459"/>
                      <a:pt x="1472" y="1411"/>
                      <a:pt x="1496" y="1368"/>
                    </a:cubicBezTo>
                    <a:cubicBezTo>
                      <a:pt x="1539" y="1284"/>
                      <a:pt x="1582" y="1201"/>
                      <a:pt x="1626" y="1117"/>
                    </a:cubicBezTo>
                    <a:cubicBezTo>
                      <a:pt x="1723" y="940"/>
                      <a:pt x="1820" y="766"/>
                      <a:pt x="1917" y="588"/>
                    </a:cubicBezTo>
                    <a:cubicBezTo>
                      <a:pt x="1954" y="522"/>
                      <a:pt x="1990" y="458"/>
                      <a:pt x="2024" y="391"/>
                    </a:cubicBezTo>
                    <a:cubicBezTo>
                      <a:pt x="2044" y="358"/>
                      <a:pt x="2061" y="321"/>
                      <a:pt x="2081" y="287"/>
                    </a:cubicBezTo>
                    <a:cubicBezTo>
                      <a:pt x="2090" y="271"/>
                      <a:pt x="2098" y="251"/>
                      <a:pt x="2107" y="230"/>
                    </a:cubicBezTo>
                    <a:lnTo>
                      <a:pt x="2124" y="241"/>
                    </a:lnTo>
                    <a:cubicBezTo>
                      <a:pt x="2144" y="251"/>
                      <a:pt x="2161" y="258"/>
                      <a:pt x="2178" y="267"/>
                    </a:cubicBezTo>
                    <a:cubicBezTo>
                      <a:pt x="2201" y="278"/>
                      <a:pt x="2224" y="287"/>
                      <a:pt x="2251" y="295"/>
                    </a:cubicBezTo>
                    <a:cubicBezTo>
                      <a:pt x="2267" y="303"/>
                      <a:pt x="2289" y="308"/>
                      <a:pt x="2309" y="308"/>
                    </a:cubicBezTo>
                    <a:cubicBezTo>
                      <a:pt x="2313" y="308"/>
                      <a:pt x="2317" y="308"/>
                      <a:pt x="2322" y="307"/>
                    </a:cubicBezTo>
                    <a:cubicBezTo>
                      <a:pt x="2335" y="307"/>
                      <a:pt x="2348" y="304"/>
                      <a:pt x="2359" y="298"/>
                    </a:cubicBezTo>
                    <a:cubicBezTo>
                      <a:pt x="2368" y="291"/>
                      <a:pt x="2379" y="281"/>
                      <a:pt x="2385" y="267"/>
                    </a:cubicBezTo>
                    <a:cubicBezTo>
                      <a:pt x="2391" y="258"/>
                      <a:pt x="2395" y="244"/>
                      <a:pt x="2395" y="230"/>
                    </a:cubicBezTo>
                    <a:cubicBezTo>
                      <a:pt x="2395" y="218"/>
                      <a:pt x="2391" y="204"/>
                      <a:pt x="2385" y="194"/>
                    </a:cubicBezTo>
                    <a:cubicBezTo>
                      <a:pt x="2375" y="174"/>
                      <a:pt x="2359" y="157"/>
                      <a:pt x="2342" y="141"/>
                    </a:cubicBezTo>
                    <a:cubicBezTo>
                      <a:pt x="2322" y="124"/>
                      <a:pt x="2298" y="107"/>
                      <a:pt x="2275" y="90"/>
                    </a:cubicBezTo>
                    <a:cubicBezTo>
                      <a:pt x="2258" y="80"/>
                      <a:pt x="2245" y="67"/>
                      <a:pt x="2228" y="57"/>
                    </a:cubicBezTo>
                    <a:cubicBezTo>
                      <a:pt x="2218" y="50"/>
                      <a:pt x="2208" y="43"/>
                      <a:pt x="2198" y="37"/>
                    </a:cubicBezTo>
                    <a:cubicBezTo>
                      <a:pt x="2181" y="23"/>
                      <a:pt x="2164" y="17"/>
                      <a:pt x="2141" y="6"/>
                    </a:cubicBezTo>
                    <a:cubicBezTo>
                      <a:pt x="2129" y="2"/>
                      <a:pt x="2116" y="0"/>
                      <a:pt x="2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7"/>
              <p:cNvSpPr/>
              <p:nvPr/>
            </p:nvSpPr>
            <p:spPr>
              <a:xfrm>
                <a:off x="2340445" y="3113925"/>
                <a:ext cx="88015" cy="94109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73" extrusionOk="0">
                    <a:moveTo>
                      <a:pt x="789" y="0"/>
                    </a:moveTo>
                    <a:cubicBezTo>
                      <a:pt x="755" y="0"/>
                      <a:pt x="726" y="10"/>
                      <a:pt x="695" y="24"/>
                    </a:cubicBezTo>
                    <a:cubicBezTo>
                      <a:pt x="686" y="30"/>
                      <a:pt x="672" y="36"/>
                      <a:pt x="662" y="44"/>
                    </a:cubicBezTo>
                    <a:cubicBezTo>
                      <a:pt x="652" y="50"/>
                      <a:pt x="638" y="56"/>
                      <a:pt x="629" y="67"/>
                    </a:cubicBezTo>
                    <a:cubicBezTo>
                      <a:pt x="609" y="81"/>
                      <a:pt x="592" y="93"/>
                      <a:pt x="568" y="107"/>
                    </a:cubicBezTo>
                    <a:cubicBezTo>
                      <a:pt x="552" y="117"/>
                      <a:pt x="532" y="130"/>
                      <a:pt x="511" y="141"/>
                    </a:cubicBezTo>
                    <a:cubicBezTo>
                      <a:pt x="485" y="154"/>
                      <a:pt x="465" y="170"/>
                      <a:pt x="442" y="190"/>
                    </a:cubicBezTo>
                    <a:lnTo>
                      <a:pt x="451" y="181"/>
                    </a:lnTo>
                    <a:lnTo>
                      <a:pt x="451" y="181"/>
                    </a:lnTo>
                    <a:cubicBezTo>
                      <a:pt x="431" y="197"/>
                      <a:pt x="414" y="211"/>
                      <a:pt x="394" y="227"/>
                    </a:cubicBezTo>
                    <a:lnTo>
                      <a:pt x="371" y="244"/>
                    </a:lnTo>
                    <a:cubicBezTo>
                      <a:pt x="337" y="268"/>
                      <a:pt x="304" y="288"/>
                      <a:pt x="271" y="311"/>
                    </a:cubicBezTo>
                    <a:cubicBezTo>
                      <a:pt x="237" y="331"/>
                      <a:pt x="201" y="351"/>
                      <a:pt x="164" y="365"/>
                    </a:cubicBezTo>
                    <a:cubicBezTo>
                      <a:pt x="130" y="378"/>
                      <a:pt x="93" y="391"/>
                      <a:pt x="60" y="402"/>
                    </a:cubicBezTo>
                    <a:cubicBezTo>
                      <a:pt x="23" y="411"/>
                      <a:pt x="0" y="451"/>
                      <a:pt x="10" y="491"/>
                    </a:cubicBezTo>
                    <a:cubicBezTo>
                      <a:pt x="18" y="521"/>
                      <a:pt x="48" y="542"/>
                      <a:pt x="78" y="542"/>
                    </a:cubicBezTo>
                    <a:cubicBezTo>
                      <a:pt x="86" y="542"/>
                      <a:pt x="93" y="541"/>
                      <a:pt x="101" y="538"/>
                    </a:cubicBezTo>
                    <a:cubicBezTo>
                      <a:pt x="181" y="515"/>
                      <a:pt x="257" y="488"/>
                      <a:pt x="328" y="445"/>
                    </a:cubicBezTo>
                    <a:cubicBezTo>
                      <a:pt x="357" y="428"/>
                      <a:pt x="388" y="408"/>
                      <a:pt x="414" y="391"/>
                    </a:cubicBezTo>
                    <a:cubicBezTo>
                      <a:pt x="448" y="371"/>
                      <a:pt x="478" y="348"/>
                      <a:pt x="508" y="325"/>
                    </a:cubicBezTo>
                    <a:cubicBezTo>
                      <a:pt x="525" y="311"/>
                      <a:pt x="542" y="301"/>
                      <a:pt x="562" y="288"/>
                    </a:cubicBezTo>
                    <a:lnTo>
                      <a:pt x="622" y="257"/>
                    </a:lnTo>
                    <a:cubicBezTo>
                      <a:pt x="638" y="247"/>
                      <a:pt x="658" y="237"/>
                      <a:pt x="678" y="227"/>
                    </a:cubicBezTo>
                    <a:cubicBezTo>
                      <a:pt x="695" y="214"/>
                      <a:pt x="715" y="204"/>
                      <a:pt x="732" y="194"/>
                    </a:cubicBezTo>
                    <a:lnTo>
                      <a:pt x="732" y="194"/>
                    </a:lnTo>
                    <a:cubicBezTo>
                      <a:pt x="732" y="221"/>
                      <a:pt x="729" y="251"/>
                      <a:pt x="726" y="277"/>
                    </a:cubicBezTo>
                    <a:cubicBezTo>
                      <a:pt x="723" y="304"/>
                      <a:pt x="723" y="334"/>
                      <a:pt x="719" y="361"/>
                    </a:cubicBezTo>
                    <a:cubicBezTo>
                      <a:pt x="712" y="402"/>
                      <a:pt x="706" y="442"/>
                      <a:pt x="699" y="482"/>
                    </a:cubicBezTo>
                    <a:cubicBezTo>
                      <a:pt x="689" y="525"/>
                      <a:pt x="682" y="572"/>
                      <a:pt x="669" y="615"/>
                    </a:cubicBezTo>
                    <a:cubicBezTo>
                      <a:pt x="658" y="658"/>
                      <a:pt x="649" y="703"/>
                      <a:pt x="635" y="743"/>
                    </a:cubicBezTo>
                    <a:cubicBezTo>
                      <a:pt x="629" y="766"/>
                      <a:pt x="622" y="789"/>
                      <a:pt x="615" y="813"/>
                    </a:cubicBezTo>
                    <a:cubicBezTo>
                      <a:pt x="612" y="823"/>
                      <a:pt x="609" y="833"/>
                      <a:pt x="605" y="843"/>
                    </a:cubicBezTo>
                    <a:cubicBezTo>
                      <a:pt x="598" y="859"/>
                      <a:pt x="595" y="879"/>
                      <a:pt x="595" y="899"/>
                    </a:cubicBezTo>
                    <a:cubicBezTo>
                      <a:pt x="595" y="927"/>
                      <a:pt x="612" y="950"/>
                      <a:pt x="635" y="963"/>
                    </a:cubicBezTo>
                    <a:lnTo>
                      <a:pt x="655" y="970"/>
                    </a:lnTo>
                    <a:cubicBezTo>
                      <a:pt x="661" y="972"/>
                      <a:pt x="667" y="973"/>
                      <a:pt x="674" y="973"/>
                    </a:cubicBezTo>
                    <a:cubicBezTo>
                      <a:pt x="699" y="973"/>
                      <a:pt x="726" y="957"/>
                      <a:pt x="739" y="933"/>
                    </a:cubicBezTo>
                    <a:cubicBezTo>
                      <a:pt x="752" y="910"/>
                      <a:pt x="759" y="890"/>
                      <a:pt x="766" y="863"/>
                    </a:cubicBezTo>
                    <a:cubicBezTo>
                      <a:pt x="772" y="843"/>
                      <a:pt x="779" y="823"/>
                      <a:pt x="783" y="803"/>
                    </a:cubicBezTo>
                    <a:cubicBezTo>
                      <a:pt x="792" y="766"/>
                      <a:pt x="806" y="729"/>
                      <a:pt x="819" y="692"/>
                    </a:cubicBezTo>
                    <a:cubicBezTo>
                      <a:pt x="829" y="652"/>
                      <a:pt x="839" y="615"/>
                      <a:pt x="849" y="578"/>
                    </a:cubicBezTo>
                    <a:cubicBezTo>
                      <a:pt x="856" y="538"/>
                      <a:pt x="866" y="505"/>
                      <a:pt x="873" y="468"/>
                    </a:cubicBezTo>
                    <a:cubicBezTo>
                      <a:pt x="879" y="428"/>
                      <a:pt x="886" y="391"/>
                      <a:pt x="893" y="354"/>
                    </a:cubicBezTo>
                    <a:cubicBezTo>
                      <a:pt x="896" y="311"/>
                      <a:pt x="903" y="268"/>
                      <a:pt x="906" y="224"/>
                    </a:cubicBezTo>
                    <a:cubicBezTo>
                      <a:pt x="906" y="207"/>
                      <a:pt x="910" y="187"/>
                      <a:pt x="910" y="167"/>
                    </a:cubicBezTo>
                    <a:cubicBezTo>
                      <a:pt x="910" y="144"/>
                      <a:pt x="906" y="117"/>
                      <a:pt x="903" y="93"/>
                    </a:cubicBezTo>
                    <a:cubicBezTo>
                      <a:pt x="899" y="81"/>
                      <a:pt x="896" y="70"/>
                      <a:pt x="890" y="56"/>
                    </a:cubicBezTo>
                    <a:cubicBezTo>
                      <a:pt x="883" y="47"/>
                      <a:pt x="876" y="36"/>
                      <a:pt x="869" y="27"/>
                    </a:cubicBezTo>
                    <a:cubicBezTo>
                      <a:pt x="859" y="20"/>
                      <a:pt x="833" y="3"/>
                      <a:pt x="823" y="3"/>
                    </a:cubicBezTo>
                    <a:cubicBezTo>
                      <a:pt x="809" y="0"/>
                      <a:pt x="79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7"/>
              <p:cNvSpPr/>
              <p:nvPr/>
            </p:nvSpPr>
            <p:spPr>
              <a:xfrm>
                <a:off x="2373427" y="3138105"/>
                <a:ext cx="40139" cy="26308"/>
              </a:xfrm>
              <a:custGeom>
                <a:avLst/>
                <a:gdLst/>
                <a:ahLst/>
                <a:cxnLst/>
                <a:rect l="l" t="t" r="r" b="b"/>
                <a:pathLst>
                  <a:path w="415" h="272" extrusionOk="0">
                    <a:moveTo>
                      <a:pt x="90" y="1"/>
                    </a:moveTo>
                    <a:cubicBezTo>
                      <a:pt x="83" y="1"/>
                      <a:pt x="75" y="2"/>
                      <a:pt x="67" y="4"/>
                    </a:cubicBezTo>
                    <a:cubicBezTo>
                      <a:pt x="47" y="11"/>
                      <a:pt x="30" y="24"/>
                      <a:pt x="20" y="41"/>
                    </a:cubicBezTo>
                    <a:cubicBezTo>
                      <a:pt x="0" y="78"/>
                      <a:pt x="10" y="128"/>
                      <a:pt x="47" y="148"/>
                    </a:cubicBezTo>
                    <a:lnTo>
                      <a:pt x="50" y="152"/>
                    </a:lnTo>
                    <a:cubicBezTo>
                      <a:pt x="130" y="188"/>
                      <a:pt x="207" y="225"/>
                      <a:pt x="284" y="262"/>
                    </a:cubicBezTo>
                    <a:cubicBezTo>
                      <a:pt x="298" y="268"/>
                      <a:pt x="312" y="272"/>
                      <a:pt x="326" y="272"/>
                    </a:cubicBezTo>
                    <a:cubicBezTo>
                      <a:pt x="353" y="272"/>
                      <a:pt x="378" y="258"/>
                      <a:pt x="391" y="232"/>
                    </a:cubicBezTo>
                    <a:cubicBezTo>
                      <a:pt x="414" y="195"/>
                      <a:pt x="398" y="144"/>
                      <a:pt x="362" y="124"/>
                    </a:cubicBezTo>
                    <a:cubicBezTo>
                      <a:pt x="288" y="81"/>
                      <a:pt x="207" y="47"/>
                      <a:pt x="127" y="11"/>
                    </a:cubicBezTo>
                    <a:cubicBezTo>
                      <a:pt x="116" y="4"/>
                      <a:pt x="104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7"/>
              <p:cNvSpPr/>
              <p:nvPr/>
            </p:nvSpPr>
            <p:spPr>
              <a:xfrm>
                <a:off x="2198364" y="3124564"/>
                <a:ext cx="220135" cy="38088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3938" extrusionOk="0">
                    <a:moveTo>
                      <a:pt x="2181" y="0"/>
                    </a:moveTo>
                    <a:cubicBezTo>
                      <a:pt x="2161" y="0"/>
                      <a:pt x="2144" y="7"/>
                      <a:pt x="2127" y="14"/>
                    </a:cubicBezTo>
                    <a:cubicBezTo>
                      <a:pt x="2115" y="17"/>
                      <a:pt x="2101" y="23"/>
                      <a:pt x="2091" y="31"/>
                    </a:cubicBezTo>
                    <a:cubicBezTo>
                      <a:pt x="2081" y="37"/>
                      <a:pt x="2074" y="44"/>
                      <a:pt x="2064" y="54"/>
                    </a:cubicBezTo>
                    <a:cubicBezTo>
                      <a:pt x="2051" y="67"/>
                      <a:pt x="2041" y="87"/>
                      <a:pt x="2031" y="104"/>
                    </a:cubicBezTo>
                    <a:lnTo>
                      <a:pt x="2017" y="124"/>
                    </a:lnTo>
                    <a:cubicBezTo>
                      <a:pt x="2001" y="144"/>
                      <a:pt x="1984" y="161"/>
                      <a:pt x="1967" y="184"/>
                    </a:cubicBezTo>
                    <a:cubicBezTo>
                      <a:pt x="1944" y="211"/>
                      <a:pt x="1927" y="241"/>
                      <a:pt x="1907" y="272"/>
                    </a:cubicBezTo>
                    <a:cubicBezTo>
                      <a:pt x="1891" y="298"/>
                      <a:pt x="1874" y="328"/>
                      <a:pt x="1857" y="355"/>
                    </a:cubicBezTo>
                    <a:cubicBezTo>
                      <a:pt x="1837" y="395"/>
                      <a:pt x="1814" y="432"/>
                      <a:pt x="1793" y="472"/>
                    </a:cubicBezTo>
                    <a:cubicBezTo>
                      <a:pt x="1773" y="505"/>
                      <a:pt x="1757" y="536"/>
                      <a:pt x="1736" y="569"/>
                    </a:cubicBezTo>
                    <a:cubicBezTo>
                      <a:pt x="1713" y="616"/>
                      <a:pt x="1693" y="662"/>
                      <a:pt x="1676" y="709"/>
                    </a:cubicBezTo>
                    <a:lnTo>
                      <a:pt x="1676" y="706"/>
                    </a:lnTo>
                    <a:cubicBezTo>
                      <a:pt x="1659" y="746"/>
                      <a:pt x="1636" y="783"/>
                      <a:pt x="1616" y="820"/>
                    </a:cubicBezTo>
                    <a:cubicBezTo>
                      <a:pt x="1596" y="857"/>
                      <a:pt x="1576" y="894"/>
                      <a:pt x="1556" y="926"/>
                    </a:cubicBezTo>
                    <a:cubicBezTo>
                      <a:pt x="1513" y="1007"/>
                      <a:pt x="1472" y="1087"/>
                      <a:pt x="1435" y="1167"/>
                    </a:cubicBezTo>
                    <a:cubicBezTo>
                      <a:pt x="1395" y="1251"/>
                      <a:pt x="1345" y="1335"/>
                      <a:pt x="1301" y="1419"/>
                    </a:cubicBezTo>
                    <a:cubicBezTo>
                      <a:pt x="1255" y="1502"/>
                      <a:pt x="1208" y="1585"/>
                      <a:pt x="1164" y="1672"/>
                    </a:cubicBezTo>
                    <a:cubicBezTo>
                      <a:pt x="1148" y="1712"/>
                      <a:pt x="1128" y="1749"/>
                      <a:pt x="1111" y="1786"/>
                    </a:cubicBezTo>
                    <a:cubicBezTo>
                      <a:pt x="1091" y="1829"/>
                      <a:pt x="1068" y="1873"/>
                      <a:pt x="1044" y="1913"/>
                    </a:cubicBezTo>
                    <a:cubicBezTo>
                      <a:pt x="1000" y="1990"/>
                      <a:pt x="960" y="2067"/>
                      <a:pt x="917" y="2147"/>
                    </a:cubicBezTo>
                    <a:cubicBezTo>
                      <a:pt x="830" y="2305"/>
                      <a:pt x="743" y="2465"/>
                      <a:pt x="656" y="2626"/>
                    </a:cubicBezTo>
                    <a:cubicBezTo>
                      <a:pt x="566" y="2789"/>
                      <a:pt x="479" y="2953"/>
                      <a:pt x="386" y="3117"/>
                    </a:cubicBezTo>
                    <a:cubicBezTo>
                      <a:pt x="298" y="3274"/>
                      <a:pt x="208" y="3432"/>
                      <a:pt x="125" y="3592"/>
                    </a:cubicBezTo>
                    <a:cubicBezTo>
                      <a:pt x="91" y="3652"/>
                      <a:pt x="61" y="3713"/>
                      <a:pt x="28" y="3773"/>
                    </a:cubicBezTo>
                    <a:cubicBezTo>
                      <a:pt x="0" y="3827"/>
                      <a:pt x="17" y="3893"/>
                      <a:pt x="71" y="3924"/>
                    </a:cubicBezTo>
                    <a:cubicBezTo>
                      <a:pt x="87" y="3933"/>
                      <a:pt x="104" y="3937"/>
                      <a:pt x="122" y="3937"/>
                    </a:cubicBezTo>
                    <a:cubicBezTo>
                      <a:pt x="161" y="3937"/>
                      <a:pt x="200" y="3916"/>
                      <a:pt x="218" y="3879"/>
                    </a:cubicBezTo>
                    <a:cubicBezTo>
                      <a:pt x="305" y="3716"/>
                      <a:pt x="395" y="3552"/>
                      <a:pt x="486" y="3388"/>
                    </a:cubicBezTo>
                    <a:cubicBezTo>
                      <a:pt x="573" y="3228"/>
                      <a:pt x="663" y="3067"/>
                      <a:pt x="750" y="2907"/>
                    </a:cubicBezTo>
                    <a:cubicBezTo>
                      <a:pt x="843" y="2746"/>
                      <a:pt x="937" y="2582"/>
                      <a:pt x="1028" y="2419"/>
                    </a:cubicBezTo>
                    <a:cubicBezTo>
                      <a:pt x="1071" y="2342"/>
                      <a:pt x="1114" y="2265"/>
                      <a:pt x="1158" y="2187"/>
                    </a:cubicBezTo>
                    <a:cubicBezTo>
                      <a:pt x="1178" y="2154"/>
                      <a:pt x="1198" y="2118"/>
                      <a:pt x="1218" y="2081"/>
                    </a:cubicBezTo>
                    <a:cubicBezTo>
                      <a:pt x="1241" y="2037"/>
                      <a:pt x="1269" y="1993"/>
                      <a:pt x="1289" y="1947"/>
                    </a:cubicBezTo>
                    <a:cubicBezTo>
                      <a:pt x="1309" y="1910"/>
                      <a:pt x="1325" y="1870"/>
                      <a:pt x="1345" y="1829"/>
                    </a:cubicBezTo>
                    <a:cubicBezTo>
                      <a:pt x="1365" y="1789"/>
                      <a:pt x="1385" y="1746"/>
                      <a:pt x="1405" y="1706"/>
                    </a:cubicBezTo>
                    <a:cubicBezTo>
                      <a:pt x="1449" y="1619"/>
                      <a:pt x="1496" y="1536"/>
                      <a:pt x="1539" y="1448"/>
                    </a:cubicBezTo>
                    <a:cubicBezTo>
                      <a:pt x="1562" y="1408"/>
                      <a:pt x="1586" y="1368"/>
                      <a:pt x="1606" y="1325"/>
                    </a:cubicBezTo>
                    <a:cubicBezTo>
                      <a:pt x="1626" y="1284"/>
                      <a:pt x="1643" y="1244"/>
                      <a:pt x="1663" y="1204"/>
                    </a:cubicBezTo>
                    <a:cubicBezTo>
                      <a:pt x="1700" y="1124"/>
                      <a:pt x="1740" y="1044"/>
                      <a:pt x="1780" y="963"/>
                    </a:cubicBezTo>
                    <a:cubicBezTo>
                      <a:pt x="1797" y="934"/>
                      <a:pt x="1814" y="900"/>
                      <a:pt x="1830" y="866"/>
                    </a:cubicBezTo>
                    <a:cubicBezTo>
                      <a:pt x="1843" y="840"/>
                      <a:pt x="1857" y="813"/>
                      <a:pt x="1867" y="786"/>
                    </a:cubicBezTo>
                    <a:cubicBezTo>
                      <a:pt x="1871" y="773"/>
                      <a:pt x="1874" y="760"/>
                      <a:pt x="1880" y="746"/>
                    </a:cubicBezTo>
                    <a:cubicBezTo>
                      <a:pt x="1907" y="679"/>
                      <a:pt x="1944" y="613"/>
                      <a:pt x="1977" y="548"/>
                    </a:cubicBezTo>
                    <a:cubicBezTo>
                      <a:pt x="1997" y="516"/>
                      <a:pt x="2017" y="479"/>
                      <a:pt x="2034" y="445"/>
                    </a:cubicBezTo>
                    <a:cubicBezTo>
                      <a:pt x="2047" y="422"/>
                      <a:pt x="2061" y="395"/>
                      <a:pt x="2071" y="372"/>
                    </a:cubicBezTo>
                    <a:cubicBezTo>
                      <a:pt x="2084" y="377"/>
                      <a:pt x="2098" y="380"/>
                      <a:pt x="2111" y="380"/>
                    </a:cubicBezTo>
                    <a:cubicBezTo>
                      <a:pt x="2123" y="380"/>
                      <a:pt x="2134" y="378"/>
                      <a:pt x="2144" y="375"/>
                    </a:cubicBezTo>
                    <a:cubicBezTo>
                      <a:pt x="2164" y="368"/>
                      <a:pt x="2184" y="358"/>
                      <a:pt x="2198" y="341"/>
                    </a:cubicBezTo>
                    <a:cubicBezTo>
                      <a:pt x="2212" y="324"/>
                      <a:pt x="2218" y="315"/>
                      <a:pt x="2228" y="298"/>
                    </a:cubicBezTo>
                    <a:cubicBezTo>
                      <a:pt x="2232" y="288"/>
                      <a:pt x="2238" y="275"/>
                      <a:pt x="2245" y="264"/>
                    </a:cubicBezTo>
                    <a:lnTo>
                      <a:pt x="2252" y="247"/>
                    </a:lnTo>
                    <a:cubicBezTo>
                      <a:pt x="2268" y="227"/>
                      <a:pt x="2275" y="207"/>
                      <a:pt x="2268" y="181"/>
                    </a:cubicBezTo>
                    <a:lnTo>
                      <a:pt x="2268" y="171"/>
                    </a:lnTo>
                    <a:cubicBezTo>
                      <a:pt x="2268" y="161"/>
                      <a:pt x="2265" y="151"/>
                      <a:pt x="2261" y="137"/>
                    </a:cubicBezTo>
                    <a:lnTo>
                      <a:pt x="2265" y="124"/>
                    </a:lnTo>
                    <a:cubicBezTo>
                      <a:pt x="2268" y="94"/>
                      <a:pt x="2268" y="67"/>
                      <a:pt x="2255" y="40"/>
                    </a:cubicBezTo>
                    <a:cubicBezTo>
                      <a:pt x="2238" y="17"/>
                      <a:pt x="2208" y="0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" name="Google Shape;979;p27"/>
            <p:cNvGrpSpPr/>
            <p:nvPr/>
          </p:nvGrpSpPr>
          <p:grpSpPr>
            <a:xfrm>
              <a:off x="240265" y="2876724"/>
              <a:ext cx="274707" cy="579948"/>
              <a:chOff x="304040" y="3020774"/>
              <a:chExt cx="274707" cy="579948"/>
            </a:xfrm>
          </p:grpSpPr>
          <p:sp>
            <p:nvSpPr>
              <p:cNvPr id="980" name="Google Shape;980;p27"/>
              <p:cNvSpPr/>
              <p:nvPr/>
            </p:nvSpPr>
            <p:spPr>
              <a:xfrm>
                <a:off x="331667" y="3093518"/>
                <a:ext cx="75931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07" extrusionOk="0">
                    <a:moveTo>
                      <a:pt x="670" y="1"/>
                    </a:moveTo>
                    <a:cubicBezTo>
                      <a:pt x="650" y="1"/>
                      <a:pt x="630" y="4"/>
                      <a:pt x="613" y="10"/>
                    </a:cubicBezTo>
                    <a:lnTo>
                      <a:pt x="593" y="14"/>
                    </a:lnTo>
                    <a:cubicBezTo>
                      <a:pt x="566" y="26"/>
                      <a:pt x="536" y="51"/>
                      <a:pt x="516" y="74"/>
                    </a:cubicBezTo>
                    <a:cubicBezTo>
                      <a:pt x="509" y="83"/>
                      <a:pt x="502" y="94"/>
                      <a:pt x="499" y="104"/>
                    </a:cubicBezTo>
                    <a:cubicBezTo>
                      <a:pt x="485" y="107"/>
                      <a:pt x="473" y="107"/>
                      <a:pt x="459" y="107"/>
                    </a:cubicBezTo>
                    <a:cubicBezTo>
                      <a:pt x="362" y="114"/>
                      <a:pt x="265" y="127"/>
                      <a:pt x="168" y="140"/>
                    </a:cubicBezTo>
                    <a:cubicBezTo>
                      <a:pt x="68" y="154"/>
                      <a:pt x="1" y="251"/>
                      <a:pt x="14" y="348"/>
                    </a:cubicBezTo>
                    <a:cubicBezTo>
                      <a:pt x="27" y="440"/>
                      <a:pt x="106" y="507"/>
                      <a:pt x="196" y="507"/>
                    </a:cubicBezTo>
                    <a:cubicBezTo>
                      <a:pt x="205" y="507"/>
                      <a:pt x="213" y="506"/>
                      <a:pt x="221" y="505"/>
                    </a:cubicBezTo>
                    <a:cubicBezTo>
                      <a:pt x="302" y="492"/>
                      <a:pt x="385" y="478"/>
                      <a:pt x="465" y="472"/>
                    </a:cubicBezTo>
                    <a:cubicBezTo>
                      <a:pt x="499" y="468"/>
                      <a:pt x="530" y="465"/>
                      <a:pt x="562" y="455"/>
                    </a:cubicBezTo>
                    <a:cubicBezTo>
                      <a:pt x="593" y="448"/>
                      <a:pt x="619" y="438"/>
                      <a:pt x="650" y="428"/>
                    </a:cubicBezTo>
                    <a:cubicBezTo>
                      <a:pt x="656" y="425"/>
                      <a:pt x="663" y="421"/>
                      <a:pt x="673" y="418"/>
                    </a:cubicBezTo>
                    <a:cubicBezTo>
                      <a:pt x="683" y="418"/>
                      <a:pt x="696" y="418"/>
                      <a:pt x="706" y="415"/>
                    </a:cubicBezTo>
                    <a:lnTo>
                      <a:pt x="726" y="412"/>
                    </a:lnTo>
                    <a:lnTo>
                      <a:pt x="737" y="408"/>
                    </a:lnTo>
                    <a:cubicBezTo>
                      <a:pt x="760" y="401"/>
                      <a:pt x="790" y="395"/>
                      <a:pt x="806" y="375"/>
                    </a:cubicBezTo>
                    <a:cubicBezTo>
                      <a:pt x="831" y="355"/>
                      <a:pt x="851" y="335"/>
                      <a:pt x="860" y="304"/>
                    </a:cubicBezTo>
                    <a:cubicBezTo>
                      <a:pt x="874" y="264"/>
                      <a:pt x="874" y="247"/>
                      <a:pt x="874" y="207"/>
                    </a:cubicBezTo>
                    <a:cubicBezTo>
                      <a:pt x="874" y="164"/>
                      <a:pt x="851" y="127"/>
                      <a:pt x="826" y="91"/>
                    </a:cubicBezTo>
                    <a:cubicBezTo>
                      <a:pt x="803" y="57"/>
                      <a:pt x="766" y="34"/>
                      <a:pt x="730" y="14"/>
                    </a:cubicBezTo>
                    <a:cubicBezTo>
                      <a:pt x="712" y="5"/>
                      <a:pt x="691" y="1"/>
                      <a:pt x="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345915" y="3132135"/>
                <a:ext cx="214501" cy="410557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5943" extrusionOk="0">
                    <a:moveTo>
                      <a:pt x="543" y="1"/>
                    </a:moveTo>
                    <a:cubicBezTo>
                      <a:pt x="523" y="1"/>
                      <a:pt x="503" y="3"/>
                      <a:pt x="486" y="3"/>
                    </a:cubicBezTo>
                    <a:cubicBezTo>
                      <a:pt x="466" y="6"/>
                      <a:pt x="442" y="9"/>
                      <a:pt x="422" y="17"/>
                    </a:cubicBezTo>
                    <a:cubicBezTo>
                      <a:pt x="398" y="23"/>
                      <a:pt x="378" y="29"/>
                      <a:pt x="355" y="37"/>
                    </a:cubicBezTo>
                    <a:cubicBezTo>
                      <a:pt x="301" y="53"/>
                      <a:pt x="252" y="94"/>
                      <a:pt x="215" y="137"/>
                    </a:cubicBezTo>
                    <a:cubicBezTo>
                      <a:pt x="203" y="133"/>
                      <a:pt x="192" y="132"/>
                      <a:pt x="180" y="132"/>
                    </a:cubicBezTo>
                    <a:cubicBezTo>
                      <a:pt x="157" y="132"/>
                      <a:pt x="134" y="138"/>
                      <a:pt x="111" y="147"/>
                    </a:cubicBezTo>
                    <a:cubicBezTo>
                      <a:pt x="71" y="163"/>
                      <a:pt x="37" y="197"/>
                      <a:pt x="20" y="240"/>
                    </a:cubicBezTo>
                    <a:cubicBezTo>
                      <a:pt x="0" y="287"/>
                      <a:pt x="8" y="327"/>
                      <a:pt x="20" y="374"/>
                    </a:cubicBezTo>
                    <a:cubicBezTo>
                      <a:pt x="65" y="511"/>
                      <a:pt x="121" y="645"/>
                      <a:pt x="168" y="779"/>
                    </a:cubicBezTo>
                    <a:cubicBezTo>
                      <a:pt x="211" y="896"/>
                      <a:pt x="241" y="1013"/>
                      <a:pt x="281" y="1127"/>
                    </a:cubicBezTo>
                    <a:cubicBezTo>
                      <a:pt x="318" y="1227"/>
                      <a:pt x="366" y="1324"/>
                      <a:pt x="406" y="1421"/>
                    </a:cubicBezTo>
                    <a:cubicBezTo>
                      <a:pt x="412" y="1444"/>
                      <a:pt x="418" y="1471"/>
                      <a:pt x="426" y="1494"/>
                    </a:cubicBezTo>
                    <a:cubicBezTo>
                      <a:pt x="446" y="1571"/>
                      <a:pt x="469" y="1648"/>
                      <a:pt x="489" y="1722"/>
                    </a:cubicBezTo>
                    <a:cubicBezTo>
                      <a:pt x="509" y="1786"/>
                      <a:pt x="536" y="1849"/>
                      <a:pt x="556" y="1912"/>
                    </a:cubicBezTo>
                    <a:cubicBezTo>
                      <a:pt x="566" y="1953"/>
                      <a:pt x="576" y="1993"/>
                      <a:pt x="589" y="2033"/>
                    </a:cubicBezTo>
                    <a:cubicBezTo>
                      <a:pt x="602" y="2067"/>
                      <a:pt x="616" y="2103"/>
                      <a:pt x="626" y="2140"/>
                    </a:cubicBezTo>
                    <a:cubicBezTo>
                      <a:pt x="642" y="2193"/>
                      <a:pt x="656" y="2247"/>
                      <a:pt x="673" y="2301"/>
                    </a:cubicBezTo>
                    <a:cubicBezTo>
                      <a:pt x="690" y="2354"/>
                      <a:pt x="710" y="2408"/>
                      <a:pt x="727" y="2461"/>
                    </a:cubicBezTo>
                    <a:cubicBezTo>
                      <a:pt x="743" y="2514"/>
                      <a:pt x="756" y="2571"/>
                      <a:pt x="780" y="2625"/>
                    </a:cubicBezTo>
                    <a:cubicBezTo>
                      <a:pt x="803" y="2682"/>
                      <a:pt x="830" y="2732"/>
                      <a:pt x="850" y="2789"/>
                    </a:cubicBezTo>
                    <a:cubicBezTo>
                      <a:pt x="870" y="2835"/>
                      <a:pt x="890" y="2886"/>
                      <a:pt x="911" y="2933"/>
                    </a:cubicBezTo>
                    <a:cubicBezTo>
                      <a:pt x="934" y="2986"/>
                      <a:pt x="957" y="3039"/>
                      <a:pt x="977" y="3093"/>
                    </a:cubicBezTo>
                    <a:cubicBezTo>
                      <a:pt x="994" y="3150"/>
                      <a:pt x="1011" y="3207"/>
                      <a:pt x="1031" y="3260"/>
                    </a:cubicBezTo>
                    <a:cubicBezTo>
                      <a:pt x="1048" y="3311"/>
                      <a:pt x="1068" y="3360"/>
                      <a:pt x="1081" y="3408"/>
                    </a:cubicBezTo>
                    <a:cubicBezTo>
                      <a:pt x="1111" y="3511"/>
                      <a:pt x="1138" y="3612"/>
                      <a:pt x="1171" y="3712"/>
                    </a:cubicBezTo>
                    <a:cubicBezTo>
                      <a:pt x="1198" y="3802"/>
                      <a:pt x="1228" y="3896"/>
                      <a:pt x="1255" y="3986"/>
                    </a:cubicBezTo>
                    <a:cubicBezTo>
                      <a:pt x="1289" y="4100"/>
                      <a:pt x="1318" y="4214"/>
                      <a:pt x="1349" y="4328"/>
                    </a:cubicBezTo>
                    <a:cubicBezTo>
                      <a:pt x="1385" y="4461"/>
                      <a:pt x="1415" y="4598"/>
                      <a:pt x="1456" y="4732"/>
                    </a:cubicBezTo>
                    <a:cubicBezTo>
                      <a:pt x="1496" y="4869"/>
                      <a:pt x="1539" y="5006"/>
                      <a:pt x="1582" y="5140"/>
                    </a:cubicBezTo>
                    <a:cubicBezTo>
                      <a:pt x="1622" y="5271"/>
                      <a:pt x="1659" y="5398"/>
                      <a:pt x="1696" y="5528"/>
                    </a:cubicBezTo>
                    <a:cubicBezTo>
                      <a:pt x="1710" y="5572"/>
                      <a:pt x="1723" y="5612"/>
                      <a:pt x="1733" y="5655"/>
                    </a:cubicBezTo>
                    <a:cubicBezTo>
                      <a:pt x="1740" y="5678"/>
                      <a:pt x="1746" y="5702"/>
                      <a:pt x="1753" y="5725"/>
                    </a:cubicBezTo>
                    <a:cubicBezTo>
                      <a:pt x="1760" y="5756"/>
                      <a:pt x="1763" y="5788"/>
                      <a:pt x="1780" y="5819"/>
                    </a:cubicBezTo>
                    <a:cubicBezTo>
                      <a:pt x="1793" y="5853"/>
                      <a:pt x="1814" y="5879"/>
                      <a:pt x="1843" y="5902"/>
                    </a:cubicBezTo>
                    <a:cubicBezTo>
                      <a:pt x="1860" y="5909"/>
                      <a:pt x="1877" y="5919"/>
                      <a:pt x="1891" y="5926"/>
                    </a:cubicBezTo>
                    <a:cubicBezTo>
                      <a:pt x="1913" y="5937"/>
                      <a:pt x="1938" y="5942"/>
                      <a:pt x="1963" y="5942"/>
                    </a:cubicBezTo>
                    <a:cubicBezTo>
                      <a:pt x="1974" y="5942"/>
                      <a:pt x="1986" y="5941"/>
                      <a:pt x="1997" y="5939"/>
                    </a:cubicBezTo>
                    <a:cubicBezTo>
                      <a:pt x="2044" y="5939"/>
                      <a:pt x="2084" y="5913"/>
                      <a:pt x="2118" y="5882"/>
                    </a:cubicBezTo>
                    <a:cubicBezTo>
                      <a:pt x="2138" y="5882"/>
                      <a:pt x="2158" y="5879"/>
                      <a:pt x="2178" y="5879"/>
                    </a:cubicBezTo>
                    <a:cubicBezTo>
                      <a:pt x="2212" y="5876"/>
                      <a:pt x="2245" y="5866"/>
                      <a:pt x="2275" y="5856"/>
                    </a:cubicBezTo>
                    <a:cubicBezTo>
                      <a:pt x="2322" y="5842"/>
                      <a:pt x="2379" y="5802"/>
                      <a:pt x="2405" y="5759"/>
                    </a:cubicBezTo>
                    <a:cubicBezTo>
                      <a:pt x="2436" y="5708"/>
                      <a:pt x="2456" y="5672"/>
                      <a:pt x="2462" y="5612"/>
                    </a:cubicBezTo>
                    <a:cubicBezTo>
                      <a:pt x="2468" y="5578"/>
                      <a:pt x="2468" y="5544"/>
                      <a:pt x="2462" y="5515"/>
                    </a:cubicBezTo>
                    <a:lnTo>
                      <a:pt x="2462" y="5495"/>
                    </a:lnTo>
                    <a:cubicBezTo>
                      <a:pt x="2462" y="5401"/>
                      <a:pt x="2452" y="5307"/>
                      <a:pt x="2436" y="5214"/>
                    </a:cubicBezTo>
                    <a:cubicBezTo>
                      <a:pt x="2408" y="5070"/>
                      <a:pt x="2379" y="4922"/>
                      <a:pt x="2332" y="4782"/>
                    </a:cubicBezTo>
                    <a:cubicBezTo>
                      <a:pt x="2288" y="4658"/>
                      <a:pt x="2241" y="4535"/>
                      <a:pt x="2198" y="4408"/>
                    </a:cubicBezTo>
                    <a:cubicBezTo>
                      <a:pt x="2155" y="4287"/>
                      <a:pt x="2115" y="4167"/>
                      <a:pt x="2078" y="4047"/>
                    </a:cubicBezTo>
                    <a:cubicBezTo>
                      <a:pt x="2031" y="3882"/>
                      <a:pt x="1987" y="3718"/>
                      <a:pt x="1937" y="3555"/>
                    </a:cubicBezTo>
                    <a:cubicBezTo>
                      <a:pt x="1914" y="3481"/>
                      <a:pt x="1891" y="3411"/>
                      <a:pt x="1866" y="3337"/>
                    </a:cubicBezTo>
                    <a:cubicBezTo>
                      <a:pt x="1843" y="3264"/>
                      <a:pt x="1823" y="3184"/>
                      <a:pt x="1793" y="3110"/>
                    </a:cubicBezTo>
                    <a:cubicBezTo>
                      <a:pt x="1786" y="3090"/>
                      <a:pt x="1773" y="3070"/>
                      <a:pt x="1757" y="3053"/>
                    </a:cubicBezTo>
                    <a:cubicBezTo>
                      <a:pt x="1726" y="2946"/>
                      <a:pt x="1700" y="2835"/>
                      <a:pt x="1673" y="2729"/>
                    </a:cubicBezTo>
                    <a:cubicBezTo>
                      <a:pt x="1633" y="2578"/>
                      <a:pt x="1590" y="2428"/>
                      <a:pt x="1539" y="2281"/>
                    </a:cubicBezTo>
                    <a:cubicBezTo>
                      <a:pt x="1519" y="2224"/>
                      <a:pt x="1499" y="2167"/>
                      <a:pt x="1479" y="2110"/>
                    </a:cubicBezTo>
                    <a:cubicBezTo>
                      <a:pt x="1459" y="2046"/>
                      <a:pt x="1439" y="1983"/>
                      <a:pt x="1419" y="1916"/>
                    </a:cubicBezTo>
                    <a:cubicBezTo>
                      <a:pt x="1399" y="1859"/>
                      <a:pt x="1375" y="1802"/>
                      <a:pt x="1352" y="1745"/>
                    </a:cubicBezTo>
                    <a:cubicBezTo>
                      <a:pt x="1325" y="1692"/>
                      <a:pt x="1305" y="1635"/>
                      <a:pt x="1281" y="1582"/>
                    </a:cubicBezTo>
                    <a:cubicBezTo>
                      <a:pt x="1235" y="1465"/>
                      <a:pt x="1191" y="1347"/>
                      <a:pt x="1158" y="1224"/>
                    </a:cubicBezTo>
                    <a:lnTo>
                      <a:pt x="1158" y="1224"/>
                    </a:lnTo>
                    <a:lnTo>
                      <a:pt x="1161" y="1244"/>
                    </a:lnTo>
                    <a:cubicBezTo>
                      <a:pt x="1134" y="1143"/>
                      <a:pt x="1104" y="1040"/>
                      <a:pt x="1071" y="940"/>
                    </a:cubicBezTo>
                    <a:cubicBezTo>
                      <a:pt x="1044" y="852"/>
                      <a:pt x="1017" y="765"/>
                      <a:pt x="991" y="679"/>
                    </a:cubicBezTo>
                    <a:cubicBezTo>
                      <a:pt x="977" y="628"/>
                      <a:pt x="963" y="582"/>
                      <a:pt x="951" y="531"/>
                    </a:cubicBezTo>
                    <a:cubicBezTo>
                      <a:pt x="934" y="458"/>
                      <a:pt x="914" y="381"/>
                      <a:pt x="887" y="304"/>
                    </a:cubicBezTo>
                    <a:cubicBezTo>
                      <a:pt x="857" y="210"/>
                      <a:pt x="807" y="123"/>
                      <a:pt x="727" y="63"/>
                    </a:cubicBezTo>
                    <a:cubicBezTo>
                      <a:pt x="683" y="29"/>
                      <a:pt x="639" y="20"/>
                      <a:pt x="586" y="6"/>
                    </a:cubicBezTo>
                    <a:cubicBezTo>
                      <a:pt x="573" y="2"/>
                      <a:pt x="558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7"/>
              <p:cNvSpPr/>
              <p:nvPr/>
            </p:nvSpPr>
            <p:spPr>
              <a:xfrm>
                <a:off x="320634" y="3031206"/>
                <a:ext cx="66896" cy="7239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48" extrusionOk="0">
                    <a:moveTo>
                      <a:pt x="283" y="1"/>
                    </a:moveTo>
                    <a:cubicBezTo>
                      <a:pt x="263" y="1"/>
                      <a:pt x="245" y="4"/>
                      <a:pt x="228" y="9"/>
                    </a:cubicBezTo>
                    <a:cubicBezTo>
                      <a:pt x="215" y="13"/>
                      <a:pt x="205" y="16"/>
                      <a:pt x="191" y="19"/>
                    </a:cubicBezTo>
                    <a:cubicBezTo>
                      <a:pt x="158" y="33"/>
                      <a:pt x="124" y="66"/>
                      <a:pt x="101" y="90"/>
                    </a:cubicBezTo>
                    <a:cubicBezTo>
                      <a:pt x="91" y="103"/>
                      <a:pt x="84" y="113"/>
                      <a:pt x="75" y="126"/>
                    </a:cubicBezTo>
                    <a:cubicBezTo>
                      <a:pt x="64" y="146"/>
                      <a:pt x="50" y="166"/>
                      <a:pt x="41" y="190"/>
                    </a:cubicBezTo>
                    <a:cubicBezTo>
                      <a:pt x="38" y="213"/>
                      <a:pt x="30" y="237"/>
                      <a:pt x="24" y="257"/>
                    </a:cubicBezTo>
                    <a:cubicBezTo>
                      <a:pt x="14" y="297"/>
                      <a:pt x="14" y="340"/>
                      <a:pt x="10" y="380"/>
                    </a:cubicBezTo>
                    <a:cubicBezTo>
                      <a:pt x="10" y="414"/>
                      <a:pt x="7" y="444"/>
                      <a:pt x="7" y="477"/>
                    </a:cubicBezTo>
                    <a:cubicBezTo>
                      <a:pt x="4" y="554"/>
                      <a:pt x="1" y="631"/>
                      <a:pt x="7" y="712"/>
                    </a:cubicBezTo>
                    <a:cubicBezTo>
                      <a:pt x="7" y="748"/>
                      <a:pt x="18" y="788"/>
                      <a:pt x="30" y="825"/>
                    </a:cubicBezTo>
                    <a:cubicBezTo>
                      <a:pt x="14" y="852"/>
                      <a:pt x="4" y="885"/>
                      <a:pt x="10" y="922"/>
                    </a:cubicBezTo>
                    <a:cubicBezTo>
                      <a:pt x="20" y="992"/>
                      <a:pt x="84" y="1048"/>
                      <a:pt x="153" y="1048"/>
                    </a:cubicBezTo>
                    <a:cubicBezTo>
                      <a:pt x="160" y="1048"/>
                      <a:pt x="168" y="1047"/>
                      <a:pt x="175" y="1046"/>
                    </a:cubicBezTo>
                    <a:cubicBezTo>
                      <a:pt x="215" y="1039"/>
                      <a:pt x="258" y="1029"/>
                      <a:pt x="299" y="1022"/>
                    </a:cubicBezTo>
                    <a:cubicBezTo>
                      <a:pt x="311" y="1022"/>
                      <a:pt x="325" y="1022"/>
                      <a:pt x="335" y="1019"/>
                    </a:cubicBezTo>
                    <a:cubicBezTo>
                      <a:pt x="365" y="1016"/>
                      <a:pt x="388" y="1009"/>
                      <a:pt x="412" y="996"/>
                    </a:cubicBezTo>
                    <a:cubicBezTo>
                      <a:pt x="456" y="985"/>
                      <a:pt x="499" y="976"/>
                      <a:pt x="539" y="959"/>
                    </a:cubicBezTo>
                    <a:cubicBezTo>
                      <a:pt x="563" y="949"/>
                      <a:pt x="586" y="939"/>
                      <a:pt x="609" y="928"/>
                    </a:cubicBezTo>
                    <a:cubicBezTo>
                      <a:pt x="620" y="925"/>
                      <a:pt x="632" y="922"/>
                      <a:pt x="643" y="919"/>
                    </a:cubicBezTo>
                    <a:cubicBezTo>
                      <a:pt x="680" y="905"/>
                      <a:pt x="706" y="882"/>
                      <a:pt x="730" y="852"/>
                    </a:cubicBezTo>
                    <a:cubicBezTo>
                      <a:pt x="766" y="812"/>
                      <a:pt x="770" y="752"/>
                      <a:pt x="766" y="698"/>
                    </a:cubicBezTo>
                    <a:cubicBezTo>
                      <a:pt x="766" y="675"/>
                      <a:pt x="760" y="652"/>
                      <a:pt x="753" y="631"/>
                    </a:cubicBezTo>
                    <a:cubicBezTo>
                      <a:pt x="737" y="564"/>
                      <a:pt x="720" y="497"/>
                      <a:pt x="693" y="434"/>
                    </a:cubicBezTo>
                    <a:cubicBezTo>
                      <a:pt x="673" y="387"/>
                      <a:pt x="649" y="340"/>
                      <a:pt x="629" y="294"/>
                    </a:cubicBezTo>
                    <a:cubicBezTo>
                      <a:pt x="609" y="253"/>
                      <a:pt x="586" y="213"/>
                      <a:pt x="556" y="176"/>
                    </a:cubicBezTo>
                    <a:cubicBezTo>
                      <a:pt x="539" y="156"/>
                      <a:pt x="519" y="136"/>
                      <a:pt x="499" y="116"/>
                    </a:cubicBezTo>
                    <a:cubicBezTo>
                      <a:pt x="479" y="96"/>
                      <a:pt x="459" y="79"/>
                      <a:pt x="439" y="59"/>
                    </a:cubicBezTo>
                    <a:cubicBezTo>
                      <a:pt x="402" y="29"/>
                      <a:pt x="351" y="5"/>
                      <a:pt x="305" y="2"/>
                    </a:cubicBezTo>
                    <a:cubicBezTo>
                      <a:pt x="297" y="1"/>
                      <a:pt x="290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7"/>
              <p:cNvSpPr/>
              <p:nvPr/>
            </p:nvSpPr>
            <p:spPr>
              <a:xfrm>
                <a:off x="392655" y="3123914"/>
                <a:ext cx="171844" cy="413459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5985" extrusionOk="0">
                    <a:moveTo>
                      <a:pt x="97" y="1"/>
                    </a:moveTo>
                    <a:cubicBezTo>
                      <a:pt x="93" y="1"/>
                      <a:pt x="88" y="1"/>
                      <a:pt x="84" y="1"/>
                    </a:cubicBezTo>
                    <a:lnTo>
                      <a:pt x="75" y="1"/>
                    </a:lnTo>
                    <a:cubicBezTo>
                      <a:pt x="35" y="15"/>
                      <a:pt x="1" y="58"/>
                      <a:pt x="11" y="102"/>
                    </a:cubicBezTo>
                    <a:cubicBezTo>
                      <a:pt x="41" y="225"/>
                      <a:pt x="68" y="353"/>
                      <a:pt x="95" y="477"/>
                    </a:cubicBezTo>
                    <a:cubicBezTo>
                      <a:pt x="118" y="600"/>
                      <a:pt x="149" y="724"/>
                      <a:pt x="178" y="847"/>
                    </a:cubicBezTo>
                    <a:cubicBezTo>
                      <a:pt x="209" y="968"/>
                      <a:pt x="242" y="1088"/>
                      <a:pt x="275" y="1212"/>
                    </a:cubicBezTo>
                    <a:cubicBezTo>
                      <a:pt x="309" y="1343"/>
                      <a:pt x="345" y="1473"/>
                      <a:pt x="376" y="1604"/>
                    </a:cubicBezTo>
                    <a:cubicBezTo>
                      <a:pt x="413" y="1741"/>
                      <a:pt x="442" y="1878"/>
                      <a:pt x="470" y="2019"/>
                    </a:cubicBezTo>
                    <a:cubicBezTo>
                      <a:pt x="499" y="2155"/>
                      <a:pt x="539" y="2292"/>
                      <a:pt x="580" y="2426"/>
                    </a:cubicBezTo>
                    <a:cubicBezTo>
                      <a:pt x="623" y="2576"/>
                      <a:pt x="663" y="2724"/>
                      <a:pt x="710" y="2871"/>
                    </a:cubicBezTo>
                    <a:cubicBezTo>
                      <a:pt x="740" y="2978"/>
                      <a:pt x="774" y="3089"/>
                      <a:pt x="807" y="3198"/>
                    </a:cubicBezTo>
                    <a:cubicBezTo>
                      <a:pt x="857" y="3376"/>
                      <a:pt x="907" y="3553"/>
                      <a:pt x="964" y="3727"/>
                    </a:cubicBezTo>
                    <a:cubicBezTo>
                      <a:pt x="1021" y="3905"/>
                      <a:pt x="1084" y="4078"/>
                      <a:pt x="1141" y="4256"/>
                    </a:cubicBezTo>
                    <a:cubicBezTo>
                      <a:pt x="1208" y="4493"/>
                      <a:pt x="1279" y="4734"/>
                      <a:pt x="1345" y="4975"/>
                    </a:cubicBezTo>
                    <a:cubicBezTo>
                      <a:pt x="1382" y="5105"/>
                      <a:pt x="1426" y="5232"/>
                      <a:pt x="1473" y="5359"/>
                    </a:cubicBezTo>
                    <a:cubicBezTo>
                      <a:pt x="1489" y="5410"/>
                      <a:pt x="1506" y="5463"/>
                      <a:pt x="1523" y="5517"/>
                    </a:cubicBezTo>
                    <a:cubicBezTo>
                      <a:pt x="1543" y="5574"/>
                      <a:pt x="1563" y="5631"/>
                      <a:pt x="1583" y="5687"/>
                    </a:cubicBezTo>
                    <a:cubicBezTo>
                      <a:pt x="1600" y="5724"/>
                      <a:pt x="1613" y="5764"/>
                      <a:pt x="1629" y="5804"/>
                    </a:cubicBezTo>
                    <a:cubicBezTo>
                      <a:pt x="1637" y="5821"/>
                      <a:pt x="1650" y="5841"/>
                      <a:pt x="1657" y="5861"/>
                    </a:cubicBezTo>
                    <a:cubicBezTo>
                      <a:pt x="1674" y="5891"/>
                      <a:pt x="1697" y="5928"/>
                      <a:pt x="1727" y="5952"/>
                    </a:cubicBezTo>
                    <a:cubicBezTo>
                      <a:pt x="1754" y="5972"/>
                      <a:pt x="1787" y="5984"/>
                      <a:pt x="1821" y="5984"/>
                    </a:cubicBezTo>
                    <a:cubicBezTo>
                      <a:pt x="1841" y="5984"/>
                      <a:pt x="1861" y="5980"/>
                      <a:pt x="1881" y="5972"/>
                    </a:cubicBezTo>
                    <a:cubicBezTo>
                      <a:pt x="1907" y="5958"/>
                      <a:pt x="1921" y="5944"/>
                      <a:pt x="1941" y="5924"/>
                    </a:cubicBezTo>
                    <a:cubicBezTo>
                      <a:pt x="1958" y="5904"/>
                      <a:pt x="1964" y="5878"/>
                      <a:pt x="1971" y="5851"/>
                    </a:cubicBezTo>
                    <a:cubicBezTo>
                      <a:pt x="1975" y="5831"/>
                      <a:pt x="1978" y="5811"/>
                      <a:pt x="1975" y="5787"/>
                    </a:cubicBezTo>
                    <a:cubicBezTo>
                      <a:pt x="1971" y="5757"/>
                      <a:pt x="1955" y="5737"/>
                      <a:pt x="1941" y="5717"/>
                    </a:cubicBezTo>
                    <a:lnTo>
                      <a:pt x="1921" y="5700"/>
                    </a:lnTo>
                    <a:cubicBezTo>
                      <a:pt x="1914" y="5684"/>
                      <a:pt x="1910" y="5667"/>
                      <a:pt x="1904" y="5651"/>
                    </a:cubicBezTo>
                    <a:cubicBezTo>
                      <a:pt x="1887" y="5600"/>
                      <a:pt x="1867" y="5546"/>
                      <a:pt x="1850" y="5496"/>
                    </a:cubicBezTo>
                    <a:cubicBezTo>
                      <a:pt x="1827" y="5440"/>
                      <a:pt x="1807" y="5383"/>
                      <a:pt x="1784" y="5322"/>
                    </a:cubicBezTo>
                    <a:cubicBezTo>
                      <a:pt x="1764" y="5269"/>
                      <a:pt x="1740" y="5216"/>
                      <a:pt x="1720" y="5162"/>
                    </a:cubicBezTo>
                    <a:cubicBezTo>
                      <a:pt x="1674" y="5045"/>
                      <a:pt x="1629" y="4928"/>
                      <a:pt x="1589" y="4808"/>
                    </a:cubicBezTo>
                    <a:cubicBezTo>
                      <a:pt x="1553" y="4691"/>
                      <a:pt x="1513" y="4570"/>
                      <a:pt x="1479" y="4450"/>
                    </a:cubicBezTo>
                    <a:cubicBezTo>
                      <a:pt x="1459" y="4393"/>
                      <a:pt x="1442" y="4333"/>
                      <a:pt x="1426" y="4276"/>
                    </a:cubicBezTo>
                    <a:cubicBezTo>
                      <a:pt x="1402" y="4192"/>
                      <a:pt x="1376" y="4109"/>
                      <a:pt x="1349" y="4025"/>
                    </a:cubicBezTo>
                    <a:cubicBezTo>
                      <a:pt x="1316" y="3938"/>
                      <a:pt x="1285" y="3851"/>
                      <a:pt x="1255" y="3760"/>
                    </a:cubicBezTo>
                    <a:cubicBezTo>
                      <a:pt x="1192" y="3587"/>
                      <a:pt x="1138" y="3410"/>
                      <a:pt x="1084" y="3232"/>
                    </a:cubicBezTo>
                    <a:lnTo>
                      <a:pt x="1084" y="3232"/>
                    </a:lnTo>
                    <a:cubicBezTo>
                      <a:pt x="1088" y="3243"/>
                      <a:pt x="1092" y="3255"/>
                      <a:pt x="1095" y="3266"/>
                    </a:cubicBezTo>
                    <a:cubicBezTo>
                      <a:pt x="1032" y="3052"/>
                      <a:pt x="964" y="2837"/>
                      <a:pt x="901" y="2624"/>
                    </a:cubicBezTo>
                    <a:cubicBezTo>
                      <a:pt x="847" y="2440"/>
                      <a:pt x="791" y="2255"/>
                      <a:pt x="734" y="2072"/>
                    </a:cubicBezTo>
                    <a:cubicBezTo>
                      <a:pt x="677" y="1874"/>
                      <a:pt x="630" y="1677"/>
                      <a:pt x="573" y="1480"/>
                    </a:cubicBezTo>
                    <a:cubicBezTo>
                      <a:pt x="513" y="1276"/>
                      <a:pt x="453" y="1071"/>
                      <a:pt x="393" y="868"/>
                    </a:cubicBezTo>
                    <a:cubicBezTo>
                      <a:pt x="356" y="741"/>
                      <a:pt x="322" y="614"/>
                      <a:pt x="289" y="486"/>
                    </a:cubicBezTo>
                    <a:cubicBezTo>
                      <a:pt x="252" y="349"/>
                      <a:pt x="218" y="213"/>
                      <a:pt x="185" y="75"/>
                    </a:cubicBezTo>
                    <a:cubicBezTo>
                      <a:pt x="181" y="52"/>
                      <a:pt x="172" y="32"/>
                      <a:pt x="152" y="18"/>
                    </a:cubicBezTo>
                    <a:cubicBezTo>
                      <a:pt x="135" y="7"/>
                      <a:pt x="116" y="1"/>
                      <a:pt x="97" y="1"/>
                    </a:cubicBezTo>
                    <a:close/>
                  </a:path>
                </a:pathLst>
              </a:custGeom>
              <a:solidFill>
                <a:schemeClr val="dk1">
                  <a:alpha val="2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7"/>
              <p:cNvSpPr/>
              <p:nvPr/>
            </p:nvSpPr>
            <p:spPr>
              <a:xfrm>
                <a:off x="304040" y="3020774"/>
                <a:ext cx="274707" cy="57994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8395" extrusionOk="0">
                    <a:moveTo>
                      <a:pt x="473" y="261"/>
                    </a:moveTo>
                    <a:cubicBezTo>
                      <a:pt x="490" y="264"/>
                      <a:pt x="506" y="267"/>
                      <a:pt x="522" y="274"/>
                    </a:cubicBezTo>
                    <a:cubicBezTo>
                      <a:pt x="539" y="281"/>
                      <a:pt x="556" y="290"/>
                      <a:pt x="570" y="301"/>
                    </a:cubicBezTo>
                    <a:cubicBezTo>
                      <a:pt x="596" y="324"/>
                      <a:pt x="620" y="351"/>
                      <a:pt x="643" y="377"/>
                    </a:cubicBezTo>
                    <a:cubicBezTo>
                      <a:pt x="670" y="411"/>
                      <a:pt x="693" y="448"/>
                      <a:pt x="713" y="485"/>
                    </a:cubicBezTo>
                    <a:cubicBezTo>
                      <a:pt x="740" y="528"/>
                      <a:pt x="763" y="575"/>
                      <a:pt x="787" y="622"/>
                    </a:cubicBezTo>
                    <a:cubicBezTo>
                      <a:pt x="834" y="715"/>
                      <a:pt x="877" y="812"/>
                      <a:pt x="917" y="906"/>
                    </a:cubicBezTo>
                    <a:cubicBezTo>
                      <a:pt x="957" y="1006"/>
                      <a:pt x="994" y="1107"/>
                      <a:pt x="1021" y="1207"/>
                    </a:cubicBezTo>
                    <a:cubicBezTo>
                      <a:pt x="1055" y="1324"/>
                      <a:pt x="1088" y="1441"/>
                      <a:pt x="1128" y="1555"/>
                    </a:cubicBezTo>
                    <a:cubicBezTo>
                      <a:pt x="1165" y="1669"/>
                      <a:pt x="1198" y="1786"/>
                      <a:pt x="1235" y="1899"/>
                    </a:cubicBezTo>
                    <a:cubicBezTo>
                      <a:pt x="1252" y="1956"/>
                      <a:pt x="1269" y="2010"/>
                      <a:pt x="1285" y="2063"/>
                    </a:cubicBezTo>
                    <a:cubicBezTo>
                      <a:pt x="1302" y="2123"/>
                      <a:pt x="1315" y="2180"/>
                      <a:pt x="1332" y="2240"/>
                    </a:cubicBezTo>
                    <a:cubicBezTo>
                      <a:pt x="1365" y="2351"/>
                      <a:pt x="1399" y="2461"/>
                      <a:pt x="1433" y="2575"/>
                    </a:cubicBezTo>
                    <a:cubicBezTo>
                      <a:pt x="1470" y="2692"/>
                      <a:pt x="1506" y="2805"/>
                      <a:pt x="1543" y="2922"/>
                    </a:cubicBezTo>
                    <a:cubicBezTo>
                      <a:pt x="1576" y="3036"/>
                      <a:pt x="1610" y="3150"/>
                      <a:pt x="1646" y="3264"/>
                    </a:cubicBezTo>
                    <a:cubicBezTo>
                      <a:pt x="1666" y="3324"/>
                      <a:pt x="1686" y="3384"/>
                      <a:pt x="1703" y="3447"/>
                    </a:cubicBezTo>
                    <a:cubicBezTo>
                      <a:pt x="1720" y="3498"/>
                      <a:pt x="1734" y="3548"/>
                      <a:pt x="1751" y="3601"/>
                    </a:cubicBezTo>
                    <a:cubicBezTo>
                      <a:pt x="1783" y="3722"/>
                      <a:pt x="1820" y="3842"/>
                      <a:pt x="1857" y="3963"/>
                    </a:cubicBezTo>
                    <a:cubicBezTo>
                      <a:pt x="1887" y="4073"/>
                      <a:pt x="1927" y="4177"/>
                      <a:pt x="1961" y="4287"/>
                    </a:cubicBezTo>
                    <a:cubicBezTo>
                      <a:pt x="1998" y="4407"/>
                      <a:pt x="2038" y="4528"/>
                      <a:pt x="2075" y="4651"/>
                    </a:cubicBezTo>
                    <a:cubicBezTo>
                      <a:pt x="2104" y="4762"/>
                      <a:pt x="2141" y="4872"/>
                      <a:pt x="2178" y="4983"/>
                    </a:cubicBezTo>
                    <a:cubicBezTo>
                      <a:pt x="2215" y="5097"/>
                      <a:pt x="2248" y="5210"/>
                      <a:pt x="2285" y="5321"/>
                    </a:cubicBezTo>
                    <a:cubicBezTo>
                      <a:pt x="2325" y="5438"/>
                      <a:pt x="2362" y="5554"/>
                      <a:pt x="2402" y="5672"/>
                    </a:cubicBezTo>
                    <a:cubicBezTo>
                      <a:pt x="2442" y="5782"/>
                      <a:pt x="2473" y="5895"/>
                      <a:pt x="2506" y="6006"/>
                    </a:cubicBezTo>
                    <a:cubicBezTo>
                      <a:pt x="2536" y="6110"/>
                      <a:pt x="2573" y="6217"/>
                      <a:pt x="2609" y="6321"/>
                    </a:cubicBezTo>
                    <a:cubicBezTo>
                      <a:pt x="2623" y="6364"/>
                      <a:pt x="2640" y="6404"/>
                      <a:pt x="2657" y="6448"/>
                    </a:cubicBezTo>
                    <a:cubicBezTo>
                      <a:pt x="2674" y="6491"/>
                      <a:pt x="2686" y="6534"/>
                      <a:pt x="2703" y="6582"/>
                    </a:cubicBezTo>
                    <a:cubicBezTo>
                      <a:pt x="2734" y="6668"/>
                      <a:pt x="2767" y="6752"/>
                      <a:pt x="2800" y="6835"/>
                    </a:cubicBezTo>
                    <a:cubicBezTo>
                      <a:pt x="2837" y="6929"/>
                      <a:pt x="2874" y="7023"/>
                      <a:pt x="2907" y="7120"/>
                    </a:cubicBezTo>
                    <a:cubicBezTo>
                      <a:pt x="2924" y="7164"/>
                      <a:pt x="2934" y="7210"/>
                      <a:pt x="2947" y="7260"/>
                    </a:cubicBezTo>
                    <a:cubicBezTo>
                      <a:pt x="2950" y="7270"/>
                      <a:pt x="2954" y="7284"/>
                      <a:pt x="2954" y="7294"/>
                    </a:cubicBezTo>
                    <a:cubicBezTo>
                      <a:pt x="2901" y="7311"/>
                      <a:pt x="2847" y="7337"/>
                      <a:pt x="2797" y="7360"/>
                    </a:cubicBezTo>
                    <a:cubicBezTo>
                      <a:pt x="2763" y="7371"/>
                      <a:pt x="2730" y="7380"/>
                      <a:pt x="2697" y="7394"/>
                    </a:cubicBezTo>
                    <a:cubicBezTo>
                      <a:pt x="2660" y="7408"/>
                      <a:pt x="2626" y="7428"/>
                      <a:pt x="2589" y="7445"/>
                    </a:cubicBezTo>
                    <a:cubicBezTo>
                      <a:pt x="2546" y="7461"/>
                      <a:pt x="2496" y="7468"/>
                      <a:pt x="2449" y="7474"/>
                    </a:cubicBezTo>
                    <a:cubicBezTo>
                      <a:pt x="2442" y="7474"/>
                      <a:pt x="2433" y="7478"/>
                      <a:pt x="2426" y="7478"/>
                    </a:cubicBezTo>
                    <a:cubicBezTo>
                      <a:pt x="2419" y="7465"/>
                      <a:pt x="2413" y="7451"/>
                      <a:pt x="2405" y="7441"/>
                    </a:cubicBezTo>
                    <a:cubicBezTo>
                      <a:pt x="2393" y="7417"/>
                      <a:pt x="2382" y="7397"/>
                      <a:pt x="2373" y="7374"/>
                    </a:cubicBezTo>
                    <a:cubicBezTo>
                      <a:pt x="2352" y="7334"/>
                      <a:pt x="2336" y="7294"/>
                      <a:pt x="2319" y="7250"/>
                    </a:cubicBezTo>
                    <a:cubicBezTo>
                      <a:pt x="2279" y="7153"/>
                      <a:pt x="2245" y="7053"/>
                      <a:pt x="2212" y="6956"/>
                    </a:cubicBezTo>
                    <a:cubicBezTo>
                      <a:pt x="2172" y="6846"/>
                      <a:pt x="2141" y="6732"/>
                      <a:pt x="2108" y="6618"/>
                    </a:cubicBezTo>
                    <a:cubicBezTo>
                      <a:pt x="2075" y="6508"/>
                      <a:pt x="2035" y="6397"/>
                      <a:pt x="1995" y="6284"/>
                    </a:cubicBezTo>
                    <a:cubicBezTo>
                      <a:pt x="1954" y="6176"/>
                      <a:pt x="1917" y="6066"/>
                      <a:pt x="1881" y="5956"/>
                    </a:cubicBezTo>
                    <a:cubicBezTo>
                      <a:pt x="1860" y="5903"/>
                      <a:pt x="1844" y="5849"/>
                      <a:pt x="1824" y="5792"/>
                    </a:cubicBezTo>
                    <a:cubicBezTo>
                      <a:pt x="1807" y="5739"/>
                      <a:pt x="1791" y="5685"/>
                      <a:pt x="1774" y="5631"/>
                    </a:cubicBezTo>
                    <a:cubicBezTo>
                      <a:pt x="1737" y="5514"/>
                      <a:pt x="1700" y="5401"/>
                      <a:pt x="1657" y="5287"/>
                    </a:cubicBezTo>
                    <a:cubicBezTo>
                      <a:pt x="1620" y="5180"/>
                      <a:pt x="1583" y="5077"/>
                      <a:pt x="1550" y="4969"/>
                    </a:cubicBezTo>
                    <a:cubicBezTo>
                      <a:pt x="1513" y="4856"/>
                      <a:pt x="1473" y="4745"/>
                      <a:pt x="1442" y="4631"/>
                    </a:cubicBezTo>
                    <a:cubicBezTo>
                      <a:pt x="1405" y="4518"/>
                      <a:pt x="1372" y="4404"/>
                      <a:pt x="1336" y="4290"/>
                    </a:cubicBezTo>
                    <a:cubicBezTo>
                      <a:pt x="1319" y="4237"/>
                      <a:pt x="1302" y="4183"/>
                      <a:pt x="1282" y="4130"/>
                    </a:cubicBezTo>
                    <a:cubicBezTo>
                      <a:pt x="1265" y="4077"/>
                      <a:pt x="1249" y="4020"/>
                      <a:pt x="1232" y="3966"/>
                    </a:cubicBezTo>
                    <a:cubicBezTo>
                      <a:pt x="1195" y="3849"/>
                      <a:pt x="1155" y="3732"/>
                      <a:pt x="1115" y="3618"/>
                    </a:cubicBezTo>
                    <a:cubicBezTo>
                      <a:pt x="1095" y="3565"/>
                      <a:pt x="1078" y="3508"/>
                      <a:pt x="1061" y="3455"/>
                    </a:cubicBezTo>
                    <a:cubicBezTo>
                      <a:pt x="1044" y="3398"/>
                      <a:pt x="1024" y="3344"/>
                      <a:pt x="1004" y="3291"/>
                    </a:cubicBezTo>
                    <a:cubicBezTo>
                      <a:pt x="988" y="3234"/>
                      <a:pt x="968" y="3177"/>
                      <a:pt x="951" y="3120"/>
                    </a:cubicBezTo>
                    <a:cubicBezTo>
                      <a:pt x="934" y="3070"/>
                      <a:pt x="914" y="3016"/>
                      <a:pt x="897" y="2966"/>
                    </a:cubicBezTo>
                    <a:cubicBezTo>
                      <a:pt x="860" y="2849"/>
                      <a:pt x="827" y="2732"/>
                      <a:pt x="791" y="2615"/>
                    </a:cubicBezTo>
                    <a:cubicBezTo>
                      <a:pt x="754" y="2501"/>
                      <a:pt x="723" y="2391"/>
                      <a:pt x="690" y="2277"/>
                    </a:cubicBezTo>
                    <a:cubicBezTo>
                      <a:pt x="656" y="2160"/>
                      <a:pt x="623" y="2047"/>
                      <a:pt x="590" y="1933"/>
                    </a:cubicBezTo>
                    <a:cubicBezTo>
                      <a:pt x="573" y="1876"/>
                      <a:pt x="556" y="1822"/>
                      <a:pt x="539" y="1766"/>
                    </a:cubicBezTo>
                    <a:cubicBezTo>
                      <a:pt x="522" y="1709"/>
                      <a:pt x="510" y="1649"/>
                      <a:pt x="493" y="1588"/>
                    </a:cubicBezTo>
                    <a:cubicBezTo>
                      <a:pt x="466" y="1468"/>
                      <a:pt x="439" y="1351"/>
                      <a:pt x="412" y="1234"/>
                    </a:cubicBezTo>
                    <a:cubicBezTo>
                      <a:pt x="389" y="1124"/>
                      <a:pt x="372" y="1013"/>
                      <a:pt x="349" y="903"/>
                    </a:cubicBezTo>
                    <a:cubicBezTo>
                      <a:pt x="335" y="839"/>
                      <a:pt x="326" y="778"/>
                      <a:pt x="312" y="718"/>
                    </a:cubicBezTo>
                    <a:cubicBezTo>
                      <a:pt x="302" y="662"/>
                      <a:pt x="295" y="602"/>
                      <a:pt x="289" y="545"/>
                    </a:cubicBezTo>
                    <a:cubicBezTo>
                      <a:pt x="286" y="531"/>
                      <a:pt x="286" y="522"/>
                      <a:pt x="282" y="508"/>
                    </a:cubicBezTo>
                    <a:cubicBezTo>
                      <a:pt x="278" y="465"/>
                      <a:pt x="272" y="421"/>
                      <a:pt x="275" y="381"/>
                    </a:cubicBezTo>
                    <a:cubicBezTo>
                      <a:pt x="278" y="364"/>
                      <a:pt x="282" y="347"/>
                      <a:pt x="289" y="331"/>
                    </a:cubicBezTo>
                    <a:lnTo>
                      <a:pt x="298" y="307"/>
                    </a:lnTo>
                    <a:lnTo>
                      <a:pt x="312" y="297"/>
                    </a:lnTo>
                    <a:cubicBezTo>
                      <a:pt x="319" y="294"/>
                      <a:pt x="326" y="287"/>
                      <a:pt x="335" y="284"/>
                    </a:cubicBezTo>
                    <a:cubicBezTo>
                      <a:pt x="362" y="274"/>
                      <a:pt x="392" y="267"/>
                      <a:pt x="419" y="261"/>
                    </a:cubicBezTo>
                    <a:close/>
                    <a:moveTo>
                      <a:pt x="2978" y="7494"/>
                    </a:moveTo>
                    <a:lnTo>
                      <a:pt x="2978" y="7525"/>
                    </a:lnTo>
                    <a:cubicBezTo>
                      <a:pt x="2975" y="7575"/>
                      <a:pt x="2975" y="7625"/>
                      <a:pt x="2971" y="7675"/>
                    </a:cubicBezTo>
                    <a:cubicBezTo>
                      <a:pt x="2971" y="7769"/>
                      <a:pt x="2967" y="7866"/>
                      <a:pt x="2954" y="7959"/>
                    </a:cubicBezTo>
                    <a:cubicBezTo>
                      <a:pt x="2954" y="7976"/>
                      <a:pt x="2950" y="7996"/>
                      <a:pt x="2947" y="8013"/>
                    </a:cubicBezTo>
                    <a:cubicBezTo>
                      <a:pt x="2941" y="8056"/>
                      <a:pt x="2938" y="8103"/>
                      <a:pt x="2927" y="8147"/>
                    </a:cubicBezTo>
                    <a:cubicBezTo>
                      <a:pt x="2887" y="8116"/>
                      <a:pt x="2850" y="8083"/>
                      <a:pt x="2814" y="8050"/>
                    </a:cubicBezTo>
                    <a:cubicBezTo>
                      <a:pt x="2780" y="8019"/>
                      <a:pt x="2750" y="7990"/>
                      <a:pt x="2723" y="7953"/>
                    </a:cubicBezTo>
                    <a:cubicBezTo>
                      <a:pt x="2683" y="7899"/>
                      <a:pt x="2643" y="7842"/>
                      <a:pt x="2603" y="7789"/>
                    </a:cubicBezTo>
                    <a:cubicBezTo>
                      <a:pt x="2583" y="7755"/>
                      <a:pt x="2560" y="7726"/>
                      <a:pt x="2536" y="7692"/>
                    </a:cubicBezTo>
                    <a:lnTo>
                      <a:pt x="2543" y="7692"/>
                    </a:lnTo>
                    <a:cubicBezTo>
                      <a:pt x="2563" y="7681"/>
                      <a:pt x="2586" y="7675"/>
                      <a:pt x="2609" y="7669"/>
                    </a:cubicBezTo>
                    <a:cubicBezTo>
                      <a:pt x="2643" y="7658"/>
                      <a:pt x="2670" y="7641"/>
                      <a:pt x="2700" y="7628"/>
                    </a:cubicBezTo>
                    <a:cubicBezTo>
                      <a:pt x="2720" y="7618"/>
                      <a:pt x="2740" y="7605"/>
                      <a:pt x="2760" y="7595"/>
                    </a:cubicBezTo>
                    <a:cubicBezTo>
                      <a:pt x="2780" y="7581"/>
                      <a:pt x="2800" y="7571"/>
                      <a:pt x="2820" y="7561"/>
                    </a:cubicBezTo>
                    <a:cubicBezTo>
                      <a:pt x="2844" y="7551"/>
                      <a:pt x="2864" y="7545"/>
                      <a:pt x="2887" y="7535"/>
                    </a:cubicBezTo>
                    <a:cubicBezTo>
                      <a:pt x="2904" y="7525"/>
                      <a:pt x="2924" y="7514"/>
                      <a:pt x="2941" y="7508"/>
                    </a:cubicBezTo>
                    <a:cubicBezTo>
                      <a:pt x="2954" y="7501"/>
                      <a:pt x="2967" y="7498"/>
                      <a:pt x="2978" y="7494"/>
                    </a:cubicBezTo>
                    <a:close/>
                    <a:moveTo>
                      <a:pt x="434" y="1"/>
                    </a:moveTo>
                    <a:cubicBezTo>
                      <a:pt x="385" y="1"/>
                      <a:pt x="334" y="9"/>
                      <a:pt x="286" y="16"/>
                    </a:cubicBezTo>
                    <a:cubicBezTo>
                      <a:pt x="278" y="20"/>
                      <a:pt x="269" y="20"/>
                      <a:pt x="262" y="23"/>
                    </a:cubicBezTo>
                    <a:cubicBezTo>
                      <a:pt x="201" y="40"/>
                      <a:pt x="148" y="73"/>
                      <a:pt x="105" y="116"/>
                    </a:cubicBezTo>
                    <a:cubicBezTo>
                      <a:pt x="91" y="130"/>
                      <a:pt x="81" y="147"/>
                      <a:pt x="71" y="160"/>
                    </a:cubicBezTo>
                    <a:cubicBezTo>
                      <a:pt x="65" y="170"/>
                      <a:pt x="61" y="176"/>
                      <a:pt x="54" y="187"/>
                    </a:cubicBezTo>
                    <a:cubicBezTo>
                      <a:pt x="38" y="217"/>
                      <a:pt x="28" y="250"/>
                      <a:pt x="18" y="287"/>
                    </a:cubicBezTo>
                    <a:cubicBezTo>
                      <a:pt x="8" y="344"/>
                      <a:pt x="1" y="401"/>
                      <a:pt x="8" y="461"/>
                    </a:cubicBezTo>
                    <a:cubicBezTo>
                      <a:pt x="14" y="502"/>
                      <a:pt x="21" y="542"/>
                      <a:pt x="28" y="582"/>
                    </a:cubicBezTo>
                    <a:cubicBezTo>
                      <a:pt x="38" y="642"/>
                      <a:pt x="51" y="698"/>
                      <a:pt x="61" y="758"/>
                    </a:cubicBezTo>
                    <a:cubicBezTo>
                      <a:pt x="85" y="872"/>
                      <a:pt x="115" y="986"/>
                      <a:pt x="145" y="1104"/>
                    </a:cubicBezTo>
                    <a:cubicBezTo>
                      <a:pt x="172" y="1214"/>
                      <a:pt x="198" y="1328"/>
                      <a:pt x="229" y="1437"/>
                    </a:cubicBezTo>
                    <a:cubicBezTo>
                      <a:pt x="241" y="1494"/>
                      <a:pt x="258" y="1551"/>
                      <a:pt x="275" y="1605"/>
                    </a:cubicBezTo>
                    <a:cubicBezTo>
                      <a:pt x="289" y="1661"/>
                      <a:pt x="306" y="1722"/>
                      <a:pt x="322" y="1779"/>
                    </a:cubicBezTo>
                    <a:cubicBezTo>
                      <a:pt x="362" y="1896"/>
                      <a:pt x="402" y="2013"/>
                      <a:pt x="436" y="2133"/>
                    </a:cubicBezTo>
                    <a:cubicBezTo>
                      <a:pt x="473" y="2247"/>
                      <a:pt x="506" y="2364"/>
                      <a:pt x="539" y="2481"/>
                    </a:cubicBezTo>
                    <a:cubicBezTo>
                      <a:pt x="570" y="2588"/>
                      <a:pt x="607" y="2695"/>
                      <a:pt x="640" y="2802"/>
                    </a:cubicBezTo>
                    <a:cubicBezTo>
                      <a:pt x="660" y="2862"/>
                      <a:pt x="677" y="2919"/>
                      <a:pt x="697" y="2979"/>
                    </a:cubicBezTo>
                    <a:cubicBezTo>
                      <a:pt x="713" y="3033"/>
                      <a:pt x="734" y="3090"/>
                      <a:pt x="750" y="3146"/>
                    </a:cubicBezTo>
                    <a:cubicBezTo>
                      <a:pt x="770" y="3197"/>
                      <a:pt x="783" y="3251"/>
                      <a:pt x="803" y="3304"/>
                    </a:cubicBezTo>
                    <a:cubicBezTo>
                      <a:pt x="820" y="3357"/>
                      <a:pt x="840" y="3411"/>
                      <a:pt x="857" y="3464"/>
                    </a:cubicBezTo>
                    <a:cubicBezTo>
                      <a:pt x="877" y="3524"/>
                      <a:pt x="897" y="3585"/>
                      <a:pt x="914" y="3645"/>
                    </a:cubicBezTo>
                    <a:cubicBezTo>
                      <a:pt x="934" y="3702"/>
                      <a:pt x="954" y="3759"/>
                      <a:pt x="974" y="3816"/>
                    </a:cubicBezTo>
                    <a:cubicBezTo>
                      <a:pt x="1011" y="3923"/>
                      <a:pt x="1041" y="4036"/>
                      <a:pt x="1075" y="4146"/>
                    </a:cubicBezTo>
                    <a:cubicBezTo>
                      <a:pt x="1092" y="4207"/>
                      <a:pt x="1115" y="4264"/>
                      <a:pt x="1132" y="4324"/>
                    </a:cubicBezTo>
                    <a:cubicBezTo>
                      <a:pt x="1152" y="4374"/>
                      <a:pt x="1169" y="4427"/>
                      <a:pt x="1181" y="4484"/>
                    </a:cubicBezTo>
                    <a:cubicBezTo>
                      <a:pt x="1215" y="4595"/>
                      <a:pt x="1245" y="4712"/>
                      <a:pt x="1282" y="4822"/>
                    </a:cubicBezTo>
                    <a:cubicBezTo>
                      <a:pt x="1315" y="4932"/>
                      <a:pt x="1352" y="5046"/>
                      <a:pt x="1389" y="5157"/>
                    </a:cubicBezTo>
                    <a:cubicBezTo>
                      <a:pt x="1425" y="5264"/>
                      <a:pt x="1462" y="5371"/>
                      <a:pt x="1499" y="5478"/>
                    </a:cubicBezTo>
                    <a:cubicBezTo>
                      <a:pt x="1536" y="5585"/>
                      <a:pt x="1570" y="5695"/>
                      <a:pt x="1603" y="5806"/>
                    </a:cubicBezTo>
                    <a:cubicBezTo>
                      <a:pt x="1640" y="5920"/>
                      <a:pt x="1677" y="6030"/>
                      <a:pt x="1717" y="6143"/>
                    </a:cubicBezTo>
                    <a:cubicBezTo>
                      <a:pt x="1791" y="6364"/>
                      <a:pt x="1874" y="6582"/>
                      <a:pt x="1941" y="6802"/>
                    </a:cubicBezTo>
                    <a:cubicBezTo>
                      <a:pt x="1958" y="6863"/>
                      <a:pt x="1974" y="6923"/>
                      <a:pt x="1995" y="6979"/>
                    </a:cubicBezTo>
                    <a:cubicBezTo>
                      <a:pt x="2011" y="7030"/>
                      <a:pt x="2027" y="7079"/>
                      <a:pt x="2044" y="7130"/>
                    </a:cubicBezTo>
                    <a:cubicBezTo>
                      <a:pt x="2061" y="7184"/>
                      <a:pt x="2081" y="7237"/>
                      <a:pt x="2101" y="7290"/>
                    </a:cubicBezTo>
                    <a:cubicBezTo>
                      <a:pt x="2118" y="7340"/>
                      <a:pt x="2141" y="7391"/>
                      <a:pt x="2161" y="7441"/>
                    </a:cubicBezTo>
                    <a:cubicBezTo>
                      <a:pt x="2178" y="7485"/>
                      <a:pt x="2195" y="7525"/>
                      <a:pt x="2215" y="7568"/>
                    </a:cubicBezTo>
                    <a:lnTo>
                      <a:pt x="2222" y="7588"/>
                    </a:lnTo>
                    <a:cubicBezTo>
                      <a:pt x="2225" y="7605"/>
                      <a:pt x="2235" y="7621"/>
                      <a:pt x="2242" y="7638"/>
                    </a:cubicBezTo>
                    <a:cubicBezTo>
                      <a:pt x="2255" y="7669"/>
                      <a:pt x="2279" y="7692"/>
                      <a:pt x="2305" y="7705"/>
                    </a:cubicBezTo>
                    <a:cubicBezTo>
                      <a:pt x="2316" y="7722"/>
                      <a:pt x="2325" y="7742"/>
                      <a:pt x="2336" y="7758"/>
                    </a:cubicBezTo>
                    <a:cubicBezTo>
                      <a:pt x="2348" y="7786"/>
                      <a:pt x="2362" y="7809"/>
                      <a:pt x="2376" y="7836"/>
                    </a:cubicBezTo>
                    <a:cubicBezTo>
                      <a:pt x="2402" y="7882"/>
                      <a:pt x="2433" y="7926"/>
                      <a:pt x="2462" y="7970"/>
                    </a:cubicBezTo>
                    <a:cubicBezTo>
                      <a:pt x="2496" y="8019"/>
                      <a:pt x="2533" y="8070"/>
                      <a:pt x="2573" y="8116"/>
                    </a:cubicBezTo>
                    <a:cubicBezTo>
                      <a:pt x="2606" y="8157"/>
                      <a:pt x="2643" y="8193"/>
                      <a:pt x="2680" y="8227"/>
                    </a:cubicBezTo>
                    <a:cubicBezTo>
                      <a:pt x="2730" y="8271"/>
                      <a:pt x="2777" y="8317"/>
                      <a:pt x="2834" y="8351"/>
                    </a:cubicBezTo>
                    <a:cubicBezTo>
                      <a:pt x="2871" y="8375"/>
                      <a:pt x="2914" y="8395"/>
                      <a:pt x="2957" y="8395"/>
                    </a:cubicBezTo>
                    <a:cubicBezTo>
                      <a:pt x="2961" y="8395"/>
                      <a:pt x="2964" y="8394"/>
                      <a:pt x="2967" y="8394"/>
                    </a:cubicBezTo>
                    <a:cubicBezTo>
                      <a:pt x="3007" y="8391"/>
                      <a:pt x="3044" y="8374"/>
                      <a:pt x="3068" y="8344"/>
                    </a:cubicBezTo>
                    <a:cubicBezTo>
                      <a:pt x="3091" y="8317"/>
                      <a:pt x="3105" y="8287"/>
                      <a:pt x="3111" y="8250"/>
                    </a:cubicBezTo>
                    <a:cubicBezTo>
                      <a:pt x="3125" y="8200"/>
                      <a:pt x="3128" y="8147"/>
                      <a:pt x="3135" y="8093"/>
                    </a:cubicBezTo>
                    <a:cubicBezTo>
                      <a:pt x="3142" y="8039"/>
                      <a:pt x="3148" y="7982"/>
                      <a:pt x="3148" y="7929"/>
                    </a:cubicBezTo>
                    <a:cubicBezTo>
                      <a:pt x="3155" y="7849"/>
                      <a:pt x="3155" y="7766"/>
                      <a:pt x="3155" y="7685"/>
                    </a:cubicBezTo>
                    <a:cubicBezTo>
                      <a:pt x="3155" y="7605"/>
                      <a:pt x="3158" y="7525"/>
                      <a:pt x="3162" y="7445"/>
                    </a:cubicBezTo>
                    <a:cubicBezTo>
                      <a:pt x="3162" y="7408"/>
                      <a:pt x="3162" y="7364"/>
                      <a:pt x="3142" y="7331"/>
                    </a:cubicBezTo>
                    <a:cubicBezTo>
                      <a:pt x="3115" y="7227"/>
                      <a:pt x="3091" y="7124"/>
                      <a:pt x="3061" y="7019"/>
                    </a:cubicBezTo>
                    <a:cubicBezTo>
                      <a:pt x="3041" y="6963"/>
                      <a:pt x="3024" y="6906"/>
                      <a:pt x="3007" y="6852"/>
                    </a:cubicBezTo>
                    <a:cubicBezTo>
                      <a:pt x="2987" y="6792"/>
                      <a:pt x="2967" y="6735"/>
                      <a:pt x="2950" y="6675"/>
                    </a:cubicBezTo>
                    <a:cubicBezTo>
                      <a:pt x="2921" y="6575"/>
                      <a:pt x="2901" y="6471"/>
                      <a:pt x="2867" y="6371"/>
                    </a:cubicBezTo>
                    <a:cubicBezTo>
                      <a:pt x="2834" y="6264"/>
                      <a:pt x="2804" y="6156"/>
                      <a:pt x="2777" y="6050"/>
                    </a:cubicBezTo>
                    <a:cubicBezTo>
                      <a:pt x="2747" y="5940"/>
                      <a:pt x="2720" y="5829"/>
                      <a:pt x="2690" y="5719"/>
                    </a:cubicBezTo>
                    <a:cubicBezTo>
                      <a:pt x="2677" y="5665"/>
                      <a:pt x="2660" y="5611"/>
                      <a:pt x="2643" y="5558"/>
                    </a:cubicBezTo>
                    <a:cubicBezTo>
                      <a:pt x="2623" y="5494"/>
                      <a:pt x="2603" y="5434"/>
                      <a:pt x="2583" y="5371"/>
                    </a:cubicBezTo>
                    <a:cubicBezTo>
                      <a:pt x="2546" y="5253"/>
                      <a:pt x="2509" y="5140"/>
                      <a:pt x="2469" y="5026"/>
                    </a:cubicBezTo>
                    <a:cubicBezTo>
                      <a:pt x="2436" y="4916"/>
                      <a:pt x="2399" y="4809"/>
                      <a:pt x="2365" y="4702"/>
                    </a:cubicBezTo>
                    <a:cubicBezTo>
                      <a:pt x="2325" y="4578"/>
                      <a:pt x="2285" y="4455"/>
                      <a:pt x="2245" y="4330"/>
                    </a:cubicBezTo>
                    <a:cubicBezTo>
                      <a:pt x="2212" y="4227"/>
                      <a:pt x="2172" y="4123"/>
                      <a:pt x="2138" y="4016"/>
                    </a:cubicBezTo>
                    <a:cubicBezTo>
                      <a:pt x="2095" y="3896"/>
                      <a:pt x="2058" y="3772"/>
                      <a:pt x="2018" y="3648"/>
                    </a:cubicBezTo>
                    <a:cubicBezTo>
                      <a:pt x="1984" y="3535"/>
                      <a:pt x="1954" y="3421"/>
                      <a:pt x="1917" y="3307"/>
                    </a:cubicBezTo>
                    <a:cubicBezTo>
                      <a:pt x="1884" y="3197"/>
                      <a:pt x="1847" y="3086"/>
                      <a:pt x="1814" y="2976"/>
                    </a:cubicBezTo>
                    <a:cubicBezTo>
                      <a:pt x="1780" y="2859"/>
                      <a:pt x="1746" y="2742"/>
                      <a:pt x="1710" y="2625"/>
                    </a:cubicBezTo>
                    <a:cubicBezTo>
                      <a:pt x="1677" y="2511"/>
                      <a:pt x="1640" y="2401"/>
                      <a:pt x="1606" y="2287"/>
                    </a:cubicBezTo>
                    <a:cubicBezTo>
                      <a:pt x="1573" y="2170"/>
                      <a:pt x="1539" y="2050"/>
                      <a:pt x="1502" y="1933"/>
                    </a:cubicBezTo>
                    <a:cubicBezTo>
                      <a:pt x="1466" y="1822"/>
                      <a:pt x="1429" y="1715"/>
                      <a:pt x="1396" y="1605"/>
                    </a:cubicBezTo>
                    <a:cubicBezTo>
                      <a:pt x="1379" y="1551"/>
                      <a:pt x="1356" y="1498"/>
                      <a:pt x="1339" y="1445"/>
                    </a:cubicBezTo>
                    <a:cubicBezTo>
                      <a:pt x="1319" y="1388"/>
                      <a:pt x="1299" y="1328"/>
                      <a:pt x="1282" y="1271"/>
                    </a:cubicBezTo>
                    <a:cubicBezTo>
                      <a:pt x="1245" y="1160"/>
                      <a:pt x="1209" y="1047"/>
                      <a:pt x="1169" y="939"/>
                    </a:cubicBezTo>
                    <a:cubicBezTo>
                      <a:pt x="1132" y="835"/>
                      <a:pt x="1088" y="732"/>
                      <a:pt x="1044" y="632"/>
                    </a:cubicBezTo>
                    <a:cubicBezTo>
                      <a:pt x="1028" y="585"/>
                      <a:pt x="1008" y="542"/>
                      <a:pt x="991" y="498"/>
                    </a:cubicBezTo>
                    <a:lnTo>
                      <a:pt x="991" y="498"/>
                    </a:lnTo>
                    <a:cubicBezTo>
                      <a:pt x="994" y="508"/>
                      <a:pt x="998" y="514"/>
                      <a:pt x="1001" y="525"/>
                    </a:cubicBezTo>
                    <a:cubicBezTo>
                      <a:pt x="978" y="468"/>
                      <a:pt x="954" y="411"/>
                      <a:pt x="928" y="354"/>
                    </a:cubicBezTo>
                    <a:cubicBezTo>
                      <a:pt x="904" y="307"/>
                      <a:pt x="877" y="264"/>
                      <a:pt x="848" y="224"/>
                    </a:cubicBezTo>
                    <a:cubicBezTo>
                      <a:pt x="803" y="167"/>
                      <a:pt x="754" y="113"/>
                      <a:pt x="693" y="76"/>
                    </a:cubicBezTo>
                    <a:cubicBezTo>
                      <a:pt x="627" y="33"/>
                      <a:pt x="556" y="10"/>
                      <a:pt x="479" y="3"/>
                    </a:cubicBezTo>
                    <a:cubicBezTo>
                      <a:pt x="464" y="1"/>
                      <a:pt x="449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7"/>
              <p:cNvSpPr/>
              <p:nvPr/>
            </p:nvSpPr>
            <p:spPr>
              <a:xfrm>
                <a:off x="325325" y="3088199"/>
                <a:ext cx="72369" cy="23212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36" extrusionOk="0">
                    <a:moveTo>
                      <a:pt x="721" y="0"/>
                    </a:moveTo>
                    <a:cubicBezTo>
                      <a:pt x="712" y="0"/>
                      <a:pt x="704" y="1"/>
                      <a:pt x="696" y="3"/>
                    </a:cubicBezTo>
                    <a:cubicBezTo>
                      <a:pt x="639" y="20"/>
                      <a:pt x="578" y="34"/>
                      <a:pt x="522" y="47"/>
                    </a:cubicBezTo>
                    <a:cubicBezTo>
                      <a:pt x="465" y="60"/>
                      <a:pt x="411" y="71"/>
                      <a:pt x="358" y="83"/>
                    </a:cubicBezTo>
                    <a:cubicBezTo>
                      <a:pt x="308" y="97"/>
                      <a:pt x="257" y="107"/>
                      <a:pt x="208" y="120"/>
                    </a:cubicBezTo>
                    <a:lnTo>
                      <a:pt x="204" y="124"/>
                    </a:lnTo>
                    <a:cubicBezTo>
                      <a:pt x="181" y="128"/>
                      <a:pt x="157" y="137"/>
                      <a:pt x="134" y="144"/>
                    </a:cubicBezTo>
                    <a:cubicBezTo>
                      <a:pt x="104" y="154"/>
                      <a:pt x="74" y="164"/>
                      <a:pt x="47" y="184"/>
                    </a:cubicBezTo>
                    <a:cubicBezTo>
                      <a:pt x="17" y="204"/>
                      <a:pt x="1" y="238"/>
                      <a:pt x="10" y="274"/>
                    </a:cubicBezTo>
                    <a:cubicBezTo>
                      <a:pt x="13" y="288"/>
                      <a:pt x="21" y="301"/>
                      <a:pt x="30" y="311"/>
                    </a:cubicBezTo>
                    <a:cubicBezTo>
                      <a:pt x="47" y="328"/>
                      <a:pt x="67" y="331"/>
                      <a:pt x="87" y="335"/>
                    </a:cubicBezTo>
                    <a:cubicBezTo>
                      <a:pt x="93" y="335"/>
                      <a:pt x="98" y="335"/>
                      <a:pt x="103" y="335"/>
                    </a:cubicBezTo>
                    <a:cubicBezTo>
                      <a:pt x="128" y="335"/>
                      <a:pt x="154" y="330"/>
                      <a:pt x="181" y="324"/>
                    </a:cubicBezTo>
                    <a:cubicBezTo>
                      <a:pt x="201" y="321"/>
                      <a:pt x="224" y="315"/>
                      <a:pt x="248" y="311"/>
                    </a:cubicBezTo>
                    <a:cubicBezTo>
                      <a:pt x="302" y="298"/>
                      <a:pt x="354" y="288"/>
                      <a:pt x="408" y="274"/>
                    </a:cubicBezTo>
                    <a:cubicBezTo>
                      <a:pt x="465" y="261"/>
                      <a:pt x="518" y="251"/>
                      <a:pt x="572" y="241"/>
                    </a:cubicBezTo>
                    <a:cubicBezTo>
                      <a:pt x="632" y="228"/>
                      <a:pt x="689" y="211"/>
                      <a:pt x="749" y="194"/>
                    </a:cubicBezTo>
                    <a:cubicBezTo>
                      <a:pt x="803" y="181"/>
                      <a:pt x="833" y="124"/>
                      <a:pt x="819" y="74"/>
                    </a:cubicBezTo>
                    <a:cubicBezTo>
                      <a:pt x="808" y="28"/>
                      <a:pt x="766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7"/>
              <p:cNvSpPr/>
              <p:nvPr/>
            </p:nvSpPr>
            <p:spPr>
              <a:xfrm>
                <a:off x="334360" y="3118388"/>
                <a:ext cx="81665" cy="2625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380" extrusionOk="0">
                    <a:moveTo>
                      <a:pt x="812" y="0"/>
                    </a:moveTo>
                    <a:cubicBezTo>
                      <a:pt x="803" y="0"/>
                      <a:pt x="793" y="2"/>
                      <a:pt x="783" y="4"/>
                    </a:cubicBezTo>
                    <a:cubicBezTo>
                      <a:pt x="715" y="24"/>
                      <a:pt x="649" y="41"/>
                      <a:pt x="579" y="61"/>
                    </a:cubicBezTo>
                    <a:cubicBezTo>
                      <a:pt x="525" y="75"/>
                      <a:pt x="468" y="85"/>
                      <a:pt x="414" y="98"/>
                    </a:cubicBezTo>
                    <a:cubicBezTo>
                      <a:pt x="354" y="108"/>
                      <a:pt x="294" y="122"/>
                      <a:pt x="234" y="132"/>
                    </a:cubicBezTo>
                    <a:cubicBezTo>
                      <a:pt x="207" y="135"/>
                      <a:pt x="181" y="142"/>
                      <a:pt x="157" y="148"/>
                    </a:cubicBezTo>
                    <a:lnTo>
                      <a:pt x="137" y="152"/>
                    </a:lnTo>
                    <a:cubicBezTo>
                      <a:pt x="110" y="159"/>
                      <a:pt x="84" y="168"/>
                      <a:pt x="57" y="182"/>
                    </a:cubicBezTo>
                    <a:cubicBezTo>
                      <a:pt x="40" y="192"/>
                      <a:pt x="27" y="202"/>
                      <a:pt x="17" y="219"/>
                    </a:cubicBezTo>
                    <a:cubicBezTo>
                      <a:pt x="3" y="245"/>
                      <a:pt x="0" y="272"/>
                      <a:pt x="6" y="299"/>
                    </a:cubicBezTo>
                    <a:cubicBezTo>
                      <a:pt x="13" y="319"/>
                      <a:pt x="23" y="336"/>
                      <a:pt x="37" y="349"/>
                    </a:cubicBezTo>
                    <a:cubicBezTo>
                      <a:pt x="52" y="364"/>
                      <a:pt x="79" y="380"/>
                      <a:pt x="103" y="380"/>
                    </a:cubicBezTo>
                    <a:cubicBezTo>
                      <a:pt x="106" y="380"/>
                      <a:pt x="108" y="380"/>
                      <a:pt x="110" y="379"/>
                    </a:cubicBezTo>
                    <a:cubicBezTo>
                      <a:pt x="137" y="376"/>
                      <a:pt x="164" y="376"/>
                      <a:pt x="190" y="373"/>
                    </a:cubicBezTo>
                    <a:cubicBezTo>
                      <a:pt x="227" y="369"/>
                      <a:pt x="261" y="366"/>
                      <a:pt x="298" y="359"/>
                    </a:cubicBezTo>
                    <a:cubicBezTo>
                      <a:pt x="358" y="349"/>
                      <a:pt x="414" y="333"/>
                      <a:pt x="474" y="319"/>
                    </a:cubicBezTo>
                    <a:cubicBezTo>
                      <a:pt x="528" y="305"/>
                      <a:pt x="585" y="296"/>
                      <a:pt x="639" y="279"/>
                    </a:cubicBezTo>
                    <a:cubicBezTo>
                      <a:pt x="706" y="262"/>
                      <a:pt x="775" y="242"/>
                      <a:pt x="843" y="225"/>
                    </a:cubicBezTo>
                    <a:cubicBezTo>
                      <a:pt x="903" y="208"/>
                      <a:pt x="940" y="145"/>
                      <a:pt x="923" y="85"/>
                    </a:cubicBezTo>
                    <a:cubicBezTo>
                      <a:pt x="909" y="34"/>
                      <a:pt x="862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dapatlah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meraih</a:t>
            </a:r>
            <a:r>
              <a:rPr lang="en-US" dirty="0"/>
              <a:t> </a:t>
            </a:r>
            <a:r>
              <a:rPr lang="en-US" dirty="0" err="1"/>
              <a:t>peluang-peluang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peseorangan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yang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penciptaan</a:t>
            </a:r>
            <a:r>
              <a:rPr lang="en-US" dirty="0"/>
              <a:t> </a:t>
            </a:r>
            <a:r>
              <a:rPr lang="en-US" dirty="0" err="1"/>
              <a:t>pendistribusian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gagasan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Pertama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kegiatan-kegiatan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Kedua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formal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para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yang </a:t>
            </a:r>
            <a:r>
              <a:rPr lang="en-US" dirty="0" err="1"/>
              <a:t>dikhususkan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err="1"/>
              <a:t>Ketiga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memandu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56" name="Google Shape;1056;p29"/>
          <p:cNvSpPr txBox="1">
            <a:spLocks noGrp="1"/>
          </p:cNvSpPr>
          <p:nvPr>
            <p:ph type="title"/>
          </p:nvPr>
        </p:nvSpPr>
        <p:spPr>
          <a:xfrm>
            <a:off x="1400175" y="799405"/>
            <a:ext cx="63426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Pemasaran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rancangan</a:t>
            </a:r>
            <a:r>
              <a:rPr lang="en-US" sz="2400" dirty="0"/>
              <a:t> yang </a:t>
            </a:r>
            <a:r>
              <a:rPr lang="en-US" sz="2400" dirty="0" err="1"/>
              <a:t>menekankan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pokok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br>
              <a:rPr lang="en-US" sz="2400" dirty="0"/>
            </a:br>
            <a:endParaRPr sz="2400" dirty="0"/>
          </a:p>
        </p:txBody>
      </p:sp>
      <p:grpSp>
        <p:nvGrpSpPr>
          <p:cNvPr id="1086" name="Google Shape;1086;p29"/>
          <p:cNvGrpSpPr/>
          <p:nvPr/>
        </p:nvGrpSpPr>
        <p:grpSpPr>
          <a:xfrm>
            <a:off x="664130" y="296958"/>
            <a:ext cx="8086640" cy="4430004"/>
            <a:chOff x="664130" y="296958"/>
            <a:chExt cx="8086640" cy="4430004"/>
          </a:xfrm>
        </p:grpSpPr>
        <p:grpSp>
          <p:nvGrpSpPr>
            <p:cNvPr id="1087" name="Google Shape;1087;p29"/>
            <p:cNvGrpSpPr/>
            <p:nvPr/>
          </p:nvGrpSpPr>
          <p:grpSpPr>
            <a:xfrm>
              <a:off x="6952878" y="555051"/>
              <a:ext cx="1245288" cy="526556"/>
              <a:chOff x="2468550" y="3123306"/>
              <a:chExt cx="4477840" cy="1893406"/>
            </a:xfrm>
          </p:grpSpPr>
          <p:sp>
            <p:nvSpPr>
              <p:cNvPr id="1088" name="Google Shape;1088;p29"/>
              <p:cNvSpPr/>
              <p:nvPr/>
            </p:nvSpPr>
            <p:spPr>
              <a:xfrm>
                <a:off x="4815226" y="3123306"/>
                <a:ext cx="2131164" cy="1870367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4059" extrusionOk="0">
                    <a:moveTo>
                      <a:pt x="4167" y="0"/>
                    </a:moveTo>
                    <a:cubicBezTo>
                      <a:pt x="4157" y="0"/>
                      <a:pt x="4147" y="1"/>
                      <a:pt x="4137" y="2"/>
                    </a:cubicBezTo>
                    <a:cubicBezTo>
                      <a:pt x="4074" y="5"/>
                      <a:pt x="4009" y="35"/>
                      <a:pt x="3953" y="68"/>
                    </a:cubicBezTo>
                    <a:cubicBezTo>
                      <a:pt x="3853" y="132"/>
                      <a:pt x="3762" y="212"/>
                      <a:pt x="3665" y="279"/>
                    </a:cubicBezTo>
                    <a:cubicBezTo>
                      <a:pt x="3452" y="426"/>
                      <a:pt x="3271" y="613"/>
                      <a:pt x="3086" y="794"/>
                    </a:cubicBezTo>
                    <a:cubicBezTo>
                      <a:pt x="3013" y="868"/>
                      <a:pt x="2933" y="941"/>
                      <a:pt x="2856" y="1011"/>
                    </a:cubicBezTo>
                    <a:cubicBezTo>
                      <a:pt x="2772" y="1088"/>
                      <a:pt x="2699" y="1166"/>
                      <a:pt x="2615" y="1239"/>
                    </a:cubicBezTo>
                    <a:cubicBezTo>
                      <a:pt x="2532" y="1316"/>
                      <a:pt x="2444" y="1389"/>
                      <a:pt x="2361" y="1467"/>
                    </a:cubicBezTo>
                    <a:cubicBezTo>
                      <a:pt x="2284" y="1540"/>
                      <a:pt x="2203" y="1613"/>
                      <a:pt x="2123" y="1683"/>
                    </a:cubicBezTo>
                    <a:cubicBezTo>
                      <a:pt x="2056" y="1737"/>
                      <a:pt x="1990" y="1794"/>
                      <a:pt x="1926" y="1851"/>
                    </a:cubicBezTo>
                    <a:lnTo>
                      <a:pt x="1913" y="1861"/>
                    </a:lnTo>
                    <a:cubicBezTo>
                      <a:pt x="1819" y="1938"/>
                      <a:pt x="1726" y="2018"/>
                      <a:pt x="1629" y="2095"/>
                    </a:cubicBezTo>
                    <a:cubicBezTo>
                      <a:pt x="1578" y="2135"/>
                      <a:pt x="1528" y="2172"/>
                      <a:pt x="1478" y="2212"/>
                    </a:cubicBezTo>
                    <a:cubicBezTo>
                      <a:pt x="1421" y="2256"/>
                      <a:pt x="1368" y="2305"/>
                      <a:pt x="1314" y="2353"/>
                    </a:cubicBezTo>
                    <a:cubicBezTo>
                      <a:pt x="1224" y="2423"/>
                      <a:pt x="1127" y="2486"/>
                      <a:pt x="1040" y="2563"/>
                    </a:cubicBezTo>
                    <a:cubicBezTo>
                      <a:pt x="926" y="2657"/>
                      <a:pt x="819" y="2754"/>
                      <a:pt x="722" y="2867"/>
                    </a:cubicBezTo>
                    <a:cubicBezTo>
                      <a:pt x="686" y="2915"/>
                      <a:pt x="645" y="2958"/>
                      <a:pt x="612" y="3004"/>
                    </a:cubicBezTo>
                    <a:cubicBezTo>
                      <a:pt x="595" y="3028"/>
                      <a:pt x="578" y="3052"/>
                      <a:pt x="562" y="3072"/>
                    </a:cubicBezTo>
                    <a:cubicBezTo>
                      <a:pt x="545" y="3095"/>
                      <a:pt x="525" y="3115"/>
                      <a:pt x="502" y="3139"/>
                    </a:cubicBezTo>
                    <a:cubicBezTo>
                      <a:pt x="458" y="3182"/>
                      <a:pt x="417" y="3225"/>
                      <a:pt x="374" y="3269"/>
                    </a:cubicBezTo>
                    <a:cubicBezTo>
                      <a:pt x="334" y="3313"/>
                      <a:pt x="291" y="3353"/>
                      <a:pt x="250" y="3393"/>
                    </a:cubicBezTo>
                    <a:cubicBezTo>
                      <a:pt x="217" y="3429"/>
                      <a:pt x="184" y="3466"/>
                      <a:pt x="150" y="3503"/>
                    </a:cubicBezTo>
                    <a:cubicBezTo>
                      <a:pt x="137" y="3520"/>
                      <a:pt x="120" y="3537"/>
                      <a:pt x="104" y="3553"/>
                    </a:cubicBezTo>
                    <a:cubicBezTo>
                      <a:pt x="96" y="3563"/>
                      <a:pt x="87" y="3574"/>
                      <a:pt x="80" y="3583"/>
                    </a:cubicBezTo>
                    <a:cubicBezTo>
                      <a:pt x="63" y="3603"/>
                      <a:pt x="47" y="3630"/>
                      <a:pt x="33" y="3657"/>
                    </a:cubicBezTo>
                    <a:cubicBezTo>
                      <a:pt x="10" y="3700"/>
                      <a:pt x="6" y="3740"/>
                      <a:pt x="3" y="3790"/>
                    </a:cubicBezTo>
                    <a:cubicBezTo>
                      <a:pt x="0" y="3844"/>
                      <a:pt x="20" y="3891"/>
                      <a:pt x="47" y="3935"/>
                    </a:cubicBezTo>
                    <a:cubicBezTo>
                      <a:pt x="50" y="3944"/>
                      <a:pt x="80" y="3978"/>
                      <a:pt x="96" y="3991"/>
                    </a:cubicBezTo>
                    <a:cubicBezTo>
                      <a:pt x="133" y="4025"/>
                      <a:pt x="161" y="4035"/>
                      <a:pt x="207" y="4048"/>
                    </a:cubicBezTo>
                    <a:cubicBezTo>
                      <a:pt x="229" y="4055"/>
                      <a:pt x="252" y="4058"/>
                      <a:pt x="275" y="4058"/>
                    </a:cubicBezTo>
                    <a:cubicBezTo>
                      <a:pt x="325" y="4058"/>
                      <a:pt x="376" y="4044"/>
                      <a:pt x="425" y="4028"/>
                    </a:cubicBezTo>
                    <a:cubicBezTo>
                      <a:pt x="502" y="4005"/>
                      <a:pt x="572" y="3971"/>
                      <a:pt x="642" y="3935"/>
                    </a:cubicBezTo>
                    <a:cubicBezTo>
                      <a:pt x="698" y="3907"/>
                      <a:pt x="752" y="3878"/>
                      <a:pt x="806" y="3844"/>
                    </a:cubicBezTo>
                    <a:cubicBezTo>
                      <a:pt x="859" y="3814"/>
                      <a:pt x="913" y="3784"/>
                      <a:pt x="963" y="3750"/>
                    </a:cubicBezTo>
                    <a:cubicBezTo>
                      <a:pt x="1013" y="3717"/>
                      <a:pt x="1060" y="3680"/>
                      <a:pt x="1110" y="3647"/>
                    </a:cubicBezTo>
                    <a:cubicBezTo>
                      <a:pt x="1160" y="3610"/>
                      <a:pt x="1210" y="3574"/>
                      <a:pt x="1260" y="3533"/>
                    </a:cubicBezTo>
                    <a:cubicBezTo>
                      <a:pt x="1345" y="3466"/>
                      <a:pt x="1425" y="3396"/>
                      <a:pt x="1505" y="3322"/>
                    </a:cubicBezTo>
                    <a:cubicBezTo>
                      <a:pt x="1575" y="3265"/>
                      <a:pt x="1646" y="3212"/>
                      <a:pt x="1712" y="3152"/>
                    </a:cubicBezTo>
                    <a:cubicBezTo>
                      <a:pt x="1802" y="3078"/>
                      <a:pt x="1886" y="2998"/>
                      <a:pt x="1973" y="2921"/>
                    </a:cubicBezTo>
                    <a:cubicBezTo>
                      <a:pt x="2043" y="2858"/>
                      <a:pt x="2117" y="2797"/>
                      <a:pt x="2187" y="2734"/>
                    </a:cubicBezTo>
                    <a:cubicBezTo>
                      <a:pt x="2243" y="2683"/>
                      <a:pt x="2304" y="2630"/>
                      <a:pt x="2364" y="2577"/>
                    </a:cubicBezTo>
                    <a:cubicBezTo>
                      <a:pt x="2458" y="2500"/>
                      <a:pt x="2552" y="2426"/>
                      <a:pt x="2649" y="2349"/>
                    </a:cubicBezTo>
                    <a:cubicBezTo>
                      <a:pt x="2749" y="2272"/>
                      <a:pt x="2845" y="2192"/>
                      <a:pt x="2946" y="2115"/>
                    </a:cubicBezTo>
                    <a:cubicBezTo>
                      <a:pt x="3050" y="2041"/>
                      <a:pt x="3154" y="1971"/>
                      <a:pt x="3257" y="1898"/>
                    </a:cubicBezTo>
                    <a:cubicBezTo>
                      <a:pt x="3324" y="1851"/>
                      <a:pt x="3387" y="1800"/>
                      <a:pt x="3447" y="1747"/>
                    </a:cubicBezTo>
                    <a:cubicBezTo>
                      <a:pt x="3488" y="1711"/>
                      <a:pt x="3525" y="1667"/>
                      <a:pt x="3565" y="1630"/>
                    </a:cubicBezTo>
                    <a:cubicBezTo>
                      <a:pt x="3632" y="1573"/>
                      <a:pt x="3692" y="1513"/>
                      <a:pt x="3748" y="1450"/>
                    </a:cubicBezTo>
                    <a:cubicBezTo>
                      <a:pt x="3799" y="1393"/>
                      <a:pt x="3833" y="1319"/>
                      <a:pt x="3853" y="1246"/>
                    </a:cubicBezTo>
                    <a:cubicBezTo>
                      <a:pt x="3862" y="1219"/>
                      <a:pt x="3869" y="1192"/>
                      <a:pt x="3876" y="1166"/>
                    </a:cubicBezTo>
                    <a:cubicBezTo>
                      <a:pt x="3889" y="1132"/>
                      <a:pt x="3906" y="1101"/>
                      <a:pt x="3923" y="1072"/>
                    </a:cubicBezTo>
                    <a:cubicBezTo>
                      <a:pt x="3949" y="1035"/>
                      <a:pt x="3980" y="1005"/>
                      <a:pt x="4013" y="978"/>
                    </a:cubicBezTo>
                    <a:lnTo>
                      <a:pt x="4037" y="958"/>
                    </a:lnTo>
                    <a:cubicBezTo>
                      <a:pt x="4090" y="911"/>
                      <a:pt x="4147" y="865"/>
                      <a:pt x="4200" y="817"/>
                    </a:cubicBezTo>
                    <a:lnTo>
                      <a:pt x="4200" y="817"/>
                    </a:lnTo>
                    <a:lnTo>
                      <a:pt x="4190" y="828"/>
                    </a:lnTo>
                    <a:cubicBezTo>
                      <a:pt x="4250" y="777"/>
                      <a:pt x="4310" y="731"/>
                      <a:pt x="4375" y="690"/>
                    </a:cubicBezTo>
                    <a:cubicBezTo>
                      <a:pt x="4391" y="680"/>
                      <a:pt x="4407" y="670"/>
                      <a:pt x="4424" y="660"/>
                    </a:cubicBezTo>
                    <a:cubicBezTo>
                      <a:pt x="4455" y="644"/>
                      <a:pt x="4481" y="617"/>
                      <a:pt x="4508" y="593"/>
                    </a:cubicBezTo>
                    <a:cubicBezTo>
                      <a:pt x="4521" y="584"/>
                      <a:pt x="4531" y="573"/>
                      <a:pt x="4538" y="560"/>
                    </a:cubicBezTo>
                    <a:cubicBezTo>
                      <a:pt x="4551" y="550"/>
                      <a:pt x="4562" y="539"/>
                      <a:pt x="4571" y="530"/>
                    </a:cubicBezTo>
                    <a:cubicBezTo>
                      <a:pt x="4605" y="493"/>
                      <a:pt x="4625" y="443"/>
                      <a:pt x="4622" y="393"/>
                    </a:cubicBezTo>
                    <a:cubicBezTo>
                      <a:pt x="4619" y="346"/>
                      <a:pt x="4599" y="303"/>
                      <a:pt x="4565" y="269"/>
                    </a:cubicBezTo>
                    <a:cubicBezTo>
                      <a:pt x="4558" y="252"/>
                      <a:pt x="4548" y="238"/>
                      <a:pt x="4535" y="222"/>
                    </a:cubicBezTo>
                    <a:lnTo>
                      <a:pt x="4518" y="206"/>
                    </a:lnTo>
                    <a:cubicBezTo>
                      <a:pt x="4505" y="192"/>
                      <a:pt x="4488" y="178"/>
                      <a:pt x="4471" y="169"/>
                    </a:cubicBezTo>
                    <a:cubicBezTo>
                      <a:pt x="4448" y="145"/>
                      <a:pt x="4424" y="125"/>
                      <a:pt x="4398" y="102"/>
                    </a:cubicBezTo>
                    <a:cubicBezTo>
                      <a:pt x="4334" y="41"/>
                      <a:pt x="4255" y="0"/>
                      <a:pt x="4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9"/>
              <p:cNvSpPr/>
              <p:nvPr/>
            </p:nvSpPr>
            <p:spPr>
              <a:xfrm>
                <a:off x="2468550" y="3123306"/>
                <a:ext cx="452037" cy="407343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84" extrusionOk="0">
                    <a:moveTo>
                      <a:pt x="469" y="820"/>
                    </a:moveTo>
                    <a:cubicBezTo>
                      <a:pt x="467" y="820"/>
                      <a:pt x="465" y="821"/>
                      <a:pt x="463" y="821"/>
                    </a:cubicBezTo>
                    <a:lnTo>
                      <a:pt x="463" y="821"/>
                    </a:lnTo>
                    <a:lnTo>
                      <a:pt x="469" y="820"/>
                    </a:lnTo>
                    <a:close/>
                    <a:moveTo>
                      <a:pt x="508" y="1"/>
                    </a:moveTo>
                    <a:cubicBezTo>
                      <a:pt x="491" y="1"/>
                      <a:pt x="473" y="6"/>
                      <a:pt x="459" y="17"/>
                    </a:cubicBezTo>
                    <a:cubicBezTo>
                      <a:pt x="439" y="34"/>
                      <a:pt x="422" y="54"/>
                      <a:pt x="405" y="74"/>
                    </a:cubicBezTo>
                    <a:cubicBezTo>
                      <a:pt x="396" y="91"/>
                      <a:pt x="382" y="108"/>
                      <a:pt x="368" y="124"/>
                    </a:cubicBezTo>
                    <a:cubicBezTo>
                      <a:pt x="345" y="155"/>
                      <a:pt x="322" y="184"/>
                      <a:pt x="299" y="215"/>
                    </a:cubicBezTo>
                    <a:cubicBezTo>
                      <a:pt x="271" y="244"/>
                      <a:pt x="248" y="278"/>
                      <a:pt x="228" y="312"/>
                    </a:cubicBezTo>
                    <a:cubicBezTo>
                      <a:pt x="208" y="342"/>
                      <a:pt x="185" y="372"/>
                      <a:pt x="165" y="405"/>
                    </a:cubicBezTo>
                    <a:cubicBezTo>
                      <a:pt x="144" y="435"/>
                      <a:pt x="124" y="469"/>
                      <a:pt x="108" y="502"/>
                    </a:cubicBezTo>
                    <a:cubicBezTo>
                      <a:pt x="87" y="542"/>
                      <a:pt x="67" y="579"/>
                      <a:pt x="47" y="619"/>
                    </a:cubicBezTo>
                    <a:cubicBezTo>
                      <a:pt x="41" y="636"/>
                      <a:pt x="31" y="653"/>
                      <a:pt x="24" y="673"/>
                    </a:cubicBezTo>
                    <a:cubicBezTo>
                      <a:pt x="14" y="693"/>
                      <a:pt x="10" y="716"/>
                      <a:pt x="4" y="743"/>
                    </a:cubicBezTo>
                    <a:cubicBezTo>
                      <a:pt x="1" y="757"/>
                      <a:pt x="1" y="766"/>
                      <a:pt x="4" y="780"/>
                    </a:cubicBezTo>
                    <a:cubicBezTo>
                      <a:pt x="4" y="793"/>
                      <a:pt x="7" y="803"/>
                      <a:pt x="10" y="817"/>
                    </a:cubicBezTo>
                    <a:cubicBezTo>
                      <a:pt x="14" y="826"/>
                      <a:pt x="35" y="850"/>
                      <a:pt x="44" y="857"/>
                    </a:cubicBezTo>
                    <a:cubicBezTo>
                      <a:pt x="55" y="860"/>
                      <a:pt x="64" y="867"/>
                      <a:pt x="78" y="871"/>
                    </a:cubicBezTo>
                    <a:cubicBezTo>
                      <a:pt x="104" y="883"/>
                      <a:pt x="138" y="883"/>
                      <a:pt x="171" y="883"/>
                    </a:cubicBezTo>
                    <a:cubicBezTo>
                      <a:pt x="185" y="880"/>
                      <a:pt x="195" y="877"/>
                      <a:pt x="208" y="874"/>
                    </a:cubicBezTo>
                    <a:cubicBezTo>
                      <a:pt x="222" y="874"/>
                      <a:pt x="235" y="871"/>
                      <a:pt x="248" y="867"/>
                    </a:cubicBezTo>
                    <a:cubicBezTo>
                      <a:pt x="271" y="860"/>
                      <a:pt x="295" y="854"/>
                      <a:pt x="319" y="850"/>
                    </a:cubicBezTo>
                    <a:cubicBezTo>
                      <a:pt x="339" y="846"/>
                      <a:pt x="362" y="843"/>
                      <a:pt x="385" y="840"/>
                    </a:cubicBezTo>
                    <a:cubicBezTo>
                      <a:pt x="410" y="837"/>
                      <a:pt x="438" y="828"/>
                      <a:pt x="463" y="821"/>
                    </a:cubicBezTo>
                    <a:lnTo>
                      <a:pt x="463" y="821"/>
                    </a:lnTo>
                    <a:lnTo>
                      <a:pt x="456" y="823"/>
                    </a:lnTo>
                    <a:cubicBezTo>
                      <a:pt x="479" y="817"/>
                      <a:pt x="502" y="810"/>
                      <a:pt x="523" y="803"/>
                    </a:cubicBezTo>
                    <a:cubicBezTo>
                      <a:pt x="532" y="800"/>
                      <a:pt x="543" y="797"/>
                      <a:pt x="552" y="793"/>
                    </a:cubicBezTo>
                    <a:cubicBezTo>
                      <a:pt x="592" y="783"/>
                      <a:pt x="633" y="777"/>
                      <a:pt x="673" y="770"/>
                    </a:cubicBezTo>
                    <a:cubicBezTo>
                      <a:pt x="710" y="763"/>
                      <a:pt x="750" y="757"/>
                      <a:pt x="790" y="757"/>
                    </a:cubicBezTo>
                    <a:cubicBezTo>
                      <a:pt x="827" y="757"/>
                      <a:pt x="864" y="760"/>
                      <a:pt x="901" y="760"/>
                    </a:cubicBezTo>
                    <a:cubicBezTo>
                      <a:pt x="903" y="760"/>
                      <a:pt x="905" y="760"/>
                      <a:pt x="907" y="760"/>
                    </a:cubicBezTo>
                    <a:cubicBezTo>
                      <a:pt x="941" y="760"/>
                      <a:pt x="974" y="734"/>
                      <a:pt x="978" y="696"/>
                    </a:cubicBezTo>
                    <a:cubicBezTo>
                      <a:pt x="981" y="656"/>
                      <a:pt x="950" y="619"/>
                      <a:pt x="913" y="616"/>
                    </a:cubicBezTo>
                    <a:cubicBezTo>
                      <a:pt x="879" y="613"/>
                      <a:pt x="844" y="612"/>
                      <a:pt x="810" y="612"/>
                    </a:cubicBezTo>
                    <a:cubicBezTo>
                      <a:pt x="761" y="612"/>
                      <a:pt x="712" y="615"/>
                      <a:pt x="663" y="623"/>
                    </a:cubicBezTo>
                    <a:cubicBezTo>
                      <a:pt x="629" y="630"/>
                      <a:pt x="596" y="633"/>
                      <a:pt x="563" y="639"/>
                    </a:cubicBezTo>
                    <a:cubicBezTo>
                      <a:pt x="526" y="646"/>
                      <a:pt x="492" y="659"/>
                      <a:pt x="456" y="670"/>
                    </a:cubicBezTo>
                    <a:cubicBezTo>
                      <a:pt x="432" y="676"/>
                      <a:pt x="412" y="680"/>
                      <a:pt x="392" y="683"/>
                    </a:cubicBezTo>
                    <a:cubicBezTo>
                      <a:pt x="368" y="690"/>
                      <a:pt x="345" y="690"/>
                      <a:pt x="325" y="693"/>
                    </a:cubicBezTo>
                    <a:cubicBezTo>
                      <a:pt x="302" y="693"/>
                      <a:pt x="282" y="696"/>
                      <a:pt x="258" y="700"/>
                    </a:cubicBezTo>
                    <a:cubicBezTo>
                      <a:pt x="238" y="703"/>
                      <a:pt x="218" y="710"/>
                      <a:pt x="198" y="710"/>
                    </a:cubicBezTo>
                    <a:cubicBezTo>
                      <a:pt x="208" y="683"/>
                      <a:pt x="222" y="659"/>
                      <a:pt x="231" y="633"/>
                    </a:cubicBezTo>
                    <a:cubicBezTo>
                      <a:pt x="245" y="610"/>
                      <a:pt x="258" y="586"/>
                      <a:pt x="271" y="559"/>
                    </a:cubicBezTo>
                    <a:cubicBezTo>
                      <a:pt x="291" y="522"/>
                      <a:pt x="311" y="489"/>
                      <a:pt x="332" y="456"/>
                    </a:cubicBezTo>
                    <a:cubicBezTo>
                      <a:pt x="359" y="415"/>
                      <a:pt x="382" y="375"/>
                      <a:pt x="409" y="338"/>
                    </a:cubicBezTo>
                    <a:cubicBezTo>
                      <a:pt x="432" y="301"/>
                      <a:pt x="459" y="269"/>
                      <a:pt x="486" y="232"/>
                    </a:cubicBezTo>
                    <a:cubicBezTo>
                      <a:pt x="502" y="215"/>
                      <a:pt x="516" y="195"/>
                      <a:pt x="529" y="178"/>
                    </a:cubicBezTo>
                    <a:cubicBezTo>
                      <a:pt x="536" y="168"/>
                      <a:pt x="546" y="161"/>
                      <a:pt x="552" y="151"/>
                    </a:cubicBezTo>
                    <a:cubicBezTo>
                      <a:pt x="563" y="138"/>
                      <a:pt x="572" y="121"/>
                      <a:pt x="580" y="104"/>
                    </a:cubicBezTo>
                    <a:cubicBezTo>
                      <a:pt x="589" y="78"/>
                      <a:pt x="583" y="48"/>
                      <a:pt x="566" y="28"/>
                    </a:cubicBezTo>
                    <a:lnTo>
                      <a:pt x="549" y="14"/>
                    </a:lnTo>
                    <a:cubicBezTo>
                      <a:pt x="537" y="5"/>
                      <a:pt x="522" y="1"/>
                      <a:pt x="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9"/>
              <p:cNvSpPr/>
              <p:nvPr/>
            </p:nvSpPr>
            <p:spPr>
              <a:xfrm>
                <a:off x="2588817" y="3317762"/>
                <a:ext cx="165425" cy="1622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2" extrusionOk="0">
                    <a:moveTo>
                      <a:pt x="90" y="1"/>
                    </a:moveTo>
                    <a:cubicBezTo>
                      <a:pt x="72" y="1"/>
                      <a:pt x="55" y="7"/>
                      <a:pt x="41" y="20"/>
                    </a:cubicBezTo>
                    <a:cubicBezTo>
                      <a:pt x="7" y="47"/>
                      <a:pt x="1" y="97"/>
                      <a:pt x="30" y="131"/>
                    </a:cubicBezTo>
                    <a:cubicBezTo>
                      <a:pt x="84" y="197"/>
                      <a:pt x="144" y="258"/>
                      <a:pt x="205" y="321"/>
                    </a:cubicBezTo>
                    <a:cubicBezTo>
                      <a:pt x="221" y="338"/>
                      <a:pt x="238" y="348"/>
                      <a:pt x="262" y="351"/>
                    </a:cubicBezTo>
                    <a:cubicBezTo>
                      <a:pt x="282" y="351"/>
                      <a:pt x="302" y="344"/>
                      <a:pt x="319" y="331"/>
                    </a:cubicBezTo>
                    <a:cubicBezTo>
                      <a:pt x="348" y="308"/>
                      <a:pt x="359" y="254"/>
                      <a:pt x="331" y="224"/>
                    </a:cubicBezTo>
                    <a:lnTo>
                      <a:pt x="328" y="221"/>
                    </a:lnTo>
                    <a:cubicBezTo>
                      <a:pt x="268" y="157"/>
                      <a:pt x="211" y="94"/>
                      <a:pt x="151" y="30"/>
                    </a:cubicBezTo>
                    <a:cubicBezTo>
                      <a:pt x="134" y="11"/>
                      <a:pt x="11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9"/>
              <p:cNvSpPr/>
              <p:nvPr/>
            </p:nvSpPr>
            <p:spPr>
              <a:xfrm>
                <a:off x="4785273" y="3662436"/>
                <a:ext cx="1602175" cy="1354276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939" extrusionOk="0">
                    <a:moveTo>
                      <a:pt x="3353" y="0"/>
                    </a:moveTo>
                    <a:cubicBezTo>
                      <a:pt x="3328" y="0"/>
                      <a:pt x="3304" y="8"/>
                      <a:pt x="3285" y="25"/>
                    </a:cubicBezTo>
                    <a:cubicBezTo>
                      <a:pt x="3145" y="149"/>
                      <a:pt x="3001" y="269"/>
                      <a:pt x="2858" y="390"/>
                    </a:cubicBezTo>
                    <a:cubicBezTo>
                      <a:pt x="2717" y="507"/>
                      <a:pt x="2580" y="624"/>
                      <a:pt x="2436" y="738"/>
                    </a:cubicBezTo>
                    <a:cubicBezTo>
                      <a:pt x="2292" y="858"/>
                      <a:pt x="2148" y="975"/>
                      <a:pt x="2004" y="1095"/>
                    </a:cubicBezTo>
                    <a:cubicBezTo>
                      <a:pt x="1938" y="1149"/>
                      <a:pt x="1867" y="1206"/>
                      <a:pt x="1800" y="1263"/>
                    </a:cubicBezTo>
                    <a:cubicBezTo>
                      <a:pt x="1767" y="1289"/>
                      <a:pt x="1737" y="1316"/>
                      <a:pt x="1703" y="1343"/>
                    </a:cubicBezTo>
                    <a:cubicBezTo>
                      <a:pt x="1666" y="1373"/>
                      <a:pt x="1626" y="1403"/>
                      <a:pt x="1590" y="1436"/>
                    </a:cubicBezTo>
                    <a:cubicBezTo>
                      <a:pt x="1560" y="1467"/>
                      <a:pt x="1530" y="1497"/>
                      <a:pt x="1496" y="1527"/>
                    </a:cubicBezTo>
                    <a:cubicBezTo>
                      <a:pt x="1462" y="1561"/>
                      <a:pt x="1430" y="1590"/>
                      <a:pt x="1393" y="1624"/>
                    </a:cubicBezTo>
                    <a:cubicBezTo>
                      <a:pt x="1322" y="1688"/>
                      <a:pt x="1249" y="1751"/>
                      <a:pt x="1175" y="1811"/>
                    </a:cubicBezTo>
                    <a:cubicBezTo>
                      <a:pt x="1141" y="1842"/>
                      <a:pt x="1105" y="1871"/>
                      <a:pt x="1072" y="1905"/>
                    </a:cubicBezTo>
                    <a:cubicBezTo>
                      <a:pt x="1038" y="1935"/>
                      <a:pt x="1008" y="1969"/>
                      <a:pt x="974" y="1998"/>
                    </a:cubicBezTo>
                    <a:cubicBezTo>
                      <a:pt x="911" y="2058"/>
                      <a:pt x="844" y="2119"/>
                      <a:pt x="777" y="2176"/>
                    </a:cubicBezTo>
                    <a:cubicBezTo>
                      <a:pt x="751" y="2203"/>
                      <a:pt x="723" y="2226"/>
                      <a:pt x="697" y="2249"/>
                    </a:cubicBezTo>
                    <a:cubicBezTo>
                      <a:pt x="673" y="2270"/>
                      <a:pt x="653" y="2290"/>
                      <a:pt x="633" y="2313"/>
                    </a:cubicBezTo>
                    <a:cubicBezTo>
                      <a:pt x="623" y="2323"/>
                      <a:pt x="616" y="2333"/>
                      <a:pt x="607" y="2343"/>
                    </a:cubicBezTo>
                    <a:cubicBezTo>
                      <a:pt x="556" y="2396"/>
                      <a:pt x="499" y="2447"/>
                      <a:pt x="442" y="2493"/>
                    </a:cubicBezTo>
                    <a:cubicBezTo>
                      <a:pt x="413" y="2517"/>
                      <a:pt x="382" y="2544"/>
                      <a:pt x="352" y="2567"/>
                    </a:cubicBezTo>
                    <a:cubicBezTo>
                      <a:pt x="332" y="2587"/>
                      <a:pt x="312" y="2604"/>
                      <a:pt x="292" y="2624"/>
                    </a:cubicBezTo>
                    <a:cubicBezTo>
                      <a:pt x="275" y="2607"/>
                      <a:pt x="252" y="2594"/>
                      <a:pt x="226" y="2594"/>
                    </a:cubicBezTo>
                    <a:cubicBezTo>
                      <a:pt x="202" y="2594"/>
                      <a:pt x="181" y="2594"/>
                      <a:pt x="161" y="2607"/>
                    </a:cubicBezTo>
                    <a:cubicBezTo>
                      <a:pt x="149" y="2617"/>
                      <a:pt x="135" y="2624"/>
                      <a:pt x="121" y="2637"/>
                    </a:cubicBezTo>
                    <a:cubicBezTo>
                      <a:pt x="112" y="2644"/>
                      <a:pt x="101" y="2654"/>
                      <a:pt x="92" y="2660"/>
                    </a:cubicBezTo>
                    <a:lnTo>
                      <a:pt x="81" y="2674"/>
                    </a:lnTo>
                    <a:cubicBezTo>
                      <a:pt x="58" y="2688"/>
                      <a:pt x="45" y="2705"/>
                      <a:pt x="41" y="2728"/>
                    </a:cubicBezTo>
                    <a:lnTo>
                      <a:pt x="38" y="2737"/>
                    </a:lnTo>
                    <a:cubicBezTo>
                      <a:pt x="35" y="2751"/>
                      <a:pt x="31" y="2761"/>
                      <a:pt x="31" y="2771"/>
                    </a:cubicBezTo>
                    <a:lnTo>
                      <a:pt x="25" y="2785"/>
                    </a:lnTo>
                    <a:cubicBezTo>
                      <a:pt x="11" y="2811"/>
                      <a:pt x="1" y="2838"/>
                      <a:pt x="5" y="2865"/>
                    </a:cubicBezTo>
                    <a:cubicBezTo>
                      <a:pt x="8" y="2895"/>
                      <a:pt x="31" y="2921"/>
                      <a:pt x="58" y="2932"/>
                    </a:cubicBezTo>
                    <a:cubicBezTo>
                      <a:pt x="75" y="2938"/>
                      <a:pt x="92" y="2938"/>
                      <a:pt x="112" y="2938"/>
                    </a:cubicBezTo>
                    <a:cubicBezTo>
                      <a:pt x="125" y="2938"/>
                      <a:pt x="138" y="2938"/>
                      <a:pt x="152" y="2935"/>
                    </a:cubicBezTo>
                    <a:cubicBezTo>
                      <a:pt x="161" y="2932"/>
                      <a:pt x="172" y="2928"/>
                      <a:pt x="181" y="2925"/>
                    </a:cubicBezTo>
                    <a:cubicBezTo>
                      <a:pt x="202" y="2915"/>
                      <a:pt x="218" y="2901"/>
                      <a:pt x="232" y="2888"/>
                    </a:cubicBezTo>
                    <a:lnTo>
                      <a:pt x="255" y="2875"/>
                    </a:lnTo>
                    <a:cubicBezTo>
                      <a:pt x="275" y="2861"/>
                      <a:pt x="299" y="2851"/>
                      <a:pt x="322" y="2838"/>
                    </a:cubicBezTo>
                    <a:cubicBezTo>
                      <a:pt x="352" y="2821"/>
                      <a:pt x="379" y="2798"/>
                      <a:pt x="409" y="2778"/>
                    </a:cubicBezTo>
                    <a:cubicBezTo>
                      <a:pt x="436" y="2758"/>
                      <a:pt x="462" y="2737"/>
                      <a:pt x="486" y="2717"/>
                    </a:cubicBezTo>
                    <a:cubicBezTo>
                      <a:pt x="519" y="2688"/>
                      <a:pt x="556" y="2660"/>
                      <a:pt x="590" y="2634"/>
                    </a:cubicBezTo>
                    <a:cubicBezTo>
                      <a:pt x="616" y="2607"/>
                      <a:pt x="647" y="2584"/>
                      <a:pt x="677" y="2560"/>
                    </a:cubicBezTo>
                    <a:cubicBezTo>
                      <a:pt x="714" y="2527"/>
                      <a:pt x="751" y="2490"/>
                      <a:pt x="783" y="2453"/>
                    </a:cubicBezTo>
                    <a:lnTo>
                      <a:pt x="783" y="2453"/>
                    </a:lnTo>
                    <a:lnTo>
                      <a:pt x="780" y="2457"/>
                    </a:lnTo>
                    <a:cubicBezTo>
                      <a:pt x="811" y="2424"/>
                      <a:pt x="844" y="2400"/>
                      <a:pt x="881" y="2373"/>
                    </a:cubicBezTo>
                    <a:cubicBezTo>
                      <a:pt x="911" y="2347"/>
                      <a:pt x="944" y="2319"/>
                      <a:pt x="974" y="2293"/>
                    </a:cubicBezTo>
                    <a:cubicBezTo>
                      <a:pt x="1041" y="2236"/>
                      <a:pt x="1109" y="2176"/>
                      <a:pt x="1172" y="2115"/>
                    </a:cubicBezTo>
                    <a:cubicBezTo>
                      <a:pt x="1242" y="2049"/>
                      <a:pt x="1316" y="1989"/>
                      <a:pt x="1389" y="1928"/>
                    </a:cubicBezTo>
                    <a:cubicBezTo>
                      <a:pt x="1462" y="1868"/>
                      <a:pt x="1536" y="1805"/>
                      <a:pt x="1606" y="1741"/>
                    </a:cubicBezTo>
                    <a:lnTo>
                      <a:pt x="1697" y="1651"/>
                    </a:lnTo>
                    <a:cubicBezTo>
                      <a:pt x="1734" y="1621"/>
                      <a:pt x="1771" y="1590"/>
                      <a:pt x="1804" y="1561"/>
                    </a:cubicBezTo>
                    <a:cubicBezTo>
                      <a:pt x="1874" y="1504"/>
                      <a:pt x="1941" y="1447"/>
                      <a:pt x="2007" y="1390"/>
                    </a:cubicBezTo>
                    <a:cubicBezTo>
                      <a:pt x="2148" y="1273"/>
                      <a:pt x="2285" y="1152"/>
                      <a:pt x="2426" y="1035"/>
                    </a:cubicBezTo>
                    <a:cubicBezTo>
                      <a:pt x="2566" y="915"/>
                      <a:pt x="2710" y="794"/>
                      <a:pt x="2854" y="674"/>
                    </a:cubicBezTo>
                    <a:cubicBezTo>
                      <a:pt x="2991" y="561"/>
                      <a:pt x="3131" y="447"/>
                      <a:pt x="3268" y="326"/>
                    </a:cubicBezTo>
                    <a:cubicBezTo>
                      <a:pt x="3322" y="283"/>
                      <a:pt x="3372" y="240"/>
                      <a:pt x="3426" y="192"/>
                    </a:cubicBezTo>
                    <a:cubicBezTo>
                      <a:pt x="3469" y="156"/>
                      <a:pt x="3476" y="85"/>
                      <a:pt x="3439" y="39"/>
                    </a:cubicBezTo>
                    <a:cubicBezTo>
                      <a:pt x="3418" y="14"/>
                      <a:pt x="3385" y="0"/>
                      <a:pt x="3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29"/>
            <p:cNvGrpSpPr/>
            <p:nvPr/>
          </p:nvGrpSpPr>
          <p:grpSpPr>
            <a:xfrm rot="-634156">
              <a:off x="664130" y="1479084"/>
              <a:ext cx="385207" cy="517353"/>
              <a:chOff x="1459800" y="1512500"/>
              <a:chExt cx="131625" cy="197100"/>
            </a:xfrm>
          </p:grpSpPr>
          <p:sp>
            <p:nvSpPr>
              <p:cNvPr id="1093" name="Google Shape;1093;p29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9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29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1098" name="Google Shape;1098;p29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29"/>
            <p:cNvGrpSpPr/>
            <p:nvPr/>
          </p:nvGrpSpPr>
          <p:grpSpPr>
            <a:xfrm>
              <a:off x="7893963" y="4404297"/>
              <a:ext cx="288484" cy="322665"/>
              <a:chOff x="4791500" y="4541438"/>
              <a:chExt cx="163225" cy="182575"/>
            </a:xfrm>
          </p:grpSpPr>
          <p:sp>
            <p:nvSpPr>
              <p:cNvPr id="1101" name="Google Shape;1101;p29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9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30"/>
          <p:cNvGrpSpPr/>
          <p:nvPr/>
        </p:nvGrpSpPr>
        <p:grpSpPr>
          <a:xfrm>
            <a:off x="923400" y="408925"/>
            <a:ext cx="7298860" cy="599400"/>
            <a:chOff x="923400" y="408925"/>
            <a:chExt cx="7298860" cy="599400"/>
          </a:xfrm>
        </p:grpSpPr>
        <p:sp>
          <p:nvSpPr>
            <p:cNvPr id="1157" name="Google Shape;1157;p30"/>
            <p:cNvSpPr/>
            <p:nvPr/>
          </p:nvSpPr>
          <p:spPr>
            <a:xfrm>
              <a:off x="923400" y="408925"/>
              <a:ext cx="7297200" cy="5994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1094232" y="643325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9" name="Google Shape;1159;p30"/>
            <p:cNvCxnSpPr/>
            <p:nvPr/>
          </p:nvCxnSpPr>
          <p:spPr>
            <a:xfrm>
              <a:off x="1374460" y="9158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30"/>
            <p:cNvCxnSpPr/>
            <p:nvPr/>
          </p:nvCxnSpPr>
          <p:spPr>
            <a:xfrm>
              <a:off x="1374460" y="5014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30"/>
            <p:cNvCxnSpPr/>
            <p:nvPr/>
          </p:nvCxnSpPr>
          <p:spPr>
            <a:xfrm>
              <a:off x="1374460" y="408925"/>
              <a:ext cx="0" cy="597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dirty="0" err="1"/>
              <a:t>Menilai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 smtClean="0"/>
              <a:t>manajer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mendistribusikan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wajtu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manajer</a:t>
            </a:r>
            <a:r>
              <a:rPr lang="en-US" sz="1600" dirty="0"/>
              <a:t> </a:t>
            </a:r>
            <a:r>
              <a:rPr lang="en-US" sz="1600" dirty="0" err="1"/>
              <a:t>pemasaran</a:t>
            </a:r>
            <a:r>
              <a:rPr lang="en-US" sz="1600" dirty="0" smtClean="0"/>
              <a:t>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diperlukan</a:t>
            </a:r>
            <a:r>
              <a:rPr lang="en-US" sz="1600" dirty="0"/>
              <a:t>,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internal </a:t>
            </a:r>
            <a:r>
              <a:rPr lang="en-US" sz="1600" dirty="0" err="1"/>
              <a:t>perusahaan</a:t>
            </a:r>
            <a:r>
              <a:rPr lang="en-US" sz="1600" dirty="0"/>
              <a:t> ( </a:t>
            </a:r>
            <a:r>
              <a:rPr lang="en-US" sz="1600" dirty="0" err="1"/>
              <a:t>perputaran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system </a:t>
            </a:r>
            <a:r>
              <a:rPr lang="en-US" sz="1600" dirty="0" err="1"/>
              <a:t>pelaporan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sp>
        <p:nvSpPr>
          <p:cNvPr id="1162" name="Google Shape;1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endParaRPr dirty="0"/>
          </a:p>
        </p:txBody>
      </p:sp>
      <p:grpSp>
        <p:nvGrpSpPr>
          <p:cNvPr id="1265" name="Google Shape;1265;p30"/>
          <p:cNvGrpSpPr/>
          <p:nvPr/>
        </p:nvGrpSpPr>
        <p:grpSpPr>
          <a:xfrm>
            <a:off x="201301" y="296958"/>
            <a:ext cx="8549470" cy="4484671"/>
            <a:chOff x="201301" y="296958"/>
            <a:chExt cx="8549470" cy="4484671"/>
          </a:xfrm>
        </p:grpSpPr>
        <p:grpSp>
          <p:nvGrpSpPr>
            <p:cNvPr id="1266" name="Google Shape;1266;p30"/>
            <p:cNvGrpSpPr/>
            <p:nvPr/>
          </p:nvGrpSpPr>
          <p:grpSpPr>
            <a:xfrm>
              <a:off x="8439039" y="4493331"/>
              <a:ext cx="192515" cy="288298"/>
              <a:chOff x="1459800" y="1512500"/>
              <a:chExt cx="131625" cy="197100"/>
            </a:xfrm>
          </p:grpSpPr>
          <p:sp>
            <p:nvSpPr>
              <p:cNvPr id="1267" name="Google Shape;1267;p30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30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1272" name="Google Shape;1272;p30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30"/>
            <p:cNvGrpSpPr/>
            <p:nvPr/>
          </p:nvGrpSpPr>
          <p:grpSpPr>
            <a:xfrm>
              <a:off x="201301" y="3513897"/>
              <a:ext cx="288484" cy="322665"/>
              <a:chOff x="4791500" y="4541438"/>
              <a:chExt cx="163225" cy="182575"/>
            </a:xfrm>
          </p:grpSpPr>
          <p:sp>
            <p:nvSpPr>
              <p:cNvPr id="1275" name="Google Shape;1275;p30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0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31"/>
          <p:cNvGrpSpPr/>
          <p:nvPr/>
        </p:nvGrpSpPr>
        <p:grpSpPr>
          <a:xfrm>
            <a:off x="923400" y="408925"/>
            <a:ext cx="7298860" cy="599400"/>
            <a:chOff x="923400" y="408925"/>
            <a:chExt cx="7298860" cy="599400"/>
          </a:xfrm>
        </p:grpSpPr>
        <p:sp>
          <p:nvSpPr>
            <p:cNvPr id="1282" name="Google Shape;1282;p31"/>
            <p:cNvSpPr/>
            <p:nvPr/>
          </p:nvSpPr>
          <p:spPr>
            <a:xfrm>
              <a:off x="923400" y="408925"/>
              <a:ext cx="7297200" cy="5994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1094232" y="643325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4" name="Google Shape;1284;p31"/>
            <p:cNvCxnSpPr/>
            <p:nvPr/>
          </p:nvCxnSpPr>
          <p:spPr>
            <a:xfrm>
              <a:off x="1374460" y="9158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31"/>
            <p:cNvCxnSpPr/>
            <p:nvPr/>
          </p:nvCxnSpPr>
          <p:spPr>
            <a:xfrm>
              <a:off x="1374460" y="501425"/>
              <a:ext cx="6847800" cy="0"/>
            </a:xfrm>
            <a:prstGeom prst="straightConnector1">
              <a:avLst/>
            </a:prstGeom>
            <a:noFill/>
            <a:ln w="9525" cap="flat" cmpd="sng">
              <a:solidFill>
                <a:srgbClr val="EC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31"/>
            <p:cNvCxnSpPr/>
            <p:nvPr/>
          </p:nvCxnSpPr>
          <p:spPr>
            <a:xfrm>
              <a:off x="1374460" y="408925"/>
              <a:ext cx="0" cy="597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pemasaran</a:t>
            </a:r>
            <a:r>
              <a:rPr lang="en-US" sz="1800" dirty="0"/>
              <a:t> </a:t>
            </a:r>
            <a:r>
              <a:rPr lang="en-US" sz="1800" dirty="0" err="1"/>
              <a:t>meliputi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pemasaran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vertical</a:t>
            </a:r>
          </a:p>
          <a:p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pemasaran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horizontal</a:t>
            </a:r>
          </a:p>
          <a:p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pemasaran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</a:t>
            </a:r>
            <a:r>
              <a:rPr lang="en-US" sz="1800" dirty="0" err="1"/>
              <a:t>ganda</a:t>
            </a:r>
            <a:r>
              <a:rPr lang="en-US" sz="1800" dirty="0"/>
              <a:t>      </a:t>
            </a:r>
          </a:p>
          <a:p>
            <a:endParaRPr lang="en-US" sz="1800" dirty="0"/>
          </a:p>
        </p:txBody>
      </p:sp>
      <p:sp>
        <p:nvSpPr>
          <p:cNvPr id="1288" name="Google Shape;128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Macam</a:t>
            </a:r>
            <a:r>
              <a:rPr lang="en-US" dirty="0"/>
              <a:t> –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dirty="0"/>
          </a:p>
        </p:txBody>
      </p:sp>
      <p:grpSp>
        <p:nvGrpSpPr>
          <p:cNvPr id="1290" name="Google Shape;1290;p31"/>
          <p:cNvGrpSpPr/>
          <p:nvPr/>
        </p:nvGrpSpPr>
        <p:grpSpPr>
          <a:xfrm>
            <a:off x="283814" y="296958"/>
            <a:ext cx="8466957" cy="4430004"/>
            <a:chOff x="283814" y="296958"/>
            <a:chExt cx="8466957" cy="4430004"/>
          </a:xfrm>
        </p:grpSpPr>
        <p:grpSp>
          <p:nvGrpSpPr>
            <p:cNvPr id="1291" name="Google Shape;1291;p31"/>
            <p:cNvGrpSpPr/>
            <p:nvPr/>
          </p:nvGrpSpPr>
          <p:grpSpPr>
            <a:xfrm>
              <a:off x="283814" y="3465081"/>
              <a:ext cx="192515" cy="288298"/>
              <a:chOff x="1459800" y="1512500"/>
              <a:chExt cx="131625" cy="197100"/>
            </a:xfrm>
          </p:grpSpPr>
          <p:sp>
            <p:nvSpPr>
              <p:cNvPr id="1292" name="Google Shape;1292;p31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31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1297" name="Google Shape;1297;p31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1"/>
            <p:cNvGrpSpPr/>
            <p:nvPr/>
          </p:nvGrpSpPr>
          <p:grpSpPr>
            <a:xfrm>
              <a:off x="7893963" y="4404297"/>
              <a:ext cx="288484" cy="322665"/>
              <a:chOff x="4791500" y="4541438"/>
              <a:chExt cx="163225" cy="182575"/>
            </a:xfrm>
          </p:grpSpPr>
          <p:sp>
            <p:nvSpPr>
              <p:cNvPr id="1300" name="Google Shape;1300;p31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Komponen</a:t>
            </a:r>
            <a:r>
              <a:rPr lang="en-US" dirty="0"/>
              <a:t> Input </a:t>
            </a:r>
            <a:r>
              <a:rPr lang="en-US" dirty="0" err="1"/>
              <a:t>Pemasaran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Subsistem</a:t>
            </a:r>
            <a:r>
              <a:rPr lang="en-US" dirty="0"/>
              <a:t> </a:t>
            </a:r>
            <a:r>
              <a:rPr lang="en-US" dirty="0" err="1"/>
              <a:t>intelejen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 </a:t>
            </a:r>
            <a:r>
              <a:rPr lang="en-US" dirty="0" err="1"/>
              <a:t>Subsistem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menlakukan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Komponen</a:t>
            </a:r>
            <a:r>
              <a:rPr lang="en-US" dirty="0"/>
              <a:t> Model </a:t>
            </a:r>
            <a:r>
              <a:rPr lang="en-US" dirty="0" err="1"/>
              <a:t>Pemasaran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sistemnya</a:t>
            </a:r>
            <a:r>
              <a:rPr lang="en-US" dirty="0"/>
              <a:t>. Model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cetakan</a:t>
            </a:r>
            <a:r>
              <a:rPr lang="en-US" dirty="0"/>
              <a:t> yang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input </a:t>
            </a:r>
            <a:r>
              <a:rPr lang="en-US" dirty="0" err="1"/>
              <a:t>menjadi</a:t>
            </a:r>
            <a:r>
              <a:rPr lang="en-US" dirty="0"/>
              <a:t> output. Model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lama,penunjukan</a:t>
            </a:r>
            <a:r>
              <a:rPr lang="en-US" dirty="0"/>
              <a:t> salesman,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yang paling optimal, </a:t>
            </a:r>
            <a:r>
              <a:rPr lang="en-US" dirty="0" err="1"/>
              <a:t>pemilihan</a:t>
            </a:r>
            <a:r>
              <a:rPr lang="en-US" dirty="0"/>
              <a:t> media </a:t>
            </a:r>
            <a:r>
              <a:rPr lang="en-US" dirty="0" err="1"/>
              <a:t>iklan</a:t>
            </a:r>
            <a:r>
              <a:rPr lang="en-US" dirty="0"/>
              <a:t> yang paling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Komponen-Komponen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Pemasaran</a:t>
            </a:r>
            <a:endParaRPr lang="en-US" dirty="0"/>
          </a:p>
        </p:txBody>
      </p:sp>
      <p:grpSp>
        <p:nvGrpSpPr>
          <p:cNvPr id="1315" name="Google Shape;1315;p32"/>
          <p:cNvGrpSpPr/>
          <p:nvPr/>
        </p:nvGrpSpPr>
        <p:grpSpPr>
          <a:xfrm>
            <a:off x="283814" y="296958"/>
            <a:ext cx="8466957" cy="4430004"/>
            <a:chOff x="283814" y="296958"/>
            <a:chExt cx="8466957" cy="4430004"/>
          </a:xfrm>
        </p:grpSpPr>
        <p:grpSp>
          <p:nvGrpSpPr>
            <p:cNvPr id="1316" name="Google Shape;1316;p32"/>
            <p:cNvGrpSpPr/>
            <p:nvPr/>
          </p:nvGrpSpPr>
          <p:grpSpPr>
            <a:xfrm>
              <a:off x="283814" y="3465081"/>
              <a:ext cx="192515" cy="288298"/>
              <a:chOff x="1459800" y="1512500"/>
              <a:chExt cx="131625" cy="197100"/>
            </a:xfrm>
          </p:grpSpPr>
          <p:sp>
            <p:nvSpPr>
              <p:cNvPr id="1317" name="Google Shape;1317;p32"/>
              <p:cNvSpPr/>
              <p:nvPr/>
            </p:nvSpPr>
            <p:spPr>
              <a:xfrm>
                <a:off x="1533625" y="1599050"/>
                <a:ext cx="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98" extrusionOk="0">
                    <a:moveTo>
                      <a:pt x="0" y="1"/>
                    </a:moveTo>
                    <a:cubicBezTo>
                      <a:pt x="2" y="11"/>
                      <a:pt x="5" y="21"/>
                      <a:pt x="7" y="30"/>
                    </a:cubicBezTo>
                    <a:lnTo>
                      <a:pt x="7" y="30"/>
                    </a:lnTo>
                    <a:cubicBezTo>
                      <a:pt x="7" y="19"/>
                      <a:pt x="3" y="9"/>
                      <a:pt x="0" y="1"/>
                    </a:cubicBezTo>
                    <a:close/>
                    <a:moveTo>
                      <a:pt x="7" y="30"/>
                    </a:moveTo>
                    <a:lnTo>
                      <a:pt x="7" y="30"/>
                    </a:lnTo>
                    <a:cubicBezTo>
                      <a:pt x="7" y="32"/>
                      <a:pt x="7" y="33"/>
                      <a:pt x="7" y="34"/>
                    </a:cubicBezTo>
                    <a:cubicBezTo>
                      <a:pt x="11" y="47"/>
                      <a:pt x="14" y="64"/>
                      <a:pt x="17" y="81"/>
                    </a:cubicBezTo>
                    <a:lnTo>
                      <a:pt x="23" y="98"/>
                    </a:lnTo>
                    <a:cubicBezTo>
                      <a:pt x="19" y="74"/>
                      <a:pt x="13" y="53"/>
                      <a:pt x="7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1529350" y="1598125"/>
                <a:ext cx="9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72" extrusionOk="0">
                    <a:moveTo>
                      <a:pt x="345" y="1"/>
                    </a:moveTo>
                    <a:lnTo>
                      <a:pt x="1" y="74"/>
                    </a:lnTo>
                    <a:lnTo>
                      <a:pt x="21" y="172"/>
                    </a:lnTo>
                    <a:lnTo>
                      <a:pt x="365" y="9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1463575" y="1516850"/>
                <a:ext cx="123425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7534" extrusionOk="0">
                    <a:moveTo>
                      <a:pt x="2585" y="2359"/>
                    </a:moveTo>
                    <a:cubicBezTo>
                      <a:pt x="2601" y="2419"/>
                      <a:pt x="2618" y="2479"/>
                      <a:pt x="2635" y="2543"/>
                    </a:cubicBezTo>
                    <a:cubicBezTo>
                      <a:pt x="2682" y="2743"/>
                      <a:pt x="2729" y="2947"/>
                      <a:pt x="2772" y="3148"/>
                    </a:cubicBezTo>
                    <a:cubicBezTo>
                      <a:pt x="2782" y="3188"/>
                      <a:pt x="2793" y="3225"/>
                      <a:pt x="2799" y="3265"/>
                    </a:cubicBezTo>
                    <a:lnTo>
                      <a:pt x="2796" y="3245"/>
                    </a:lnTo>
                    <a:lnTo>
                      <a:pt x="2796" y="3245"/>
                    </a:lnTo>
                    <a:cubicBezTo>
                      <a:pt x="2799" y="3258"/>
                      <a:pt x="2802" y="3275"/>
                      <a:pt x="2805" y="3292"/>
                    </a:cubicBezTo>
                    <a:cubicBezTo>
                      <a:pt x="2805" y="3302"/>
                      <a:pt x="2809" y="3312"/>
                      <a:pt x="2809" y="3322"/>
                    </a:cubicBezTo>
                    <a:lnTo>
                      <a:pt x="2816" y="3338"/>
                    </a:lnTo>
                    <a:lnTo>
                      <a:pt x="2816" y="3352"/>
                    </a:lnTo>
                    <a:cubicBezTo>
                      <a:pt x="2859" y="3543"/>
                      <a:pt x="2902" y="3733"/>
                      <a:pt x="2946" y="3924"/>
                    </a:cubicBezTo>
                    <a:cubicBezTo>
                      <a:pt x="2856" y="3934"/>
                      <a:pt x="2762" y="3937"/>
                      <a:pt x="2672" y="3951"/>
                    </a:cubicBezTo>
                    <a:cubicBezTo>
                      <a:pt x="2558" y="3968"/>
                      <a:pt x="2444" y="3984"/>
                      <a:pt x="2328" y="4000"/>
                    </a:cubicBezTo>
                    <a:cubicBezTo>
                      <a:pt x="2197" y="4017"/>
                      <a:pt x="2067" y="4034"/>
                      <a:pt x="1939" y="4051"/>
                    </a:cubicBezTo>
                    <a:cubicBezTo>
                      <a:pt x="1979" y="3944"/>
                      <a:pt x="2020" y="3840"/>
                      <a:pt x="2060" y="3736"/>
                    </a:cubicBezTo>
                    <a:cubicBezTo>
                      <a:pt x="2227" y="3325"/>
                      <a:pt x="2401" y="2914"/>
                      <a:pt x="2541" y="2492"/>
                    </a:cubicBezTo>
                    <a:cubicBezTo>
                      <a:pt x="2555" y="2449"/>
                      <a:pt x="2572" y="2402"/>
                      <a:pt x="2585" y="2359"/>
                    </a:cubicBezTo>
                    <a:close/>
                    <a:moveTo>
                      <a:pt x="2705" y="1"/>
                    </a:moveTo>
                    <a:cubicBezTo>
                      <a:pt x="2595" y="1"/>
                      <a:pt x="2495" y="35"/>
                      <a:pt x="2391" y="95"/>
                    </a:cubicBezTo>
                    <a:cubicBezTo>
                      <a:pt x="2294" y="152"/>
                      <a:pt x="2240" y="235"/>
                      <a:pt x="2183" y="328"/>
                    </a:cubicBezTo>
                    <a:cubicBezTo>
                      <a:pt x="2130" y="416"/>
                      <a:pt x="2097" y="516"/>
                      <a:pt x="2063" y="609"/>
                    </a:cubicBezTo>
                    <a:cubicBezTo>
                      <a:pt x="1916" y="1024"/>
                      <a:pt x="1806" y="1449"/>
                      <a:pt x="1682" y="1870"/>
                    </a:cubicBezTo>
                    <a:cubicBezTo>
                      <a:pt x="1641" y="2011"/>
                      <a:pt x="1601" y="2148"/>
                      <a:pt x="1558" y="2285"/>
                    </a:cubicBezTo>
                    <a:cubicBezTo>
                      <a:pt x="1508" y="2435"/>
                      <a:pt x="1454" y="2586"/>
                      <a:pt x="1397" y="2736"/>
                    </a:cubicBezTo>
                    <a:cubicBezTo>
                      <a:pt x="1317" y="2944"/>
                      <a:pt x="1240" y="3151"/>
                      <a:pt x="1160" y="3358"/>
                    </a:cubicBezTo>
                    <a:cubicBezTo>
                      <a:pt x="1090" y="3543"/>
                      <a:pt x="1023" y="3727"/>
                      <a:pt x="956" y="3914"/>
                    </a:cubicBezTo>
                    <a:cubicBezTo>
                      <a:pt x="909" y="4034"/>
                      <a:pt x="873" y="4158"/>
                      <a:pt x="832" y="4278"/>
                    </a:cubicBezTo>
                    <a:cubicBezTo>
                      <a:pt x="806" y="4366"/>
                      <a:pt x="772" y="4452"/>
                      <a:pt x="749" y="4542"/>
                    </a:cubicBezTo>
                    <a:cubicBezTo>
                      <a:pt x="632" y="4937"/>
                      <a:pt x="522" y="5332"/>
                      <a:pt x="401" y="5726"/>
                    </a:cubicBezTo>
                    <a:cubicBezTo>
                      <a:pt x="334" y="5924"/>
                      <a:pt x="267" y="6118"/>
                      <a:pt x="210" y="6319"/>
                    </a:cubicBezTo>
                    <a:cubicBezTo>
                      <a:pt x="147" y="6529"/>
                      <a:pt x="107" y="6750"/>
                      <a:pt x="56" y="6964"/>
                    </a:cubicBezTo>
                    <a:cubicBezTo>
                      <a:pt x="0" y="7211"/>
                      <a:pt x="184" y="7466"/>
                      <a:pt x="425" y="7512"/>
                    </a:cubicBezTo>
                    <a:cubicBezTo>
                      <a:pt x="454" y="7518"/>
                      <a:pt x="483" y="7521"/>
                      <a:pt x="512" y="7521"/>
                    </a:cubicBezTo>
                    <a:cubicBezTo>
                      <a:pt x="605" y="7521"/>
                      <a:pt x="697" y="7493"/>
                      <a:pt x="775" y="7442"/>
                    </a:cubicBezTo>
                    <a:cubicBezTo>
                      <a:pt x="879" y="7368"/>
                      <a:pt x="943" y="7265"/>
                      <a:pt x="973" y="7141"/>
                    </a:cubicBezTo>
                    <a:cubicBezTo>
                      <a:pt x="1007" y="6990"/>
                      <a:pt x="1036" y="6837"/>
                      <a:pt x="1076" y="6689"/>
                    </a:cubicBezTo>
                    <a:cubicBezTo>
                      <a:pt x="1107" y="6576"/>
                      <a:pt x="1144" y="6469"/>
                      <a:pt x="1177" y="6359"/>
                    </a:cubicBezTo>
                    <a:cubicBezTo>
                      <a:pt x="1271" y="6091"/>
                      <a:pt x="1365" y="5827"/>
                      <a:pt x="1445" y="5556"/>
                    </a:cubicBezTo>
                    <a:lnTo>
                      <a:pt x="1535" y="5255"/>
                    </a:lnTo>
                    <a:cubicBezTo>
                      <a:pt x="1554" y="5257"/>
                      <a:pt x="1573" y="5259"/>
                      <a:pt x="1593" y="5259"/>
                    </a:cubicBezTo>
                    <a:cubicBezTo>
                      <a:pt x="1607" y="5259"/>
                      <a:pt x="1621" y="5258"/>
                      <a:pt x="1635" y="5255"/>
                    </a:cubicBezTo>
                    <a:cubicBezTo>
                      <a:pt x="1896" y="5221"/>
                      <a:pt x="2157" y="5188"/>
                      <a:pt x="2418" y="5151"/>
                    </a:cubicBezTo>
                    <a:cubicBezTo>
                      <a:pt x="2532" y="5138"/>
                      <a:pt x="2649" y="5118"/>
                      <a:pt x="2762" y="5098"/>
                    </a:cubicBezTo>
                    <a:cubicBezTo>
                      <a:pt x="2873" y="5078"/>
                      <a:pt x="2986" y="5078"/>
                      <a:pt x="3100" y="5061"/>
                    </a:cubicBezTo>
                    <a:cubicBezTo>
                      <a:pt x="3110" y="5058"/>
                      <a:pt x="3120" y="5054"/>
                      <a:pt x="3130" y="5054"/>
                    </a:cubicBezTo>
                    <a:cubicBezTo>
                      <a:pt x="3137" y="5081"/>
                      <a:pt x="3140" y="5111"/>
                      <a:pt x="3146" y="5138"/>
                    </a:cubicBezTo>
                    <a:cubicBezTo>
                      <a:pt x="3171" y="5285"/>
                      <a:pt x="3197" y="5436"/>
                      <a:pt x="3237" y="5579"/>
                    </a:cubicBezTo>
                    <a:cubicBezTo>
                      <a:pt x="3264" y="5673"/>
                      <a:pt x="3291" y="5766"/>
                      <a:pt x="3321" y="5860"/>
                    </a:cubicBezTo>
                    <a:cubicBezTo>
                      <a:pt x="3371" y="6031"/>
                      <a:pt x="3418" y="6201"/>
                      <a:pt x="3461" y="6372"/>
                    </a:cubicBezTo>
                    <a:cubicBezTo>
                      <a:pt x="3475" y="6439"/>
                      <a:pt x="3488" y="6509"/>
                      <a:pt x="3498" y="6576"/>
                    </a:cubicBezTo>
                    <a:cubicBezTo>
                      <a:pt x="3508" y="6626"/>
                      <a:pt x="3518" y="6677"/>
                      <a:pt x="3525" y="6730"/>
                    </a:cubicBezTo>
                    <a:cubicBezTo>
                      <a:pt x="3538" y="6817"/>
                      <a:pt x="3558" y="6904"/>
                      <a:pt x="3578" y="6987"/>
                    </a:cubicBezTo>
                    <a:cubicBezTo>
                      <a:pt x="3592" y="7041"/>
                      <a:pt x="3618" y="7091"/>
                      <a:pt x="3645" y="7138"/>
                    </a:cubicBezTo>
                    <a:cubicBezTo>
                      <a:pt x="3682" y="7228"/>
                      <a:pt x="3739" y="7305"/>
                      <a:pt x="3813" y="7372"/>
                    </a:cubicBezTo>
                    <a:cubicBezTo>
                      <a:pt x="3903" y="7449"/>
                      <a:pt x="4003" y="7499"/>
                      <a:pt x="4120" y="7523"/>
                    </a:cubicBezTo>
                    <a:cubicBezTo>
                      <a:pt x="4161" y="7530"/>
                      <a:pt x="4202" y="7534"/>
                      <a:pt x="4243" y="7534"/>
                    </a:cubicBezTo>
                    <a:cubicBezTo>
                      <a:pt x="4316" y="7534"/>
                      <a:pt x="4387" y="7522"/>
                      <a:pt x="4458" y="7496"/>
                    </a:cubicBezTo>
                    <a:cubicBezTo>
                      <a:pt x="4565" y="7459"/>
                      <a:pt x="4655" y="7396"/>
                      <a:pt x="4732" y="7311"/>
                    </a:cubicBezTo>
                    <a:cubicBezTo>
                      <a:pt x="4816" y="7185"/>
                      <a:pt x="4889" y="7095"/>
                      <a:pt x="4916" y="6937"/>
                    </a:cubicBezTo>
                    <a:cubicBezTo>
                      <a:pt x="4929" y="6860"/>
                      <a:pt x="4936" y="6783"/>
                      <a:pt x="4932" y="6700"/>
                    </a:cubicBezTo>
                    <a:cubicBezTo>
                      <a:pt x="4932" y="6660"/>
                      <a:pt x="4929" y="6620"/>
                      <a:pt x="4920" y="6579"/>
                    </a:cubicBezTo>
                    <a:cubicBezTo>
                      <a:pt x="4896" y="6445"/>
                      <a:pt x="4866" y="6308"/>
                      <a:pt x="4836" y="6175"/>
                    </a:cubicBezTo>
                    <a:cubicBezTo>
                      <a:pt x="4802" y="6018"/>
                      <a:pt x="4765" y="5860"/>
                      <a:pt x="4719" y="5706"/>
                    </a:cubicBezTo>
                    <a:cubicBezTo>
                      <a:pt x="4665" y="5539"/>
                      <a:pt x="4611" y="5372"/>
                      <a:pt x="4558" y="5208"/>
                    </a:cubicBezTo>
                    <a:cubicBezTo>
                      <a:pt x="4511" y="5071"/>
                      <a:pt x="4481" y="4934"/>
                      <a:pt x="4448" y="4794"/>
                    </a:cubicBezTo>
                    <a:cubicBezTo>
                      <a:pt x="4364" y="4375"/>
                      <a:pt x="4290" y="3957"/>
                      <a:pt x="4184" y="3546"/>
                    </a:cubicBezTo>
                    <a:cubicBezTo>
                      <a:pt x="4080" y="3162"/>
                      <a:pt x="3949" y="2787"/>
                      <a:pt x="3836" y="2406"/>
                    </a:cubicBezTo>
                    <a:cubicBezTo>
                      <a:pt x="3773" y="2191"/>
                      <a:pt x="3702" y="1984"/>
                      <a:pt x="3625" y="1777"/>
                    </a:cubicBezTo>
                    <a:cubicBezTo>
                      <a:pt x="3538" y="1549"/>
                      <a:pt x="3464" y="1325"/>
                      <a:pt x="3401" y="1091"/>
                    </a:cubicBezTo>
                    <a:cubicBezTo>
                      <a:pt x="3364" y="904"/>
                      <a:pt x="3331" y="714"/>
                      <a:pt x="3287" y="526"/>
                    </a:cubicBezTo>
                    <a:cubicBezTo>
                      <a:pt x="3281" y="502"/>
                      <a:pt x="3277" y="479"/>
                      <a:pt x="3271" y="456"/>
                    </a:cubicBezTo>
                    <a:cubicBezTo>
                      <a:pt x="3251" y="388"/>
                      <a:pt x="3220" y="336"/>
                      <a:pt x="3187" y="272"/>
                    </a:cubicBezTo>
                    <a:cubicBezTo>
                      <a:pt x="3120" y="135"/>
                      <a:pt x="2950" y="31"/>
                      <a:pt x="2805" y="11"/>
                    </a:cubicBezTo>
                    <a:cubicBezTo>
                      <a:pt x="2772" y="4"/>
                      <a:pt x="2739" y="1"/>
                      <a:pt x="2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2"/>
              <p:cNvSpPr/>
              <p:nvPr/>
            </p:nvSpPr>
            <p:spPr>
              <a:xfrm>
                <a:off x="1459800" y="1512500"/>
                <a:ext cx="131625" cy="19710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884" extrusionOk="0">
                    <a:moveTo>
                      <a:pt x="2706" y="3151"/>
                    </a:moveTo>
                    <a:cubicBezTo>
                      <a:pt x="2723" y="3222"/>
                      <a:pt x="2736" y="3292"/>
                      <a:pt x="2752" y="3362"/>
                    </a:cubicBezTo>
                    <a:lnTo>
                      <a:pt x="2796" y="3563"/>
                    </a:lnTo>
                    <a:cubicBezTo>
                      <a:pt x="2823" y="3690"/>
                      <a:pt x="2853" y="3813"/>
                      <a:pt x="2880" y="3941"/>
                    </a:cubicBezTo>
                    <a:cubicBezTo>
                      <a:pt x="2853" y="3944"/>
                      <a:pt x="2826" y="3947"/>
                      <a:pt x="2800" y="3951"/>
                    </a:cubicBezTo>
                    <a:lnTo>
                      <a:pt x="2669" y="3971"/>
                    </a:lnTo>
                    <a:cubicBezTo>
                      <a:pt x="2599" y="3981"/>
                      <a:pt x="2529" y="3991"/>
                      <a:pt x="2455" y="4001"/>
                    </a:cubicBezTo>
                    <a:lnTo>
                      <a:pt x="2362" y="4011"/>
                    </a:lnTo>
                    <a:cubicBezTo>
                      <a:pt x="2365" y="4001"/>
                      <a:pt x="2368" y="3987"/>
                      <a:pt x="2374" y="3974"/>
                    </a:cubicBezTo>
                    <a:lnTo>
                      <a:pt x="2462" y="3760"/>
                    </a:lnTo>
                    <a:cubicBezTo>
                      <a:pt x="2545" y="3560"/>
                      <a:pt x="2629" y="3359"/>
                      <a:pt x="2706" y="3151"/>
                    </a:cubicBezTo>
                    <a:close/>
                    <a:moveTo>
                      <a:pt x="2749" y="1934"/>
                    </a:moveTo>
                    <a:lnTo>
                      <a:pt x="2525" y="2613"/>
                    </a:lnTo>
                    <a:cubicBezTo>
                      <a:pt x="2411" y="2954"/>
                      <a:pt x="2271" y="3296"/>
                      <a:pt x="2138" y="3626"/>
                    </a:cubicBezTo>
                    <a:lnTo>
                      <a:pt x="2050" y="3844"/>
                    </a:lnTo>
                    <a:cubicBezTo>
                      <a:pt x="2017" y="3924"/>
                      <a:pt x="1984" y="4008"/>
                      <a:pt x="1953" y="4091"/>
                    </a:cubicBezTo>
                    <a:lnTo>
                      <a:pt x="1820" y="4435"/>
                    </a:lnTo>
                    <a:lnTo>
                      <a:pt x="2502" y="4349"/>
                    </a:lnTo>
                    <a:cubicBezTo>
                      <a:pt x="2575" y="4339"/>
                      <a:pt x="2649" y="4329"/>
                      <a:pt x="2723" y="4319"/>
                    </a:cubicBezTo>
                    <a:lnTo>
                      <a:pt x="2850" y="4299"/>
                    </a:lnTo>
                    <a:cubicBezTo>
                      <a:pt x="2896" y="4292"/>
                      <a:pt x="2947" y="4288"/>
                      <a:pt x="2993" y="4282"/>
                    </a:cubicBezTo>
                    <a:cubicBezTo>
                      <a:pt x="3033" y="4279"/>
                      <a:pt x="3077" y="4275"/>
                      <a:pt x="3117" y="4272"/>
                    </a:cubicBezTo>
                    <a:lnTo>
                      <a:pt x="3311" y="4248"/>
                    </a:lnTo>
                    <a:lnTo>
                      <a:pt x="3228" y="3887"/>
                    </a:lnTo>
                    <a:cubicBezTo>
                      <a:pt x="3197" y="3753"/>
                      <a:pt x="3167" y="3623"/>
                      <a:pt x="3137" y="3476"/>
                    </a:cubicBezTo>
                    <a:lnTo>
                      <a:pt x="3134" y="3456"/>
                    </a:lnTo>
                    <a:lnTo>
                      <a:pt x="2960" y="3496"/>
                    </a:lnTo>
                    <a:lnTo>
                      <a:pt x="3127" y="3429"/>
                    </a:lnTo>
                    <a:lnTo>
                      <a:pt x="3117" y="3382"/>
                    </a:lnTo>
                    <a:lnTo>
                      <a:pt x="3097" y="3285"/>
                    </a:lnTo>
                    <a:cubicBezTo>
                      <a:pt x="3050" y="3081"/>
                      <a:pt x="3004" y="2877"/>
                      <a:pt x="2956" y="2673"/>
                    </a:cubicBezTo>
                    <a:cubicBezTo>
                      <a:pt x="2940" y="2609"/>
                      <a:pt x="2923" y="2546"/>
                      <a:pt x="2907" y="2486"/>
                    </a:cubicBezTo>
                    <a:lnTo>
                      <a:pt x="2749" y="1934"/>
                    </a:lnTo>
                    <a:close/>
                    <a:moveTo>
                      <a:pt x="2855" y="352"/>
                    </a:moveTo>
                    <a:cubicBezTo>
                      <a:pt x="2879" y="352"/>
                      <a:pt x="2904" y="355"/>
                      <a:pt x="2930" y="359"/>
                    </a:cubicBezTo>
                    <a:cubicBezTo>
                      <a:pt x="3030" y="372"/>
                      <a:pt x="3144" y="449"/>
                      <a:pt x="3181" y="526"/>
                    </a:cubicBezTo>
                    <a:lnTo>
                      <a:pt x="3201" y="566"/>
                    </a:lnTo>
                    <a:cubicBezTo>
                      <a:pt x="3224" y="607"/>
                      <a:pt x="3241" y="640"/>
                      <a:pt x="3251" y="673"/>
                    </a:cubicBezTo>
                    <a:cubicBezTo>
                      <a:pt x="3257" y="697"/>
                      <a:pt x="3261" y="717"/>
                      <a:pt x="3268" y="740"/>
                    </a:cubicBezTo>
                    <a:cubicBezTo>
                      <a:pt x="3294" y="871"/>
                      <a:pt x="3322" y="1001"/>
                      <a:pt x="3345" y="1132"/>
                    </a:cubicBezTo>
                    <a:lnTo>
                      <a:pt x="3382" y="1315"/>
                    </a:lnTo>
                    <a:cubicBezTo>
                      <a:pt x="3448" y="1553"/>
                      <a:pt x="3522" y="1780"/>
                      <a:pt x="3609" y="2011"/>
                    </a:cubicBezTo>
                    <a:cubicBezTo>
                      <a:pt x="3686" y="2212"/>
                      <a:pt x="3753" y="2416"/>
                      <a:pt x="3819" y="2629"/>
                    </a:cubicBezTo>
                    <a:cubicBezTo>
                      <a:pt x="3856" y="2760"/>
                      <a:pt x="3899" y="2890"/>
                      <a:pt x="3940" y="3021"/>
                    </a:cubicBezTo>
                    <a:cubicBezTo>
                      <a:pt x="4017" y="3265"/>
                      <a:pt x="4097" y="3516"/>
                      <a:pt x="4164" y="3767"/>
                    </a:cubicBezTo>
                    <a:cubicBezTo>
                      <a:pt x="4248" y="4081"/>
                      <a:pt x="4311" y="4409"/>
                      <a:pt x="4371" y="4723"/>
                    </a:cubicBezTo>
                    <a:lnTo>
                      <a:pt x="4428" y="5004"/>
                    </a:lnTo>
                    <a:cubicBezTo>
                      <a:pt x="4461" y="5151"/>
                      <a:pt x="4495" y="5295"/>
                      <a:pt x="4542" y="5439"/>
                    </a:cubicBezTo>
                    <a:cubicBezTo>
                      <a:pt x="4595" y="5603"/>
                      <a:pt x="4649" y="5767"/>
                      <a:pt x="4699" y="5931"/>
                    </a:cubicBezTo>
                    <a:cubicBezTo>
                      <a:pt x="4739" y="6061"/>
                      <a:pt x="4776" y="6201"/>
                      <a:pt x="4816" y="6386"/>
                    </a:cubicBezTo>
                    <a:lnTo>
                      <a:pt x="4836" y="6476"/>
                    </a:lnTo>
                    <a:cubicBezTo>
                      <a:pt x="4856" y="6579"/>
                      <a:pt x="4880" y="6683"/>
                      <a:pt x="4900" y="6787"/>
                    </a:cubicBezTo>
                    <a:cubicBezTo>
                      <a:pt x="4907" y="6817"/>
                      <a:pt x="4907" y="6847"/>
                      <a:pt x="4910" y="6880"/>
                    </a:cubicBezTo>
                    <a:cubicBezTo>
                      <a:pt x="4910" y="6948"/>
                      <a:pt x="4907" y="7011"/>
                      <a:pt x="4893" y="7081"/>
                    </a:cubicBezTo>
                    <a:cubicBezTo>
                      <a:pt x="4876" y="7181"/>
                      <a:pt x="4833" y="7245"/>
                      <a:pt x="4766" y="7345"/>
                    </a:cubicBezTo>
                    <a:lnTo>
                      <a:pt x="4742" y="7375"/>
                    </a:lnTo>
                    <a:cubicBezTo>
                      <a:pt x="4689" y="7436"/>
                      <a:pt x="4626" y="7479"/>
                      <a:pt x="4552" y="7506"/>
                    </a:cubicBezTo>
                    <a:cubicBezTo>
                      <a:pt x="4499" y="7523"/>
                      <a:pt x="4448" y="7532"/>
                      <a:pt x="4396" y="7532"/>
                    </a:cubicBezTo>
                    <a:cubicBezTo>
                      <a:pt x="4366" y="7532"/>
                      <a:pt x="4336" y="7529"/>
                      <a:pt x="4305" y="7522"/>
                    </a:cubicBezTo>
                    <a:cubicBezTo>
                      <a:pt x="4217" y="7506"/>
                      <a:pt x="4144" y="7469"/>
                      <a:pt x="4080" y="7416"/>
                    </a:cubicBezTo>
                    <a:cubicBezTo>
                      <a:pt x="4027" y="7365"/>
                      <a:pt x="3987" y="7309"/>
                      <a:pt x="3956" y="7245"/>
                    </a:cubicBezTo>
                    <a:lnTo>
                      <a:pt x="3947" y="7225"/>
                    </a:lnTo>
                    <a:cubicBezTo>
                      <a:pt x="3927" y="7188"/>
                      <a:pt x="3907" y="7152"/>
                      <a:pt x="3896" y="7104"/>
                    </a:cubicBezTo>
                    <a:cubicBezTo>
                      <a:pt x="3879" y="7031"/>
                      <a:pt x="3859" y="6954"/>
                      <a:pt x="3850" y="6877"/>
                    </a:cubicBezTo>
                    <a:cubicBezTo>
                      <a:pt x="3843" y="6823"/>
                      <a:pt x="3833" y="6770"/>
                      <a:pt x="3823" y="6717"/>
                    </a:cubicBezTo>
                    <a:cubicBezTo>
                      <a:pt x="3810" y="6650"/>
                      <a:pt x="3796" y="6579"/>
                      <a:pt x="3783" y="6506"/>
                    </a:cubicBezTo>
                    <a:cubicBezTo>
                      <a:pt x="3746" y="6352"/>
                      <a:pt x="3699" y="6192"/>
                      <a:pt x="3639" y="5984"/>
                    </a:cubicBezTo>
                    <a:lnTo>
                      <a:pt x="3632" y="5968"/>
                    </a:lnTo>
                    <a:cubicBezTo>
                      <a:pt x="3609" y="5880"/>
                      <a:pt x="3582" y="5793"/>
                      <a:pt x="3558" y="5707"/>
                    </a:cubicBezTo>
                    <a:cubicBezTo>
                      <a:pt x="3518" y="5563"/>
                      <a:pt x="3492" y="5412"/>
                      <a:pt x="3468" y="5285"/>
                    </a:cubicBezTo>
                    <a:lnTo>
                      <a:pt x="3425" y="5017"/>
                    </a:lnTo>
                    <a:lnTo>
                      <a:pt x="3221" y="5061"/>
                    </a:lnTo>
                    <a:cubicBezTo>
                      <a:pt x="3174" y="5068"/>
                      <a:pt x="3124" y="5071"/>
                      <a:pt x="3074" y="5077"/>
                    </a:cubicBezTo>
                    <a:cubicBezTo>
                      <a:pt x="3010" y="5081"/>
                      <a:pt x="2947" y="5088"/>
                      <a:pt x="2883" y="5102"/>
                    </a:cubicBezTo>
                    <a:cubicBezTo>
                      <a:pt x="2769" y="5122"/>
                      <a:pt x="2655" y="5138"/>
                      <a:pt x="2545" y="5151"/>
                    </a:cubicBezTo>
                    <a:cubicBezTo>
                      <a:pt x="2374" y="5178"/>
                      <a:pt x="2204" y="5198"/>
                      <a:pt x="2033" y="5222"/>
                    </a:cubicBezTo>
                    <a:lnTo>
                      <a:pt x="1763" y="5255"/>
                    </a:lnTo>
                    <a:cubicBezTo>
                      <a:pt x="1756" y="5256"/>
                      <a:pt x="1748" y="5257"/>
                      <a:pt x="1738" y="5257"/>
                    </a:cubicBezTo>
                    <a:cubicBezTo>
                      <a:pt x="1727" y="5257"/>
                      <a:pt x="1716" y="5256"/>
                      <a:pt x="1703" y="5255"/>
                    </a:cubicBezTo>
                    <a:lnTo>
                      <a:pt x="1559" y="5242"/>
                    </a:lnTo>
                    <a:lnTo>
                      <a:pt x="1428" y="5679"/>
                    </a:lnTo>
                    <a:cubicBezTo>
                      <a:pt x="1358" y="5917"/>
                      <a:pt x="1275" y="6155"/>
                      <a:pt x="1195" y="6386"/>
                    </a:cubicBezTo>
                    <a:lnTo>
                      <a:pt x="1161" y="6479"/>
                    </a:lnTo>
                    <a:cubicBezTo>
                      <a:pt x="1124" y="6590"/>
                      <a:pt x="1090" y="6703"/>
                      <a:pt x="1060" y="6817"/>
                    </a:cubicBezTo>
                    <a:cubicBezTo>
                      <a:pt x="1030" y="6924"/>
                      <a:pt x="1007" y="7031"/>
                      <a:pt x="983" y="7141"/>
                    </a:cubicBezTo>
                    <a:lnTo>
                      <a:pt x="950" y="7275"/>
                    </a:lnTo>
                    <a:cubicBezTo>
                      <a:pt x="934" y="7362"/>
                      <a:pt x="890" y="7425"/>
                      <a:pt x="826" y="7469"/>
                    </a:cubicBezTo>
                    <a:cubicBezTo>
                      <a:pt x="779" y="7502"/>
                      <a:pt x="724" y="7519"/>
                      <a:pt x="668" y="7519"/>
                    </a:cubicBezTo>
                    <a:cubicBezTo>
                      <a:pt x="648" y="7519"/>
                      <a:pt x="628" y="7517"/>
                      <a:pt x="609" y="7513"/>
                    </a:cubicBezTo>
                    <a:cubicBezTo>
                      <a:pt x="536" y="7499"/>
                      <a:pt x="465" y="7449"/>
                      <a:pt x="418" y="7382"/>
                    </a:cubicBezTo>
                    <a:cubicBezTo>
                      <a:pt x="378" y="7315"/>
                      <a:pt x="365" y="7245"/>
                      <a:pt x="378" y="7178"/>
                    </a:cubicBezTo>
                    <a:cubicBezTo>
                      <a:pt x="392" y="7115"/>
                      <a:pt x="408" y="7054"/>
                      <a:pt x="422" y="6991"/>
                    </a:cubicBezTo>
                    <a:cubicBezTo>
                      <a:pt x="452" y="6840"/>
                      <a:pt x="485" y="6687"/>
                      <a:pt x="528" y="6542"/>
                    </a:cubicBezTo>
                    <a:cubicBezTo>
                      <a:pt x="589" y="6342"/>
                      <a:pt x="656" y="6141"/>
                      <a:pt x="719" y="5951"/>
                    </a:cubicBezTo>
                    <a:cubicBezTo>
                      <a:pt x="806" y="5663"/>
                      <a:pt x="894" y="5369"/>
                      <a:pt x="977" y="5077"/>
                    </a:cubicBezTo>
                    <a:lnTo>
                      <a:pt x="1067" y="4764"/>
                    </a:lnTo>
                    <a:cubicBezTo>
                      <a:pt x="1084" y="4707"/>
                      <a:pt x="1104" y="4653"/>
                      <a:pt x="1121" y="4596"/>
                    </a:cubicBezTo>
                    <a:lnTo>
                      <a:pt x="1187" y="4395"/>
                    </a:lnTo>
                    <a:cubicBezTo>
                      <a:pt x="1215" y="4312"/>
                      <a:pt x="1241" y="4228"/>
                      <a:pt x="1271" y="4148"/>
                    </a:cubicBezTo>
                    <a:lnTo>
                      <a:pt x="1325" y="4001"/>
                    </a:lnTo>
                    <a:cubicBezTo>
                      <a:pt x="1375" y="3867"/>
                      <a:pt x="1425" y="3730"/>
                      <a:pt x="1475" y="3597"/>
                    </a:cubicBezTo>
                    <a:lnTo>
                      <a:pt x="1485" y="3569"/>
                    </a:lnTo>
                    <a:cubicBezTo>
                      <a:pt x="1562" y="3372"/>
                      <a:pt x="1636" y="3171"/>
                      <a:pt x="1712" y="2974"/>
                    </a:cubicBezTo>
                    <a:cubicBezTo>
                      <a:pt x="1769" y="2824"/>
                      <a:pt x="1823" y="2669"/>
                      <a:pt x="1880" y="2509"/>
                    </a:cubicBezTo>
                    <a:lnTo>
                      <a:pt x="1900" y="2433"/>
                    </a:lnTo>
                    <a:cubicBezTo>
                      <a:pt x="1937" y="2322"/>
                      <a:pt x="1970" y="2208"/>
                      <a:pt x="2004" y="2095"/>
                    </a:cubicBezTo>
                    <a:cubicBezTo>
                      <a:pt x="2033" y="1994"/>
                      <a:pt x="2061" y="1891"/>
                      <a:pt x="2090" y="1791"/>
                    </a:cubicBezTo>
                    <a:cubicBezTo>
                      <a:pt x="2178" y="1476"/>
                      <a:pt x="2271" y="1152"/>
                      <a:pt x="2382" y="843"/>
                    </a:cubicBezTo>
                    <a:lnTo>
                      <a:pt x="2391" y="817"/>
                    </a:lnTo>
                    <a:cubicBezTo>
                      <a:pt x="2419" y="737"/>
                      <a:pt x="2448" y="656"/>
                      <a:pt x="2485" y="593"/>
                    </a:cubicBezTo>
                    <a:cubicBezTo>
                      <a:pt x="2539" y="506"/>
                      <a:pt x="2575" y="456"/>
                      <a:pt x="2632" y="419"/>
                    </a:cubicBezTo>
                    <a:cubicBezTo>
                      <a:pt x="2711" y="373"/>
                      <a:pt x="2780" y="352"/>
                      <a:pt x="2855" y="352"/>
                    </a:cubicBezTo>
                    <a:close/>
                    <a:moveTo>
                      <a:pt x="2851" y="0"/>
                    </a:moveTo>
                    <a:cubicBezTo>
                      <a:pt x="2711" y="0"/>
                      <a:pt x="2582" y="39"/>
                      <a:pt x="2451" y="118"/>
                    </a:cubicBezTo>
                    <a:cubicBezTo>
                      <a:pt x="2321" y="198"/>
                      <a:pt x="2248" y="309"/>
                      <a:pt x="2184" y="412"/>
                    </a:cubicBezTo>
                    <a:cubicBezTo>
                      <a:pt x="2127" y="506"/>
                      <a:pt x="2090" y="610"/>
                      <a:pt x="2061" y="700"/>
                    </a:cubicBezTo>
                    <a:lnTo>
                      <a:pt x="2050" y="727"/>
                    </a:lnTo>
                    <a:cubicBezTo>
                      <a:pt x="1937" y="1044"/>
                      <a:pt x="1843" y="1376"/>
                      <a:pt x="1752" y="1693"/>
                    </a:cubicBezTo>
                    <a:cubicBezTo>
                      <a:pt x="1723" y="1794"/>
                      <a:pt x="1696" y="1894"/>
                      <a:pt x="1666" y="1998"/>
                    </a:cubicBezTo>
                    <a:cubicBezTo>
                      <a:pt x="1632" y="2108"/>
                      <a:pt x="1599" y="2222"/>
                      <a:pt x="1565" y="2332"/>
                    </a:cubicBezTo>
                    <a:lnTo>
                      <a:pt x="1545" y="2402"/>
                    </a:lnTo>
                    <a:cubicBezTo>
                      <a:pt x="1491" y="2553"/>
                      <a:pt x="1442" y="2700"/>
                      <a:pt x="1385" y="2850"/>
                    </a:cubicBezTo>
                    <a:cubicBezTo>
                      <a:pt x="1308" y="3048"/>
                      <a:pt x="1235" y="3245"/>
                      <a:pt x="1158" y="3442"/>
                    </a:cubicBezTo>
                    <a:lnTo>
                      <a:pt x="1147" y="3469"/>
                    </a:lnTo>
                    <a:cubicBezTo>
                      <a:pt x="1094" y="3606"/>
                      <a:pt x="1044" y="3743"/>
                      <a:pt x="994" y="3881"/>
                    </a:cubicBezTo>
                    <a:lnTo>
                      <a:pt x="940" y="4024"/>
                    </a:lnTo>
                    <a:cubicBezTo>
                      <a:pt x="910" y="4111"/>
                      <a:pt x="880" y="4202"/>
                      <a:pt x="853" y="4288"/>
                    </a:cubicBezTo>
                    <a:lnTo>
                      <a:pt x="789" y="4483"/>
                    </a:lnTo>
                    <a:cubicBezTo>
                      <a:pt x="769" y="4543"/>
                      <a:pt x="749" y="4603"/>
                      <a:pt x="729" y="4667"/>
                    </a:cubicBezTo>
                    <a:lnTo>
                      <a:pt x="639" y="4981"/>
                    </a:lnTo>
                    <a:cubicBezTo>
                      <a:pt x="556" y="5272"/>
                      <a:pt x="472" y="5559"/>
                      <a:pt x="385" y="5844"/>
                    </a:cubicBezTo>
                    <a:cubicBezTo>
                      <a:pt x="321" y="6034"/>
                      <a:pt x="251" y="6235"/>
                      <a:pt x="191" y="6442"/>
                    </a:cubicBezTo>
                    <a:cubicBezTo>
                      <a:pt x="147" y="6599"/>
                      <a:pt x="111" y="6760"/>
                      <a:pt x="77" y="6914"/>
                    </a:cubicBezTo>
                    <a:cubicBezTo>
                      <a:pt x="64" y="6977"/>
                      <a:pt x="51" y="7038"/>
                      <a:pt x="37" y="7098"/>
                    </a:cubicBezTo>
                    <a:cubicBezTo>
                      <a:pt x="0" y="7258"/>
                      <a:pt x="31" y="7429"/>
                      <a:pt x="124" y="7573"/>
                    </a:cubicBezTo>
                    <a:cubicBezTo>
                      <a:pt x="221" y="7723"/>
                      <a:pt x="375" y="7827"/>
                      <a:pt x="542" y="7860"/>
                    </a:cubicBezTo>
                    <a:cubicBezTo>
                      <a:pt x="580" y="7867"/>
                      <a:pt x="619" y="7871"/>
                      <a:pt x="658" y="7871"/>
                    </a:cubicBezTo>
                    <a:cubicBezTo>
                      <a:pt x="787" y="7871"/>
                      <a:pt x="915" y="7832"/>
                      <a:pt x="1024" y="7760"/>
                    </a:cubicBezTo>
                    <a:cubicBezTo>
                      <a:pt x="1161" y="7666"/>
                      <a:pt x="1255" y="7526"/>
                      <a:pt x="1295" y="7355"/>
                    </a:cubicBezTo>
                    <a:lnTo>
                      <a:pt x="1325" y="7215"/>
                    </a:lnTo>
                    <a:cubicBezTo>
                      <a:pt x="1348" y="7115"/>
                      <a:pt x="1371" y="7011"/>
                      <a:pt x="1398" y="6911"/>
                    </a:cubicBezTo>
                    <a:cubicBezTo>
                      <a:pt x="1428" y="6800"/>
                      <a:pt x="1462" y="6693"/>
                      <a:pt x="1496" y="6590"/>
                    </a:cubicBezTo>
                    <a:lnTo>
                      <a:pt x="1525" y="6502"/>
                    </a:lnTo>
                    <a:cubicBezTo>
                      <a:pt x="1609" y="6269"/>
                      <a:pt x="1692" y="6025"/>
                      <a:pt x="1766" y="5780"/>
                    </a:cubicBezTo>
                    <a:lnTo>
                      <a:pt x="1817" y="5603"/>
                    </a:lnTo>
                    <a:lnTo>
                      <a:pt x="2081" y="5570"/>
                    </a:lnTo>
                    <a:cubicBezTo>
                      <a:pt x="2251" y="5546"/>
                      <a:pt x="2422" y="5526"/>
                      <a:pt x="2592" y="5499"/>
                    </a:cubicBezTo>
                    <a:cubicBezTo>
                      <a:pt x="2709" y="5486"/>
                      <a:pt x="2830" y="5466"/>
                      <a:pt x="2944" y="5446"/>
                    </a:cubicBezTo>
                    <a:cubicBezTo>
                      <a:pt x="2996" y="5435"/>
                      <a:pt x="3050" y="5432"/>
                      <a:pt x="3107" y="5426"/>
                    </a:cubicBezTo>
                    <a:lnTo>
                      <a:pt x="3137" y="5426"/>
                    </a:lnTo>
                    <a:cubicBezTo>
                      <a:pt x="3157" y="5543"/>
                      <a:pt x="3184" y="5670"/>
                      <a:pt x="3217" y="5800"/>
                    </a:cubicBezTo>
                    <a:cubicBezTo>
                      <a:pt x="3245" y="5891"/>
                      <a:pt x="3271" y="5977"/>
                      <a:pt x="3297" y="6068"/>
                    </a:cubicBezTo>
                    <a:lnTo>
                      <a:pt x="3302" y="6085"/>
                    </a:lnTo>
                    <a:cubicBezTo>
                      <a:pt x="3362" y="6285"/>
                      <a:pt x="3405" y="6442"/>
                      <a:pt x="3438" y="6582"/>
                    </a:cubicBezTo>
                    <a:cubicBezTo>
                      <a:pt x="3452" y="6650"/>
                      <a:pt x="3465" y="6713"/>
                      <a:pt x="3478" y="6780"/>
                    </a:cubicBezTo>
                    <a:cubicBezTo>
                      <a:pt x="3485" y="6830"/>
                      <a:pt x="3495" y="6880"/>
                      <a:pt x="3502" y="6931"/>
                    </a:cubicBezTo>
                    <a:cubicBezTo>
                      <a:pt x="3515" y="7014"/>
                      <a:pt x="3535" y="7101"/>
                      <a:pt x="3558" y="7201"/>
                    </a:cubicBezTo>
                    <a:cubicBezTo>
                      <a:pt x="3575" y="7275"/>
                      <a:pt x="3609" y="7339"/>
                      <a:pt x="3639" y="7392"/>
                    </a:cubicBezTo>
                    <a:cubicBezTo>
                      <a:pt x="3686" y="7499"/>
                      <a:pt x="3756" y="7596"/>
                      <a:pt x="3850" y="7680"/>
                    </a:cubicBezTo>
                    <a:cubicBezTo>
                      <a:pt x="3960" y="7777"/>
                      <a:pt x="4091" y="7840"/>
                      <a:pt x="4237" y="7867"/>
                    </a:cubicBezTo>
                    <a:cubicBezTo>
                      <a:pt x="4288" y="7877"/>
                      <a:pt x="4341" y="7884"/>
                      <a:pt x="4395" y="7884"/>
                    </a:cubicBezTo>
                    <a:cubicBezTo>
                      <a:pt x="4485" y="7884"/>
                      <a:pt x="4579" y="7867"/>
                      <a:pt x="4669" y="7837"/>
                    </a:cubicBezTo>
                    <a:cubicBezTo>
                      <a:pt x="4802" y="7786"/>
                      <a:pt x="4920" y="7710"/>
                      <a:pt x="5014" y="7603"/>
                    </a:cubicBezTo>
                    <a:lnTo>
                      <a:pt x="5057" y="7542"/>
                    </a:lnTo>
                    <a:cubicBezTo>
                      <a:pt x="5134" y="7425"/>
                      <a:pt x="5208" y="7319"/>
                      <a:pt x="5241" y="7141"/>
                    </a:cubicBezTo>
                    <a:cubicBezTo>
                      <a:pt x="5258" y="7048"/>
                      <a:pt x="5264" y="6961"/>
                      <a:pt x="5261" y="6871"/>
                    </a:cubicBezTo>
                    <a:cubicBezTo>
                      <a:pt x="5258" y="6820"/>
                      <a:pt x="5254" y="6770"/>
                      <a:pt x="5244" y="6720"/>
                    </a:cubicBezTo>
                    <a:cubicBezTo>
                      <a:pt x="5224" y="6613"/>
                      <a:pt x="5201" y="6509"/>
                      <a:pt x="5177" y="6402"/>
                    </a:cubicBezTo>
                    <a:lnTo>
                      <a:pt x="5157" y="6312"/>
                    </a:lnTo>
                    <a:cubicBezTo>
                      <a:pt x="5117" y="6121"/>
                      <a:pt x="5077" y="5968"/>
                      <a:pt x="5037" y="5827"/>
                    </a:cubicBezTo>
                    <a:cubicBezTo>
                      <a:pt x="4987" y="5659"/>
                      <a:pt x="4930" y="5492"/>
                      <a:pt x="4876" y="5325"/>
                    </a:cubicBezTo>
                    <a:cubicBezTo>
                      <a:pt x="4833" y="5202"/>
                      <a:pt x="4802" y="5071"/>
                      <a:pt x="4773" y="4934"/>
                    </a:cubicBezTo>
                    <a:lnTo>
                      <a:pt x="4719" y="4656"/>
                    </a:lnTo>
                    <a:cubicBezTo>
                      <a:pt x="4656" y="4335"/>
                      <a:pt x="4589" y="4001"/>
                      <a:pt x="4501" y="3677"/>
                    </a:cubicBezTo>
                    <a:cubicBezTo>
                      <a:pt x="4435" y="3419"/>
                      <a:pt x="4355" y="3165"/>
                      <a:pt x="4274" y="2917"/>
                    </a:cubicBezTo>
                    <a:lnTo>
                      <a:pt x="4154" y="2526"/>
                    </a:lnTo>
                    <a:cubicBezTo>
                      <a:pt x="4087" y="2308"/>
                      <a:pt x="4017" y="2095"/>
                      <a:pt x="3940" y="1887"/>
                    </a:cubicBezTo>
                    <a:cubicBezTo>
                      <a:pt x="3856" y="1666"/>
                      <a:pt x="3786" y="1445"/>
                      <a:pt x="3723" y="1232"/>
                    </a:cubicBezTo>
                    <a:lnTo>
                      <a:pt x="3692" y="1068"/>
                    </a:lnTo>
                    <a:cubicBezTo>
                      <a:pt x="3666" y="931"/>
                      <a:pt x="3639" y="797"/>
                      <a:pt x="3609" y="663"/>
                    </a:cubicBezTo>
                    <a:cubicBezTo>
                      <a:pt x="3606" y="636"/>
                      <a:pt x="3598" y="610"/>
                      <a:pt x="3592" y="583"/>
                    </a:cubicBezTo>
                    <a:cubicBezTo>
                      <a:pt x="3572" y="513"/>
                      <a:pt x="3542" y="456"/>
                      <a:pt x="3515" y="402"/>
                    </a:cubicBezTo>
                    <a:lnTo>
                      <a:pt x="3495" y="366"/>
                    </a:lnTo>
                    <a:cubicBezTo>
                      <a:pt x="3405" y="188"/>
                      <a:pt x="3194" y="41"/>
                      <a:pt x="2984" y="11"/>
                    </a:cubicBezTo>
                    <a:cubicBezTo>
                      <a:pt x="2938" y="4"/>
                      <a:pt x="2894" y="0"/>
                      <a:pt x="2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2"/>
            <p:cNvGrpSpPr/>
            <p:nvPr/>
          </p:nvGrpSpPr>
          <p:grpSpPr>
            <a:xfrm>
              <a:off x="8558254" y="296958"/>
              <a:ext cx="192516" cy="227716"/>
              <a:chOff x="1824250" y="1008625"/>
              <a:chExt cx="144250" cy="170625"/>
            </a:xfrm>
          </p:grpSpPr>
          <p:sp>
            <p:nvSpPr>
              <p:cNvPr id="1322" name="Google Shape;1322;p32"/>
              <p:cNvSpPr/>
              <p:nvPr/>
            </p:nvSpPr>
            <p:spPr>
              <a:xfrm>
                <a:off x="1828675" y="1013025"/>
                <a:ext cx="135400" cy="16185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474" extrusionOk="0">
                    <a:moveTo>
                      <a:pt x="2356" y="0"/>
                    </a:moveTo>
                    <a:cubicBezTo>
                      <a:pt x="2252" y="0"/>
                      <a:pt x="2150" y="4"/>
                      <a:pt x="2047" y="21"/>
                    </a:cubicBezTo>
                    <a:cubicBezTo>
                      <a:pt x="1947" y="37"/>
                      <a:pt x="1847" y="67"/>
                      <a:pt x="1750" y="94"/>
                    </a:cubicBezTo>
                    <a:cubicBezTo>
                      <a:pt x="1690" y="107"/>
                      <a:pt x="1636" y="138"/>
                      <a:pt x="1579" y="161"/>
                    </a:cubicBezTo>
                    <a:cubicBezTo>
                      <a:pt x="1469" y="211"/>
                      <a:pt x="1362" y="274"/>
                      <a:pt x="1258" y="342"/>
                    </a:cubicBezTo>
                    <a:cubicBezTo>
                      <a:pt x="1164" y="402"/>
                      <a:pt x="1074" y="472"/>
                      <a:pt x="988" y="539"/>
                    </a:cubicBezTo>
                    <a:cubicBezTo>
                      <a:pt x="871" y="629"/>
                      <a:pt x="760" y="743"/>
                      <a:pt x="659" y="850"/>
                    </a:cubicBezTo>
                    <a:cubicBezTo>
                      <a:pt x="647" y="863"/>
                      <a:pt x="636" y="876"/>
                      <a:pt x="623" y="890"/>
                    </a:cubicBezTo>
                    <a:cubicBezTo>
                      <a:pt x="562" y="960"/>
                      <a:pt x="506" y="1034"/>
                      <a:pt x="456" y="1111"/>
                    </a:cubicBezTo>
                    <a:cubicBezTo>
                      <a:pt x="358" y="1265"/>
                      <a:pt x="272" y="1428"/>
                      <a:pt x="208" y="1599"/>
                    </a:cubicBezTo>
                    <a:cubicBezTo>
                      <a:pt x="141" y="1783"/>
                      <a:pt x="98" y="1973"/>
                      <a:pt x="65" y="2164"/>
                    </a:cubicBezTo>
                    <a:cubicBezTo>
                      <a:pt x="45" y="2291"/>
                      <a:pt x="28" y="2418"/>
                      <a:pt x="17" y="2546"/>
                    </a:cubicBezTo>
                    <a:cubicBezTo>
                      <a:pt x="1" y="2696"/>
                      <a:pt x="1" y="2850"/>
                      <a:pt x="5" y="3003"/>
                    </a:cubicBezTo>
                    <a:cubicBezTo>
                      <a:pt x="11" y="3144"/>
                      <a:pt x="51" y="3295"/>
                      <a:pt x="91" y="3429"/>
                    </a:cubicBezTo>
                    <a:cubicBezTo>
                      <a:pt x="151" y="3619"/>
                      <a:pt x="228" y="3803"/>
                      <a:pt x="306" y="3987"/>
                    </a:cubicBezTo>
                    <a:cubicBezTo>
                      <a:pt x="342" y="4077"/>
                      <a:pt x="382" y="4167"/>
                      <a:pt x="422" y="4258"/>
                    </a:cubicBezTo>
                    <a:cubicBezTo>
                      <a:pt x="489" y="4402"/>
                      <a:pt x="573" y="4539"/>
                      <a:pt x="656" y="4676"/>
                    </a:cubicBezTo>
                    <a:cubicBezTo>
                      <a:pt x="757" y="4846"/>
                      <a:pt x="867" y="5007"/>
                      <a:pt x="997" y="5150"/>
                    </a:cubicBezTo>
                    <a:cubicBezTo>
                      <a:pt x="1161" y="5331"/>
                      <a:pt x="1339" y="5505"/>
                      <a:pt x="1522" y="5666"/>
                    </a:cubicBezTo>
                    <a:cubicBezTo>
                      <a:pt x="1666" y="5793"/>
                      <a:pt x="1817" y="5917"/>
                      <a:pt x="1977" y="6024"/>
                    </a:cubicBezTo>
                    <a:cubicBezTo>
                      <a:pt x="2175" y="6161"/>
                      <a:pt x="2385" y="6285"/>
                      <a:pt x="2613" y="6362"/>
                    </a:cubicBezTo>
                    <a:cubicBezTo>
                      <a:pt x="2743" y="6405"/>
                      <a:pt x="2877" y="6442"/>
                      <a:pt x="3014" y="6459"/>
                    </a:cubicBezTo>
                    <a:cubicBezTo>
                      <a:pt x="3084" y="6469"/>
                      <a:pt x="3155" y="6473"/>
                      <a:pt x="3227" y="6473"/>
                    </a:cubicBezTo>
                    <a:cubicBezTo>
                      <a:pt x="3293" y="6473"/>
                      <a:pt x="3360" y="6470"/>
                      <a:pt x="3425" y="6465"/>
                    </a:cubicBezTo>
                    <a:cubicBezTo>
                      <a:pt x="3509" y="6459"/>
                      <a:pt x="3589" y="6445"/>
                      <a:pt x="3669" y="6428"/>
                    </a:cubicBezTo>
                    <a:cubicBezTo>
                      <a:pt x="3813" y="6395"/>
                      <a:pt x="3958" y="6362"/>
                      <a:pt x="4098" y="6311"/>
                    </a:cubicBezTo>
                    <a:cubicBezTo>
                      <a:pt x="4248" y="6261"/>
                      <a:pt x="4389" y="6184"/>
                      <a:pt x="4519" y="6094"/>
                    </a:cubicBezTo>
                    <a:cubicBezTo>
                      <a:pt x="4646" y="6007"/>
                      <a:pt x="4750" y="5886"/>
                      <a:pt x="4853" y="5769"/>
                    </a:cubicBezTo>
                    <a:cubicBezTo>
                      <a:pt x="4957" y="5652"/>
                      <a:pt x="5031" y="5528"/>
                      <a:pt x="5108" y="5391"/>
                    </a:cubicBezTo>
                    <a:cubicBezTo>
                      <a:pt x="5185" y="5251"/>
                      <a:pt x="5228" y="5097"/>
                      <a:pt x="5268" y="4943"/>
                    </a:cubicBezTo>
                    <a:cubicBezTo>
                      <a:pt x="5332" y="4706"/>
                      <a:pt x="5402" y="4465"/>
                      <a:pt x="5409" y="4218"/>
                    </a:cubicBezTo>
                    <a:cubicBezTo>
                      <a:pt x="5415" y="4054"/>
                      <a:pt x="5415" y="3886"/>
                      <a:pt x="5392" y="3722"/>
                    </a:cubicBezTo>
                    <a:cubicBezTo>
                      <a:pt x="5389" y="3699"/>
                      <a:pt x="5386" y="3676"/>
                      <a:pt x="5382" y="3649"/>
                    </a:cubicBezTo>
                    <a:cubicBezTo>
                      <a:pt x="5365" y="3579"/>
                      <a:pt x="5345" y="3512"/>
                      <a:pt x="5329" y="3442"/>
                    </a:cubicBezTo>
                    <a:cubicBezTo>
                      <a:pt x="5325" y="3429"/>
                      <a:pt x="5322" y="3415"/>
                      <a:pt x="5315" y="3401"/>
                    </a:cubicBezTo>
                    <a:cubicBezTo>
                      <a:pt x="5272" y="3324"/>
                      <a:pt x="5238" y="3244"/>
                      <a:pt x="5178" y="3181"/>
                    </a:cubicBezTo>
                    <a:cubicBezTo>
                      <a:pt x="5128" y="3128"/>
                      <a:pt x="5077" y="3071"/>
                      <a:pt x="5017" y="3027"/>
                    </a:cubicBezTo>
                    <a:cubicBezTo>
                      <a:pt x="4997" y="3014"/>
                      <a:pt x="4981" y="2997"/>
                      <a:pt x="4961" y="2983"/>
                    </a:cubicBezTo>
                    <a:cubicBezTo>
                      <a:pt x="4852" y="2900"/>
                      <a:pt x="4718" y="2857"/>
                      <a:pt x="4583" y="2857"/>
                    </a:cubicBezTo>
                    <a:cubicBezTo>
                      <a:pt x="4503" y="2857"/>
                      <a:pt x="4423" y="2872"/>
                      <a:pt x="4349" y="2903"/>
                    </a:cubicBezTo>
                    <a:cubicBezTo>
                      <a:pt x="4108" y="3000"/>
                      <a:pt x="3944" y="3251"/>
                      <a:pt x="3958" y="3512"/>
                    </a:cubicBezTo>
                    <a:lnTo>
                      <a:pt x="3958" y="3525"/>
                    </a:lnTo>
                    <a:cubicBezTo>
                      <a:pt x="3944" y="3602"/>
                      <a:pt x="3950" y="3682"/>
                      <a:pt x="3954" y="3759"/>
                    </a:cubicBezTo>
                    <a:cubicBezTo>
                      <a:pt x="3954" y="3803"/>
                      <a:pt x="3967" y="3850"/>
                      <a:pt x="3974" y="3890"/>
                    </a:cubicBezTo>
                    <a:cubicBezTo>
                      <a:pt x="3984" y="3950"/>
                      <a:pt x="3991" y="4011"/>
                      <a:pt x="3994" y="4067"/>
                    </a:cubicBezTo>
                    <a:cubicBezTo>
                      <a:pt x="3984" y="4207"/>
                      <a:pt x="3958" y="4345"/>
                      <a:pt x="3927" y="4482"/>
                    </a:cubicBezTo>
                    <a:cubicBezTo>
                      <a:pt x="3901" y="4576"/>
                      <a:pt x="3870" y="4669"/>
                      <a:pt x="3830" y="4759"/>
                    </a:cubicBezTo>
                    <a:cubicBezTo>
                      <a:pt x="3793" y="4813"/>
                      <a:pt x="3753" y="4863"/>
                      <a:pt x="3710" y="4914"/>
                    </a:cubicBezTo>
                    <a:cubicBezTo>
                      <a:pt x="3697" y="4923"/>
                      <a:pt x="3683" y="4934"/>
                      <a:pt x="3669" y="4943"/>
                    </a:cubicBezTo>
                    <a:cubicBezTo>
                      <a:pt x="3620" y="4967"/>
                      <a:pt x="3563" y="4987"/>
                      <a:pt x="3509" y="5004"/>
                    </a:cubicBezTo>
                    <a:cubicBezTo>
                      <a:pt x="3419" y="5024"/>
                      <a:pt x="3325" y="5040"/>
                      <a:pt x="3231" y="5047"/>
                    </a:cubicBezTo>
                    <a:cubicBezTo>
                      <a:pt x="3202" y="5044"/>
                      <a:pt x="3168" y="5037"/>
                      <a:pt x="3135" y="5034"/>
                    </a:cubicBezTo>
                    <a:cubicBezTo>
                      <a:pt x="3061" y="5007"/>
                      <a:pt x="2987" y="4977"/>
                      <a:pt x="2917" y="4940"/>
                    </a:cubicBezTo>
                    <a:cubicBezTo>
                      <a:pt x="2649" y="4773"/>
                      <a:pt x="2408" y="4562"/>
                      <a:pt x="2181" y="4345"/>
                    </a:cubicBezTo>
                    <a:cubicBezTo>
                      <a:pt x="2101" y="4261"/>
                      <a:pt x="2027" y="4174"/>
                      <a:pt x="1957" y="4084"/>
                    </a:cubicBezTo>
                    <a:cubicBezTo>
                      <a:pt x="1894" y="4000"/>
                      <a:pt x="1837" y="3910"/>
                      <a:pt x="1780" y="3820"/>
                    </a:cubicBezTo>
                    <a:cubicBezTo>
                      <a:pt x="1706" y="3679"/>
                      <a:pt x="1643" y="3532"/>
                      <a:pt x="1579" y="3385"/>
                    </a:cubicBezTo>
                    <a:cubicBezTo>
                      <a:pt x="1519" y="3241"/>
                      <a:pt x="1453" y="3094"/>
                      <a:pt x="1405" y="2947"/>
                    </a:cubicBezTo>
                    <a:cubicBezTo>
                      <a:pt x="1396" y="2883"/>
                      <a:pt x="1389" y="2823"/>
                      <a:pt x="1385" y="2759"/>
                    </a:cubicBezTo>
                    <a:cubicBezTo>
                      <a:pt x="1392" y="2552"/>
                      <a:pt x="1416" y="2345"/>
                      <a:pt x="1459" y="2140"/>
                    </a:cubicBezTo>
                    <a:cubicBezTo>
                      <a:pt x="1489" y="2047"/>
                      <a:pt x="1522" y="1957"/>
                      <a:pt x="1566" y="1867"/>
                    </a:cubicBezTo>
                    <a:cubicBezTo>
                      <a:pt x="1636" y="1759"/>
                      <a:pt x="1713" y="1659"/>
                      <a:pt x="1800" y="1562"/>
                    </a:cubicBezTo>
                    <a:cubicBezTo>
                      <a:pt x="1904" y="1462"/>
                      <a:pt x="2014" y="1368"/>
                      <a:pt x="2135" y="1291"/>
                    </a:cubicBezTo>
                    <a:cubicBezTo>
                      <a:pt x="2212" y="1251"/>
                      <a:pt x="2285" y="1217"/>
                      <a:pt x="2365" y="1188"/>
                    </a:cubicBezTo>
                    <a:cubicBezTo>
                      <a:pt x="2476" y="1171"/>
                      <a:pt x="2589" y="1168"/>
                      <a:pt x="2700" y="1168"/>
                    </a:cubicBezTo>
                    <a:lnTo>
                      <a:pt x="2914" y="1168"/>
                    </a:lnTo>
                    <a:cubicBezTo>
                      <a:pt x="3021" y="1154"/>
                      <a:pt x="3115" y="1117"/>
                      <a:pt x="3198" y="1050"/>
                    </a:cubicBezTo>
                    <a:cubicBezTo>
                      <a:pt x="3319" y="956"/>
                      <a:pt x="3399" y="816"/>
                      <a:pt x="3419" y="666"/>
                    </a:cubicBezTo>
                    <a:cubicBezTo>
                      <a:pt x="3439" y="512"/>
                      <a:pt x="3396" y="354"/>
                      <a:pt x="3302" y="234"/>
                    </a:cubicBezTo>
                    <a:cubicBezTo>
                      <a:pt x="3218" y="121"/>
                      <a:pt x="3064" y="13"/>
                      <a:pt x="2917" y="10"/>
                    </a:cubicBezTo>
                    <a:cubicBezTo>
                      <a:pt x="2803" y="7"/>
                      <a:pt x="2686" y="4"/>
                      <a:pt x="2573" y="4"/>
                    </a:cubicBezTo>
                    <a:cubicBezTo>
                      <a:pt x="2500" y="2"/>
                      <a:pt x="2428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>
                <a:off x="1824250" y="1008625"/>
                <a:ext cx="144250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6825" extrusionOk="0">
                    <a:moveTo>
                      <a:pt x="5328" y="3645"/>
                    </a:moveTo>
                    <a:lnTo>
                      <a:pt x="5328" y="3645"/>
                    </a:lnTo>
                    <a:cubicBezTo>
                      <a:pt x="5328" y="3645"/>
                      <a:pt x="5331" y="3651"/>
                      <a:pt x="5339" y="3661"/>
                    </a:cubicBezTo>
                    <a:cubicBezTo>
                      <a:pt x="5335" y="3655"/>
                      <a:pt x="5332" y="3650"/>
                      <a:pt x="5328" y="3645"/>
                    </a:cubicBezTo>
                    <a:close/>
                    <a:moveTo>
                      <a:pt x="2545" y="352"/>
                    </a:moveTo>
                    <a:cubicBezTo>
                      <a:pt x="2590" y="352"/>
                      <a:pt x="2636" y="353"/>
                      <a:pt x="2683" y="354"/>
                    </a:cubicBezTo>
                    <a:lnTo>
                      <a:pt x="2750" y="354"/>
                    </a:lnTo>
                    <a:cubicBezTo>
                      <a:pt x="2863" y="357"/>
                      <a:pt x="2977" y="357"/>
                      <a:pt x="3091" y="360"/>
                    </a:cubicBezTo>
                    <a:cubicBezTo>
                      <a:pt x="3164" y="364"/>
                      <a:pt x="3275" y="430"/>
                      <a:pt x="3342" y="518"/>
                    </a:cubicBezTo>
                    <a:cubicBezTo>
                      <a:pt x="3405" y="601"/>
                      <a:pt x="3436" y="711"/>
                      <a:pt x="3422" y="819"/>
                    </a:cubicBezTo>
                    <a:cubicBezTo>
                      <a:pt x="3408" y="925"/>
                      <a:pt x="3352" y="1023"/>
                      <a:pt x="3268" y="1089"/>
                    </a:cubicBezTo>
                    <a:cubicBezTo>
                      <a:pt x="3212" y="1129"/>
                      <a:pt x="3147" y="1157"/>
                      <a:pt x="3081" y="1169"/>
                    </a:cubicBezTo>
                    <a:lnTo>
                      <a:pt x="2877" y="1166"/>
                    </a:lnTo>
                    <a:cubicBezTo>
                      <a:pt x="2763" y="1166"/>
                      <a:pt x="2639" y="1169"/>
                      <a:pt x="2516" y="1189"/>
                    </a:cubicBezTo>
                    <a:lnTo>
                      <a:pt x="2482" y="1200"/>
                    </a:lnTo>
                    <a:cubicBezTo>
                      <a:pt x="2405" y="1226"/>
                      <a:pt x="2321" y="1263"/>
                      <a:pt x="2218" y="1320"/>
                    </a:cubicBezTo>
                    <a:cubicBezTo>
                      <a:pt x="2101" y="1393"/>
                      <a:pt x="1988" y="1487"/>
                      <a:pt x="1847" y="1621"/>
                    </a:cubicBezTo>
                    <a:cubicBezTo>
                      <a:pt x="1750" y="1728"/>
                      <a:pt x="1666" y="1839"/>
                      <a:pt x="1596" y="1949"/>
                    </a:cubicBezTo>
                    <a:lnTo>
                      <a:pt x="1586" y="1966"/>
                    </a:lnTo>
                    <a:cubicBezTo>
                      <a:pt x="1539" y="2060"/>
                      <a:pt x="1499" y="2160"/>
                      <a:pt x="1462" y="2280"/>
                    </a:cubicBezTo>
                    <a:cubicBezTo>
                      <a:pt x="1422" y="2474"/>
                      <a:pt x="1395" y="2685"/>
                      <a:pt x="1386" y="2946"/>
                    </a:cubicBezTo>
                    <a:cubicBezTo>
                      <a:pt x="1389" y="3016"/>
                      <a:pt x="1395" y="3083"/>
                      <a:pt x="1409" y="3150"/>
                    </a:cubicBezTo>
                    <a:lnTo>
                      <a:pt x="1415" y="3176"/>
                    </a:lnTo>
                    <a:cubicBezTo>
                      <a:pt x="1459" y="3313"/>
                      <a:pt x="1516" y="3444"/>
                      <a:pt x="1569" y="3571"/>
                    </a:cubicBezTo>
                    <a:lnTo>
                      <a:pt x="1596" y="3631"/>
                    </a:lnTo>
                    <a:cubicBezTo>
                      <a:pt x="1650" y="3755"/>
                      <a:pt x="1719" y="3919"/>
                      <a:pt x="1810" y="4089"/>
                    </a:cubicBezTo>
                    <a:cubicBezTo>
                      <a:pt x="1860" y="4173"/>
                      <a:pt x="1920" y="4273"/>
                      <a:pt x="1994" y="4367"/>
                    </a:cubicBezTo>
                    <a:cubicBezTo>
                      <a:pt x="2061" y="4457"/>
                      <a:pt x="2141" y="4548"/>
                      <a:pt x="2235" y="4648"/>
                    </a:cubicBezTo>
                    <a:cubicBezTo>
                      <a:pt x="2519" y="4919"/>
                      <a:pt x="2760" y="5113"/>
                      <a:pt x="3000" y="5266"/>
                    </a:cubicBezTo>
                    <a:lnTo>
                      <a:pt x="3017" y="5277"/>
                    </a:lnTo>
                    <a:cubicBezTo>
                      <a:pt x="3104" y="5317"/>
                      <a:pt x="3181" y="5350"/>
                      <a:pt x="3255" y="5374"/>
                    </a:cubicBezTo>
                    <a:lnTo>
                      <a:pt x="3278" y="5380"/>
                    </a:lnTo>
                    <a:cubicBezTo>
                      <a:pt x="3318" y="5387"/>
                      <a:pt x="3355" y="5394"/>
                      <a:pt x="3392" y="5397"/>
                    </a:cubicBezTo>
                    <a:lnTo>
                      <a:pt x="3408" y="5400"/>
                    </a:lnTo>
                    <a:lnTo>
                      <a:pt x="3425" y="5397"/>
                    </a:lnTo>
                    <a:cubicBezTo>
                      <a:pt x="3516" y="5391"/>
                      <a:pt x="3613" y="5377"/>
                      <a:pt x="3740" y="5346"/>
                    </a:cubicBezTo>
                    <a:cubicBezTo>
                      <a:pt x="3800" y="5330"/>
                      <a:pt x="3860" y="5306"/>
                      <a:pt x="3917" y="5283"/>
                    </a:cubicBezTo>
                    <a:lnTo>
                      <a:pt x="3950" y="5263"/>
                    </a:lnTo>
                    <a:cubicBezTo>
                      <a:pt x="3967" y="5250"/>
                      <a:pt x="3984" y="5240"/>
                      <a:pt x="3997" y="5226"/>
                    </a:cubicBezTo>
                    <a:lnTo>
                      <a:pt x="4017" y="5206"/>
                    </a:lnTo>
                    <a:cubicBezTo>
                      <a:pt x="4070" y="5146"/>
                      <a:pt x="4115" y="5090"/>
                      <a:pt x="4155" y="5036"/>
                    </a:cubicBezTo>
                    <a:lnTo>
                      <a:pt x="4168" y="5005"/>
                    </a:lnTo>
                    <a:cubicBezTo>
                      <a:pt x="4218" y="4899"/>
                      <a:pt x="4251" y="4789"/>
                      <a:pt x="4275" y="4698"/>
                    </a:cubicBezTo>
                    <a:cubicBezTo>
                      <a:pt x="4302" y="4581"/>
                      <a:pt x="4335" y="4423"/>
                      <a:pt x="4345" y="4256"/>
                    </a:cubicBezTo>
                    <a:lnTo>
                      <a:pt x="4345" y="4247"/>
                    </a:lnTo>
                    <a:lnTo>
                      <a:pt x="4345" y="4236"/>
                    </a:lnTo>
                    <a:cubicBezTo>
                      <a:pt x="4342" y="4170"/>
                      <a:pt x="4335" y="4102"/>
                      <a:pt x="4325" y="4039"/>
                    </a:cubicBezTo>
                    <a:cubicBezTo>
                      <a:pt x="4322" y="4019"/>
                      <a:pt x="4318" y="4002"/>
                      <a:pt x="4315" y="3982"/>
                    </a:cubicBezTo>
                    <a:cubicBezTo>
                      <a:pt x="4311" y="3966"/>
                      <a:pt x="4305" y="3942"/>
                      <a:pt x="4305" y="3935"/>
                    </a:cubicBezTo>
                    <a:lnTo>
                      <a:pt x="4305" y="3862"/>
                    </a:lnTo>
                    <a:cubicBezTo>
                      <a:pt x="4302" y="3815"/>
                      <a:pt x="4302" y="3768"/>
                      <a:pt x="4308" y="3715"/>
                    </a:cubicBezTo>
                    <a:lnTo>
                      <a:pt x="4311" y="3698"/>
                    </a:lnTo>
                    <a:lnTo>
                      <a:pt x="4311" y="3678"/>
                    </a:lnTo>
                    <a:cubicBezTo>
                      <a:pt x="4302" y="3494"/>
                      <a:pt x="4419" y="3310"/>
                      <a:pt x="4592" y="3243"/>
                    </a:cubicBezTo>
                    <a:cubicBezTo>
                      <a:pt x="4647" y="3221"/>
                      <a:pt x="4706" y="3209"/>
                      <a:pt x="4765" y="3209"/>
                    </a:cubicBezTo>
                    <a:cubicBezTo>
                      <a:pt x="4860" y="3209"/>
                      <a:pt x="4954" y="3239"/>
                      <a:pt x="5030" y="3296"/>
                    </a:cubicBezTo>
                    <a:lnTo>
                      <a:pt x="5091" y="3344"/>
                    </a:lnTo>
                    <a:cubicBezTo>
                      <a:pt x="5124" y="3370"/>
                      <a:pt x="5161" y="3407"/>
                      <a:pt x="5198" y="3444"/>
                    </a:cubicBezTo>
                    <a:lnTo>
                      <a:pt x="5231" y="3480"/>
                    </a:lnTo>
                    <a:cubicBezTo>
                      <a:pt x="5258" y="3508"/>
                      <a:pt x="5278" y="3551"/>
                      <a:pt x="5305" y="3601"/>
                    </a:cubicBezTo>
                    <a:cubicBezTo>
                      <a:pt x="5312" y="3615"/>
                      <a:pt x="5319" y="3630"/>
                      <a:pt x="5328" y="3645"/>
                    </a:cubicBezTo>
                    <a:lnTo>
                      <a:pt x="5328" y="3645"/>
                    </a:lnTo>
                    <a:lnTo>
                      <a:pt x="5499" y="3597"/>
                    </a:lnTo>
                    <a:lnTo>
                      <a:pt x="5499" y="3597"/>
                    </a:lnTo>
                    <a:lnTo>
                      <a:pt x="5335" y="3665"/>
                    </a:lnTo>
                    <a:lnTo>
                      <a:pt x="5342" y="3691"/>
                    </a:lnTo>
                    <a:cubicBezTo>
                      <a:pt x="5359" y="3748"/>
                      <a:pt x="5375" y="3801"/>
                      <a:pt x="5385" y="3858"/>
                    </a:cubicBezTo>
                    <a:cubicBezTo>
                      <a:pt x="5388" y="3882"/>
                      <a:pt x="5392" y="3902"/>
                      <a:pt x="5395" y="3926"/>
                    </a:cubicBezTo>
                    <a:cubicBezTo>
                      <a:pt x="5419" y="4073"/>
                      <a:pt x="5415" y="4230"/>
                      <a:pt x="5412" y="4390"/>
                    </a:cubicBezTo>
                    <a:cubicBezTo>
                      <a:pt x="5405" y="4591"/>
                      <a:pt x="5351" y="4792"/>
                      <a:pt x="5294" y="5005"/>
                    </a:cubicBezTo>
                    <a:lnTo>
                      <a:pt x="5274" y="5076"/>
                    </a:lnTo>
                    <a:cubicBezTo>
                      <a:pt x="5238" y="5220"/>
                      <a:pt x="5198" y="5360"/>
                      <a:pt x="5131" y="5481"/>
                    </a:cubicBezTo>
                    <a:cubicBezTo>
                      <a:pt x="5061" y="5607"/>
                      <a:pt x="4993" y="5725"/>
                      <a:pt x="4900" y="5828"/>
                    </a:cubicBezTo>
                    <a:lnTo>
                      <a:pt x="4873" y="5859"/>
                    </a:lnTo>
                    <a:cubicBezTo>
                      <a:pt x="4783" y="5959"/>
                      <a:pt x="4696" y="6059"/>
                      <a:pt x="4596" y="6126"/>
                    </a:cubicBezTo>
                    <a:cubicBezTo>
                      <a:pt x="4462" y="6217"/>
                      <a:pt x="4339" y="6283"/>
                      <a:pt x="4218" y="6323"/>
                    </a:cubicBezTo>
                    <a:cubicBezTo>
                      <a:pt x="4094" y="6363"/>
                      <a:pt x="3964" y="6397"/>
                      <a:pt x="3806" y="6434"/>
                    </a:cubicBezTo>
                    <a:cubicBezTo>
                      <a:pt x="3726" y="6450"/>
                      <a:pt x="3656" y="6461"/>
                      <a:pt x="3593" y="6467"/>
                    </a:cubicBezTo>
                    <a:cubicBezTo>
                      <a:pt x="3539" y="6471"/>
                      <a:pt x="3477" y="6474"/>
                      <a:pt x="3412" y="6474"/>
                    </a:cubicBezTo>
                    <a:cubicBezTo>
                      <a:pt x="3347" y="6474"/>
                      <a:pt x="3280" y="6471"/>
                      <a:pt x="3215" y="6461"/>
                    </a:cubicBezTo>
                    <a:cubicBezTo>
                      <a:pt x="3104" y="6447"/>
                      <a:pt x="2984" y="6417"/>
                      <a:pt x="2846" y="6370"/>
                    </a:cubicBezTo>
                    <a:cubicBezTo>
                      <a:pt x="2663" y="6310"/>
                      <a:pt x="2476" y="6209"/>
                      <a:pt x="2255" y="6056"/>
                    </a:cubicBezTo>
                    <a:cubicBezTo>
                      <a:pt x="2114" y="5962"/>
                      <a:pt x="1974" y="5848"/>
                      <a:pt x="1817" y="5712"/>
                    </a:cubicBezTo>
                    <a:cubicBezTo>
                      <a:pt x="1636" y="5551"/>
                      <a:pt x="1466" y="5383"/>
                      <a:pt x="1305" y="5210"/>
                    </a:cubicBezTo>
                    <a:cubicBezTo>
                      <a:pt x="1198" y="5090"/>
                      <a:pt x="1094" y="4949"/>
                      <a:pt x="984" y="4761"/>
                    </a:cubicBezTo>
                    <a:lnTo>
                      <a:pt x="964" y="4732"/>
                    </a:lnTo>
                    <a:cubicBezTo>
                      <a:pt x="890" y="4604"/>
                      <a:pt x="816" y="4488"/>
                      <a:pt x="759" y="4360"/>
                    </a:cubicBezTo>
                    <a:lnTo>
                      <a:pt x="739" y="4317"/>
                    </a:lnTo>
                    <a:cubicBezTo>
                      <a:pt x="710" y="4243"/>
                      <a:pt x="676" y="4170"/>
                      <a:pt x="646" y="4096"/>
                    </a:cubicBezTo>
                    <a:lnTo>
                      <a:pt x="616" y="4022"/>
                    </a:lnTo>
                    <a:cubicBezTo>
                      <a:pt x="549" y="3862"/>
                      <a:pt x="486" y="3708"/>
                      <a:pt x="435" y="3551"/>
                    </a:cubicBezTo>
                    <a:cubicBezTo>
                      <a:pt x="398" y="3427"/>
                      <a:pt x="362" y="3293"/>
                      <a:pt x="358" y="3173"/>
                    </a:cubicBezTo>
                    <a:cubicBezTo>
                      <a:pt x="355" y="3036"/>
                      <a:pt x="355" y="2885"/>
                      <a:pt x="369" y="2738"/>
                    </a:cubicBezTo>
                    <a:cubicBezTo>
                      <a:pt x="378" y="2637"/>
                      <a:pt x="392" y="2504"/>
                      <a:pt x="415" y="2370"/>
                    </a:cubicBezTo>
                    <a:cubicBezTo>
                      <a:pt x="452" y="2163"/>
                      <a:pt x="495" y="1989"/>
                      <a:pt x="549" y="1835"/>
                    </a:cubicBezTo>
                    <a:cubicBezTo>
                      <a:pt x="603" y="1688"/>
                      <a:pt x="683" y="1538"/>
                      <a:pt x="779" y="1380"/>
                    </a:cubicBezTo>
                    <a:cubicBezTo>
                      <a:pt x="824" y="1313"/>
                      <a:pt x="873" y="1250"/>
                      <a:pt x="934" y="1183"/>
                    </a:cubicBezTo>
                    <a:lnTo>
                      <a:pt x="967" y="1146"/>
                    </a:lnTo>
                    <a:cubicBezTo>
                      <a:pt x="1060" y="1043"/>
                      <a:pt x="1161" y="936"/>
                      <a:pt x="1272" y="856"/>
                    </a:cubicBezTo>
                    <a:lnTo>
                      <a:pt x="1312" y="825"/>
                    </a:lnTo>
                    <a:cubicBezTo>
                      <a:pt x="1386" y="765"/>
                      <a:pt x="1455" y="711"/>
                      <a:pt x="1529" y="665"/>
                    </a:cubicBezTo>
                    <a:cubicBezTo>
                      <a:pt x="1622" y="608"/>
                      <a:pt x="1727" y="544"/>
                      <a:pt x="1830" y="498"/>
                    </a:cubicBezTo>
                    <a:lnTo>
                      <a:pt x="1860" y="484"/>
                    </a:lnTo>
                    <a:cubicBezTo>
                      <a:pt x="1900" y="464"/>
                      <a:pt x="1940" y="447"/>
                      <a:pt x="1974" y="437"/>
                    </a:cubicBezTo>
                    <a:lnTo>
                      <a:pt x="2008" y="430"/>
                    </a:lnTo>
                    <a:cubicBezTo>
                      <a:pt x="2091" y="407"/>
                      <a:pt x="2171" y="384"/>
                      <a:pt x="2252" y="370"/>
                    </a:cubicBezTo>
                    <a:cubicBezTo>
                      <a:pt x="2346" y="356"/>
                      <a:pt x="2444" y="352"/>
                      <a:pt x="2545" y="352"/>
                    </a:cubicBezTo>
                    <a:close/>
                    <a:moveTo>
                      <a:pt x="2529" y="0"/>
                    </a:moveTo>
                    <a:cubicBezTo>
                      <a:pt x="2420" y="0"/>
                      <a:pt x="2309" y="5"/>
                      <a:pt x="2195" y="22"/>
                    </a:cubicBezTo>
                    <a:cubicBezTo>
                      <a:pt x="2097" y="39"/>
                      <a:pt x="2004" y="66"/>
                      <a:pt x="1914" y="89"/>
                    </a:cubicBezTo>
                    <a:lnTo>
                      <a:pt x="1880" y="99"/>
                    </a:lnTo>
                    <a:cubicBezTo>
                      <a:pt x="1817" y="116"/>
                      <a:pt x="1763" y="143"/>
                      <a:pt x="1713" y="166"/>
                    </a:cubicBezTo>
                    <a:lnTo>
                      <a:pt x="1687" y="176"/>
                    </a:lnTo>
                    <a:cubicBezTo>
                      <a:pt x="1562" y="233"/>
                      <a:pt x="1449" y="303"/>
                      <a:pt x="1341" y="367"/>
                    </a:cubicBezTo>
                    <a:cubicBezTo>
                      <a:pt x="1255" y="424"/>
                      <a:pt x="1174" y="484"/>
                      <a:pt x="1097" y="544"/>
                    </a:cubicBezTo>
                    <a:lnTo>
                      <a:pt x="1057" y="575"/>
                    </a:lnTo>
                    <a:cubicBezTo>
                      <a:pt x="927" y="675"/>
                      <a:pt x="813" y="791"/>
                      <a:pt x="706" y="909"/>
                    </a:cubicBezTo>
                    <a:lnTo>
                      <a:pt x="670" y="949"/>
                    </a:lnTo>
                    <a:cubicBezTo>
                      <a:pt x="596" y="1032"/>
                      <a:pt x="539" y="1109"/>
                      <a:pt x="486" y="1193"/>
                    </a:cubicBezTo>
                    <a:cubicBezTo>
                      <a:pt x="372" y="1367"/>
                      <a:pt x="282" y="1544"/>
                      <a:pt x="222" y="1714"/>
                    </a:cubicBezTo>
                    <a:cubicBezTo>
                      <a:pt x="157" y="1889"/>
                      <a:pt x="108" y="2083"/>
                      <a:pt x="68" y="2310"/>
                    </a:cubicBezTo>
                    <a:cubicBezTo>
                      <a:pt x="44" y="2454"/>
                      <a:pt x="27" y="2597"/>
                      <a:pt x="17" y="2705"/>
                    </a:cubicBezTo>
                    <a:cubicBezTo>
                      <a:pt x="1" y="2869"/>
                      <a:pt x="4" y="3032"/>
                      <a:pt x="7" y="3183"/>
                    </a:cubicBezTo>
                    <a:cubicBezTo>
                      <a:pt x="11" y="3347"/>
                      <a:pt x="54" y="3508"/>
                      <a:pt x="101" y="3654"/>
                    </a:cubicBezTo>
                    <a:cubicBezTo>
                      <a:pt x="154" y="3829"/>
                      <a:pt x="222" y="3996"/>
                      <a:pt x="288" y="4156"/>
                    </a:cubicBezTo>
                    <a:lnTo>
                      <a:pt x="322" y="4230"/>
                    </a:lnTo>
                    <a:cubicBezTo>
                      <a:pt x="352" y="4307"/>
                      <a:pt x="385" y="4383"/>
                      <a:pt x="418" y="4460"/>
                    </a:cubicBezTo>
                    <a:lnTo>
                      <a:pt x="438" y="4504"/>
                    </a:lnTo>
                    <a:cubicBezTo>
                      <a:pt x="506" y="4651"/>
                      <a:pt x="586" y="4785"/>
                      <a:pt x="663" y="4915"/>
                    </a:cubicBezTo>
                    <a:lnTo>
                      <a:pt x="683" y="4942"/>
                    </a:lnTo>
                    <a:cubicBezTo>
                      <a:pt x="807" y="5150"/>
                      <a:pt x="920" y="5306"/>
                      <a:pt x="1044" y="5444"/>
                    </a:cubicBezTo>
                    <a:cubicBezTo>
                      <a:pt x="1211" y="5627"/>
                      <a:pt x="1395" y="5808"/>
                      <a:pt x="1586" y="5976"/>
                    </a:cubicBezTo>
                    <a:cubicBezTo>
                      <a:pt x="1750" y="6119"/>
                      <a:pt x="1903" y="6243"/>
                      <a:pt x="2054" y="6347"/>
                    </a:cubicBezTo>
                    <a:cubicBezTo>
                      <a:pt x="2301" y="6518"/>
                      <a:pt x="2519" y="6635"/>
                      <a:pt x="2736" y="6705"/>
                    </a:cubicBezTo>
                    <a:cubicBezTo>
                      <a:pt x="2894" y="6758"/>
                      <a:pt x="3034" y="6791"/>
                      <a:pt x="3167" y="6811"/>
                    </a:cubicBezTo>
                    <a:cubicBezTo>
                      <a:pt x="3248" y="6822"/>
                      <a:pt x="3328" y="6825"/>
                      <a:pt x="3405" y="6825"/>
                    </a:cubicBezTo>
                    <a:cubicBezTo>
                      <a:pt x="3482" y="6825"/>
                      <a:pt x="3553" y="6822"/>
                      <a:pt x="3616" y="6819"/>
                    </a:cubicBezTo>
                    <a:cubicBezTo>
                      <a:pt x="3696" y="6811"/>
                      <a:pt x="3786" y="6798"/>
                      <a:pt x="3883" y="6775"/>
                    </a:cubicBezTo>
                    <a:cubicBezTo>
                      <a:pt x="4050" y="6738"/>
                      <a:pt x="4191" y="6701"/>
                      <a:pt x="4331" y="6655"/>
                    </a:cubicBezTo>
                    <a:cubicBezTo>
                      <a:pt x="4482" y="6604"/>
                      <a:pt x="4632" y="6527"/>
                      <a:pt x="4797" y="6417"/>
                    </a:cubicBezTo>
                    <a:cubicBezTo>
                      <a:pt x="4930" y="6323"/>
                      <a:pt x="5038" y="6206"/>
                      <a:pt x="5138" y="6089"/>
                    </a:cubicBezTo>
                    <a:lnTo>
                      <a:pt x="5161" y="6062"/>
                    </a:lnTo>
                    <a:cubicBezTo>
                      <a:pt x="5282" y="5932"/>
                      <a:pt x="5359" y="5788"/>
                      <a:pt x="5435" y="5651"/>
                    </a:cubicBezTo>
                    <a:cubicBezTo>
                      <a:pt x="5526" y="5494"/>
                      <a:pt x="5572" y="5326"/>
                      <a:pt x="5616" y="5166"/>
                    </a:cubicBezTo>
                    <a:lnTo>
                      <a:pt x="5636" y="5096"/>
                    </a:lnTo>
                    <a:cubicBezTo>
                      <a:pt x="5696" y="4872"/>
                      <a:pt x="5756" y="4644"/>
                      <a:pt x="5763" y="4397"/>
                    </a:cubicBezTo>
                    <a:cubicBezTo>
                      <a:pt x="5766" y="4230"/>
                      <a:pt x="5770" y="4049"/>
                      <a:pt x="5743" y="3875"/>
                    </a:cubicBezTo>
                    <a:cubicBezTo>
                      <a:pt x="5740" y="3849"/>
                      <a:pt x="5736" y="3821"/>
                      <a:pt x="5730" y="3795"/>
                    </a:cubicBezTo>
                    <a:cubicBezTo>
                      <a:pt x="5716" y="3728"/>
                      <a:pt x="5700" y="3661"/>
                      <a:pt x="5683" y="3597"/>
                    </a:cubicBezTo>
                    <a:lnTo>
                      <a:pt x="5673" y="3565"/>
                    </a:lnTo>
                    <a:cubicBezTo>
                      <a:pt x="5669" y="3548"/>
                      <a:pt x="5663" y="3520"/>
                      <a:pt x="5646" y="3491"/>
                    </a:cubicBezTo>
                    <a:cubicBezTo>
                      <a:pt x="5636" y="3474"/>
                      <a:pt x="5626" y="3457"/>
                      <a:pt x="5616" y="3437"/>
                    </a:cubicBezTo>
                    <a:cubicBezTo>
                      <a:pt x="5583" y="3374"/>
                      <a:pt x="5546" y="3300"/>
                      <a:pt x="5482" y="3236"/>
                    </a:cubicBezTo>
                    <a:lnTo>
                      <a:pt x="5452" y="3203"/>
                    </a:lnTo>
                    <a:cubicBezTo>
                      <a:pt x="5405" y="3156"/>
                      <a:pt x="5359" y="3106"/>
                      <a:pt x="5302" y="3063"/>
                    </a:cubicBezTo>
                    <a:lnTo>
                      <a:pt x="5245" y="3019"/>
                    </a:lnTo>
                    <a:cubicBezTo>
                      <a:pt x="5107" y="2913"/>
                      <a:pt x="4932" y="2857"/>
                      <a:pt x="4757" y="2857"/>
                    </a:cubicBezTo>
                    <a:cubicBezTo>
                      <a:pt x="4655" y="2857"/>
                      <a:pt x="4554" y="2876"/>
                      <a:pt x="4459" y="2915"/>
                    </a:cubicBezTo>
                    <a:cubicBezTo>
                      <a:pt x="4155" y="3039"/>
                      <a:pt x="3950" y="3350"/>
                      <a:pt x="3960" y="3675"/>
                    </a:cubicBezTo>
                    <a:cubicBezTo>
                      <a:pt x="3947" y="3748"/>
                      <a:pt x="3950" y="3815"/>
                      <a:pt x="3954" y="3875"/>
                    </a:cubicBezTo>
                    <a:lnTo>
                      <a:pt x="3954" y="3939"/>
                    </a:lnTo>
                    <a:cubicBezTo>
                      <a:pt x="3954" y="3982"/>
                      <a:pt x="3964" y="4026"/>
                      <a:pt x="3970" y="4059"/>
                    </a:cubicBezTo>
                    <a:cubicBezTo>
                      <a:pt x="3974" y="4073"/>
                      <a:pt x="3977" y="4082"/>
                      <a:pt x="3977" y="4096"/>
                    </a:cubicBezTo>
                    <a:cubicBezTo>
                      <a:pt x="3987" y="4142"/>
                      <a:pt x="3990" y="4193"/>
                      <a:pt x="3994" y="4243"/>
                    </a:cubicBezTo>
                    <a:cubicBezTo>
                      <a:pt x="3984" y="4380"/>
                      <a:pt x="3957" y="4517"/>
                      <a:pt x="3934" y="4611"/>
                    </a:cubicBezTo>
                    <a:cubicBezTo>
                      <a:pt x="3917" y="4678"/>
                      <a:pt x="3890" y="4765"/>
                      <a:pt x="3854" y="4849"/>
                    </a:cubicBezTo>
                    <a:cubicBezTo>
                      <a:pt x="3826" y="4889"/>
                      <a:pt x="3797" y="4925"/>
                      <a:pt x="3763" y="4962"/>
                    </a:cubicBezTo>
                    <a:cubicBezTo>
                      <a:pt x="3760" y="4965"/>
                      <a:pt x="3760" y="4965"/>
                      <a:pt x="3760" y="4969"/>
                    </a:cubicBezTo>
                    <a:cubicBezTo>
                      <a:pt x="3716" y="4985"/>
                      <a:pt x="3680" y="4999"/>
                      <a:pt x="3649" y="5009"/>
                    </a:cubicBezTo>
                    <a:cubicBezTo>
                      <a:pt x="3559" y="5025"/>
                      <a:pt x="3485" y="5039"/>
                      <a:pt x="3412" y="5045"/>
                    </a:cubicBezTo>
                    <a:cubicBezTo>
                      <a:pt x="3395" y="5042"/>
                      <a:pt x="3375" y="5039"/>
                      <a:pt x="3355" y="5039"/>
                    </a:cubicBezTo>
                    <a:cubicBezTo>
                      <a:pt x="3301" y="5019"/>
                      <a:pt x="3244" y="4992"/>
                      <a:pt x="3181" y="4962"/>
                    </a:cubicBezTo>
                    <a:cubicBezTo>
                      <a:pt x="2964" y="4825"/>
                      <a:pt x="2740" y="4644"/>
                      <a:pt x="2485" y="4397"/>
                    </a:cubicBezTo>
                    <a:cubicBezTo>
                      <a:pt x="2402" y="4313"/>
                      <a:pt x="2335" y="4233"/>
                      <a:pt x="2275" y="4153"/>
                    </a:cubicBezTo>
                    <a:cubicBezTo>
                      <a:pt x="2218" y="4079"/>
                      <a:pt x="2168" y="4002"/>
                      <a:pt x="2114" y="3915"/>
                    </a:cubicBezTo>
                    <a:cubicBezTo>
                      <a:pt x="2037" y="3765"/>
                      <a:pt x="1971" y="3611"/>
                      <a:pt x="1920" y="3494"/>
                    </a:cubicBezTo>
                    <a:lnTo>
                      <a:pt x="1894" y="3430"/>
                    </a:lnTo>
                    <a:cubicBezTo>
                      <a:pt x="1840" y="3310"/>
                      <a:pt x="1793" y="3196"/>
                      <a:pt x="1753" y="3079"/>
                    </a:cubicBezTo>
                    <a:cubicBezTo>
                      <a:pt x="1743" y="3029"/>
                      <a:pt x="1739" y="2979"/>
                      <a:pt x="1736" y="2946"/>
                    </a:cubicBezTo>
                    <a:cubicBezTo>
                      <a:pt x="1747" y="2722"/>
                      <a:pt x="1770" y="2527"/>
                      <a:pt x="1803" y="2370"/>
                    </a:cubicBezTo>
                    <a:cubicBezTo>
                      <a:pt x="1830" y="2287"/>
                      <a:pt x="1860" y="2206"/>
                      <a:pt x="1897" y="2129"/>
                    </a:cubicBezTo>
                    <a:cubicBezTo>
                      <a:pt x="1957" y="2035"/>
                      <a:pt x="2028" y="1946"/>
                      <a:pt x="2097" y="1865"/>
                    </a:cubicBezTo>
                    <a:cubicBezTo>
                      <a:pt x="2211" y="1759"/>
                      <a:pt x="2309" y="1678"/>
                      <a:pt x="2395" y="1625"/>
                    </a:cubicBezTo>
                    <a:cubicBezTo>
                      <a:pt x="2465" y="1584"/>
                      <a:pt x="2525" y="1558"/>
                      <a:pt x="2585" y="1538"/>
                    </a:cubicBezTo>
                    <a:cubicBezTo>
                      <a:pt x="2683" y="1521"/>
                      <a:pt x="2783" y="1518"/>
                      <a:pt x="2874" y="1518"/>
                    </a:cubicBezTo>
                    <a:lnTo>
                      <a:pt x="3091" y="1521"/>
                    </a:lnTo>
                    <a:lnTo>
                      <a:pt x="3114" y="1518"/>
                    </a:lnTo>
                    <a:cubicBezTo>
                      <a:pt x="3252" y="1501"/>
                      <a:pt x="3372" y="1450"/>
                      <a:pt x="3482" y="1367"/>
                    </a:cubicBezTo>
                    <a:cubicBezTo>
                      <a:pt x="3639" y="1246"/>
                      <a:pt x="3743" y="1063"/>
                      <a:pt x="3769" y="862"/>
                    </a:cubicBezTo>
                    <a:cubicBezTo>
                      <a:pt x="3797" y="665"/>
                      <a:pt x="3740" y="461"/>
                      <a:pt x="3619" y="303"/>
                    </a:cubicBezTo>
                    <a:cubicBezTo>
                      <a:pt x="3519" y="169"/>
                      <a:pt x="3322" y="16"/>
                      <a:pt x="3098" y="9"/>
                    </a:cubicBezTo>
                    <a:cubicBezTo>
                      <a:pt x="2984" y="6"/>
                      <a:pt x="2866" y="2"/>
                      <a:pt x="2753" y="2"/>
                    </a:cubicBezTo>
                    <a:lnTo>
                      <a:pt x="2686" y="2"/>
                    </a:lnTo>
                    <a:cubicBezTo>
                      <a:pt x="2634" y="1"/>
                      <a:pt x="2582" y="0"/>
                      <a:pt x="2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2"/>
            <p:cNvGrpSpPr/>
            <p:nvPr/>
          </p:nvGrpSpPr>
          <p:grpSpPr>
            <a:xfrm>
              <a:off x="7893963" y="4404297"/>
              <a:ext cx="288484" cy="322665"/>
              <a:chOff x="4791500" y="4541438"/>
              <a:chExt cx="163225" cy="182575"/>
            </a:xfrm>
          </p:grpSpPr>
          <p:sp>
            <p:nvSpPr>
              <p:cNvPr id="1325" name="Google Shape;1325;p32"/>
              <p:cNvSpPr/>
              <p:nvPr/>
            </p:nvSpPr>
            <p:spPr>
              <a:xfrm>
                <a:off x="4795950" y="4545838"/>
                <a:ext cx="154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953" extrusionOk="0">
                    <a:moveTo>
                      <a:pt x="3438" y="1267"/>
                    </a:moveTo>
                    <a:cubicBezTo>
                      <a:pt x="3458" y="1271"/>
                      <a:pt x="3475" y="1275"/>
                      <a:pt x="3495" y="1275"/>
                    </a:cubicBezTo>
                    <a:cubicBezTo>
                      <a:pt x="3575" y="1288"/>
                      <a:pt x="3652" y="1301"/>
                      <a:pt x="3733" y="1315"/>
                    </a:cubicBezTo>
                    <a:cubicBezTo>
                      <a:pt x="3849" y="1338"/>
                      <a:pt x="3969" y="1358"/>
                      <a:pt x="4087" y="1381"/>
                    </a:cubicBezTo>
                    <a:cubicBezTo>
                      <a:pt x="4190" y="1408"/>
                      <a:pt x="4294" y="1442"/>
                      <a:pt x="4391" y="1482"/>
                    </a:cubicBezTo>
                    <a:cubicBezTo>
                      <a:pt x="4491" y="1545"/>
                      <a:pt x="4585" y="1619"/>
                      <a:pt x="4676" y="1699"/>
                    </a:cubicBezTo>
                    <a:cubicBezTo>
                      <a:pt x="4776" y="1796"/>
                      <a:pt x="4876" y="1897"/>
                      <a:pt x="4960" y="2007"/>
                    </a:cubicBezTo>
                    <a:cubicBezTo>
                      <a:pt x="4966" y="2027"/>
                      <a:pt x="4977" y="2044"/>
                      <a:pt x="4986" y="2064"/>
                    </a:cubicBezTo>
                    <a:cubicBezTo>
                      <a:pt x="4983" y="2124"/>
                      <a:pt x="4980" y="2184"/>
                      <a:pt x="4970" y="2244"/>
                    </a:cubicBezTo>
                    <a:lnTo>
                      <a:pt x="4963" y="2264"/>
                    </a:lnTo>
                    <a:cubicBezTo>
                      <a:pt x="4920" y="2338"/>
                      <a:pt x="4866" y="2408"/>
                      <a:pt x="4812" y="2479"/>
                    </a:cubicBezTo>
                    <a:lnTo>
                      <a:pt x="4792" y="2495"/>
                    </a:lnTo>
                    <a:cubicBezTo>
                      <a:pt x="4702" y="2542"/>
                      <a:pt x="4608" y="2582"/>
                      <a:pt x="4515" y="2615"/>
                    </a:cubicBezTo>
                    <a:cubicBezTo>
                      <a:pt x="4408" y="2642"/>
                      <a:pt x="4298" y="2652"/>
                      <a:pt x="4190" y="2666"/>
                    </a:cubicBezTo>
                    <a:cubicBezTo>
                      <a:pt x="4114" y="2675"/>
                      <a:pt x="4034" y="2686"/>
                      <a:pt x="3953" y="2692"/>
                    </a:cubicBezTo>
                    <a:cubicBezTo>
                      <a:pt x="3816" y="2692"/>
                      <a:pt x="3679" y="2679"/>
                      <a:pt x="3538" y="2666"/>
                    </a:cubicBezTo>
                    <a:cubicBezTo>
                      <a:pt x="3415" y="2652"/>
                      <a:pt x="3291" y="2639"/>
                      <a:pt x="3167" y="2615"/>
                    </a:cubicBezTo>
                    <a:cubicBezTo>
                      <a:pt x="3074" y="2589"/>
                      <a:pt x="2983" y="2562"/>
                      <a:pt x="2886" y="2552"/>
                    </a:cubicBezTo>
                    <a:cubicBezTo>
                      <a:pt x="2864" y="2549"/>
                      <a:pt x="2843" y="2548"/>
                      <a:pt x="2822" y="2548"/>
                    </a:cubicBezTo>
                    <a:cubicBezTo>
                      <a:pt x="2763" y="2548"/>
                      <a:pt x="2705" y="2557"/>
                      <a:pt x="2649" y="2572"/>
                    </a:cubicBezTo>
                    <a:cubicBezTo>
                      <a:pt x="2665" y="2539"/>
                      <a:pt x="2679" y="2508"/>
                      <a:pt x="2692" y="2475"/>
                    </a:cubicBezTo>
                    <a:cubicBezTo>
                      <a:pt x="2742" y="2385"/>
                      <a:pt x="2789" y="2294"/>
                      <a:pt x="2842" y="2204"/>
                    </a:cubicBezTo>
                    <a:cubicBezTo>
                      <a:pt x="2923" y="2070"/>
                      <a:pt x="3000" y="1940"/>
                      <a:pt x="3080" y="1809"/>
                    </a:cubicBezTo>
                    <a:cubicBezTo>
                      <a:pt x="3157" y="1689"/>
                      <a:pt x="3231" y="1572"/>
                      <a:pt x="3311" y="1459"/>
                    </a:cubicBezTo>
                    <a:cubicBezTo>
                      <a:pt x="3355" y="1395"/>
                      <a:pt x="3395" y="1331"/>
                      <a:pt x="3438" y="1267"/>
                    </a:cubicBezTo>
                    <a:close/>
                    <a:moveTo>
                      <a:pt x="2228" y="3492"/>
                    </a:moveTo>
                    <a:cubicBezTo>
                      <a:pt x="2284" y="3609"/>
                      <a:pt x="2358" y="3675"/>
                      <a:pt x="2458" y="3759"/>
                    </a:cubicBezTo>
                    <a:lnTo>
                      <a:pt x="2461" y="3763"/>
                    </a:lnTo>
                    <a:cubicBezTo>
                      <a:pt x="2509" y="3796"/>
                      <a:pt x="2562" y="3826"/>
                      <a:pt x="2612" y="3853"/>
                    </a:cubicBezTo>
                    <a:cubicBezTo>
                      <a:pt x="2659" y="3879"/>
                      <a:pt x="2702" y="3907"/>
                      <a:pt x="2749" y="3933"/>
                    </a:cubicBezTo>
                    <a:cubicBezTo>
                      <a:pt x="2839" y="3984"/>
                      <a:pt x="2936" y="4037"/>
                      <a:pt x="3023" y="4097"/>
                    </a:cubicBezTo>
                    <a:cubicBezTo>
                      <a:pt x="3100" y="4147"/>
                      <a:pt x="3171" y="4204"/>
                      <a:pt x="3237" y="4261"/>
                    </a:cubicBezTo>
                    <a:cubicBezTo>
                      <a:pt x="3298" y="4321"/>
                      <a:pt x="3358" y="4385"/>
                      <a:pt x="3408" y="4452"/>
                    </a:cubicBezTo>
                    <a:cubicBezTo>
                      <a:pt x="3438" y="4509"/>
                      <a:pt x="3465" y="4572"/>
                      <a:pt x="3488" y="4635"/>
                    </a:cubicBezTo>
                    <a:cubicBezTo>
                      <a:pt x="3508" y="4709"/>
                      <a:pt x="3522" y="4786"/>
                      <a:pt x="3528" y="4863"/>
                    </a:cubicBezTo>
                    <a:cubicBezTo>
                      <a:pt x="3528" y="4900"/>
                      <a:pt x="3522" y="4933"/>
                      <a:pt x="3518" y="4967"/>
                    </a:cubicBezTo>
                    <a:cubicBezTo>
                      <a:pt x="3501" y="5020"/>
                      <a:pt x="3485" y="5074"/>
                      <a:pt x="3461" y="5128"/>
                    </a:cubicBezTo>
                    <a:cubicBezTo>
                      <a:pt x="3438" y="5168"/>
                      <a:pt x="3412" y="5208"/>
                      <a:pt x="3384" y="5244"/>
                    </a:cubicBezTo>
                    <a:cubicBezTo>
                      <a:pt x="3321" y="5301"/>
                      <a:pt x="3251" y="5355"/>
                      <a:pt x="3180" y="5401"/>
                    </a:cubicBezTo>
                    <a:cubicBezTo>
                      <a:pt x="3060" y="5472"/>
                      <a:pt x="2930" y="5525"/>
                      <a:pt x="2796" y="5572"/>
                    </a:cubicBezTo>
                    <a:cubicBezTo>
                      <a:pt x="2759" y="5582"/>
                      <a:pt x="2719" y="5592"/>
                      <a:pt x="2679" y="5599"/>
                    </a:cubicBezTo>
                    <a:cubicBezTo>
                      <a:pt x="2669" y="5599"/>
                      <a:pt x="2662" y="5595"/>
                      <a:pt x="2655" y="5595"/>
                    </a:cubicBezTo>
                    <a:cubicBezTo>
                      <a:pt x="2585" y="5575"/>
                      <a:pt x="2518" y="5555"/>
                      <a:pt x="2452" y="5535"/>
                    </a:cubicBezTo>
                    <a:cubicBezTo>
                      <a:pt x="2324" y="5495"/>
                      <a:pt x="2197" y="5458"/>
                      <a:pt x="2077" y="5404"/>
                    </a:cubicBezTo>
                    <a:cubicBezTo>
                      <a:pt x="1963" y="5341"/>
                      <a:pt x="1850" y="5274"/>
                      <a:pt x="1739" y="5204"/>
                    </a:cubicBezTo>
                    <a:cubicBezTo>
                      <a:pt x="1679" y="5168"/>
                      <a:pt x="1618" y="5123"/>
                      <a:pt x="1558" y="5087"/>
                    </a:cubicBezTo>
                    <a:cubicBezTo>
                      <a:pt x="1538" y="5077"/>
                      <a:pt x="1515" y="5063"/>
                      <a:pt x="1495" y="5050"/>
                    </a:cubicBezTo>
                    <a:cubicBezTo>
                      <a:pt x="1572" y="4873"/>
                      <a:pt x="1649" y="4696"/>
                      <a:pt x="1729" y="4518"/>
                    </a:cubicBezTo>
                    <a:cubicBezTo>
                      <a:pt x="1882" y="4171"/>
                      <a:pt x="2057" y="3833"/>
                      <a:pt x="2228" y="3492"/>
                    </a:cubicBezTo>
                    <a:close/>
                    <a:moveTo>
                      <a:pt x="3314" y="0"/>
                    </a:moveTo>
                    <a:cubicBezTo>
                      <a:pt x="3231" y="3"/>
                      <a:pt x="3151" y="3"/>
                      <a:pt x="3070" y="23"/>
                    </a:cubicBezTo>
                    <a:cubicBezTo>
                      <a:pt x="2997" y="40"/>
                      <a:pt x="2926" y="63"/>
                      <a:pt x="2859" y="87"/>
                    </a:cubicBezTo>
                    <a:cubicBezTo>
                      <a:pt x="2719" y="134"/>
                      <a:pt x="2589" y="224"/>
                      <a:pt x="2488" y="332"/>
                    </a:cubicBezTo>
                    <a:cubicBezTo>
                      <a:pt x="2381" y="445"/>
                      <a:pt x="2284" y="552"/>
                      <a:pt x="2204" y="686"/>
                    </a:cubicBezTo>
                    <a:cubicBezTo>
                      <a:pt x="2110" y="849"/>
                      <a:pt x="2023" y="1014"/>
                      <a:pt x="1933" y="1181"/>
                    </a:cubicBezTo>
                    <a:cubicBezTo>
                      <a:pt x="1726" y="1568"/>
                      <a:pt x="1518" y="1963"/>
                      <a:pt x="1361" y="2378"/>
                    </a:cubicBezTo>
                    <a:cubicBezTo>
                      <a:pt x="1291" y="2569"/>
                      <a:pt x="1228" y="2766"/>
                      <a:pt x="1144" y="2953"/>
                    </a:cubicBezTo>
                    <a:cubicBezTo>
                      <a:pt x="1053" y="3154"/>
                      <a:pt x="963" y="3354"/>
                      <a:pt x="870" y="3555"/>
                    </a:cubicBezTo>
                    <a:cubicBezTo>
                      <a:pt x="585" y="4180"/>
                      <a:pt x="325" y="4816"/>
                      <a:pt x="56" y="5449"/>
                    </a:cubicBezTo>
                    <a:cubicBezTo>
                      <a:pt x="0" y="5585"/>
                      <a:pt x="16" y="5759"/>
                      <a:pt x="76" y="5890"/>
                    </a:cubicBezTo>
                    <a:cubicBezTo>
                      <a:pt x="141" y="6031"/>
                      <a:pt x="264" y="6144"/>
                      <a:pt x="411" y="6197"/>
                    </a:cubicBezTo>
                    <a:cubicBezTo>
                      <a:pt x="473" y="6220"/>
                      <a:pt x="539" y="6231"/>
                      <a:pt x="605" y="6231"/>
                    </a:cubicBezTo>
                    <a:cubicBezTo>
                      <a:pt x="657" y="6231"/>
                      <a:pt x="709" y="6224"/>
                      <a:pt x="759" y="6211"/>
                    </a:cubicBezTo>
                    <a:cubicBezTo>
                      <a:pt x="783" y="6227"/>
                      <a:pt x="809" y="6244"/>
                      <a:pt x="836" y="6264"/>
                    </a:cubicBezTo>
                    <a:cubicBezTo>
                      <a:pt x="916" y="6318"/>
                      <a:pt x="1000" y="6368"/>
                      <a:pt x="1084" y="6418"/>
                    </a:cubicBezTo>
                    <a:cubicBezTo>
                      <a:pt x="1164" y="6468"/>
                      <a:pt x="1248" y="6515"/>
                      <a:pt x="1331" y="6562"/>
                    </a:cubicBezTo>
                    <a:cubicBezTo>
                      <a:pt x="1465" y="6639"/>
                      <a:pt x="1602" y="6706"/>
                      <a:pt x="1749" y="6753"/>
                    </a:cubicBezTo>
                    <a:cubicBezTo>
                      <a:pt x="1799" y="6769"/>
                      <a:pt x="1846" y="6786"/>
                      <a:pt x="1896" y="6799"/>
                    </a:cubicBezTo>
                    <a:cubicBezTo>
                      <a:pt x="1990" y="6826"/>
                      <a:pt x="2083" y="6856"/>
                      <a:pt x="2180" y="6880"/>
                    </a:cubicBezTo>
                    <a:cubicBezTo>
                      <a:pt x="2274" y="6900"/>
                      <a:pt x="2368" y="6923"/>
                      <a:pt x="2464" y="6940"/>
                    </a:cubicBezTo>
                    <a:cubicBezTo>
                      <a:pt x="2517" y="6949"/>
                      <a:pt x="2569" y="6953"/>
                      <a:pt x="2620" y="6953"/>
                    </a:cubicBezTo>
                    <a:cubicBezTo>
                      <a:pt x="2678" y="6953"/>
                      <a:pt x="2736" y="6949"/>
                      <a:pt x="2796" y="6943"/>
                    </a:cubicBezTo>
                    <a:cubicBezTo>
                      <a:pt x="2940" y="6937"/>
                      <a:pt x="3070" y="6886"/>
                      <a:pt x="3207" y="6843"/>
                    </a:cubicBezTo>
                    <a:cubicBezTo>
                      <a:pt x="3291" y="6816"/>
                      <a:pt x="3375" y="6779"/>
                      <a:pt x="3455" y="6742"/>
                    </a:cubicBezTo>
                    <a:cubicBezTo>
                      <a:pt x="3679" y="6639"/>
                      <a:pt x="3889" y="6508"/>
                      <a:pt x="4083" y="6355"/>
                    </a:cubicBezTo>
                    <a:cubicBezTo>
                      <a:pt x="4124" y="6321"/>
                      <a:pt x="4160" y="6287"/>
                      <a:pt x="4197" y="6254"/>
                    </a:cubicBezTo>
                    <a:cubicBezTo>
                      <a:pt x="4324" y="6127"/>
                      <a:pt x="4438" y="5994"/>
                      <a:pt x="4522" y="5836"/>
                    </a:cubicBezTo>
                    <a:cubicBezTo>
                      <a:pt x="4585" y="5719"/>
                      <a:pt x="4639" y="5605"/>
                      <a:pt x="4682" y="5478"/>
                    </a:cubicBezTo>
                    <a:cubicBezTo>
                      <a:pt x="4716" y="5384"/>
                      <a:pt x="4732" y="5284"/>
                      <a:pt x="4749" y="5188"/>
                    </a:cubicBezTo>
                    <a:cubicBezTo>
                      <a:pt x="4786" y="5007"/>
                      <a:pt x="4789" y="4827"/>
                      <a:pt x="4762" y="4642"/>
                    </a:cubicBezTo>
                    <a:cubicBezTo>
                      <a:pt x="4749" y="4546"/>
                      <a:pt x="4732" y="4452"/>
                      <a:pt x="4709" y="4358"/>
                    </a:cubicBezTo>
                    <a:cubicBezTo>
                      <a:pt x="4669" y="4211"/>
                      <a:pt x="4616" y="4074"/>
                      <a:pt x="4551" y="3940"/>
                    </a:cubicBezTo>
                    <a:cubicBezTo>
                      <a:pt x="4535" y="3910"/>
                      <a:pt x="4518" y="3879"/>
                      <a:pt x="4502" y="3850"/>
                    </a:cubicBezTo>
                    <a:cubicBezTo>
                      <a:pt x="4565" y="3839"/>
                      <a:pt x="4628" y="3830"/>
                      <a:pt x="4692" y="3816"/>
                    </a:cubicBezTo>
                    <a:cubicBezTo>
                      <a:pt x="4883" y="3783"/>
                      <a:pt x="5060" y="3703"/>
                      <a:pt x="5234" y="3623"/>
                    </a:cubicBezTo>
                    <a:cubicBezTo>
                      <a:pt x="5378" y="3558"/>
                      <a:pt x="5522" y="3475"/>
                      <a:pt x="5632" y="3354"/>
                    </a:cubicBezTo>
                    <a:cubicBezTo>
                      <a:pt x="5699" y="3281"/>
                      <a:pt x="5766" y="3208"/>
                      <a:pt x="5826" y="3127"/>
                    </a:cubicBezTo>
                    <a:cubicBezTo>
                      <a:pt x="5936" y="2980"/>
                      <a:pt x="6040" y="2823"/>
                      <a:pt x="6100" y="2649"/>
                    </a:cubicBezTo>
                    <a:cubicBezTo>
                      <a:pt x="6137" y="2539"/>
                      <a:pt x="6161" y="2414"/>
                      <a:pt x="6167" y="2298"/>
                    </a:cubicBezTo>
                    <a:cubicBezTo>
                      <a:pt x="6177" y="2161"/>
                      <a:pt x="6174" y="2027"/>
                      <a:pt x="6164" y="1886"/>
                    </a:cubicBezTo>
                    <a:cubicBezTo>
                      <a:pt x="6161" y="1860"/>
                      <a:pt x="6157" y="1833"/>
                      <a:pt x="6150" y="1806"/>
                    </a:cubicBezTo>
                    <a:cubicBezTo>
                      <a:pt x="6133" y="1739"/>
                      <a:pt x="6110" y="1672"/>
                      <a:pt x="6087" y="1609"/>
                    </a:cubicBezTo>
                    <a:cubicBezTo>
                      <a:pt x="6067" y="1556"/>
                      <a:pt x="6040" y="1508"/>
                      <a:pt x="6013" y="1459"/>
                    </a:cubicBezTo>
                    <a:cubicBezTo>
                      <a:pt x="5940" y="1338"/>
                      <a:pt x="5860" y="1224"/>
                      <a:pt x="5769" y="1117"/>
                    </a:cubicBezTo>
                    <a:cubicBezTo>
                      <a:pt x="5709" y="1047"/>
                      <a:pt x="5642" y="987"/>
                      <a:pt x="5575" y="923"/>
                    </a:cubicBezTo>
                    <a:cubicBezTo>
                      <a:pt x="5474" y="823"/>
                      <a:pt x="5368" y="729"/>
                      <a:pt x="5258" y="639"/>
                    </a:cubicBezTo>
                    <a:cubicBezTo>
                      <a:pt x="5241" y="625"/>
                      <a:pt x="5224" y="613"/>
                      <a:pt x="5207" y="599"/>
                    </a:cubicBezTo>
                    <a:cubicBezTo>
                      <a:pt x="5153" y="556"/>
                      <a:pt x="5104" y="515"/>
                      <a:pt x="5047" y="482"/>
                    </a:cubicBezTo>
                    <a:cubicBezTo>
                      <a:pt x="4846" y="361"/>
                      <a:pt x="4636" y="275"/>
                      <a:pt x="4408" y="214"/>
                    </a:cubicBezTo>
                    <a:cubicBezTo>
                      <a:pt x="4170" y="154"/>
                      <a:pt x="3929" y="107"/>
                      <a:pt x="3692" y="57"/>
                    </a:cubicBezTo>
                    <a:cubicBezTo>
                      <a:pt x="3602" y="37"/>
                      <a:pt x="3515" y="23"/>
                      <a:pt x="3428" y="7"/>
                    </a:cubicBezTo>
                    <a:cubicBezTo>
                      <a:pt x="3387" y="0"/>
                      <a:pt x="3351" y="0"/>
                      <a:pt x="3314" y="0"/>
                    </a:cubicBezTo>
                    <a:close/>
                  </a:path>
                </a:pathLst>
              </a:custGeom>
              <a:solidFill>
                <a:srgbClr val="FCB7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2"/>
              <p:cNvSpPr/>
              <p:nvPr/>
            </p:nvSpPr>
            <p:spPr>
              <a:xfrm>
                <a:off x="4791500" y="4541438"/>
                <a:ext cx="163225" cy="18257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303" extrusionOk="0">
                    <a:moveTo>
                      <a:pt x="3700" y="1635"/>
                    </a:moveTo>
                    <a:lnTo>
                      <a:pt x="3880" y="1664"/>
                    </a:lnTo>
                    <a:cubicBezTo>
                      <a:pt x="3997" y="1684"/>
                      <a:pt x="4111" y="1708"/>
                      <a:pt x="4221" y="1728"/>
                    </a:cubicBezTo>
                    <a:cubicBezTo>
                      <a:pt x="4325" y="1755"/>
                      <a:pt x="4412" y="1781"/>
                      <a:pt x="4489" y="1815"/>
                    </a:cubicBezTo>
                    <a:cubicBezTo>
                      <a:pt x="4582" y="1875"/>
                      <a:pt x="4669" y="1945"/>
                      <a:pt x="4733" y="2005"/>
                    </a:cubicBezTo>
                    <a:cubicBezTo>
                      <a:pt x="4817" y="2082"/>
                      <a:pt x="4907" y="2173"/>
                      <a:pt x="4987" y="2277"/>
                    </a:cubicBezTo>
                    <a:cubicBezTo>
                      <a:pt x="4984" y="2310"/>
                      <a:pt x="4981" y="2340"/>
                      <a:pt x="4977" y="2374"/>
                    </a:cubicBezTo>
                    <a:cubicBezTo>
                      <a:pt x="4947" y="2424"/>
                      <a:pt x="4907" y="2474"/>
                      <a:pt x="4867" y="2527"/>
                    </a:cubicBezTo>
                    <a:cubicBezTo>
                      <a:pt x="4797" y="2561"/>
                      <a:pt x="4723" y="2595"/>
                      <a:pt x="4643" y="2624"/>
                    </a:cubicBezTo>
                    <a:cubicBezTo>
                      <a:pt x="4566" y="2641"/>
                      <a:pt x="4489" y="2651"/>
                      <a:pt x="4405" y="2661"/>
                    </a:cubicBezTo>
                    <a:lnTo>
                      <a:pt x="4348" y="2668"/>
                    </a:lnTo>
                    <a:cubicBezTo>
                      <a:pt x="4272" y="2678"/>
                      <a:pt x="4195" y="2684"/>
                      <a:pt x="4131" y="2691"/>
                    </a:cubicBezTo>
                    <a:cubicBezTo>
                      <a:pt x="3991" y="2691"/>
                      <a:pt x="3854" y="2678"/>
                      <a:pt x="3736" y="2668"/>
                    </a:cubicBezTo>
                    <a:cubicBezTo>
                      <a:pt x="3596" y="2655"/>
                      <a:pt x="3485" y="2638"/>
                      <a:pt x="3385" y="2621"/>
                    </a:cubicBezTo>
                    <a:lnTo>
                      <a:pt x="3375" y="2618"/>
                    </a:lnTo>
                    <a:cubicBezTo>
                      <a:pt x="3295" y="2595"/>
                      <a:pt x="3215" y="2570"/>
                      <a:pt x="3121" y="2558"/>
                    </a:cubicBezTo>
                    <a:cubicBezTo>
                      <a:pt x="3138" y="2527"/>
                      <a:pt x="3155" y="2497"/>
                      <a:pt x="3171" y="2470"/>
                    </a:cubicBezTo>
                    <a:cubicBezTo>
                      <a:pt x="3252" y="2337"/>
                      <a:pt x="3329" y="2206"/>
                      <a:pt x="3409" y="2079"/>
                    </a:cubicBezTo>
                    <a:cubicBezTo>
                      <a:pt x="3482" y="1962"/>
                      <a:pt x="3556" y="1845"/>
                      <a:pt x="3633" y="1735"/>
                    </a:cubicBezTo>
                    <a:lnTo>
                      <a:pt x="3700" y="1635"/>
                    </a:lnTo>
                    <a:close/>
                    <a:moveTo>
                      <a:pt x="3536" y="1253"/>
                    </a:moveTo>
                    <a:lnTo>
                      <a:pt x="3345" y="1534"/>
                    </a:lnTo>
                    <a:cubicBezTo>
                      <a:pt x="3261" y="1651"/>
                      <a:pt x="3184" y="1772"/>
                      <a:pt x="3111" y="1892"/>
                    </a:cubicBezTo>
                    <a:cubicBezTo>
                      <a:pt x="3028" y="2022"/>
                      <a:pt x="2951" y="2156"/>
                      <a:pt x="2870" y="2289"/>
                    </a:cubicBezTo>
                    <a:cubicBezTo>
                      <a:pt x="2817" y="2380"/>
                      <a:pt x="2770" y="2470"/>
                      <a:pt x="2719" y="2561"/>
                    </a:cubicBezTo>
                    <a:lnTo>
                      <a:pt x="2509" y="3019"/>
                    </a:lnTo>
                    <a:lnTo>
                      <a:pt x="2874" y="2919"/>
                    </a:lnTo>
                    <a:cubicBezTo>
                      <a:pt x="2916" y="2906"/>
                      <a:pt x="2960" y="2899"/>
                      <a:pt x="3003" y="2899"/>
                    </a:cubicBezTo>
                    <a:cubicBezTo>
                      <a:pt x="3018" y="2899"/>
                      <a:pt x="3033" y="2900"/>
                      <a:pt x="3048" y="2902"/>
                    </a:cubicBezTo>
                    <a:cubicBezTo>
                      <a:pt x="3121" y="2908"/>
                      <a:pt x="3195" y="2932"/>
                      <a:pt x="3275" y="2956"/>
                    </a:cubicBezTo>
                    <a:lnTo>
                      <a:pt x="3312" y="2965"/>
                    </a:lnTo>
                    <a:cubicBezTo>
                      <a:pt x="3425" y="2985"/>
                      <a:pt x="3549" y="3002"/>
                      <a:pt x="3700" y="3016"/>
                    </a:cubicBezTo>
                    <a:cubicBezTo>
                      <a:pt x="3823" y="3029"/>
                      <a:pt x="3967" y="3042"/>
                      <a:pt x="4131" y="3042"/>
                    </a:cubicBezTo>
                    <a:lnTo>
                      <a:pt x="4144" y="3042"/>
                    </a:lnTo>
                    <a:cubicBezTo>
                      <a:pt x="4228" y="3036"/>
                      <a:pt x="4308" y="3029"/>
                      <a:pt x="4392" y="3016"/>
                    </a:cubicBezTo>
                    <a:lnTo>
                      <a:pt x="4452" y="3009"/>
                    </a:lnTo>
                    <a:cubicBezTo>
                      <a:pt x="4542" y="2999"/>
                      <a:pt x="4636" y="2985"/>
                      <a:pt x="4729" y="2965"/>
                    </a:cubicBezTo>
                    <a:lnTo>
                      <a:pt x="4753" y="2959"/>
                    </a:lnTo>
                    <a:cubicBezTo>
                      <a:pt x="4860" y="2919"/>
                      <a:pt x="4961" y="2875"/>
                      <a:pt x="5050" y="2828"/>
                    </a:cubicBezTo>
                    <a:lnTo>
                      <a:pt x="5124" y="2765"/>
                    </a:lnTo>
                    <a:cubicBezTo>
                      <a:pt x="5188" y="2688"/>
                      <a:pt x="5245" y="2607"/>
                      <a:pt x="5291" y="2534"/>
                    </a:cubicBezTo>
                    <a:lnTo>
                      <a:pt x="5322" y="2447"/>
                    </a:lnTo>
                    <a:cubicBezTo>
                      <a:pt x="5331" y="2380"/>
                      <a:pt x="5339" y="2310"/>
                      <a:pt x="5339" y="2243"/>
                    </a:cubicBezTo>
                    <a:lnTo>
                      <a:pt x="5339" y="2226"/>
                    </a:lnTo>
                    <a:lnTo>
                      <a:pt x="5322" y="2166"/>
                    </a:lnTo>
                    <a:cubicBezTo>
                      <a:pt x="5311" y="2143"/>
                      <a:pt x="5302" y="2123"/>
                      <a:pt x="5291" y="2102"/>
                    </a:cubicBezTo>
                    <a:lnTo>
                      <a:pt x="5278" y="2079"/>
                    </a:lnTo>
                    <a:cubicBezTo>
                      <a:pt x="5181" y="1948"/>
                      <a:pt x="5070" y="1838"/>
                      <a:pt x="4974" y="1748"/>
                    </a:cubicBezTo>
                    <a:lnTo>
                      <a:pt x="4967" y="1741"/>
                    </a:lnTo>
                    <a:cubicBezTo>
                      <a:pt x="4890" y="1675"/>
                      <a:pt x="4783" y="1584"/>
                      <a:pt x="4663" y="1511"/>
                    </a:cubicBezTo>
                    <a:lnTo>
                      <a:pt x="4639" y="1497"/>
                    </a:lnTo>
                    <a:cubicBezTo>
                      <a:pt x="4539" y="1454"/>
                      <a:pt x="4436" y="1420"/>
                      <a:pt x="4298" y="1387"/>
                    </a:cubicBezTo>
                    <a:cubicBezTo>
                      <a:pt x="4181" y="1363"/>
                      <a:pt x="4061" y="1340"/>
                      <a:pt x="3944" y="1320"/>
                    </a:cubicBezTo>
                    <a:cubicBezTo>
                      <a:pt x="3860" y="1303"/>
                      <a:pt x="3780" y="1290"/>
                      <a:pt x="3696" y="1277"/>
                    </a:cubicBezTo>
                    <a:lnTo>
                      <a:pt x="3536" y="1253"/>
                    </a:lnTo>
                    <a:close/>
                    <a:moveTo>
                      <a:pt x="2439" y="3995"/>
                    </a:moveTo>
                    <a:cubicBezTo>
                      <a:pt x="2466" y="4022"/>
                      <a:pt x="2496" y="4046"/>
                      <a:pt x="2526" y="4069"/>
                    </a:cubicBezTo>
                    <a:lnTo>
                      <a:pt x="2529" y="4072"/>
                    </a:lnTo>
                    <a:cubicBezTo>
                      <a:pt x="2576" y="4109"/>
                      <a:pt x="2622" y="4136"/>
                      <a:pt x="2662" y="4160"/>
                    </a:cubicBezTo>
                    <a:lnTo>
                      <a:pt x="2703" y="4183"/>
                    </a:lnTo>
                    <a:cubicBezTo>
                      <a:pt x="2747" y="4209"/>
                      <a:pt x="2793" y="4236"/>
                      <a:pt x="2840" y="4260"/>
                    </a:cubicBezTo>
                    <a:lnTo>
                      <a:pt x="2880" y="4287"/>
                    </a:lnTo>
                    <a:cubicBezTo>
                      <a:pt x="2957" y="4327"/>
                      <a:pt x="3034" y="4370"/>
                      <a:pt x="3104" y="4417"/>
                    </a:cubicBezTo>
                    <a:cubicBezTo>
                      <a:pt x="3168" y="4461"/>
                      <a:pt x="3232" y="4510"/>
                      <a:pt x="3292" y="4564"/>
                    </a:cubicBezTo>
                    <a:cubicBezTo>
                      <a:pt x="3352" y="4621"/>
                      <a:pt x="3399" y="4671"/>
                      <a:pt x="3439" y="4722"/>
                    </a:cubicBezTo>
                    <a:cubicBezTo>
                      <a:pt x="3459" y="4765"/>
                      <a:pt x="3479" y="4808"/>
                      <a:pt x="3499" y="4862"/>
                    </a:cubicBezTo>
                    <a:cubicBezTo>
                      <a:pt x="3512" y="4925"/>
                      <a:pt x="3522" y="4986"/>
                      <a:pt x="3533" y="5043"/>
                    </a:cubicBezTo>
                    <a:cubicBezTo>
                      <a:pt x="3529" y="5063"/>
                      <a:pt x="3525" y="5083"/>
                      <a:pt x="3522" y="5106"/>
                    </a:cubicBezTo>
                    <a:cubicBezTo>
                      <a:pt x="3512" y="5146"/>
                      <a:pt x="3499" y="5186"/>
                      <a:pt x="3482" y="5223"/>
                    </a:cubicBezTo>
                    <a:cubicBezTo>
                      <a:pt x="3465" y="5250"/>
                      <a:pt x="3449" y="5276"/>
                      <a:pt x="3429" y="5299"/>
                    </a:cubicBezTo>
                    <a:cubicBezTo>
                      <a:pt x="3385" y="5344"/>
                      <a:pt x="3332" y="5384"/>
                      <a:pt x="3275" y="5424"/>
                    </a:cubicBezTo>
                    <a:cubicBezTo>
                      <a:pt x="3171" y="5480"/>
                      <a:pt x="3054" y="5534"/>
                      <a:pt x="2931" y="5577"/>
                    </a:cubicBezTo>
                    <a:cubicBezTo>
                      <a:pt x="2903" y="5584"/>
                      <a:pt x="2880" y="5591"/>
                      <a:pt x="2854" y="5594"/>
                    </a:cubicBezTo>
                    <a:cubicBezTo>
                      <a:pt x="2810" y="5580"/>
                      <a:pt x="2767" y="5568"/>
                      <a:pt x="2723" y="5554"/>
                    </a:cubicBezTo>
                    <a:lnTo>
                      <a:pt x="2642" y="5531"/>
                    </a:lnTo>
                    <a:cubicBezTo>
                      <a:pt x="2532" y="5497"/>
                      <a:pt x="2426" y="5464"/>
                      <a:pt x="2338" y="5427"/>
                    </a:cubicBezTo>
                    <a:cubicBezTo>
                      <a:pt x="2228" y="5364"/>
                      <a:pt x="2121" y="5296"/>
                      <a:pt x="2011" y="5230"/>
                    </a:cubicBezTo>
                    <a:lnTo>
                      <a:pt x="1944" y="5186"/>
                    </a:lnTo>
                    <a:cubicBezTo>
                      <a:pt x="1927" y="5176"/>
                      <a:pt x="1910" y="5166"/>
                      <a:pt x="1897" y="5156"/>
                    </a:cubicBezTo>
                    <a:cubicBezTo>
                      <a:pt x="1954" y="5026"/>
                      <a:pt x="2011" y="4895"/>
                      <a:pt x="2068" y="4768"/>
                    </a:cubicBezTo>
                    <a:cubicBezTo>
                      <a:pt x="2181" y="4507"/>
                      <a:pt x="2309" y="4250"/>
                      <a:pt x="2439" y="3995"/>
                    </a:cubicBezTo>
                    <a:close/>
                    <a:moveTo>
                      <a:pt x="2409" y="3273"/>
                    </a:moveTo>
                    <a:lnTo>
                      <a:pt x="2228" y="3631"/>
                    </a:lnTo>
                    <a:cubicBezTo>
                      <a:pt x="2064" y="3952"/>
                      <a:pt x="1894" y="4287"/>
                      <a:pt x="1747" y="4624"/>
                    </a:cubicBezTo>
                    <a:cubicBezTo>
                      <a:pt x="1666" y="4802"/>
                      <a:pt x="1589" y="4978"/>
                      <a:pt x="1512" y="5156"/>
                    </a:cubicBezTo>
                    <a:lnTo>
                      <a:pt x="1449" y="5299"/>
                    </a:lnTo>
                    <a:lnTo>
                      <a:pt x="1646" y="5417"/>
                    </a:lnTo>
                    <a:cubicBezTo>
                      <a:pt x="1683" y="5437"/>
                      <a:pt x="1716" y="5460"/>
                      <a:pt x="1753" y="5480"/>
                    </a:cubicBezTo>
                    <a:lnTo>
                      <a:pt x="1827" y="5531"/>
                    </a:lnTo>
                    <a:cubicBezTo>
                      <a:pt x="1937" y="5600"/>
                      <a:pt x="2051" y="5668"/>
                      <a:pt x="2181" y="5741"/>
                    </a:cubicBezTo>
                    <a:cubicBezTo>
                      <a:pt x="2301" y="5795"/>
                      <a:pt x="2422" y="5832"/>
                      <a:pt x="2542" y="5869"/>
                    </a:cubicBezTo>
                    <a:lnTo>
                      <a:pt x="2619" y="5892"/>
                    </a:lnTo>
                    <a:cubicBezTo>
                      <a:pt x="2673" y="5909"/>
                      <a:pt x="2730" y="5926"/>
                      <a:pt x="2787" y="5942"/>
                    </a:cubicBezTo>
                    <a:lnTo>
                      <a:pt x="2863" y="5952"/>
                    </a:lnTo>
                    <a:lnTo>
                      <a:pt x="2887" y="5946"/>
                    </a:lnTo>
                    <a:cubicBezTo>
                      <a:pt x="2931" y="5938"/>
                      <a:pt x="2977" y="5929"/>
                      <a:pt x="3034" y="5912"/>
                    </a:cubicBezTo>
                    <a:cubicBezTo>
                      <a:pt x="3188" y="5858"/>
                      <a:pt x="3325" y="5798"/>
                      <a:pt x="3459" y="5721"/>
                    </a:cubicBezTo>
                    <a:cubicBezTo>
                      <a:pt x="3549" y="5661"/>
                      <a:pt x="3619" y="5605"/>
                      <a:pt x="3679" y="5548"/>
                    </a:cubicBezTo>
                    <a:lnTo>
                      <a:pt x="3700" y="5527"/>
                    </a:lnTo>
                    <a:cubicBezTo>
                      <a:pt x="3733" y="5484"/>
                      <a:pt x="3763" y="5440"/>
                      <a:pt x="3790" y="5393"/>
                    </a:cubicBezTo>
                    <a:lnTo>
                      <a:pt x="3803" y="5370"/>
                    </a:lnTo>
                    <a:cubicBezTo>
                      <a:pt x="3826" y="5310"/>
                      <a:pt x="3846" y="5253"/>
                      <a:pt x="3863" y="5190"/>
                    </a:cubicBezTo>
                    <a:lnTo>
                      <a:pt x="3870" y="5169"/>
                    </a:lnTo>
                    <a:cubicBezTo>
                      <a:pt x="3874" y="5129"/>
                      <a:pt x="3880" y="5092"/>
                      <a:pt x="3883" y="5052"/>
                    </a:cubicBezTo>
                    <a:lnTo>
                      <a:pt x="3883" y="5035"/>
                    </a:lnTo>
                    <a:lnTo>
                      <a:pt x="3883" y="5019"/>
                    </a:lnTo>
                    <a:cubicBezTo>
                      <a:pt x="3874" y="4942"/>
                      <a:pt x="3860" y="4858"/>
                      <a:pt x="3840" y="4771"/>
                    </a:cubicBezTo>
                    <a:lnTo>
                      <a:pt x="3834" y="4748"/>
                    </a:lnTo>
                    <a:cubicBezTo>
                      <a:pt x="3803" y="4674"/>
                      <a:pt x="3773" y="4608"/>
                      <a:pt x="3743" y="4544"/>
                    </a:cubicBezTo>
                    <a:lnTo>
                      <a:pt x="3726" y="4517"/>
                    </a:lnTo>
                    <a:cubicBezTo>
                      <a:pt x="3673" y="4453"/>
                      <a:pt x="3616" y="4387"/>
                      <a:pt x="3529" y="4303"/>
                    </a:cubicBezTo>
                    <a:cubicBezTo>
                      <a:pt x="3465" y="4250"/>
                      <a:pt x="3389" y="4186"/>
                      <a:pt x="3301" y="4126"/>
                    </a:cubicBezTo>
                    <a:cubicBezTo>
                      <a:pt x="3221" y="4072"/>
                      <a:pt x="3138" y="4026"/>
                      <a:pt x="3054" y="3979"/>
                    </a:cubicBezTo>
                    <a:lnTo>
                      <a:pt x="3011" y="3955"/>
                    </a:lnTo>
                    <a:cubicBezTo>
                      <a:pt x="2967" y="3929"/>
                      <a:pt x="2923" y="3905"/>
                      <a:pt x="2880" y="3879"/>
                    </a:cubicBezTo>
                    <a:lnTo>
                      <a:pt x="2837" y="3855"/>
                    </a:lnTo>
                    <a:cubicBezTo>
                      <a:pt x="2807" y="3839"/>
                      <a:pt x="2776" y="3822"/>
                      <a:pt x="2750" y="3802"/>
                    </a:cubicBezTo>
                    <a:lnTo>
                      <a:pt x="2639" y="3939"/>
                    </a:lnTo>
                    <a:lnTo>
                      <a:pt x="2747" y="3799"/>
                    </a:lnTo>
                    <a:cubicBezTo>
                      <a:pt x="2650" y="3718"/>
                      <a:pt x="2602" y="3674"/>
                      <a:pt x="2566" y="3591"/>
                    </a:cubicBezTo>
                    <a:lnTo>
                      <a:pt x="2409" y="3273"/>
                    </a:lnTo>
                    <a:close/>
                    <a:moveTo>
                      <a:pt x="3525" y="352"/>
                    </a:moveTo>
                    <a:cubicBezTo>
                      <a:pt x="3544" y="352"/>
                      <a:pt x="3562" y="354"/>
                      <a:pt x="3576" y="357"/>
                    </a:cubicBezTo>
                    <a:cubicBezTo>
                      <a:pt x="3663" y="370"/>
                      <a:pt x="3746" y="387"/>
                      <a:pt x="3834" y="403"/>
                    </a:cubicBezTo>
                    <a:lnTo>
                      <a:pt x="3980" y="434"/>
                    </a:lnTo>
                    <a:cubicBezTo>
                      <a:pt x="4167" y="474"/>
                      <a:pt x="4359" y="514"/>
                      <a:pt x="4542" y="561"/>
                    </a:cubicBezTo>
                    <a:cubicBezTo>
                      <a:pt x="4753" y="614"/>
                      <a:pt x="4944" y="698"/>
                      <a:pt x="5135" y="812"/>
                    </a:cubicBezTo>
                    <a:cubicBezTo>
                      <a:pt x="5184" y="838"/>
                      <a:pt x="5231" y="875"/>
                      <a:pt x="5275" y="912"/>
                    </a:cubicBezTo>
                    <a:lnTo>
                      <a:pt x="5325" y="952"/>
                    </a:lnTo>
                    <a:cubicBezTo>
                      <a:pt x="5432" y="1042"/>
                      <a:pt x="5536" y="1133"/>
                      <a:pt x="5632" y="1226"/>
                    </a:cubicBezTo>
                    <a:lnTo>
                      <a:pt x="5666" y="1256"/>
                    </a:lnTo>
                    <a:cubicBezTo>
                      <a:pt x="5720" y="1310"/>
                      <a:pt x="5770" y="1357"/>
                      <a:pt x="5813" y="1407"/>
                    </a:cubicBezTo>
                    <a:cubicBezTo>
                      <a:pt x="5893" y="1504"/>
                      <a:pt x="5967" y="1607"/>
                      <a:pt x="6038" y="1724"/>
                    </a:cubicBezTo>
                    <a:cubicBezTo>
                      <a:pt x="6061" y="1765"/>
                      <a:pt x="6084" y="1805"/>
                      <a:pt x="6101" y="1845"/>
                    </a:cubicBezTo>
                    <a:cubicBezTo>
                      <a:pt x="6121" y="1905"/>
                      <a:pt x="6141" y="1962"/>
                      <a:pt x="6154" y="2025"/>
                    </a:cubicBezTo>
                    <a:cubicBezTo>
                      <a:pt x="6161" y="2042"/>
                      <a:pt x="6164" y="2059"/>
                      <a:pt x="6168" y="2076"/>
                    </a:cubicBezTo>
                    <a:cubicBezTo>
                      <a:pt x="6178" y="2213"/>
                      <a:pt x="6178" y="2340"/>
                      <a:pt x="6171" y="2464"/>
                    </a:cubicBezTo>
                    <a:cubicBezTo>
                      <a:pt x="6164" y="2570"/>
                      <a:pt x="6141" y="2678"/>
                      <a:pt x="6111" y="2768"/>
                    </a:cubicBezTo>
                    <a:cubicBezTo>
                      <a:pt x="6058" y="2925"/>
                      <a:pt x="5957" y="3072"/>
                      <a:pt x="5863" y="3200"/>
                    </a:cubicBezTo>
                    <a:cubicBezTo>
                      <a:pt x="5820" y="3257"/>
                      <a:pt x="5770" y="3313"/>
                      <a:pt x="5713" y="3373"/>
                    </a:cubicBezTo>
                    <a:lnTo>
                      <a:pt x="5680" y="3413"/>
                    </a:lnTo>
                    <a:cubicBezTo>
                      <a:pt x="5603" y="3498"/>
                      <a:pt x="5496" y="3567"/>
                      <a:pt x="5339" y="3638"/>
                    </a:cubicBezTo>
                    <a:cubicBezTo>
                      <a:pt x="5175" y="3711"/>
                      <a:pt x="5007" y="3788"/>
                      <a:pt x="4840" y="3819"/>
                    </a:cubicBezTo>
                    <a:cubicBezTo>
                      <a:pt x="4777" y="3831"/>
                      <a:pt x="4716" y="3842"/>
                      <a:pt x="4653" y="3851"/>
                    </a:cubicBezTo>
                    <a:lnTo>
                      <a:pt x="4402" y="3892"/>
                    </a:lnTo>
                    <a:lnTo>
                      <a:pt x="4529" y="4112"/>
                    </a:lnTo>
                    <a:cubicBezTo>
                      <a:pt x="4542" y="4140"/>
                      <a:pt x="4556" y="4166"/>
                      <a:pt x="4569" y="4193"/>
                    </a:cubicBezTo>
                    <a:cubicBezTo>
                      <a:pt x="4633" y="4323"/>
                      <a:pt x="4683" y="4450"/>
                      <a:pt x="4716" y="4577"/>
                    </a:cubicBezTo>
                    <a:cubicBezTo>
                      <a:pt x="4740" y="4671"/>
                      <a:pt x="4757" y="4771"/>
                      <a:pt x="4766" y="4845"/>
                    </a:cubicBezTo>
                    <a:cubicBezTo>
                      <a:pt x="4794" y="5006"/>
                      <a:pt x="4786" y="5169"/>
                      <a:pt x="4757" y="5330"/>
                    </a:cubicBezTo>
                    <a:lnTo>
                      <a:pt x="4743" y="5393"/>
                    </a:lnTo>
                    <a:cubicBezTo>
                      <a:pt x="4729" y="5467"/>
                      <a:pt x="4716" y="5537"/>
                      <a:pt x="4696" y="5597"/>
                    </a:cubicBezTo>
                    <a:cubicBezTo>
                      <a:pt x="4660" y="5701"/>
                      <a:pt x="4613" y="5805"/>
                      <a:pt x="4546" y="5929"/>
                    </a:cubicBezTo>
                    <a:cubicBezTo>
                      <a:pt x="4476" y="6056"/>
                      <a:pt x="4382" y="6176"/>
                      <a:pt x="4252" y="6303"/>
                    </a:cubicBezTo>
                    <a:cubicBezTo>
                      <a:pt x="4218" y="6333"/>
                      <a:pt x="4188" y="6363"/>
                      <a:pt x="4151" y="6394"/>
                    </a:cubicBezTo>
                    <a:cubicBezTo>
                      <a:pt x="3971" y="6537"/>
                      <a:pt x="3770" y="6661"/>
                      <a:pt x="3559" y="6758"/>
                    </a:cubicBezTo>
                    <a:cubicBezTo>
                      <a:pt x="3472" y="6798"/>
                      <a:pt x="3399" y="6829"/>
                      <a:pt x="3332" y="6852"/>
                    </a:cubicBezTo>
                    <a:lnTo>
                      <a:pt x="3261" y="6872"/>
                    </a:lnTo>
                    <a:cubicBezTo>
                      <a:pt x="3158" y="6905"/>
                      <a:pt x="3057" y="6939"/>
                      <a:pt x="2954" y="6945"/>
                    </a:cubicBezTo>
                    <a:cubicBezTo>
                      <a:pt x="2899" y="6949"/>
                      <a:pt x="2847" y="6952"/>
                      <a:pt x="2798" y="6952"/>
                    </a:cubicBezTo>
                    <a:cubicBezTo>
                      <a:pt x="2755" y="6952"/>
                      <a:pt x="2713" y="6950"/>
                      <a:pt x="2673" y="6942"/>
                    </a:cubicBezTo>
                    <a:cubicBezTo>
                      <a:pt x="2579" y="6925"/>
                      <a:pt x="2489" y="6905"/>
                      <a:pt x="2395" y="6882"/>
                    </a:cubicBezTo>
                    <a:cubicBezTo>
                      <a:pt x="2335" y="6869"/>
                      <a:pt x="2275" y="6852"/>
                      <a:pt x="2215" y="6832"/>
                    </a:cubicBezTo>
                    <a:lnTo>
                      <a:pt x="2121" y="6804"/>
                    </a:lnTo>
                    <a:cubicBezTo>
                      <a:pt x="2085" y="6795"/>
                      <a:pt x="2044" y="6781"/>
                      <a:pt x="2004" y="6768"/>
                    </a:cubicBezTo>
                    <a:lnTo>
                      <a:pt x="1980" y="6761"/>
                    </a:lnTo>
                    <a:cubicBezTo>
                      <a:pt x="1840" y="6718"/>
                      <a:pt x="1710" y="6648"/>
                      <a:pt x="1596" y="6584"/>
                    </a:cubicBezTo>
                    <a:cubicBezTo>
                      <a:pt x="1512" y="6540"/>
                      <a:pt x="1432" y="6494"/>
                      <a:pt x="1352" y="6443"/>
                    </a:cubicBezTo>
                    <a:cubicBezTo>
                      <a:pt x="1268" y="6397"/>
                      <a:pt x="1191" y="6343"/>
                      <a:pt x="1111" y="6293"/>
                    </a:cubicBezTo>
                    <a:cubicBezTo>
                      <a:pt x="1084" y="6276"/>
                      <a:pt x="1061" y="6259"/>
                      <a:pt x="1041" y="6243"/>
                    </a:cubicBezTo>
                    <a:lnTo>
                      <a:pt x="970" y="6193"/>
                    </a:lnTo>
                    <a:lnTo>
                      <a:pt x="890" y="6216"/>
                    </a:lnTo>
                    <a:cubicBezTo>
                      <a:pt x="856" y="6225"/>
                      <a:pt x="820" y="6229"/>
                      <a:pt x="784" y="6229"/>
                    </a:cubicBezTo>
                    <a:cubicBezTo>
                      <a:pt x="737" y="6229"/>
                      <a:pt x="690" y="6222"/>
                      <a:pt x="646" y="6207"/>
                    </a:cubicBezTo>
                    <a:cubicBezTo>
                      <a:pt x="546" y="6170"/>
                      <a:pt x="459" y="6093"/>
                      <a:pt x="412" y="5992"/>
                    </a:cubicBezTo>
                    <a:cubicBezTo>
                      <a:pt x="368" y="5895"/>
                      <a:pt x="362" y="5771"/>
                      <a:pt x="395" y="5694"/>
                    </a:cubicBezTo>
                    <a:lnTo>
                      <a:pt x="569" y="5279"/>
                    </a:lnTo>
                    <a:cubicBezTo>
                      <a:pt x="776" y="4795"/>
                      <a:pt x="987" y="4293"/>
                      <a:pt x="1208" y="3805"/>
                    </a:cubicBezTo>
                    <a:cubicBezTo>
                      <a:pt x="1302" y="3604"/>
                      <a:pt x="1392" y="3404"/>
                      <a:pt x="1483" y="3200"/>
                    </a:cubicBezTo>
                    <a:cubicBezTo>
                      <a:pt x="1546" y="3052"/>
                      <a:pt x="1603" y="2899"/>
                      <a:pt x="1656" y="2751"/>
                    </a:cubicBezTo>
                    <a:lnTo>
                      <a:pt x="1707" y="2615"/>
                    </a:lnTo>
                    <a:cubicBezTo>
                      <a:pt x="1857" y="2209"/>
                      <a:pt x="2064" y="1818"/>
                      <a:pt x="2268" y="1437"/>
                    </a:cubicBezTo>
                    <a:lnTo>
                      <a:pt x="2298" y="1383"/>
                    </a:lnTo>
                    <a:cubicBezTo>
                      <a:pt x="2375" y="1240"/>
                      <a:pt x="2452" y="1093"/>
                      <a:pt x="2536" y="952"/>
                    </a:cubicBezTo>
                    <a:cubicBezTo>
                      <a:pt x="2606" y="835"/>
                      <a:pt x="2693" y="735"/>
                      <a:pt x="2793" y="628"/>
                    </a:cubicBezTo>
                    <a:cubicBezTo>
                      <a:pt x="2877" y="537"/>
                      <a:pt x="2984" y="467"/>
                      <a:pt x="3094" y="431"/>
                    </a:cubicBezTo>
                    <a:cubicBezTo>
                      <a:pt x="3158" y="407"/>
                      <a:pt x="3221" y="383"/>
                      <a:pt x="3289" y="370"/>
                    </a:cubicBezTo>
                    <a:cubicBezTo>
                      <a:pt x="3335" y="357"/>
                      <a:pt x="3385" y="357"/>
                      <a:pt x="3445" y="353"/>
                    </a:cubicBezTo>
                    <a:lnTo>
                      <a:pt x="3499" y="353"/>
                    </a:lnTo>
                    <a:cubicBezTo>
                      <a:pt x="3508" y="353"/>
                      <a:pt x="3516" y="352"/>
                      <a:pt x="3525" y="352"/>
                    </a:cubicBezTo>
                    <a:close/>
                    <a:moveTo>
                      <a:pt x="3528" y="1"/>
                    </a:moveTo>
                    <a:cubicBezTo>
                      <a:pt x="3515" y="1"/>
                      <a:pt x="3500" y="1"/>
                      <a:pt x="3485" y="2"/>
                    </a:cubicBezTo>
                    <a:lnTo>
                      <a:pt x="3435" y="2"/>
                    </a:lnTo>
                    <a:cubicBezTo>
                      <a:pt x="3362" y="6"/>
                      <a:pt x="3289" y="9"/>
                      <a:pt x="3208" y="26"/>
                    </a:cubicBezTo>
                    <a:cubicBezTo>
                      <a:pt x="3128" y="46"/>
                      <a:pt x="3054" y="69"/>
                      <a:pt x="2980" y="96"/>
                    </a:cubicBezTo>
                    <a:cubicBezTo>
                      <a:pt x="2817" y="153"/>
                      <a:pt x="2659" y="256"/>
                      <a:pt x="2536" y="387"/>
                    </a:cubicBezTo>
                    <a:cubicBezTo>
                      <a:pt x="2426" y="508"/>
                      <a:pt x="2318" y="624"/>
                      <a:pt x="2231" y="775"/>
                    </a:cubicBezTo>
                    <a:cubicBezTo>
                      <a:pt x="2148" y="919"/>
                      <a:pt x="2068" y="1069"/>
                      <a:pt x="1987" y="1216"/>
                    </a:cubicBezTo>
                    <a:lnTo>
                      <a:pt x="1957" y="1273"/>
                    </a:lnTo>
                    <a:cubicBezTo>
                      <a:pt x="1750" y="1661"/>
                      <a:pt x="1536" y="2066"/>
                      <a:pt x="1375" y="2494"/>
                    </a:cubicBezTo>
                    <a:lnTo>
                      <a:pt x="1325" y="2635"/>
                    </a:lnTo>
                    <a:cubicBezTo>
                      <a:pt x="1275" y="2775"/>
                      <a:pt x="1222" y="2922"/>
                      <a:pt x="1161" y="3056"/>
                    </a:cubicBezTo>
                    <a:lnTo>
                      <a:pt x="890" y="3658"/>
                    </a:lnTo>
                    <a:cubicBezTo>
                      <a:pt x="666" y="4149"/>
                      <a:pt x="452" y="4654"/>
                      <a:pt x="248" y="5143"/>
                    </a:cubicBezTo>
                    <a:lnTo>
                      <a:pt x="71" y="5557"/>
                    </a:lnTo>
                    <a:cubicBezTo>
                      <a:pt x="1" y="5728"/>
                      <a:pt x="7" y="5952"/>
                      <a:pt x="94" y="6139"/>
                    </a:cubicBezTo>
                    <a:cubicBezTo>
                      <a:pt x="178" y="6323"/>
                      <a:pt x="339" y="6471"/>
                      <a:pt x="529" y="6537"/>
                    </a:cubicBezTo>
                    <a:cubicBezTo>
                      <a:pt x="611" y="6568"/>
                      <a:pt x="698" y="6582"/>
                      <a:pt x="785" y="6582"/>
                    </a:cubicBezTo>
                    <a:cubicBezTo>
                      <a:pt x="822" y="6582"/>
                      <a:pt x="860" y="6579"/>
                      <a:pt x="897" y="6574"/>
                    </a:cubicBezTo>
                    <a:cubicBezTo>
                      <a:pt x="904" y="6577"/>
                      <a:pt x="910" y="6584"/>
                      <a:pt x="917" y="6588"/>
                    </a:cubicBezTo>
                    <a:cubicBezTo>
                      <a:pt x="1001" y="6641"/>
                      <a:pt x="1084" y="6695"/>
                      <a:pt x="1168" y="6744"/>
                    </a:cubicBezTo>
                    <a:cubicBezTo>
                      <a:pt x="1255" y="6795"/>
                      <a:pt x="1338" y="6845"/>
                      <a:pt x="1426" y="6892"/>
                    </a:cubicBezTo>
                    <a:cubicBezTo>
                      <a:pt x="1552" y="6962"/>
                      <a:pt x="1707" y="7042"/>
                      <a:pt x="1873" y="7096"/>
                    </a:cubicBezTo>
                    <a:lnTo>
                      <a:pt x="1897" y="7105"/>
                    </a:lnTo>
                    <a:cubicBezTo>
                      <a:pt x="1940" y="7119"/>
                      <a:pt x="1984" y="7133"/>
                      <a:pt x="2028" y="7142"/>
                    </a:cubicBezTo>
                    <a:lnTo>
                      <a:pt x="2114" y="7170"/>
                    </a:lnTo>
                    <a:cubicBezTo>
                      <a:pt x="2181" y="7190"/>
                      <a:pt x="2252" y="7210"/>
                      <a:pt x="2318" y="7226"/>
                    </a:cubicBezTo>
                    <a:cubicBezTo>
                      <a:pt x="2415" y="7250"/>
                      <a:pt x="2512" y="7270"/>
                      <a:pt x="2609" y="7286"/>
                    </a:cubicBezTo>
                    <a:cubicBezTo>
                      <a:pt x="2676" y="7300"/>
                      <a:pt x="2736" y="7303"/>
                      <a:pt x="2800" y="7303"/>
                    </a:cubicBezTo>
                    <a:cubicBezTo>
                      <a:pt x="2863" y="7303"/>
                      <a:pt x="2923" y="7300"/>
                      <a:pt x="2988" y="7297"/>
                    </a:cubicBezTo>
                    <a:cubicBezTo>
                      <a:pt x="3124" y="7286"/>
                      <a:pt x="3252" y="7246"/>
                      <a:pt x="3372" y="7206"/>
                    </a:cubicBezTo>
                    <a:lnTo>
                      <a:pt x="3435" y="7186"/>
                    </a:lnTo>
                    <a:cubicBezTo>
                      <a:pt x="3519" y="7159"/>
                      <a:pt x="3606" y="7126"/>
                      <a:pt x="3706" y="7079"/>
                    </a:cubicBezTo>
                    <a:cubicBezTo>
                      <a:pt x="3944" y="6969"/>
                      <a:pt x="4167" y="6832"/>
                      <a:pt x="4372" y="6668"/>
                    </a:cubicBezTo>
                    <a:cubicBezTo>
                      <a:pt x="4415" y="6634"/>
                      <a:pt x="4456" y="6594"/>
                      <a:pt x="4496" y="6557"/>
                    </a:cubicBezTo>
                    <a:cubicBezTo>
                      <a:pt x="4653" y="6403"/>
                      <a:pt x="4769" y="6253"/>
                      <a:pt x="4857" y="6096"/>
                    </a:cubicBezTo>
                    <a:cubicBezTo>
                      <a:pt x="4930" y="5955"/>
                      <a:pt x="4984" y="5835"/>
                      <a:pt x="5027" y="5714"/>
                    </a:cubicBezTo>
                    <a:cubicBezTo>
                      <a:pt x="5058" y="5628"/>
                      <a:pt x="5074" y="5540"/>
                      <a:pt x="5087" y="5460"/>
                    </a:cubicBezTo>
                    <a:lnTo>
                      <a:pt x="5101" y="5397"/>
                    </a:lnTo>
                    <a:cubicBezTo>
                      <a:pt x="5141" y="5199"/>
                      <a:pt x="5144" y="4995"/>
                      <a:pt x="5115" y="4791"/>
                    </a:cubicBezTo>
                    <a:cubicBezTo>
                      <a:pt x="5104" y="4708"/>
                      <a:pt x="5084" y="4601"/>
                      <a:pt x="5054" y="4487"/>
                    </a:cubicBezTo>
                    <a:cubicBezTo>
                      <a:pt x="5027" y="4376"/>
                      <a:pt x="4987" y="4270"/>
                      <a:pt x="4940" y="4156"/>
                    </a:cubicBezTo>
                    <a:cubicBezTo>
                      <a:pt x="5138" y="4116"/>
                      <a:pt x="5322" y="4032"/>
                      <a:pt x="5482" y="3959"/>
                    </a:cubicBezTo>
                    <a:cubicBezTo>
                      <a:pt x="5686" y="3868"/>
                      <a:pt x="5830" y="3768"/>
                      <a:pt x="5941" y="3648"/>
                    </a:cubicBezTo>
                    <a:lnTo>
                      <a:pt x="5973" y="3611"/>
                    </a:lnTo>
                    <a:cubicBezTo>
                      <a:pt x="6030" y="3547"/>
                      <a:pt x="6091" y="3481"/>
                      <a:pt x="6148" y="3407"/>
                    </a:cubicBezTo>
                    <a:cubicBezTo>
                      <a:pt x="6254" y="3260"/>
                      <a:pt x="6375" y="3089"/>
                      <a:pt x="6445" y="2882"/>
                    </a:cubicBezTo>
                    <a:cubicBezTo>
                      <a:pt x="6486" y="2761"/>
                      <a:pt x="6512" y="2624"/>
                      <a:pt x="6522" y="2484"/>
                    </a:cubicBezTo>
                    <a:cubicBezTo>
                      <a:pt x="6529" y="2346"/>
                      <a:pt x="6529" y="2203"/>
                      <a:pt x="6515" y="2053"/>
                    </a:cubicBezTo>
                    <a:cubicBezTo>
                      <a:pt x="6515" y="2013"/>
                      <a:pt x="6506" y="1976"/>
                      <a:pt x="6499" y="1939"/>
                    </a:cubicBezTo>
                    <a:cubicBezTo>
                      <a:pt x="6482" y="1875"/>
                      <a:pt x="6459" y="1805"/>
                      <a:pt x="6429" y="1724"/>
                    </a:cubicBezTo>
                    <a:cubicBezTo>
                      <a:pt x="6405" y="1658"/>
                      <a:pt x="6372" y="1601"/>
                      <a:pt x="6342" y="1547"/>
                    </a:cubicBezTo>
                    <a:cubicBezTo>
                      <a:pt x="6262" y="1411"/>
                      <a:pt x="6174" y="1290"/>
                      <a:pt x="6081" y="1179"/>
                    </a:cubicBezTo>
                    <a:cubicBezTo>
                      <a:pt x="6024" y="1116"/>
                      <a:pt x="5967" y="1059"/>
                      <a:pt x="5907" y="1002"/>
                    </a:cubicBezTo>
                    <a:lnTo>
                      <a:pt x="5877" y="972"/>
                    </a:lnTo>
                    <a:cubicBezTo>
                      <a:pt x="5773" y="875"/>
                      <a:pt x="5663" y="775"/>
                      <a:pt x="5546" y="681"/>
                    </a:cubicBezTo>
                    <a:lnTo>
                      <a:pt x="5496" y="638"/>
                    </a:lnTo>
                    <a:cubicBezTo>
                      <a:pt x="5442" y="594"/>
                      <a:pt x="5382" y="548"/>
                      <a:pt x="5315" y="508"/>
                    </a:cubicBezTo>
                    <a:cubicBezTo>
                      <a:pt x="5098" y="377"/>
                      <a:pt x="4874" y="283"/>
                      <a:pt x="4629" y="223"/>
                    </a:cubicBezTo>
                    <a:cubicBezTo>
                      <a:pt x="4439" y="173"/>
                      <a:pt x="4241" y="130"/>
                      <a:pt x="4054" y="93"/>
                    </a:cubicBezTo>
                    <a:lnTo>
                      <a:pt x="3907" y="59"/>
                    </a:lnTo>
                    <a:cubicBezTo>
                      <a:pt x="3817" y="42"/>
                      <a:pt x="3726" y="26"/>
                      <a:pt x="3633" y="9"/>
                    </a:cubicBezTo>
                    <a:cubicBezTo>
                      <a:pt x="3601" y="4"/>
                      <a:pt x="3567" y="1"/>
                      <a:pt x="3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Work Activities by Slidesgo">
  <a:themeElements>
    <a:clrScheme name="Simple Light">
      <a:dk1>
        <a:srgbClr val="524A83"/>
      </a:dk1>
      <a:lt1>
        <a:srgbClr val="CEF3EA"/>
      </a:lt1>
      <a:dk2>
        <a:srgbClr val="ADD4CA"/>
      </a:dk2>
      <a:lt2>
        <a:srgbClr val="51A8A2"/>
      </a:lt2>
      <a:accent1>
        <a:srgbClr val="FFC9D3"/>
      </a:accent1>
      <a:accent2>
        <a:srgbClr val="FB6783"/>
      </a:accent2>
      <a:accent3>
        <a:srgbClr val="F54A7E"/>
      </a:accent3>
      <a:accent4>
        <a:srgbClr val="FF8F71"/>
      </a:accent4>
      <a:accent5>
        <a:srgbClr val="FFC68D"/>
      </a:accent5>
      <a:accent6>
        <a:srgbClr val="FBD46D"/>
      </a:accent6>
      <a:hlink>
        <a:srgbClr val="524A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581</Words>
  <Application>Microsoft Office PowerPoint</Application>
  <PresentationFormat>On-screen Show (16:9)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Londrina Solid</vt:lpstr>
      <vt:lpstr>Didact Gothic</vt:lpstr>
      <vt:lpstr>Barlow</vt:lpstr>
      <vt:lpstr>Big Shoulders Text</vt:lpstr>
      <vt:lpstr>Arial</vt:lpstr>
      <vt:lpstr>Abel</vt:lpstr>
      <vt:lpstr>Word Work Activities by Slidesgo</vt:lpstr>
      <vt:lpstr>SISTEM INFORMASI MANEJEMEN</vt:lpstr>
      <vt:lpstr>Kelompok 4</vt:lpstr>
      <vt:lpstr>Daftar Bahasan</vt:lpstr>
      <vt:lpstr>Pengertian Sistem Informasi Pemasaran</vt:lpstr>
      <vt:lpstr>PowerPoint Presentation</vt:lpstr>
      <vt:lpstr>Sistem Informasi Pemasaran merupakan suatu rancangan yang menekankan pada tiga hal pokok berikut: </vt:lpstr>
      <vt:lpstr>Fungsi Sistem Informasi Pemasaran</vt:lpstr>
      <vt:lpstr>Macam – Macam Sistem Pemasaran</vt:lpstr>
      <vt:lpstr>Komponen-Komponen Sistem Informasi Pemasaran</vt:lpstr>
      <vt:lpstr>PowerPoint Presentation</vt:lpstr>
      <vt:lpstr>PRINSIP – PRINSIP PEMASARAN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MANEJEMEN</dc:title>
  <dc:creator>Boang</dc:creator>
  <cp:lastModifiedBy>Boang</cp:lastModifiedBy>
  <cp:revision>7</cp:revision>
  <dcterms:modified xsi:type="dcterms:W3CDTF">2020-12-14T12:52:24Z</dcterms:modified>
</cp:coreProperties>
</file>