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3" r:id="rId4"/>
    <p:sldId id="260" r:id="rId5"/>
    <p:sldId id="261" r:id="rId6"/>
    <p:sldId id="263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20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EA06-CB6E-4BD7-9563-AB712F163F5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9385-F7C8-4DC3-B49C-286E5BEE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6984776" cy="1584176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Liver Disease Prediction</a:t>
            </a:r>
            <a:endParaRPr lang="en-US" sz="40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24128" y="1043971"/>
            <a:ext cx="2952328" cy="357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520512"/>
            <a:ext cx="52590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Data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Dataset= from </a:t>
            </a:r>
            <a:r>
              <a:rPr lang="en-US" sz="2000" dirty="0" err="1" smtClean="0"/>
              <a:t>Kaggle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584 instances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11 attributes including the class attribute: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Attributes: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 of the patient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Gender of the patient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Bilirubin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Direct Bilirubin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Alkaline Phosphatase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Alamine</a:t>
            </a:r>
            <a:r>
              <a:rPr lang="en-US" dirty="0"/>
              <a:t> </a:t>
            </a:r>
            <a:r>
              <a:rPr lang="en-US" dirty="0" smtClean="0"/>
              <a:t>Aminotransferase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Aspartate Aminotransferase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Proteins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Albumin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Albumin and Globulin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Result (Class attribute)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81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509" y="471588"/>
            <a:ext cx="91440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analysis</a:t>
            </a:r>
            <a:r>
              <a:rPr lang="en-US" sz="2800" b="1" dirty="0" smtClean="0"/>
              <a:t>:</a:t>
            </a:r>
            <a:endParaRPr lang="en-US" sz="2800" b="1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4 missing values in “</a:t>
            </a:r>
            <a:r>
              <a:rPr lang="en-US" sz="2000" i="1" dirty="0" err="1" smtClean="0"/>
              <a:t>Albumin_and_Globulin_Ratio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The predicting attribute “Result” : 1 (416 instances with liver  disease)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2 (167</a:t>
            </a:r>
            <a:r>
              <a:rPr lang="en-US" sz="2400" dirty="0" smtClean="0"/>
              <a:t> </a:t>
            </a:r>
            <a:r>
              <a:rPr lang="en-US" sz="2000" dirty="0"/>
              <a:t>instances </a:t>
            </a:r>
            <a:r>
              <a:rPr lang="en-US" sz="2000" dirty="0" smtClean="0"/>
              <a:t>with no </a:t>
            </a:r>
            <a:r>
              <a:rPr lang="en-US" sz="2000" dirty="0"/>
              <a:t>liver  </a:t>
            </a:r>
            <a:r>
              <a:rPr lang="en-US" sz="2000" dirty="0" smtClean="0"/>
              <a:t>disease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Similar behavior found between some features like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                                            </a:t>
            </a:r>
            <a:endParaRPr lang="en-US" sz="2000" dirty="0" smtClean="0"/>
          </a:p>
        </p:txBody>
      </p:sp>
      <p:pic>
        <p:nvPicPr>
          <p:cNvPr id="1027" name="Picture 3" descr="G:\fvf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9" y="2564905"/>
            <a:ext cx="3527403" cy="311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509" y="5949280"/>
            <a:ext cx="275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Total Bilirubin and</a:t>
            </a:r>
          </a:p>
          <a:p>
            <a:r>
              <a:rPr lang="en-US" dirty="0"/>
              <a:t>Direct </a:t>
            </a:r>
            <a:r>
              <a:rPr lang="en-US" dirty="0" smtClean="0"/>
              <a:t>Bilirubin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G:\fvfvbf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08061"/>
            <a:ext cx="3516957" cy="302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5678859"/>
            <a:ext cx="3958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</a:t>
            </a:r>
            <a:r>
              <a:rPr lang="en-US" dirty="0" err="1" smtClean="0"/>
              <a:t>Alamine</a:t>
            </a:r>
            <a:r>
              <a:rPr lang="en-US" dirty="0" smtClean="0"/>
              <a:t> Aminotransferase and</a:t>
            </a:r>
          </a:p>
          <a:p>
            <a:r>
              <a:rPr lang="en-US" dirty="0" smtClean="0"/>
              <a:t>Aspartate </a:t>
            </a:r>
            <a:r>
              <a:rPr lang="en-US" dirty="0"/>
              <a:t>Aminotransferase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23" y="836712"/>
            <a:ext cx="91440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Pre-processing</a:t>
            </a:r>
            <a:r>
              <a:rPr lang="en-US" sz="2800" b="1" dirty="0" smtClean="0"/>
              <a:t>: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Filled the 4 empty cells with the mean value of the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Divided the dataset into: 1. Training   and   2.Test(20% of the whole)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Result values (from numerical to </a:t>
            </a:r>
            <a:r>
              <a:rPr lang="en-US" sz="2000" dirty="0" err="1" smtClean="0"/>
              <a:t>catagorical</a:t>
            </a:r>
            <a:r>
              <a:rPr lang="en-US" sz="2000" dirty="0" smtClean="0"/>
              <a:t>): changed 1 to Yes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                                                                           changed 2 to no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Removed Total </a:t>
            </a:r>
            <a:r>
              <a:rPr lang="en-US" sz="2000" dirty="0" smtClean="0"/>
              <a:t>Bilirubin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Removed Aspartate </a:t>
            </a:r>
            <a:r>
              <a:rPr lang="en-US" sz="2000" dirty="0"/>
              <a:t>Aminotransferase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Removed Gender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436" y="83091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Results</a:t>
            </a:r>
            <a:r>
              <a:rPr lang="en-US" sz="2800" b="1" dirty="0" smtClean="0">
                <a:sym typeface="Wingdings" panose="05000000000000000000" pitchFamily="2" charset="2"/>
              </a:rPr>
              <a:t>(using Logistic </a:t>
            </a:r>
            <a:r>
              <a:rPr lang="en-US" sz="2800" b="1" dirty="0" err="1" smtClean="0">
                <a:sym typeface="Wingdings" panose="05000000000000000000" pitchFamily="2" charset="2"/>
              </a:rPr>
              <a:t>Regresssion</a:t>
            </a:r>
            <a:r>
              <a:rPr lang="en-US" sz="2800" b="1" dirty="0" smtClean="0">
                <a:sym typeface="Wingdings" panose="05000000000000000000" pitchFamily="2" charset="2"/>
              </a:rPr>
              <a:t>):</a:t>
            </a:r>
            <a:endParaRPr lang="en-US" sz="28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Raw data:                                Train accuracy= 72.3%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                                                  Test accuracy= 72.6%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After removing 3 features:</a:t>
            </a:r>
            <a:r>
              <a:rPr lang="en-US" sz="2000" dirty="0"/>
              <a:t>: </a:t>
            </a:r>
            <a:r>
              <a:rPr lang="en-US" sz="2400" dirty="0" smtClean="0"/>
              <a:t>Train </a:t>
            </a:r>
            <a:r>
              <a:rPr lang="en-US" sz="2400" dirty="0"/>
              <a:t>accuracy= </a:t>
            </a:r>
            <a:r>
              <a:rPr lang="en-US" sz="2400" dirty="0" smtClean="0"/>
              <a:t>72.9%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                                               </a:t>
            </a:r>
            <a:r>
              <a:rPr lang="en-US" sz="2400" dirty="0" smtClean="0"/>
              <a:t>    </a:t>
            </a:r>
            <a:r>
              <a:rPr lang="en-US" sz="2400" dirty="0"/>
              <a:t>Test accuracy= </a:t>
            </a:r>
            <a:r>
              <a:rPr lang="en-US" sz="2400" dirty="0" smtClean="0"/>
              <a:t>73.5%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9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596" y="1772816"/>
            <a:ext cx="806489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u="sng" dirty="0" smtClean="0"/>
          </a:p>
          <a:p>
            <a:r>
              <a:rPr lang="en-US" sz="3200" b="1" dirty="0" smtClean="0"/>
              <a:t>Works </a:t>
            </a:r>
            <a:r>
              <a:rPr lang="en-US" sz="3200" b="1" dirty="0" smtClean="0"/>
              <a:t>for Final Outcome: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SVM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More pre-processing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b="1" u="sng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: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42" y="1"/>
            <a:ext cx="920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7393" y="2721115"/>
            <a:ext cx="246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5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214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Liver Disease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PROJECTS</dc:title>
  <dc:creator>Farhanur Rahaman Alvi</dc:creator>
  <cp:lastModifiedBy>Farhanur Rahaman Alvi</cp:lastModifiedBy>
  <cp:revision>27</cp:revision>
  <dcterms:created xsi:type="dcterms:W3CDTF">2019-08-24T15:04:20Z</dcterms:created>
  <dcterms:modified xsi:type="dcterms:W3CDTF">2019-12-04T03:38:25Z</dcterms:modified>
</cp:coreProperties>
</file>