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3" r:id="rId4"/>
    <p:sldId id="279" r:id="rId5"/>
    <p:sldId id="274" r:id="rId6"/>
    <p:sldId id="275" r:id="rId7"/>
    <p:sldId id="276" r:id="rId8"/>
    <p:sldId id="277" r:id="rId9"/>
    <p:sldId id="278" r:id="rId10"/>
    <p:sldId id="260" r:id="rId11"/>
    <p:sldId id="26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214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7EED7-4B33-4AE0-97BA-19A7334DEEF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4374-4151-4043-B059-0785FFED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EA06-CB6E-4BD7-9563-AB712F163F5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860849"/>
            <a:ext cx="5688632" cy="1584176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dobe Fan Heiti Std B" pitchFamily="34" charset="-128"/>
                <a:ea typeface="Adobe Fan Heiti Std B" pitchFamily="34" charset="-128"/>
              </a:rPr>
              <a:t>Liver Disease Prediction</a:t>
            </a:r>
            <a:endParaRPr lang="en-US" sz="40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5443" y="3717032"/>
            <a:ext cx="218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dobe Fan Heiti Std B" pitchFamily="34" charset="-128"/>
                <a:ea typeface="Adobe Fan Heiti Std B" pitchFamily="34" charset="-128"/>
              </a:rPr>
              <a:t>Farhanur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 smtClean="0">
                <a:latin typeface="Adobe Fan Heiti Std B" pitchFamily="34" charset="-128"/>
                <a:ea typeface="Adobe Fan Heiti Std B" pitchFamily="34" charset="-128"/>
              </a:rPr>
              <a:t>Rahaman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ID:1610432642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23" y="836712"/>
            <a:ext cx="91440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3436" y="830918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Results</a:t>
            </a:r>
            <a:r>
              <a:rPr lang="en-US" sz="2000" b="1" dirty="0" smtClean="0">
                <a:sym typeface="Wingdings" panose="05000000000000000000" pitchFamily="2" charset="2"/>
              </a:rPr>
              <a:t>(using </a:t>
            </a:r>
            <a:r>
              <a:rPr lang="en-US" sz="2000" b="1" dirty="0" smtClean="0">
                <a:sym typeface="Wingdings" panose="05000000000000000000" pitchFamily="2" charset="2"/>
              </a:rPr>
              <a:t>Logistic Regression):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Raw data:                               </a:t>
            </a:r>
            <a:r>
              <a:rPr lang="en-US" dirty="0" smtClean="0"/>
              <a:t>Train </a:t>
            </a:r>
            <a:r>
              <a:rPr lang="en-US" dirty="0" smtClean="0"/>
              <a:t>accuracy= </a:t>
            </a:r>
            <a:r>
              <a:rPr lang="en-US" dirty="0" smtClean="0"/>
              <a:t>73.17%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                Test accuracy= </a:t>
            </a:r>
            <a:r>
              <a:rPr lang="en-US" dirty="0" smtClean="0"/>
              <a:t>70.94%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removing </a:t>
            </a:r>
            <a:r>
              <a:rPr lang="en-US" dirty="0" smtClean="0"/>
              <a:t>3( </a:t>
            </a:r>
            <a:r>
              <a:rPr lang="en-US" dirty="0" err="1" smtClean="0"/>
              <a:t>GenderDirect</a:t>
            </a:r>
            <a:r>
              <a:rPr lang="en-US" dirty="0" smtClean="0"/>
              <a:t> ,</a:t>
            </a:r>
            <a:r>
              <a:rPr lang="en-US" dirty="0" err="1" smtClean="0"/>
              <a:t>billirubin,Aspartate</a:t>
            </a:r>
            <a:r>
              <a:rPr lang="en-US" dirty="0" smtClean="0"/>
              <a:t> Aminotransferase</a:t>
            </a:r>
            <a:r>
              <a:rPr lang="en-US" dirty="0" smtClean="0"/>
              <a:t>) features</a:t>
            </a:r>
            <a:r>
              <a:rPr lang="en-US" sz="16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                   </a:t>
            </a:r>
            <a:r>
              <a:rPr lang="en-US" dirty="0"/>
              <a:t>Train accuracy= 73.17%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                 Test accuracy= 70.94%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After removing Albumin(total 4 features):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</a:t>
            </a:r>
            <a:r>
              <a:rPr lang="en-US" sz="2000" dirty="0" smtClean="0"/>
              <a:t>         </a:t>
            </a:r>
            <a:r>
              <a:rPr lang="en-US" sz="2000" dirty="0"/>
              <a:t>Train accuracy= 73.17%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          Test accuracy= 70.94%</a:t>
            </a:r>
          </a:p>
        </p:txBody>
      </p:sp>
    </p:spTree>
    <p:extLst>
      <p:ext uri="{BB962C8B-B14F-4D97-AF65-F5344CB8AC3E}">
        <p14:creationId xmlns:p14="http://schemas.microsoft.com/office/powerpoint/2010/main" val="19755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36" y="830918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Results</a:t>
            </a:r>
            <a:r>
              <a:rPr lang="en-US" sz="2000" b="1" dirty="0" smtClean="0">
                <a:sym typeface="Wingdings" panose="05000000000000000000" pitchFamily="2" charset="2"/>
              </a:rPr>
              <a:t>(using </a:t>
            </a:r>
            <a:r>
              <a:rPr lang="en-US" sz="2000" b="1" dirty="0" smtClean="0">
                <a:sym typeface="Wingdings" panose="05000000000000000000" pitchFamily="2" charset="2"/>
              </a:rPr>
              <a:t>Random forest):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Raw data:                                Train accuracy= </a:t>
            </a:r>
            <a:r>
              <a:rPr lang="en-US" dirty="0" smtClean="0"/>
              <a:t>100</a:t>
            </a:r>
            <a:r>
              <a:rPr lang="en-US" dirty="0" smtClean="0"/>
              <a:t>%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                Test accuracy= </a:t>
            </a:r>
            <a:r>
              <a:rPr lang="en-US" dirty="0" smtClean="0"/>
              <a:t>70.09%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removing </a:t>
            </a:r>
            <a:r>
              <a:rPr lang="en-US" dirty="0" smtClean="0"/>
              <a:t>3( </a:t>
            </a:r>
            <a:r>
              <a:rPr lang="en-US" dirty="0" err="1" smtClean="0"/>
              <a:t>GenderDirect</a:t>
            </a:r>
            <a:r>
              <a:rPr lang="en-US" dirty="0" smtClean="0"/>
              <a:t> ,</a:t>
            </a:r>
            <a:r>
              <a:rPr lang="en-US" dirty="0" err="1" smtClean="0"/>
              <a:t>billirubin,Aspartate</a:t>
            </a:r>
            <a:r>
              <a:rPr lang="en-US" dirty="0" smtClean="0"/>
              <a:t> Aminotransferase</a:t>
            </a:r>
            <a:r>
              <a:rPr lang="en-US" dirty="0" smtClean="0"/>
              <a:t>) features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</a:t>
            </a:r>
            <a:r>
              <a:rPr lang="en-US" dirty="0" smtClean="0"/>
              <a:t>Train </a:t>
            </a:r>
            <a:r>
              <a:rPr lang="en-US" dirty="0"/>
              <a:t>accuracy= </a:t>
            </a:r>
            <a:r>
              <a:rPr lang="en-US" dirty="0" smtClean="0"/>
              <a:t>100</a:t>
            </a:r>
            <a:r>
              <a:rPr lang="en-US" dirty="0" smtClean="0"/>
              <a:t>%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             </a:t>
            </a:r>
            <a:r>
              <a:rPr lang="en-US" dirty="0" smtClean="0"/>
              <a:t>    </a:t>
            </a:r>
            <a:r>
              <a:rPr lang="en-US" dirty="0"/>
              <a:t>Test accuracy= </a:t>
            </a:r>
            <a:r>
              <a:rPr lang="en-US" dirty="0" smtClean="0"/>
              <a:t>69.45</a:t>
            </a:r>
            <a:r>
              <a:rPr lang="en-US" dirty="0" smtClean="0"/>
              <a:t>%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After removing Albumin:</a:t>
            </a:r>
          </a:p>
          <a:p>
            <a:r>
              <a:rPr lang="en-US" sz="2000" dirty="0"/>
              <a:t>                                               Train accuracy= </a:t>
            </a:r>
            <a:r>
              <a:rPr lang="en-US" sz="2000" dirty="0" smtClean="0"/>
              <a:t>100%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  </a:t>
            </a:r>
            <a:r>
              <a:rPr lang="en-US" sz="2000" dirty="0" smtClean="0"/>
              <a:t>Test </a:t>
            </a:r>
            <a:r>
              <a:rPr lang="en-US" sz="2000" dirty="0"/>
              <a:t>accuracy= </a:t>
            </a:r>
            <a:r>
              <a:rPr lang="en-US" sz="2000" dirty="0" smtClean="0"/>
              <a:t>70.94%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9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7393" y="2721115"/>
            <a:ext cx="246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4128" y="1043971"/>
            <a:ext cx="2952328" cy="357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520512"/>
            <a:ext cx="52590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Data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Dataset= from </a:t>
            </a:r>
            <a:r>
              <a:rPr lang="en-US" sz="2000" dirty="0" err="1" smtClean="0"/>
              <a:t>Kaggle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584 instances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11 attributes including the class attribute: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Attributes: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 of the patient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Gender of the patient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Bilirubin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Direct Bilirubin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Alkaline Phosphatase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Alamine</a:t>
            </a:r>
            <a:r>
              <a:rPr lang="en-US" dirty="0"/>
              <a:t> </a:t>
            </a:r>
            <a:r>
              <a:rPr lang="en-US" dirty="0" smtClean="0"/>
              <a:t>Aminotransferase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Aspartate Aminotransferase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Proteins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Albumin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Albumin and Globulin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Result (Class attribute)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1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560" y="1916832"/>
            <a:ext cx="9144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analysis: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4 missing values in “</a:t>
            </a:r>
            <a:r>
              <a:rPr lang="en-US" sz="2000" i="1" dirty="0" err="1" smtClean="0"/>
              <a:t>Albumin_and_Globulin_Ratio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predicting attribute “Result” : 1 (416 instances with liver  disease)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2 (167</a:t>
            </a:r>
            <a:r>
              <a:rPr lang="en-US" sz="2400" dirty="0" smtClean="0"/>
              <a:t> </a:t>
            </a:r>
            <a:r>
              <a:rPr lang="en-US" sz="2000" dirty="0"/>
              <a:t>instances </a:t>
            </a:r>
            <a:r>
              <a:rPr lang="en-US" sz="2000" dirty="0" smtClean="0"/>
              <a:t>with no </a:t>
            </a:r>
            <a:r>
              <a:rPr lang="en-US" sz="2000" dirty="0"/>
              <a:t>liver  </a:t>
            </a:r>
            <a:r>
              <a:rPr lang="en-US" sz="2000" dirty="0" smtClean="0"/>
              <a:t>disease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Similar behavior found between some features </a:t>
            </a:r>
          </a:p>
          <a:p>
            <a:r>
              <a:rPr lang="en-US" sz="2000" dirty="0" smtClean="0"/>
              <a:t>                                             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64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:\k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3794522" cy="27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5589240"/>
            <a:ext cx="534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features required for 0.99 of cumulative importance</a:t>
            </a:r>
          </a:p>
        </p:txBody>
      </p:sp>
      <p:pic>
        <p:nvPicPr>
          <p:cNvPr id="6147" name="Picture 3" descr="G:\dind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15" y="2282262"/>
            <a:ext cx="5154384" cy="31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45" y="0"/>
            <a:ext cx="747205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228944"/>
            <a:ext cx="108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Pair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18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fvf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50" y="1"/>
            <a:ext cx="3527403" cy="311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476672"/>
            <a:ext cx="275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Total Bilirubin and</a:t>
            </a:r>
          </a:p>
          <a:p>
            <a:r>
              <a:rPr lang="en-US" dirty="0"/>
              <a:t>Direct </a:t>
            </a:r>
            <a:r>
              <a:rPr lang="en-US" dirty="0" smtClean="0"/>
              <a:t>Bilirubin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G:\insd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29" y="3113955"/>
            <a:ext cx="3024336" cy="30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2" y="3125696"/>
            <a:ext cx="2930876" cy="29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4321176"/>
            <a:ext cx="158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</a:t>
            </a:r>
            <a:r>
              <a:rPr lang="en-US" dirty="0" smtClean="0"/>
              <a:t>Bilirubin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4413039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Bilirubin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G:\fvfvbf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8928"/>
            <a:ext cx="3516957" cy="302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1071084"/>
            <a:ext cx="3958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</a:t>
            </a:r>
            <a:r>
              <a:rPr lang="en-US" dirty="0" err="1" smtClean="0"/>
              <a:t>Alamine</a:t>
            </a:r>
            <a:r>
              <a:rPr lang="en-US" dirty="0" smtClean="0"/>
              <a:t> Aminotransferase and</a:t>
            </a:r>
          </a:p>
          <a:p>
            <a:r>
              <a:rPr lang="en-US" dirty="0" smtClean="0"/>
              <a:t>Aspartate </a:t>
            </a:r>
            <a:r>
              <a:rPr lang="en-US" dirty="0"/>
              <a:t>Aminotransferase</a:t>
            </a:r>
          </a:p>
          <a:p>
            <a:endParaRPr lang="en-US" dirty="0"/>
          </a:p>
        </p:txBody>
      </p:sp>
      <p:pic>
        <p:nvPicPr>
          <p:cNvPr id="3074" name="Picture 2" descr="G: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4" y="3286581"/>
            <a:ext cx="3347864" cy="34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3861048"/>
            <a:ext cx="2118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Alamine</a:t>
            </a:r>
            <a:r>
              <a:rPr lang="en-US" sz="1400" dirty="0"/>
              <a:t> Aminotransferase</a:t>
            </a:r>
          </a:p>
        </p:txBody>
      </p:sp>
      <p:pic>
        <p:nvPicPr>
          <p:cNvPr id="3075" name="Picture 3" descr="G:\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25" y="3286581"/>
            <a:ext cx="3443765" cy="3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0495" y="3698358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Aspartate Aminotransferase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1071084"/>
            <a:ext cx="2687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</a:t>
            </a:r>
            <a:r>
              <a:rPr lang="en-US" dirty="0" smtClean="0"/>
              <a:t>Total protein and</a:t>
            </a:r>
            <a:endParaRPr lang="en-US" dirty="0" smtClean="0"/>
          </a:p>
          <a:p>
            <a:r>
              <a:rPr lang="en-US" dirty="0" smtClean="0"/>
              <a:t>Albumin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010" y="3369369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Albumin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0913" y="3369368"/>
            <a:ext cx="11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protein</a:t>
            </a:r>
            <a:endParaRPr lang="en-US" dirty="0"/>
          </a:p>
        </p:txBody>
      </p:sp>
      <p:pic>
        <p:nvPicPr>
          <p:cNvPr id="4098" name="Picture 2" descr="G: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5" y="332657"/>
            <a:ext cx="355305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G:\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2767783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:\3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2765"/>
            <a:ext cx="3043036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:\d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39553"/>
            <a:ext cx="5882843" cy="31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165" y="3933056"/>
            <a:ext cx="67912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removed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 </a:t>
            </a:r>
            <a:r>
              <a:rPr lang="en-US" dirty="0" err="1" smtClean="0"/>
              <a:t>billirubin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Aspartate Aminotransferase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Albumin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Filled </a:t>
            </a:r>
            <a:r>
              <a:rPr lang="en-US" dirty="0"/>
              <a:t>the 4 empty cells with the mean value of the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Divided the dataset into: 1. Training   and   2.Test(20% of the whole)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40" y="548680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Pre-processing: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293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Liver Disease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PROJECTS</dc:title>
  <dc:creator>Farhanur Rahaman Alvi</dc:creator>
  <cp:lastModifiedBy>Farhanur Rahaman Alvi</cp:lastModifiedBy>
  <cp:revision>33</cp:revision>
  <dcterms:created xsi:type="dcterms:W3CDTF">2019-08-24T15:04:20Z</dcterms:created>
  <dcterms:modified xsi:type="dcterms:W3CDTF">2019-12-23T04:07:47Z</dcterms:modified>
</cp:coreProperties>
</file>