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B5CEE-1740-471E-A7B2-D55A6F6CDFB8}" v="24" dt="2024-05-09T11:20:17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bair S H" userId="19900a9db5020bdb" providerId="LiveId" clId="{641B5CEE-1740-471E-A7B2-D55A6F6CDFB8}"/>
    <pc:docChg chg="undo custSel addSld delSld modSld">
      <pc:chgData name="Jubair S H" userId="19900a9db5020bdb" providerId="LiveId" clId="{641B5CEE-1740-471E-A7B2-D55A6F6CDFB8}" dt="2024-05-09T11:21:57.791" v="2082" actId="1076"/>
      <pc:docMkLst>
        <pc:docMk/>
      </pc:docMkLst>
      <pc:sldChg chg="addSp delSp modSp mod">
        <pc:chgData name="Jubair S H" userId="19900a9db5020bdb" providerId="LiveId" clId="{641B5CEE-1740-471E-A7B2-D55A6F6CDFB8}" dt="2024-05-09T10:18:14.451" v="1887" actId="255"/>
        <pc:sldMkLst>
          <pc:docMk/>
          <pc:sldMk cId="1159957080" sldId="257"/>
        </pc:sldMkLst>
        <pc:spChg chg="mod">
          <ac:chgData name="Jubair S H" userId="19900a9db5020bdb" providerId="LiveId" clId="{641B5CEE-1740-471E-A7B2-D55A6F6CDFB8}" dt="2024-05-09T10:18:14.451" v="1887" actId="255"/>
          <ac:spMkLst>
            <pc:docMk/>
            <pc:sldMk cId="1159957080" sldId="257"/>
            <ac:spMk id="16" creationId="{5F2FF475-7967-F3AE-8A9D-2701E1E160DB}"/>
          </ac:spMkLst>
        </pc:spChg>
        <pc:spChg chg="mod">
          <ac:chgData name="Jubair S H" userId="19900a9db5020bdb" providerId="LiveId" clId="{641B5CEE-1740-471E-A7B2-D55A6F6CDFB8}" dt="2024-05-09T09:21:27.145" v="515" actId="1076"/>
          <ac:spMkLst>
            <pc:docMk/>
            <pc:sldMk cId="1159957080" sldId="257"/>
            <ac:spMk id="21" creationId="{0CA79575-4ABD-1050-3DDB-3D632A4A1C2A}"/>
          </ac:spMkLst>
        </pc:spChg>
        <pc:picChg chg="add mod">
          <ac:chgData name="Jubair S H" userId="19900a9db5020bdb" providerId="LiveId" clId="{641B5CEE-1740-471E-A7B2-D55A6F6CDFB8}" dt="2024-05-09T09:12:24.441" v="133" actId="14100"/>
          <ac:picMkLst>
            <pc:docMk/>
            <pc:sldMk cId="1159957080" sldId="257"/>
            <ac:picMk id="4" creationId="{9981CE92-B8BD-0347-DB93-5E4A977B92EE}"/>
          </ac:picMkLst>
        </pc:picChg>
        <pc:picChg chg="del">
          <ac:chgData name="Jubair S H" userId="19900a9db5020bdb" providerId="LiveId" clId="{641B5CEE-1740-471E-A7B2-D55A6F6CDFB8}" dt="2024-05-09T09:12:13.603" v="127" actId="478"/>
          <ac:picMkLst>
            <pc:docMk/>
            <pc:sldMk cId="1159957080" sldId="257"/>
            <ac:picMk id="15" creationId="{251FE72C-7387-A1BC-5196-5C483C4E2212}"/>
          </ac:picMkLst>
        </pc:picChg>
        <pc:picChg chg="mod">
          <ac:chgData name="Jubair S H" userId="19900a9db5020bdb" providerId="LiveId" clId="{641B5CEE-1740-471E-A7B2-D55A6F6CDFB8}" dt="2024-05-09T09:15:03.279" v="368" actId="1076"/>
          <ac:picMkLst>
            <pc:docMk/>
            <pc:sldMk cId="1159957080" sldId="257"/>
            <ac:picMk id="20" creationId="{829DC6F9-181A-CC41-0615-F4ADF2F15181}"/>
          </ac:picMkLst>
        </pc:picChg>
      </pc:sldChg>
      <pc:sldChg chg="addSp delSp modSp new mod">
        <pc:chgData name="Jubair S H" userId="19900a9db5020bdb" providerId="LiveId" clId="{641B5CEE-1740-471E-A7B2-D55A6F6CDFB8}" dt="2024-05-09T11:21:57.791" v="2082" actId="1076"/>
        <pc:sldMkLst>
          <pc:docMk/>
          <pc:sldMk cId="1867235546" sldId="258"/>
        </pc:sldMkLst>
        <pc:spChg chg="mod">
          <ac:chgData name="Jubair S H" userId="19900a9db5020bdb" providerId="LiveId" clId="{641B5CEE-1740-471E-A7B2-D55A6F6CDFB8}" dt="2024-05-09T07:19:58.934" v="22" actId="1076"/>
          <ac:spMkLst>
            <pc:docMk/>
            <pc:sldMk cId="1867235546" sldId="258"/>
            <ac:spMk id="2" creationId="{611A0BC3-E54A-008F-C2B0-AB1B2D36D393}"/>
          </ac:spMkLst>
        </pc:spChg>
        <pc:spChg chg="del mod">
          <ac:chgData name="Jubair S H" userId="19900a9db5020bdb" providerId="LiveId" clId="{641B5CEE-1740-471E-A7B2-D55A6F6CDFB8}" dt="2024-05-09T07:20:01.705" v="24" actId="478"/>
          <ac:spMkLst>
            <pc:docMk/>
            <pc:sldMk cId="1867235546" sldId="258"/>
            <ac:spMk id="3" creationId="{BA874868-4919-CAED-65AC-6ABAA9D661BE}"/>
          </ac:spMkLst>
        </pc:spChg>
        <pc:spChg chg="add mod">
          <ac:chgData name="Jubair S H" userId="19900a9db5020bdb" providerId="LiveId" clId="{641B5CEE-1740-471E-A7B2-D55A6F6CDFB8}" dt="2024-05-09T08:19:18.706" v="95" actId="1076"/>
          <ac:spMkLst>
            <pc:docMk/>
            <pc:sldMk cId="1867235546" sldId="258"/>
            <ac:spMk id="5" creationId="{DC38626B-F9DE-DD40-A520-06E06E8E684D}"/>
          </ac:spMkLst>
        </pc:spChg>
        <pc:spChg chg="add mod">
          <ac:chgData name="Jubair S H" userId="19900a9db5020bdb" providerId="LiveId" clId="{641B5CEE-1740-471E-A7B2-D55A6F6CDFB8}" dt="2024-05-09T10:18:28.858" v="1889" actId="13926"/>
          <ac:spMkLst>
            <pc:docMk/>
            <pc:sldMk cId="1867235546" sldId="258"/>
            <ac:spMk id="7" creationId="{395064CD-697F-6661-E4BC-5BD58E50C21A}"/>
          </ac:spMkLst>
        </pc:spChg>
        <pc:spChg chg="add mod">
          <ac:chgData name="Jubair S H" userId="19900a9db5020bdb" providerId="LiveId" clId="{641B5CEE-1740-471E-A7B2-D55A6F6CDFB8}" dt="2024-05-09T10:18:40.187" v="1898" actId="20577"/>
          <ac:spMkLst>
            <pc:docMk/>
            <pc:sldMk cId="1867235546" sldId="258"/>
            <ac:spMk id="12" creationId="{ABE69D3E-1096-4943-FEC4-F63BAA708993}"/>
          </ac:spMkLst>
        </pc:spChg>
        <pc:picChg chg="add mod">
          <ac:chgData name="Jubair S H" userId="19900a9db5020bdb" providerId="LiveId" clId="{641B5CEE-1740-471E-A7B2-D55A6F6CDFB8}" dt="2024-05-09T11:21:57.791" v="2082" actId="1076"/>
          <ac:picMkLst>
            <pc:docMk/>
            <pc:sldMk cId="1867235546" sldId="258"/>
            <ac:picMk id="4" creationId="{6336D7D0-61E7-18E1-F9CA-029964281866}"/>
          </ac:picMkLst>
        </pc:picChg>
        <pc:picChg chg="add mod">
          <ac:chgData name="Jubair S H" userId="19900a9db5020bdb" providerId="LiveId" clId="{641B5CEE-1740-471E-A7B2-D55A6F6CDFB8}" dt="2024-05-09T09:35:10.706" v="582" actId="14100"/>
          <ac:picMkLst>
            <pc:docMk/>
            <pc:sldMk cId="1867235546" sldId="258"/>
            <ac:picMk id="9" creationId="{A999F0EC-3C8E-0B84-54C7-B5D3C9184422}"/>
          </ac:picMkLst>
        </pc:picChg>
        <pc:picChg chg="add mod">
          <ac:chgData name="Jubair S H" userId="19900a9db5020bdb" providerId="LiveId" clId="{641B5CEE-1740-471E-A7B2-D55A6F6CDFB8}" dt="2024-05-09T09:35:08.682" v="581" actId="1076"/>
          <ac:picMkLst>
            <pc:docMk/>
            <pc:sldMk cId="1867235546" sldId="258"/>
            <ac:picMk id="11" creationId="{0E8613E2-826E-D7BF-0AB0-572289BF8EAE}"/>
          </ac:picMkLst>
        </pc:picChg>
      </pc:sldChg>
      <pc:sldChg chg="addSp delSp modSp new mod">
        <pc:chgData name="Jubair S H" userId="19900a9db5020bdb" providerId="LiveId" clId="{641B5CEE-1740-471E-A7B2-D55A6F6CDFB8}" dt="2024-05-09T11:20:46.519" v="2077" actId="478"/>
        <pc:sldMkLst>
          <pc:docMk/>
          <pc:sldMk cId="2470871793" sldId="259"/>
        </pc:sldMkLst>
        <pc:spChg chg="mod">
          <ac:chgData name="Jubair S H" userId="19900a9db5020bdb" providerId="LiveId" clId="{641B5CEE-1740-471E-A7B2-D55A6F6CDFB8}" dt="2024-05-09T10:13:42.717" v="1599" actId="20577"/>
          <ac:spMkLst>
            <pc:docMk/>
            <pc:sldMk cId="2470871793" sldId="259"/>
            <ac:spMk id="2" creationId="{3A34AC4B-DE4C-6136-D921-258D5546C460}"/>
          </ac:spMkLst>
        </pc:spChg>
        <pc:spChg chg="del mod">
          <ac:chgData name="Jubair S H" userId="19900a9db5020bdb" providerId="LiveId" clId="{641B5CEE-1740-471E-A7B2-D55A6F6CDFB8}" dt="2024-05-09T09:44:30.893" v="1210" actId="478"/>
          <ac:spMkLst>
            <pc:docMk/>
            <pc:sldMk cId="2470871793" sldId="259"/>
            <ac:spMk id="3" creationId="{F4C5337B-E17A-21CE-B5B9-F76137B5794B}"/>
          </ac:spMkLst>
        </pc:spChg>
        <pc:spChg chg="add del mod">
          <ac:chgData name="Jubair S H" userId="19900a9db5020bdb" providerId="LiveId" clId="{641B5CEE-1740-471E-A7B2-D55A6F6CDFB8}" dt="2024-05-09T10:13:18.657" v="1592" actId="164"/>
          <ac:spMkLst>
            <pc:docMk/>
            <pc:sldMk cId="2470871793" sldId="259"/>
            <ac:spMk id="24" creationId="{F2485A0A-741A-053D-A0EB-21C33C99F52D}"/>
          </ac:spMkLst>
        </pc:spChg>
        <pc:spChg chg="add del mod">
          <ac:chgData name="Jubair S H" userId="19900a9db5020bdb" providerId="LiveId" clId="{641B5CEE-1740-471E-A7B2-D55A6F6CDFB8}" dt="2024-05-09T10:13:18.657" v="1592" actId="164"/>
          <ac:spMkLst>
            <pc:docMk/>
            <pc:sldMk cId="2470871793" sldId="259"/>
            <ac:spMk id="25" creationId="{C7754C59-E2AC-574B-CC29-1CD338381E15}"/>
          </ac:spMkLst>
        </pc:spChg>
        <pc:spChg chg="add del mod">
          <ac:chgData name="Jubair S H" userId="19900a9db5020bdb" providerId="LiveId" clId="{641B5CEE-1740-471E-A7B2-D55A6F6CDFB8}" dt="2024-05-09T10:13:18.657" v="1592" actId="164"/>
          <ac:spMkLst>
            <pc:docMk/>
            <pc:sldMk cId="2470871793" sldId="259"/>
            <ac:spMk id="26" creationId="{DEC2AC1C-F3F7-1D0F-B5AC-8940FF41C097}"/>
          </ac:spMkLst>
        </pc:spChg>
        <pc:spChg chg="add del mod">
          <ac:chgData name="Jubair S H" userId="19900a9db5020bdb" providerId="LiveId" clId="{641B5CEE-1740-471E-A7B2-D55A6F6CDFB8}" dt="2024-05-09T10:13:18.657" v="1592" actId="164"/>
          <ac:spMkLst>
            <pc:docMk/>
            <pc:sldMk cId="2470871793" sldId="259"/>
            <ac:spMk id="27" creationId="{17454E91-6A65-4880-450B-ECE2C16190EA}"/>
          </ac:spMkLst>
        </pc:spChg>
        <pc:spChg chg="add mod">
          <ac:chgData name="Jubair S H" userId="19900a9db5020bdb" providerId="LiveId" clId="{641B5CEE-1740-471E-A7B2-D55A6F6CDFB8}" dt="2024-05-09T09:55:57.460" v="1414"/>
          <ac:spMkLst>
            <pc:docMk/>
            <pc:sldMk cId="2470871793" sldId="259"/>
            <ac:spMk id="28" creationId="{97CF2056-EA01-7790-8BD5-E6F839CD65FC}"/>
          </ac:spMkLst>
        </pc:spChg>
        <pc:spChg chg="add mod">
          <ac:chgData name="Jubair S H" userId="19900a9db5020bdb" providerId="LiveId" clId="{641B5CEE-1740-471E-A7B2-D55A6F6CDFB8}" dt="2024-05-09T09:56:02.779" v="1415"/>
          <ac:spMkLst>
            <pc:docMk/>
            <pc:sldMk cId="2470871793" sldId="259"/>
            <ac:spMk id="29" creationId="{541BC5BF-EC2C-3B4F-1656-1E3555FABD61}"/>
          </ac:spMkLst>
        </pc:spChg>
        <pc:spChg chg="mod">
          <ac:chgData name="Jubair S H" userId="19900a9db5020bdb" providerId="LiveId" clId="{641B5CEE-1740-471E-A7B2-D55A6F6CDFB8}" dt="2024-05-09T10:13:00.756" v="1585"/>
          <ac:spMkLst>
            <pc:docMk/>
            <pc:sldMk cId="2470871793" sldId="259"/>
            <ac:spMk id="37" creationId="{B53643DE-0885-0CAB-093D-10F28C48096E}"/>
          </ac:spMkLst>
        </pc:spChg>
        <pc:spChg chg="mod">
          <ac:chgData name="Jubair S H" userId="19900a9db5020bdb" providerId="LiveId" clId="{641B5CEE-1740-471E-A7B2-D55A6F6CDFB8}" dt="2024-05-09T10:13:12.241" v="1591"/>
          <ac:spMkLst>
            <pc:docMk/>
            <pc:sldMk cId="2470871793" sldId="259"/>
            <ac:spMk id="38" creationId="{6B2DF460-83F6-231E-303E-6BAAFF8387FC}"/>
          </ac:spMkLst>
        </pc:spChg>
        <pc:spChg chg="add del mod">
          <ac:chgData name="Jubair S H" userId="19900a9db5020bdb" providerId="LiveId" clId="{641B5CEE-1740-471E-A7B2-D55A6F6CDFB8}" dt="2024-05-09T10:14:09.438" v="1621"/>
          <ac:spMkLst>
            <pc:docMk/>
            <pc:sldMk cId="2470871793" sldId="259"/>
            <ac:spMk id="40" creationId="{90A9A835-77B1-F9B2-06FC-9C8524F7ECF2}"/>
          </ac:spMkLst>
        </pc:spChg>
        <pc:spChg chg="add mod">
          <ac:chgData name="Jubair S H" userId="19900a9db5020bdb" providerId="LiveId" clId="{641B5CEE-1740-471E-A7B2-D55A6F6CDFB8}" dt="2024-05-09T11:20:08.244" v="2025" actId="1076"/>
          <ac:spMkLst>
            <pc:docMk/>
            <pc:sldMk cId="2470871793" sldId="259"/>
            <ac:spMk id="41" creationId="{B9A07DD2-FEE0-6A9F-20C9-18266D86BCDD}"/>
          </ac:spMkLst>
        </pc:spChg>
        <pc:spChg chg="add del mod">
          <ac:chgData name="Jubair S H" userId="19900a9db5020bdb" providerId="LiveId" clId="{641B5CEE-1740-471E-A7B2-D55A6F6CDFB8}" dt="2024-05-09T11:20:46.519" v="2077" actId="478"/>
          <ac:spMkLst>
            <pc:docMk/>
            <pc:sldMk cId="2470871793" sldId="259"/>
            <ac:spMk id="43" creationId="{9D0A0798-33E4-F90D-4926-E921AB6D2D58}"/>
          </ac:spMkLst>
        </pc:spChg>
        <pc:grpChg chg="add mod">
          <ac:chgData name="Jubair S H" userId="19900a9db5020bdb" providerId="LiveId" clId="{641B5CEE-1740-471E-A7B2-D55A6F6CDFB8}" dt="2024-05-09T10:14:45.835" v="1633" actId="1076"/>
          <ac:grpSpMkLst>
            <pc:docMk/>
            <pc:sldMk cId="2470871793" sldId="259"/>
            <ac:grpSpMk id="39" creationId="{B792B41D-7EAE-5B5A-51BF-24E48E65EDF6}"/>
          </ac:grpSpMkLst>
        </pc:grpChg>
        <pc:graphicFrameChg chg="add mod modGraphic">
          <ac:chgData name="Jubair S H" userId="19900a9db5020bdb" providerId="LiveId" clId="{641B5CEE-1740-471E-A7B2-D55A6F6CDFB8}" dt="2024-05-09T10:14:35.784" v="1631" actId="14100"/>
          <ac:graphicFrameMkLst>
            <pc:docMk/>
            <pc:sldMk cId="2470871793" sldId="259"/>
            <ac:graphicFrameMk id="4" creationId="{48F94FDF-E5BB-DF5C-75D9-A90A8F65B06B}"/>
          </ac:graphicFrameMkLst>
        </pc:graphicFrameChg>
        <pc:graphicFrameChg chg="add mod modGraphic">
          <ac:chgData name="Jubair S H" userId="19900a9db5020bdb" providerId="LiveId" clId="{641B5CEE-1740-471E-A7B2-D55A6F6CDFB8}" dt="2024-05-09T10:10:39.801" v="1567" actId="14100"/>
          <ac:graphicFrameMkLst>
            <pc:docMk/>
            <pc:sldMk cId="2470871793" sldId="259"/>
            <ac:graphicFrameMk id="5" creationId="{1781EDA8-BD94-4FEF-1052-DB0077D37DCA}"/>
          </ac:graphicFrameMkLst>
        </pc:graphicFrameChg>
        <pc:graphicFrameChg chg="add del mod modGraphic">
          <ac:chgData name="Jubair S H" userId="19900a9db5020bdb" providerId="LiveId" clId="{641B5CEE-1740-471E-A7B2-D55A6F6CDFB8}" dt="2024-05-09T10:14:28.231" v="1628" actId="14100"/>
          <ac:graphicFrameMkLst>
            <pc:docMk/>
            <pc:sldMk cId="2470871793" sldId="259"/>
            <ac:graphicFrameMk id="6" creationId="{F4E31B97-3158-951A-628F-8E8118BABD18}"/>
          </ac:graphicFrameMkLst>
        </pc:graphicFrameChg>
        <pc:graphicFrameChg chg="add mod modGraphic">
          <ac:chgData name="Jubair S H" userId="19900a9db5020bdb" providerId="LiveId" clId="{641B5CEE-1740-471E-A7B2-D55A6F6CDFB8}" dt="2024-05-09T11:20:10.368" v="2026" actId="1076"/>
          <ac:graphicFrameMkLst>
            <pc:docMk/>
            <pc:sldMk cId="2470871793" sldId="259"/>
            <ac:graphicFrameMk id="30" creationId="{0546A6C9-ACF0-8777-BD03-1DF7FCF564CE}"/>
          </ac:graphicFrameMkLst>
        </pc:graphicFrameChg>
        <pc:cxnChg chg="add mod">
          <ac:chgData name="Jubair S H" userId="19900a9db5020bdb" providerId="LiveId" clId="{641B5CEE-1740-471E-A7B2-D55A6F6CDFB8}" dt="2024-05-09T09:46:25.796" v="1279" actId="14100"/>
          <ac:cxnSpMkLst>
            <pc:docMk/>
            <pc:sldMk cId="2470871793" sldId="259"/>
            <ac:cxnSpMk id="8" creationId="{BF0748AA-C5B8-C1EB-5985-3BE2FCE45800}"/>
          </ac:cxnSpMkLst>
        </pc:cxnChg>
        <pc:cxnChg chg="add mod">
          <ac:chgData name="Jubair S H" userId="19900a9db5020bdb" providerId="LiveId" clId="{641B5CEE-1740-471E-A7B2-D55A6F6CDFB8}" dt="2024-05-09T09:46:53.554" v="1286" actId="14100"/>
          <ac:cxnSpMkLst>
            <pc:docMk/>
            <pc:sldMk cId="2470871793" sldId="259"/>
            <ac:cxnSpMk id="15" creationId="{51A47212-B9A7-3C75-2381-03663AC1D0E8}"/>
          </ac:cxnSpMkLst>
        </pc:cxnChg>
        <pc:cxnChg chg="add mod">
          <ac:chgData name="Jubair S H" userId="19900a9db5020bdb" providerId="LiveId" clId="{641B5CEE-1740-471E-A7B2-D55A6F6CDFB8}" dt="2024-05-09T11:18:13.649" v="2020" actId="1076"/>
          <ac:cxnSpMkLst>
            <pc:docMk/>
            <pc:sldMk cId="2470871793" sldId="259"/>
            <ac:cxnSpMk id="20" creationId="{8B17B1D8-74CE-85E0-211D-30E9CC2C40FA}"/>
          </ac:cxnSpMkLst>
        </pc:cxnChg>
        <pc:cxnChg chg="add mod">
          <ac:chgData name="Jubair S H" userId="19900a9db5020bdb" providerId="LiveId" clId="{641B5CEE-1740-471E-A7B2-D55A6F6CDFB8}" dt="2024-05-09T11:20:13.726" v="2027" actId="14100"/>
          <ac:cxnSpMkLst>
            <pc:docMk/>
            <pc:sldMk cId="2470871793" sldId="259"/>
            <ac:cxnSpMk id="34" creationId="{F09A5946-F9D9-F7CA-8621-73D6768BD2FB}"/>
          </ac:cxnSpMkLst>
        </pc:cxnChg>
      </pc:sldChg>
      <pc:sldChg chg="modSp new del mod">
        <pc:chgData name="Jubair S H" userId="19900a9db5020bdb" providerId="LiveId" clId="{641B5CEE-1740-471E-A7B2-D55A6F6CDFB8}" dt="2024-05-09T10:18:44.359" v="1899" actId="2696"/>
        <pc:sldMkLst>
          <pc:docMk/>
          <pc:sldMk cId="1628816259" sldId="260"/>
        </pc:sldMkLst>
        <pc:spChg chg="mod">
          <ac:chgData name="Jubair S H" userId="19900a9db5020bdb" providerId="LiveId" clId="{641B5CEE-1740-471E-A7B2-D55A6F6CDFB8}" dt="2024-05-09T10:13:54.432" v="1603" actId="14100"/>
          <ac:spMkLst>
            <pc:docMk/>
            <pc:sldMk cId="1628816259" sldId="260"/>
            <ac:spMk id="2" creationId="{A44FEAB0-7935-A649-DAA6-2722C6F48173}"/>
          </ac:spMkLst>
        </pc:spChg>
        <pc:spChg chg="mod">
          <ac:chgData name="Jubair S H" userId="19900a9db5020bdb" providerId="LiveId" clId="{641B5CEE-1740-471E-A7B2-D55A6F6CDFB8}" dt="2024-05-09T10:14:00.494" v="1618" actId="20577"/>
          <ac:spMkLst>
            <pc:docMk/>
            <pc:sldMk cId="1628816259" sldId="260"/>
            <ac:spMk id="3" creationId="{F2D77EF0-5D4E-3E9D-A124-F42815E233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CCE8D-55AF-419F-A3DD-56466C1FE62F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36D81-AF07-495E-9862-D3DCF24E3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5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36D81-AF07-495E-9862-D3DCF24E33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3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3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3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42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81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05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94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3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4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0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2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2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0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D46C-416C-4C54-AAD9-0C62A16EA5A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747B3-8026-490B-8141-1016AD935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28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0A72-B21F-D45E-0455-AA0DDAB9A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270BC-EB20-F374-4AD5-848BD10D1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Farhat Jahan Allah Baksh</a:t>
            </a:r>
          </a:p>
        </p:txBody>
      </p:sp>
    </p:spTree>
    <p:extLst>
      <p:ext uri="{BB962C8B-B14F-4D97-AF65-F5344CB8AC3E}">
        <p14:creationId xmlns:p14="http://schemas.microsoft.com/office/powerpoint/2010/main" val="533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A38D-2EAA-5038-0C67-0AA25ECE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81"/>
            <a:ext cx="9905998" cy="1478570"/>
          </a:xfrm>
        </p:spPr>
        <p:txBody>
          <a:bodyPr/>
          <a:lstStyle/>
          <a:p>
            <a:r>
              <a:rPr lang="en-IN" dirty="0"/>
              <a:t>Country-wise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FF475-7967-F3AE-8A9D-2701E1E160DB}"/>
              </a:ext>
            </a:extLst>
          </p:cNvPr>
          <p:cNvSpPr txBox="1"/>
          <p:nvPr/>
        </p:nvSpPr>
        <p:spPr>
          <a:xfrm>
            <a:off x="6499123" y="840309"/>
            <a:ext cx="42533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USA has the highest purchases and UAE has the least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Pending orders are more than the delivered orders - </a:t>
            </a:r>
            <a:r>
              <a:rPr lang="en-IN" sz="1600" i="1" dirty="0">
                <a:solidFill>
                  <a:srgbClr val="FF0000"/>
                </a:solidFill>
                <a:highlight>
                  <a:srgbClr val="FFFF00"/>
                </a:highlight>
              </a:rPr>
              <a:t>Need more data like </a:t>
            </a:r>
            <a:r>
              <a:rPr lang="en-IN" sz="1600" b="1" i="1" dirty="0">
                <a:solidFill>
                  <a:srgbClr val="FF0000"/>
                </a:solidFill>
                <a:highlight>
                  <a:srgbClr val="FFFF00"/>
                </a:highlight>
              </a:rPr>
              <a:t>purchase date </a:t>
            </a:r>
            <a:r>
              <a:rPr lang="en-IN" sz="1600" i="1" dirty="0">
                <a:solidFill>
                  <a:srgbClr val="FF0000"/>
                </a:solidFill>
                <a:highlight>
                  <a:srgbClr val="FFFF00"/>
                </a:highlight>
              </a:rPr>
              <a:t>to understand why the orders are pending . Whether the order was placed on a holiday or is it the climatic conditions that stops the shipping  process .</a:t>
            </a:r>
            <a:endParaRPr lang="en-IN" sz="16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9DC6F9-181A-CC41-0615-F4ADF2F1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23" y="3645638"/>
            <a:ext cx="4829162" cy="3186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A79575-4ABD-1050-3DDB-3D632A4A1C2A}"/>
              </a:ext>
            </a:extLst>
          </p:cNvPr>
          <p:cNvSpPr txBox="1"/>
          <p:nvPr/>
        </p:nvSpPr>
        <p:spPr>
          <a:xfrm>
            <a:off x="1337186" y="4611328"/>
            <a:ext cx="3736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Mouse pad is the most purchased product in the US and the UK and Keyboard in the UAE.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1CE92-B8BD-0347-DB93-5E4A977B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86" y="1152482"/>
            <a:ext cx="4437135" cy="31952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995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0BC3-E54A-008F-C2B0-AB1B2D36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6738"/>
            <a:ext cx="9905998" cy="1478570"/>
          </a:xfrm>
        </p:spPr>
        <p:txBody>
          <a:bodyPr/>
          <a:lstStyle/>
          <a:p>
            <a:r>
              <a:rPr lang="en-IN" dirty="0"/>
              <a:t>Customer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6D7D0-61E7-18E1-F9CA-029964281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31" y="1533536"/>
            <a:ext cx="5093247" cy="18136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8626B-F9DE-DD40-A520-06E06E8E684D}"/>
              </a:ext>
            </a:extLst>
          </p:cNvPr>
          <p:cNvSpPr txBox="1"/>
          <p:nvPr/>
        </p:nvSpPr>
        <p:spPr>
          <a:xfrm>
            <a:off x="2369574" y="1245976"/>
            <a:ext cx="191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Regular Purchasers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064CD-697F-6661-E4BC-5BD58E50C21A}"/>
              </a:ext>
            </a:extLst>
          </p:cNvPr>
          <p:cNvSpPr txBox="1"/>
          <p:nvPr/>
        </p:nvSpPr>
        <p:spPr>
          <a:xfrm>
            <a:off x="1141412" y="3429000"/>
            <a:ext cx="42370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People above age group 30 have maximum purchase than below 30 – </a:t>
            </a:r>
            <a:r>
              <a:rPr lang="en-IN" i="1" dirty="0">
                <a:solidFill>
                  <a:srgbClr val="FF0000"/>
                </a:solidFill>
              </a:rPr>
              <a:t>But splitting the age groups further the people between the age 18 and  30 have made more purchases .</a:t>
            </a:r>
          </a:p>
          <a:p>
            <a:r>
              <a:rPr lang="en-IN" i="1" dirty="0">
                <a:solidFill>
                  <a:srgbClr val="FF0000"/>
                </a:solidFill>
              </a:rPr>
              <a:t>The targeted audiences are people between 18 and 30.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99F0EC-3C8E-0B84-54C7-B5D3C9184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1" y="771912"/>
            <a:ext cx="4388619" cy="3046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8613E2-826E-D7BF-0AB0-572289BF8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81" y="3999471"/>
            <a:ext cx="5108921" cy="2858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E69D3E-1096-4943-FEC4-F63BAA708993}"/>
              </a:ext>
            </a:extLst>
          </p:cNvPr>
          <p:cNvSpPr txBox="1"/>
          <p:nvPr/>
        </p:nvSpPr>
        <p:spPr>
          <a:xfrm>
            <a:off x="1141412" y="5346871"/>
            <a:ext cx="423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rgbClr val="FF0000"/>
                </a:solidFill>
                <a:highlight>
                  <a:srgbClr val="FFFF00"/>
                </a:highlight>
              </a:rPr>
              <a:t>Customer Job helps us to understand what kind  of Job require  our product the most </a:t>
            </a:r>
          </a:p>
        </p:txBody>
      </p:sp>
    </p:spTree>
    <p:extLst>
      <p:ext uri="{BB962C8B-B14F-4D97-AF65-F5344CB8AC3E}">
        <p14:creationId xmlns:p14="http://schemas.microsoft.com/office/powerpoint/2010/main" val="186723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AC4B-DE4C-6136-D921-258D5546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5898"/>
            <a:ext cx="6907929" cy="806627"/>
          </a:xfrm>
        </p:spPr>
        <p:txBody>
          <a:bodyPr/>
          <a:lstStyle/>
          <a:p>
            <a:r>
              <a:rPr lang="en-IN" dirty="0"/>
              <a:t>Data Requirements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F94FDF-E5BB-DF5C-75D9-A90A8F65B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4495"/>
              </p:ext>
            </p:extLst>
          </p:nvPr>
        </p:nvGraphicFramePr>
        <p:xfrm>
          <a:off x="4340940" y="1151604"/>
          <a:ext cx="1930401" cy="2301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1">
                  <a:extLst>
                    <a:ext uri="{9D8B030D-6E8A-4147-A177-3AD203B41FA5}">
                      <a16:colId xmlns:a16="http://schemas.microsoft.com/office/drawing/2014/main" val="1129889404"/>
                    </a:ext>
                  </a:extLst>
                </a:gridCol>
              </a:tblGrid>
              <a:tr h="5638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622130"/>
                  </a:ext>
                </a:extLst>
              </a:tr>
              <a:tr h="17225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Customer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Country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First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Last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Customer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054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81EDA8-BD94-4FEF-1052-DB0077D37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63815"/>
              </p:ext>
            </p:extLst>
          </p:nvPr>
        </p:nvGraphicFramePr>
        <p:xfrm>
          <a:off x="717756" y="2475271"/>
          <a:ext cx="2272890" cy="266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90">
                  <a:extLst>
                    <a:ext uri="{9D8B030D-6E8A-4147-A177-3AD203B41FA5}">
                      <a16:colId xmlns:a16="http://schemas.microsoft.com/office/drawing/2014/main" val="1129889404"/>
                    </a:ext>
                  </a:extLst>
                </a:gridCol>
              </a:tblGrid>
              <a:tr h="6528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622130"/>
                  </a:ext>
                </a:extLst>
              </a:tr>
              <a:tr h="199448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Order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Customer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Total 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Order Quality Status- Urgent/Normal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Purchase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054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E31B97-3158-951A-628F-8E8118BAB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22150"/>
              </p:ext>
            </p:extLst>
          </p:nvPr>
        </p:nvGraphicFramePr>
        <p:xfrm>
          <a:off x="7989913" y="2114294"/>
          <a:ext cx="1930401" cy="187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1">
                  <a:extLst>
                    <a:ext uri="{9D8B030D-6E8A-4147-A177-3AD203B41FA5}">
                      <a16:colId xmlns:a16="http://schemas.microsoft.com/office/drawing/2014/main" val="1129889404"/>
                    </a:ext>
                  </a:extLst>
                </a:gridCol>
              </a:tblGrid>
              <a:tr h="4617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Shipping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622130"/>
                  </a:ext>
                </a:extLst>
              </a:tr>
              <a:tr h="14106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Shipping 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Customer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Order 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05429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0748AA-C5B8-C1EB-5985-3BE2FCE45800}"/>
              </a:ext>
            </a:extLst>
          </p:cNvPr>
          <p:cNvCxnSpPr>
            <a:cxnSpLocks/>
          </p:cNvCxnSpPr>
          <p:nvPr/>
        </p:nvCxnSpPr>
        <p:spPr>
          <a:xfrm flipV="1">
            <a:off x="2990645" y="2772697"/>
            <a:ext cx="1227394" cy="66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1A47212-B9A7-3C75-2381-03663AC1D0E8}"/>
              </a:ext>
            </a:extLst>
          </p:cNvPr>
          <p:cNvCxnSpPr>
            <a:cxnSpLocks/>
          </p:cNvCxnSpPr>
          <p:nvPr/>
        </p:nvCxnSpPr>
        <p:spPr>
          <a:xfrm rot="10800000">
            <a:off x="6394246" y="2772697"/>
            <a:ext cx="1539181" cy="835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7B1D8-74CE-85E0-211D-30E9CC2C40FA}"/>
              </a:ext>
            </a:extLst>
          </p:cNvPr>
          <p:cNvCxnSpPr>
            <a:cxnSpLocks/>
          </p:cNvCxnSpPr>
          <p:nvPr/>
        </p:nvCxnSpPr>
        <p:spPr>
          <a:xfrm flipV="1">
            <a:off x="3047132" y="3807537"/>
            <a:ext cx="4845665" cy="2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92B41D-7EAE-5B5A-51BF-24E48E65EDF6}"/>
              </a:ext>
            </a:extLst>
          </p:cNvPr>
          <p:cNvGrpSpPr/>
          <p:nvPr/>
        </p:nvGrpSpPr>
        <p:grpSpPr>
          <a:xfrm>
            <a:off x="8172242" y="973410"/>
            <a:ext cx="3035276" cy="705772"/>
            <a:chOff x="8458634" y="522338"/>
            <a:chExt cx="3035276" cy="70577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485A0A-741A-053D-A0EB-21C33C99F52D}"/>
                </a:ext>
              </a:extLst>
            </p:cNvPr>
            <p:cNvSpPr txBox="1"/>
            <p:nvPr/>
          </p:nvSpPr>
          <p:spPr>
            <a:xfrm>
              <a:off x="8849033" y="522338"/>
              <a:ext cx="264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Need to be created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754C59-E2AC-574B-CC29-1CD338381E15}"/>
                </a:ext>
              </a:extLst>
            </p:cNvPr>
            <p:cNvSpPr/>
            <p:nvPr/>
          </p:nvSpPr>
          <p:spPr>
            <a:xfrm>
              <a:off x="8458634" y="629265"/>
              <a:ext cx="245807" cy="1868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C2AC1C-F3F7-1D0F-B5AC-8940FF41C097}"/>
                </a:ext>
              </a:extLst>
            </p:cNvPr>
            <p:cNvSpPr/>
            <p:nvPr/>
          </p:nvSpPr>
          <p:spPr>
            <a:xfrm>
              <a:off x="8458634" y="941260"/>
              <a:ext cx="245807" cy="1868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454E91-6A65-4880-450B-ECE2C16190EA}"/>
                </a:ext>
              </a:extLst>
            </p:cNvPr>
            <p:cNvSpPr txBox="1"/>
            <p:nvPr/>
          </p:nvSpPr>
          <p:spPr>
            <a:xfrm>
              <a:off x="8849033" y="858778"/>
              <a:ext cx="264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Already Existing</a:t>
              </a:r>
              <a:endParaRPr lang="en-IN" dirty="0"/>
            </a:p>
          </p:txBody>
        </p: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546A6C9-ACF0-8777-BD03-1DF7FCF56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22179"/>
              </p:ext>
            </p:extLst>
          </p:nvPr>
        </p:nvGraphicFramePr>
        <p:xfrm>
          <a:off x="5567949" y="4072555"/>
          <a:ext cx="2053306" cy="25327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3306">
                  <a:extLst>
                    <a:ext uri="{9D8B030D-6E8A-4147-A177-3AD203B41FA5}">
                      <a16:colId xmlns:a16="http://schemas.microsoft.com/office/drawing/2014/main" val="1129889404"/>
                    </a:ext>
                  </a:extLst>
                </a:gridCol>
              </a:tblGrid>
              <a:tr h="6738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622130"/>
                  </a:ext>
                </a:extLst>
              </a:tr>
              <a:tr h="185890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Product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Product Colour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</a:rPr>
                        <a:t>Order 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Product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05429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09A5946-F9D9-F7CA-8621-73D6768BD2F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7762" y="4623818"/>
            <a:ext cx="2480187" cy="7150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A07DD2-FEE0-6A9F-20C9-18266D86BCDD}"/>
              </a:ext>
            </a:extLst>
          </p:cNvPr>
          <p:cNvSpPr txBox="1"/>
          <p:nvPr/>
        </p:nvSpPr>
        <p:spPr>
          <a:xfrm>
            <a:off x="7621255" y="4728082"/>
            <a:ext cx="3852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Product table is required to understand what kind of products are purchased and how much each quantity is purchased. Is it purchased as a whole or are there individual buyers .</a:t>
            </a:r>
          </a:p>
          <a:p>
            <a:endParaRPr lang="en-IN" sz="14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871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325</TotalTime>
  <Words>225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sales Insights</vt:lpstr>
      <vt:lpstr>Country-wise sales</vt:lpstr>
      <vt:lpstr>Customer Insights</vt:lpstr>
      <vt:lpstr>Data Requirements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</dc:title>
  <dc:creator>Jubair S H</dc:creator>
  <cp:lastModifiedBy>Jubair S H</cp:lastModifiedBy>
  <cp:revision>1</cp:revision>
  <dcterms:created xsi:type="dcterms:W3CDTF">2024-05-09T05:44:31Z</dcterms:created>
  <dcterms:modified xsi:type="dcterms:W3CDTF">2024-05-09T11:21:59Z</dcterms:modified>
</cp:coreProperties>
</file>