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>
        <p:scale>
          <a:sx n="75" d="100"/>
          <a:sy n="75" d="100"/>
        </p:scale>
        <p:origin x="859" y="144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alhaAfreen/EdunetFoundation-Shell-Greenhousegaspredictionproject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572446" y="2434591"/>
            <a:ext cx="6870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Green House Gas Emission</a:t>
            </a: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Predictive Modeling Of Supply Chain Emission Factors Using Data Quality Metrics (2010-2016)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Name: Farhat Nausheen</a:t>
            </a:r>
            <a:b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Student ID:INTERNSHIP_1748923002683e727a876ea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AICTE Internship Student Registration ID : STU666ab794ad6281718269844 </a:t>
            </a:r>
            <a:r>
              <a:rPr lang="en-IN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769808" y="1372647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9268408" y="3168608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27FE40-54C7-1876-8AA4-8589BF019F27}"/>
              </a:ext>
            </a:extLst>
          </p:cNvPr>
          <p:cNvSpPr txBox="1"/>
          <p:nvPr/>
        </p:nvSpPr>
        <p:spPr>
          <a:xfrm>
            <a:off x="529388" y="1442719"/>
            <a:ext cx="7056399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 a robust machine learning model to predict Supply Chain Emission Factors with Margins.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Utilize historical data from 2010 to 2016, segmented by industry and commodity.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Incorporate both descriptive attributes (e.g., substance, unit) and data quality metrics (e.g., reliability, temporal, geographical, and technological correlation, data collection method).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 regression-based modeling, primarily using Random Forest.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 sustainable decision-making in supply chain management through data-driven insights.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6226E0-FC3A-815E-DB51-962236334C11}"/>
              </a:ext>
            </a:extLst>
          </p:cNvPr>
          <p:cNvSpPr txBox="1"/>
          <p:nvPr/>
        </p:nvSpPr>
        <p:spPr>
          <a:xfrm>
            <a:off x="270588" y="4982919"/>
            <a:ext cx="794035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</a:t>
            </a:r>
            <a:r>
              <a:rPr lang="en-US" dirty="0"/>
              <a:t> Enable accurate and interpretable prediction of emission factors to drive environmentally responsible supply chain strategies.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EC61F9-57DF-C208-99EA-1D4AA9056EE2}"/>
              </a:ext>
            </a:extLst>
          </p:cNvPr>
          <p:cNvSpPr txBox="1"/>
          <p:nvPr/>
        </p:nvSpPr>
        <p:spPr>
          <a:xfrm>
            <a:off x="741900" y="1716154"/>
            <a:ext cx="10220960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Pandas</a:t>
            </a:r>
            <a:r>
              <a:rPr lang="en-IN" dirty="0"/>
              <a:t> – Data loading, cleaning, merging Excel sheets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NumPy</a:t>
            </a:r>
            <a:r>
              <a:rPr lang="en-IN" dirty="0"/>
              <a:t> – RMSE calculation and numerical ops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Matplotlib &amp; Seaborn </a:t>
            </a:r>
            <a:r>
              <a:rPr lang="en-IN" dirty="0"/>
              <a:t>– Visualizations (heatmap, prediction plots)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Scikit-learn</a:t>
            </a:r>
            <a:r>
              <a:rPr lang="en-IN" dirty="0"/>
              <a:t>:</a:t>
            </a:r>
          </a:p>
          <a:p>
            <a:r>
              <a:rPr lang="en-IN" dirty="0"/>
              <a:t>	</a:t>
            </a:r>
            <a:r>
              <a:rPr lang="en-IN" b="1" dirty="0" err="1"/>
              <a:t>LabelEncoder</a:t>
            </a:r>
            <a:r>
              <a:rPr lang="en-IN" b="1" dirty="0"/>
              <a:t>, </a:t>
            </a:r>
            <a:r>
              <a:rPr lang="en-IN" b="1" dirty="0" err="1"/>
              <a:t>StandardScaler</a:t>
            </a:r>
            <a:r>
              <a:rPr lang="en-IN" b="1" dirty="0"/>
              <a:t> </a:t>
            </a:r>
            <a:r>
              <a:rPr lang="en-IN" dirty="0"/>
              <a:t>– Feature preprocessing</a:t>
            </a:r>
          </a:p>
          <a:p>
            <a:r>
              <a:rPr lang="en-IN" dirty="0"/>
              <a:t>	</a:t>
            </a:r>
            <a:r>
              <a:rPr lang="en-IN" b="1" dirty="0" err="1"/>
              <a:t>train_test_split</a:t>
            </a:r>
            <a:r>
              <a:rPr lang="en-IN" b="1" dirty="0"/>
              <a:t> </a:t>
            </a:r>
            <a:r>
              <a:rPr lang="en-IN" dirty="0"/>
              <a:t>– Data splitting</a:t>
            </a:r>
          </a:p>
          <a:p>
            <a:r>
              <a:rPr lang="en-IN" dirty="0"/>
              <a:t>	</a:t>
            </a:r>
            <a:r>
              <a:rPr lang="en-IN" b="1" dirty="0" err="1"/>
              <a:t>RandomForest</a:t>
            </a:r>
            <a:r>
              <a:rPr lang="en-IN" b="1" dirty="0"/>
              <a:t>, </a:t>
            </a:r>
            <a:r>
              <a:rPr lang="en-IN" b="1" dirty="0" err="1"/>
              <a:t>LinearRegression</a:t>
            </a:r>
            <a:r>
              <a:rPr lang="en-IN" b="1" dirty="0"/>
              <a:t>, </a:t>
            </a:r>
            <a:r>
              <a:rPr lang="en-IN" b="1" dirty="0" err="1"/>
              <a:t>GradientBoosting</a:t>
            </a:r>
            <a:r>
              <a:rPr lang="en-IN" b="1" dirty="0"/>
              <a:t> </a:t>
            </a:r>
            <a:r>
              <a:rPr lang="en-IN" dirty="0"/>
              <a:t>– Models</a:t>
            </a:r>
          </a:p>
          <a:p>
            <a:r>
              <a:rPr lang="en-IN" dirty="0"/>
              <a:t>	</a:t>
            </a:r>
            <a:r>
              <a:rPr lang="en-IN" b="1" dirty="0" err="1"/>
              <a:t>GridSearchCV</a:t>
            </a:r>
            <a:r>
              <a:rPr lang="en-IN" b="1" dirty="0"/>
              <a:t> </a:t>
            </a:r>
            <a:r>
              <a:rPr lang="en-IN" dirty="0"/>
              <a:t>– Hyperparameter tuning</a:t>
            </a:r>
          </a:p>
          <a:p>
            <a:r>
              <a:rPr lang="en-IN" dirty="0"/>
              <a:t>	</a:t>
            </a:r>
            <a:r>
              <a:rPr lang="en-IN" b="1" dirty="0" err="1"/>
              <a:t>mean_squared_error</a:t>
            </a:r>
            <a:r>
              <a:rPr lang="en-IN" b="1" dirty="0"/>
              <a:t>, r2_score </a:t>
            </a:r>
            <a:r>
              <a:rPr lang="en-IN" dirty="0"/>
              <a:t>– Evaluation metrics</a:t>
            </a:r>
          </a:p>
          <a:p>
            <a:r>
              <a:rPr lang="en-IN" dirty="0"/>
              <a:t>	</a:t>
            </a:r>
            <a:r>
              <a:rPr lang="en-IN" b="1" dirty="0" err="1"/>
              <a:t>joblib</a:t>
            </a:r>
            <a:r>
              <a:rPr lang="en-IN" dirty="0"/>
              <a:t> – Saved final model and scaler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5FC89-D024-607E-9606-FB723B24AB44}"/>
              </a:ext>
            </a:extLst>
          </p:cNvPr>
          <p:cNvSpPr txBox="1"/>
          <p:nvPr/>
        </p:nvSpPr>
        <p:spPr>
          <a:xfrm>
            <a:off x="268356" y="1669432"/>
            <a:ext cx="8045219" cy="497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Acquisition</a:t>
            </a:r>
            <a:r>
              <a:rPr lang="en-IN" dirty="0"/>
              <a:t>: Loaded Excel data (2010–2016) using pandas</a:t>
            </a:r>
          </a:p>
          <a:p>
            <a:endParaRPr lang="en-IN" dirty="0"/>
          </a:p>
          <a:p>
            <a:r>
              <a:rPr lang="en-IN" b="1" dirty="0"/>
              <a:t>Data Cleaning</a:t>
            </a:r>
            <a:r>
              <a:rPr lang="en-IN" dirty="0"/>
              <a:t>: Dropped unused columns &amp; missing rows</a:t>
            </a:r>
          </a:p>
          <a:p>
            <a:endParaRPr lang="en-IN" b="1" dirty="0"/>
          </a:p>
          <a:p>
            <a:r>
              <a:rPr lang="en-IN" b="1" dirty="0"/>
              <a:t>Feature Engineering: </a:t>
            </a:r>
            <a:r>
              <a:rPr lang="en-IN" dirty="0"/>
              <a:t>Encoded Substance, Unit, Commodity Name</a:t>
            </a:r>
          </a:p>
          <a:p>
            <a:endParaRPr lang="en-IN" dirty="0"/>
          </a:p>
          <a:p>
            <a:r>
              <a:rPr lang="en-IN" b="1" dirty="0"/>
              <a:t>Feature Scaling: </a:t>
            </a:r>
            <a:r>
              <a:rPr lang="en-IN" dirty="0"/>
              <a:t>Standardized features using </a:t>
            </a:r>
            <a:r>
              <a:rPr lang="en-IN" dirty="0" err="1"/>
              <a:t>StandardScaler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Data Splitting: </a:t>
            </a:r>
            <a:r>
              <a:rPr lang="en-IN" dirty="0"/>
              <a:t>Train-test split using </a:t>
            </a:r>
            <a:r>
              <a:rPr lang="en-IN" dirty="0" err="1"/>
              <a:t>train_test_split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Model Training</a:t>
            </a:r>
            <a:r>
              <a:rPr lang="en-IN" dirty="0"/>
              <a:t>: Built 3 models — RF, Linear, Gradient Boost</a:t>
            </a:r>
          </a:p>
          <a:p>
            <a:endParaRPr lang="en-IN" dirty="0"/>
          </a:p>
          <a:p>
            <a:r>
              <a:rPr lang="en-IN" b="1" dirty="0"/>
              <a:t>Tuning: </a:t>
            </a:r>
            <a:r>
              <a:rPr lang="en-IN" dirty="0"/>
              <a:t>Optimized Random Forest using </a:t>
            </a:r>
            <a:r>
              <a:rPr lang="en-IN" dirty="0" err="1"/>
              <a:t>GridSearchCV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Evaluation &amp; Saving: </a:t>
            </a:r>
            <a:r>
              <a:rPr lang="en-IN" dirty="0"/>
              <a:t>Measured RMSE, R²; saved model via </a:t>
            </a:r>
            <a:r>
              <a:rPr lang="en-IN" dirty="0" err="1"/>
              <a:t>joblib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F5045-2CBD-C722-FABE-FF4B9CF93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714" y="1014656"/>
            <a:ext cx="2812307" cy="534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23E67E-2857-5904-64D1-0A1BC7ED8552}"/>
              </a:ext>
            </a:extLst>
          </p:cNvPr>
          <p:cNvSpPr txBox="1"/>
          <p:nvPr/>
        </p:nvSpPr>
        <p:spPr>
          <a:xfrm>
            <a:off x="737116" y="1733242"/>
            <a:ext cx="10571585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Supply Chain Emissions Modelling Using Industry and Commodity Data (2010–2016)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14D54-C32A-C0E1-7EA9-933F35395134}"/>
              </a:ext>
            </a:extLst>
          </p:cNvPr>
          <p:cNvSpPr txBox="1"/>
          <p:nvPr/>
        </p:nvSpPr>
        <p:spPr>
          <a:xfrm>
            <a:off x="821093" y="2391618"/>
            <a:ext cx="10487608" cy="1763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You have annual supply chain emission data from 2010–2016 categorized into industries and commodities. The goal is to develop a regression model that can predict the Supply Chain Emission Factors with Margins based on descriptive and quality metrics (substance, unit, reliability, temporal/geographical/technological/data collection correlations, etc.).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8B48A-2D04-E1A1-43A3-990F2A559EFD}"/>
              </a:ext>
            </a:extLst>
          </p:cNvPr>
          <p:cNvSpPr txBox="1"/>
          <p:nvPr/>
        </p:nvSpPr>
        <p:spPr>
          <a:xfrm>
            <a:off x="255104" y="1454522"/>
            <a:ext cx="8565502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Merged Excel datasets (2010–2016)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Cleaned data, handled nulls, selected key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Encoded categorical columns with </a:t>
            </a:r>
            <a:r>
              <a:rPr lang="en-US" dirty="0" err="1"/>
              <a:t>LabelEncoder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Normalized features using </a:t>
            </a:r>
            <a:r>
              <a:rPr lang="en-US" dirty="0" err="1"/>
              <a:t>StandardScaler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Split data into training and testing 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Trained 3 models: Random Forest, Linear Regression, Gradient Boosting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Tuned Random Forest using </a:t>
            </a:r>
            <a:r>
              <a:rPr lang="en-US" dirty="0" err="1"/>
              <a:t>GridSearchCV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Evaluated using RMSE and R²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Saved best model and scaler with </a:t>
            </a:r>
            <a:r>
              <a:rPr lang="en-US" dirty="0" err="1"/>
              <a:t>joblib</a:t>
            </a:r>
            <a:endParaRPr lang="en-US" dirty="0"/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IN" dirty="0">
                <a:hlinkClick r:id="rId2"/>
              </a:rPr>
              <a:t>https://github.com/SalhaAfreen/EdunetFoundation-Shell-Greenhousegaspredictionproject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E45E5-DE49-451D-8007-85CA2CAD9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1" y="5029201"/>
            <a:ext cx="6388398" cy="16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8A30E-9D60-BE7A-A5AB-9CD77C980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240" y="1254467"/>
            <a:ext cx="7598810" cy="521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8313C3-D62C-44DA-55EF-2375785DE827}"/>
              </a:ext>
            </a:extLst>
          </p:cNvPr>
          <p:cNvSpPr txBox="1"/>
          <p:nvPr/>
        </p:nvSpPr>
        <p:spPr>
          <a:xfrm>
            <a:off x="430765" y="1101013"/>
            <a:ext cx="840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  <a:sym typeface="+mn-ea"/>
              </a:rPr>
              <a:t>Screenshot of Output: </a:t>
            </a:r>
            <a:r>
              <a:rPr lang="en-IN" altLang="en-US" sz="1800" b="1" dirty="0">
                <a:solidFill>
                  <a:srgbClr val="213163"/>
                </a:solidFill>
                <a:sym typeface="+mn-ea"/>
              </a:rPr>
              <a:t>Before and After Hyperparameter Tuning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10D937-3932-F270-9A2B-E7193F9E9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05" y="1757680"/>
            <a:ext cx="4938035" cy="4092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7869BB-2C57-B3F7-A695-C514C7B38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429" y="1645920"/>
            <a:ext cx="5519692" cy="451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0D060-637F-3034-0E6B-B4123E8E1D94}"/>
              </a:ext>
            </a:extLst>
          </p:cNvPr>
          <p:cNvSpPr txBox="1"/>
          <p:nvPr/>
        </p:nvSpPr>
        <p:spPr>
          <a:xfrm>
            <a:off x="606490" y="1453627"/>
            <a:ext cx="11131420" cy="3487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Successfully developed a regression-based machine learning model to predict Supply Chain Emission Factors.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Compared three models and achieved the best performance with the tuned Random Forest Regressor.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 importance analysis revealed key variables influencing emissions.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Emphasized the impact of scaling and categorical encoding on model performance.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final model showed high R² and low RMSE, confirming its effectiveness.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Demonstrated how integrating domain knowledge with machine learning can lead to sustainable supply chain decisions.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213</TotalTime>
  <Words>557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Farhat Nausheen</cp:lastModifiedBy>
  <cp:revision>7</cp:revision>
  <dcterms:created xsi:type="dcterms:W3CDTF">2024-12-31T09:40:01Z</dcterms:created>
  <dcterms:modified xsi:type="dcterms:W3CDTF">2025-08-04T14:12:04Z</dcterms:modified>
</cp:coreProperties>
</file>