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1F55C-0F78-304B-9354-859429B491CB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76E66-F177-9441-BFF0-03B5C7459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2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76E66-F177-9441-BFF0-03B5C74594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84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6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7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74" r:id="rId6"/>
    <p:sldLayoutId id="2147483869" r:id="rId7"/>
    <p:sldLayoutId id="2147483870" r:id="rId8"/>
    <p:sldLayoutId id="2147483871" r:id="rId9"/>
    <p:sldLayoutId id="2147483873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3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ED2BA-EF31-9640-8FAE-A502018D5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l"/>
            <a:r>
              <a:rPr lang="en-US" sz="5400"/>
              <a:t>Educative bot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CF0E7F-F58E-7242-9EF9-514F0C93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US" sz="2200" b="1"/>
              <a:t>Study smart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A8404-B366-4446-BEAA-AFD026671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2" r="25149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73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8EF3BF-94E4-8949-868B-E15285ADAD2B}"/>
              </a:ext>
            </a:extLst>
          </p:cNvPr>
          <p:cNvSpPr txBox="1"/>
          <p:nvPr/>
        </p:nvSpPr>
        <p:spPr>
          <a:xfrm>
            <a:off x="3234932" y="3959275"/>
            <a:ext cx="178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LEARN CALCULUS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6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B77B9B0-B39C-F34F-B419-06BEF343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tasks</a:t>
            </a:r>
          </a:p>
          <a:p>
            <a:r>
              <a:rPr lang="en-GB" dirty="0"/>
              <a:t>Select main features</a:t>
            </a:r>
            <a:endParaRPr lang="ru-RU" dirty="0"/>
          </a:p>
          <a:p>
            <a:r>
              <a:rPr lang="en-GB" dirty="0"/>
              <a:t>smart testing</a:t>
            </a:r>
            <a:endParaRPr lang="ru-RU" dirty="0"/>
          </a:p>
          <a:p>
            <a:r>
              <a:rPr lang="en-GB" dirty="0"/>
              <a:t>Exam preparation</a:t>
            </a:r>
            <a:r>
              <a:rPr lang="ru-RU" dirty="0"/>
              <a:t> </a:t>
            </a:r>
            <a:r>
              <a:rPr lang="en-US" dirty="0"/>
              <a:t>with 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90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C97B7C-FA30-0940-ACB9-9F1D8F68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7" y="1259571"/>
            <a:ext cx="10515600" cy="523834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1) Вещественные числа и принцип полноты</a:t>
            </a:r>
          </a:p>
          <a:p>
            <a:r>
              <a:rPr lang="ru-RU" dirty="0"/>
              <a:t>2) Предел последовательности</a:t>
            </a:r>
          </a:p>
          <a:p>
            <a:r>
              <a:rPr lang="ru-RU" dirty="0"/>
              <a:t>3) Принцип вложенных отрезков и точные верхние и нижние грани</a:t>
            </a:r>
          </a:p>
          <a:p>
            <a:r>
              <a:rPr lang="ru-RU" dirty="0"/>
              <a:t>4) Фундаментальная последовательность и критерий Коши</a:t>
            </a:r>
          </a:p>
          <a:p>
            <a:r>
              <a:rPr lang="ru-RU" dirty="0"/>
              <a:t>5) Числовые ряды</a:t>
            </a:r>
          </a:p>
          <a:p>
            <a:r>
              <a:rPr lang="ru-RU" dirty="0"/>
              <a:t>6) Частичные пределы и теорема </a:t>
            </a:r>
            <a:r>
              <a:rPr lang="ru-RU" dirty="0" err="1"/>
              <a:t>Больцано</a:t>
            </a:r>
            <a:endParaRPr lang="ru-RU" dirty="0"/>
          </a:p>
          <a:p>
            <a:r>
              <a:rPr lang="ru-RU" dirty="0"/>
              <a:t>7) Предел функции, первый и второй замечательные пределы</a:t>
            </a:r>
          </a:p>
          <a:p>
            <a:r>
              <a:rPr lang="ru-RU" dirty="0"/>
              <a:t>8) Локальные свойства непрерывных функций</a:t>
            </a:r>
          </a:p>
          <a:p>
            <a:r>
              <a:rPr lang="ru-RU" dirty="0"/>
              <a:t>9) Глобальные свойства непрерывных функций на отрезке: теоремы Вейерштрасса и Коши, равномерная непрерывность</a:t>
            </a:r>
          </a:p>
          <a:p>
            <a:r>
              <a:rPr lang="ru-RU" dirty="0"/>
              <a:t>10) Дифференцируемые функции, дифференциал</a:t>
            </a:r>
          </a:p>
          <a:p>
            <a:r>
              <a:rPr lang="ru-RU" dirty="0"/>
              <a:t>11) Теоремы Ферма, </a:t>
            </a:r>
            <a:r>
              <a:rPr lang="ru-RU" dirty="0" err="1"/>
              <a:t>Ролля</a:t>
            </a:r>
            <a:r>
              <a:rPr lang="ru-RU" dirty="0"/>
              <a:t>, Лагранжа и Коши</a:t>
            </a:r>
          </a:p>
          <a:p>
            <a:r>
              <a:rPr lang="ru-RU" dirty="0"/>
              <a:t>12) Правило </a:t>
            </a:r>
            <a:r>
              <a:rPr lang="ru-RU" dirty="0" err="1"/>
              <a:t>Лопиталя</a:t>
            </a:r>
            <a:endParaRPr lang="ru-RU" dirty="0"/>
          </a:p>
          <a:p>
            <a:r>
              <a:rPr lang="ru-RU" dirty="0"/>
              <a:t>13) Формула Тейлора и ряд Тейлора</a:t>
            </a:r>
          </a:p>
          <a:p>
            <a:r>
              <a:rPr lang="ru-RU" dirty="0"/>
              <a:t>14) Монотонность и выпуклость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6B6521-312E-D44E-B812-BA2C200CF682}"/>
              </a:ext>
            </a:extLst>
          </p:cNvPr>
          <p:cNvSpPr/>
          <p:nvPr/>
        </p:nvSpPr>
        <p:spPr>
          <a:xfrm>
            <a:off x="623370" y="458744"/>
            <a:ext cx="8902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8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F15F-127C-794B-A1D1-66CEC357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836C7-323C-0C4E-BA7A-E99F43CA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/>
              <a:t>1) Выпуклые функции.</a:t>
            </a:r>
          </a:p>
          <a:p>
            <a:r>
              <a:rPr lang="ru-RU" dirty="0"/>
              <a:t>2) Первообразная и неопределенный интеграл. Интеграл от рациональной функции.</a:t>
            </a:r>
          </a:p>
          <a:p>
            <a:r>
              <a:rPr lang="ru-RU" dirty="0"/>
              <a:t>3) Интеграл Римана. Суммы Дарбу, критерий Дарбу. Интегрируемость непрерывной функции.</a:t>
            </a:r>
          </a:p>
          <a:p>
            <a:r>
              <a:rPr lang="ru-RU" dirty="0"/>
              <a:t>4) Формула Ньютона-Лейбница, формула интегрирования по частям, формула замены переменной.</a:t>
            </a:r>
          </a:p>
          <a:p>
            <a:r>
              <a:rPr lang="ru-RU" dirty="0"/>
              <a:t>5) Формула Стирлинга.</a:t>
            </a:r>
          </a:p>
          <a:p>
            <a:r>
              <a:rPr lang="ru-RU" dirty="0"/>
              <a:t>6) Несобственный интеграл Римана.</a:t>
            </a:r>
          </a:p>
          <a:p>
            <a:r>
              <a:rPr lang="ru-RU" dirty="0"/>
              <a:t>7) Метрические и нормированные пространства. Компакты в метрических пространствах.</a:t>
            </a:r>
          </a:p>
          <a:p>
            <a:r>
              <a:rPr lang="ru-RU" dirty="0"/>
              <a:t>8) Дифференцируемые отображения, дифференциал функции нескольких переменных. Частные производные. </a:t>
            </a:r>
          </a:p>
          <a:p>
            <a:r>
              <a:rPr lang="ru-RU" dirty="0"/>
              <a:t>9) Градиент и матрица Якоби.</a:t>
            </a:r>
          </a:p>
          <a:p>
            <a:r>
              <a:rPr lang="ru-RU" dirty="0"/>
              <a:t>10) Дифференциалы и частные производные высоких порядков.</a:t>
            </a:r>
          </a:p>
          <a:p>
            <a:r>
              <a:rPr lang="ru-RU" dirty="0"/>
              <a:t>11) Дифференциал и матрица Якоби сложной функции, инвариантность первого дифференциала.</a:t>
            </a:r>
          </a:p>
          <a:p>
            <a:r>
              <a:rPr lang="ru-RU" dirty="0"/>
              <a:t>12) Теорема о неявной и об обратной функции (отображении).</a:t>
            </a:r>
          </a:p>
          <a:p>
            <a:r>
              <a:rPr lang="ru-RU" dirty="0"/>
              <a:t>13) Локальный экстремум функции нескольких переменных.</a:t>
            </a:r>
          </a:p>
          <a:p>
            <a:r>
              <a:rPr lang="ru-RU" dirty="0"/>
              <a:t>14) График функции, касательная плоскость и касательное пространство. </a:t>
            </a:r>
          </a:p>
          <a:p>
            <a:r>
              <a:rPr lang="ru-RU" dirty="0"/>
              <a:t>15) Поверхность и касательное пространство к ней.</a:t>
            </a:r>
          </a:p>
          <a:p>
            <a:r>
              <a:rPr lang="ru-RU" dirty="0"/>
              <a:t>16) Условный экстремум и метод множителей Лагранжа.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88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57114-1BF0-7B41-AC34-973746D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208A2C-85AD-D847-BA31-168D7CCDD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81" y="0"/>
            <a:ext cx="11788237" cy="6858000"/>
          </a:xfrm>
        </p:spPr>
      </p:pic>
    </p:spTree>
    <p:extLst>
      <p:ext uri="{BB962C8B-B14F-4D97-AF65-F5344CB8AC3E}">
        <p14:creationId xmlns:p14="http://schemas.microsoft.com/office/powerpoint/2010/main" val="35602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49BA4-DC5E-E24C-86A2-1FF9D595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754" y="346958"/>
            <a:ext cx="6370523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https://</a:t>
            </a:r>
            <a:r>
              <a:rPr lang="en-GB" dirty="0" err="1"/>
              <a:t>t.me</a:t>
            </a:r>
            <a:r>
              <a:rPr lang="en-GB" dirty="0"/>
              <a:t>/</a:t>
            </a:r>
            <a:r>
              <a:rPr lang="en-GB" dirty="0" err="1"/>
              <a:t>educative_bot</a:t>
            </a:r>
            <a:endParaRPr lang="ru-RU" dirty="0"/>
          </a:p>
        </p:txBody>
      </p:sp>
      <p:pic>
        <p:nvPicPr>
          <p:cNvPr id="5" name="Объект 4" descr="Изображение выглядит как текст, монитор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1E1ADE38-C9F1-204E-B03C-5788E22E9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771" y="1822745"/>
            <a:ext cx="4570659" cy="4351338"/>
          </a:xfrm>
        </p:spPr>
      </p:pic>
    </p:spTree>
    <p:extLst>
      <p:ext uri="{BB962C8B-B14F-4D97-AF65-F5344CB8AC3E}">
        <p14:creationId xmlns:p14="http://schemas.microsoft.com/office/powerpoint/2010/main" val="210544530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{3D220514-E445-454F-B0E4-80141340706E}tf10001057</Template>
  <TotalTime>292</TotalTime>
  <Words>293</Words>
  <Application>Microsoft Macintosh PowerPoint</Application>
  <PresentationFormat>Широкоэкранный</PresentationFormat>
  <Paragraphs>41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Calibri</vt:lpstr>
      <vt:lpstr>Posterama</vt:lpstr>
      <vt:lpstr>ExploreVTI</vt:lpstr>
      <vt:lpstr>Educative bot</vt:lpstr>
      <vt:lpstr>Презентация PowerPoint</vt:lpstr>
      <vt:lpstr>Презентация PowerPoint</vt:lpstr>
      <vt:lpstr>Topics</vt:lpstr>
      <vt:lpstr>Презентация PowerPoint</vt:lpstr>
      <vt:lpstr>https://t.me/educative_bot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Educative bot</dc:title>
  <dc:creator>Агаев Фархат Чингизович</dc:creator>
  <cp:lastModifiedBy>Агаев Фархат Чингизович</cp:lastModifiedBy>
  <cp:revision>9</cp:revision>
  <dcterms:created xsi:type="dcterms:W3CDTF">2021-02-11T14:46:26Z</dcterms:created>
  <dcterms:modified xsi:type="dcterms:W3CDTF">2021-02-12T12:41:36Z</dcterms:modified>
</cp:coreProperties>
</file>