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0"/>
    <p:restoredTop sz="96327"/>
  </p:normalViewPr>
  <p:slideViewPr>
    <p:cSldViewPr snapToGrid="0" snapToObjects="1">
      <p:cViewPr varScale="1">
        <p:scale>
          <a:sx n="204" d="100"/>
          <a:sy n="2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7BC761-CBB2-5E4B-A32A-C79D07DF9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7A59A2-9EC8-3549-8C44-B7D3CD0C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95D52-AB1F-0740-AA64-7804382B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4B90E-B956-1A4D-A2B1-470998F5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91CC1-017E-BD46-B98F-B20BCC34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41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458F2-F811-CA41-B165-B642F5F5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4FBE6D-25B8-6C4F-819E-1BB8F866E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89DA79-05C3-744F-8BA2-0C906BDD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2D8EF4-59B9-EF4B-A98A-4B7A8CDE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5AACA1-CECE-3144-9B0C-C5449B27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39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F9084A8-D220-C747-9FEC-EDDC5F822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781724-8D93-0549-ABB4-5E776D919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94F76D-9BDB-6C4E-B7CB-48C79210D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7A2CB8-B5DE-1645-A56F-21F23E42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E7C403-7A0D-0841-AFCB-2DCABE7C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5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C6865-89F9-1D41-AE0F-CD407F9AE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6DC79-97C2-2C41-90A4-0E1D1F883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21DC4F-3068-E04D-BA49-14BE6620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106555-7253-AB47-8E8F-DB7F5EDA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D02B1F-1004-1747-B24E-5BD9F5F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71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486E7-C3F4-4445-BFEE-3168DD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8264C0-CE69-344F-82FA-8008D66E1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B42B8-A828-6A4B-8335-CC99C1AE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FD2908-11D5-924A-AA44-ED76F199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C6A1B8-04BA-464A-9659-5CC0EE18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96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4CA3A-9CCE-E84B-9A8B-E983C8A1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565CC3-9F81-1843-9B2D-56F05176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813C56-8790-E74C-99EF-4099DE188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319691-17FD-AC4B-92AD-96E373B4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BDCFAF-D1D3-3545-8558-FC5BC79A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0808F4-F6B6-FD49-B52A-907487C0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4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B2BC1-5189-9D4F-9CE9-655D5868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49F22E-9D88-B94C-9D2B-B113468C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F179C6-CDB5-564F-8697-14B7BA1A1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987DC0-1B2A-7B44-92A6-9FE9C9B77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5FD5B7-A2A2-F542-9F48-9C53BC4E7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C516B28-4926-7C4D-BB38-45DF9C892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531542-757F-0C4D-A897-9E08FEA3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681ADC-2E92-7A4F-B0D2-7FD9DBE1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13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93C01-76F8-6B4E-B3BC-A392C48D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0725B8-8992-8E44-9218-553DEBCC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1DFCC6-8657-804B-B4DE-D0EE62C8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B064A4-2E76-B741-9311-824CEB22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3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FACC282-8E7F-6042-BD46-0B021BEE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4D4DA7-DD9A-3B41-9BC9-80A3825E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B4975D-8F14-474E-805C-EF0B90ED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49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93A1A-F5AA-0746-BAC3-DD743FCB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C55145-AA23-0743-B905-FD133CE3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4832E1-36D1-184F-8B40-36C441FC5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01401C2-59FE-7E4D-83A3-56431CF5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A106D1-6B4F-5B4D-ABC2-1D33D1058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ED2034-E3E7-DD47-9685-4055EFAC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1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226E7A-D2C6-6547-B133-4D380B3B9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0A74EC-F5B2-5148-B8B9-712B7DEB9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964808-45BE-144F-B451-D6738A79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22E07-23B7-E549-BE5F-2D1E390C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821425-2B4E-6342-AFF1-70D998C0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080C82-FFDC-1F4E-82A0-83D85EF0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96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3D300-6BBC-4F47-8AD5-12A12F38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B38082-2841-314E-A149-75FCA4FA5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4DAEED-FCAF-3E4A-BF7E-5B484367EC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849A9-68FB-3341-8BE5-BA35E19E80A9}" type="datetimeFigureOut">
              <a:rPr lang="ru-RU" smtClean="0"/>
              <a:t>11.02.2021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103740-6F7F-3E45-8873-1731D916A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B709F-10CC-C843-B9D4-E4660983C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C0C33-B31F-1641-9B7E-BD163424F1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83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F644F-874C-1142-A772-7E533874A1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805F6-9F16-A54D-BA72-7CEE78AB3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774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</Words>
  <Application>Microsoft Macintosh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Агаев Фархат Чингизович</dc:creator>
  <cp:lastModifiedBy>Агаев Фархат Чингизович</cp:lastModifiedBy>
  <cp:revision>2</cp:revision>
  <dcterms:created xsi:type="dcterms:W3CDTF">2021-02-11T18:42:01Z</dcterms:created>
  <dcterms:modified xsi:type="dcterms:W3CDTF">2021-02-11T18:49:37Z</dcterms:modified>
</cp:coreProperties>
</file>