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7"/>
  </p:notesMasterIdLst>
  <p:handoutMasterIdLst>
    <p:handoutMasterId r:id="rId38"/>
  </p:handoutMasterIdLst>
  <p:sldIdLst>
    <p:sldId id="312" r:id="rId5"/>
    <p:sldId id="304" r:id="rId6"/>
    <p:sldId id="307" r:id="rId7"/>
    <p:sldId id="281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23" r:id="rId16"/>
    <p:sldId id="282" r:id="rId17"/>
    <p:sldId id="324" r:id="rId18"/>
    <p:sldId id="325" r:id="rId19"/>
    <p:sldId id="336" r:id="rId20"/>
    <p:sldId id="335" r:id="rId21"/>
    <p:sldId id="318" r:id="rId22"/>
    <p:sldId id="319" r:id="rId23"/>
    <p:sldId id="337" r:id="rId24"/>
    <p:sldId id="339" r:id="rId25"/>
    <p:sldId id="340" r:id="rId26"/>
    <p:sldId id="338" r:id="rId27"/>
    <p:sldId id="341" r:id="rId28"/>
    <p:sldId id="342" r:id="rId29"/>
    <p:sldId id="343" r:id="rId30"/>
    <p:sldId id="344" r:id="rId31"/>
    <p:sldId id="345" r:id="rId32"/>
    <p:sldId id="347" r:id="rId33"/>
    <p:sldId id="322" r:id="rId34"/>
    <p:sldId id="348" r:id="rId35"/>
    <p:sldId id="297" r:id="rId3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7551E4-52DE-4F89-8311-5622FE578411}" v="170" dt="2024-08-28T22:16:34.809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>
        <p:scale>
          <a:sx n="66" d="100"/>
          <a:sy n="66" d="100"/>
        </p:scale>
        <p:origin x="668" y="-26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heen anwar" userId="f3b753b3d2a1aa9f" providerId="LiveId" clId="{DE7551E4-52DE-4F89-8311-5622FE578411}"/>
    <pc:docChg chg="undo redo custSel addSld delSld modSld sldOrd">
      <pc:chgData name="farheen anwar" userId="f3b753b3d2a1aa9f" providerId="LiveId" clId="{DE7551E4-52DE-4F89-8311-5622FE578411}" dt="2024-08-28T22:24:40.072" v="1627" actId="6549"/>
      <pc:docMkLst>
        <pc:docMk/>
      </pc:docMkLst>
      <pc:sldChg chg="modSp mod">
        <pc:chgData name="farheen anwar" userId="f3b753b3d2a1aa9f" providerId="LiveId" clId="{DE7551E4-52DE-4F89-8311-5622FE578411}" dt="2024-08-28T22:24:40.072" v="1627" actId="6549"/>
        <pc:sldMkLst>
          <pc:docMk/>
          <pc:sldMk cId="1973173046" sldId="297"/>
        </pc:sldMkLst>
        <pc:spChg chg="mod">
          <ac:chgData name="farheen anwar" userId="f3b753b3d2a1aa9f" providerId="LiveId" clId="{DE7551E4-52DE-4F89-8311-5622FE578411}" dt="2024-08-28T22:24:40.072" v="1627" actId="6549"/>
          <ac:spMkLst>
            <pc:docMk/>
            <pc:sldMk cId="1973173046" sldId="297"/>
            <ac:spMk id="3" creationId="{D8B5CEF2-E667-BBB5-2EA6-C06F93B6DE12}"/>
          </ac:spMkLst>
        </pc:spChg>
      </pc:sldChg>
      <pc:sldChg chg="addSp modSp mod">
        <pc:chgData name="farheen anwar" userId="f3b753b3d2a1aa9f" providerId="LiveId" clId="{DE7551E4-52DE-4F89-8311-5622FE578411}" dt="2024-08-28T19:58:37.589" v="514" actId="122"/>
        <pc:sldMkLst>
          <pc:docMk/>
          <pc:sldMk cId="2202437675" sldId="312"/>
        </pc:sldMkLst>
        <pc:spChg chg="add mod">
          <ac:chgData name="farheen anwar" userId="f3b753b3d2a1aa9f" providerId="LiveId" clId="{DE7551E4-52DE-4F89-8311-5622FE578411}" dt="2024-08-28T19:58:37.589" v="514" actId="122"/>
          <ac:spMkLst>
            <pc:docMk/>
            <pc:sldMk cId="2202437675" sldId="312"/>
            <ac:spMk id="3" creationId="{E67E1319-1396-06C7-FBDF-3EA820D28DE8}"/>
          </ac:spMkLst>
        </pc:spChg>
      </pc:sldChg>
      <pc:sldChg chg="del">
        <pc:chgData name="farheen anwar" userId="f3b753b3d2a1aa9f" providerId="LiveId" clId="{DE7551E4-52DE-4F89-8311-5622FE578411}" dt="2024-08-28T18:59:26.043" v="329" actId="47"/>
        <pc:sldMkLst>
          <pc:docMk/>
          <pc:sldMk cId="1131718056" sldId="314"/>
        </pc:sldMkLst>
      </pc:sldChg>
      <pc:sldChg chg="del">
        <pc:chgData name="farheen anwar" userId="f3b753b3d2a1aa9f" providerId="LiveId" clId="{DE7551E4-52DE-4F89-8311-5622FE578411}" dt="2024-08-28T18:44:36.093" v="117" actId="47"/>
        <pc:sldMkLst>
          <pc:docMk/>
          <pc:sldMk cId="1941619646" sldId="317"/>
        </pc:sldMkLst>
      </pc:sldChg>
      <pc:sldChg chg="addSp delSp modSp mod modClrScheme chgLayout">
        <pc:chgData name="farheen anwar" userId="f3b753b3d2a1aa9f" providerId="LiveId" clId="{DE7551E4-52DE-4F89-8311-5622FE578411}" dt="2024-08-28T21:10:48.773" v="729" actId="113"/>
        <pc:sldMkLst>
          <pc:docMk/>
          <pc:sldMk cId="4072101725" sldId="318"/>
        </pc:sldMkLst>
        <pc:spChg chg="mod ord">
          <ac:chgData name="farheen anwar" userId="f3b753b3d2a1aa9f" providerId="LiveId" clId="{DE7551E4-52DE-4F89-8311-5622FE578411}" dt="2024-08-28T18:52:37.823" v="227" actId="700"/>
          <ac:spMkLst>
            <pc:docMk/>
            <pc:sldMk cId="4072101725" sldId="318"/>
            <ac:spMk id="2" creationId="{AB69D854-FB65-0E93-CFE2-041F7C41DD24}"/>
          </ac:spMkLst>
        </pc:spChg>
        <pc:spChg chg="mod ord">
          <ac:chgData name="farheen anwar" userId="f3b753b3d2a1aa9f" providerId="LiveId" clId="{DE7551E4-52DE-4F89-8311-5622FE578411}" dt="2024-08-28T18:52:51.686" v="230" actId="14100"/>
          <ac:spMkLst>
            <pc:docMk/>
            <pc:sldMk cId="4072101725" sldId="318"/>
            <ac:spMk id="3" creationId="{9443EC8A-1733-CCF7-081F-EB4667CB3285}"/>
          </ac:spMkLst>
        </pc:spChg>
        <pc:spChg chg="add del mod">
          <ac:chgData name="farheen anwar" userId="f3b753b3d2a1aa9f" providerId="LiveId" clId="{DE7551E4-52DE-4F89-8311-5622FE578411}" dt="2024-08-28T18:49:34.013" v="164" actId="478"/>
          <ac:spMkLst>
            <pc:docMk/>
            <pc:sldMk cId="4072101725" sldId="318"/>
            <ac:spMk id="4" creationId="{ACE55D3D-AA24-CF53-6679-29B3C83F7646}"/>
          </ac:spMkLst>
        </pc:spChg>
        <pc:spChg chg="add del mod">
          <ac:chgData name="farheen anwar" userId="f3b753b3d2a1aa9f" providerId="LiveId" clId="{DE7551E4-52DE-4F89-8311-5622FE578411}" dt="2024-08-28T18:50:15.808" v="172" actId="478"/>
          <ac:spMkLst>
            <pc:docMk/>
            <pc:sldMk cId="4072101725" sldId="318"/>
            <ac:spMk id="9" creationId="{459A33BA-F130-12C8-D8A4-36EE07319F9F}"/>
          </ac:spMkLst>
        </pc:spChg>
        <pc:spChg chg="add del mod ord">
          <ac:chgData name="farheen anwar" userId="f3b753b3d2a1aa9f" providerId="LiveId" clId="{DE7551E4-52DE-4F89-8311-5622FE578411}" dt="2024-08-28T18:52:42.633" v="228" actId="478"/>
          <ac:spMkLst>
            <pc:docMk/>
            <pc:sldMk cId="4072101725" sldId="318"/>
            <ac:spMk id="10" creationId="{CE1E18C4-0F7E-16C0-83F1-8D4AE432BF0F}"/>
          </ac:spMkLst>
        </pc:spChg>
        <pc:graphicFrameChg chg="add del mod modGraphic">
          <ac:chgData name="farheen anwar" userId="f3b753b3d2a1aa9f" providerId="LiveId" clId="{DE7551E4-52DE-4F89-8311-5622FE578411}" dt="2024-08-28T18:51:00.596" v="180" actId="478"/>
          <ac:graphicFrameMkLst>
            <pc:docMk/>
            <pc:sldMk cId="4072101725" sldId="318"/>
            <ac:graphicFrameMk id="5" creationId="{B6877E7B-E24E-9BAC-83E9-AFC230D4E32D}"/>
          </ac:graphicFrameMkLst>
        </pc:graphicFrameChg>
        <pc:graphicFrameChg chg="add mod modGraphic">
          <ac:chgData name="farheen anwar" userId="f3b753b3d2a1aa9f" providerId="LiveId" clId="{DE7551E4-52DE-4F89-8311-5622FE578411}" dt="2024-08-28T21:10:48.773" v="729" actId="113"/>
          <ac:graphicFrameMkLst>
            <pc:docMk/>
            <pc:sldMk cId="4072101725" sldId="318"/>
            <ac:graphicFrameMk id="6" creationId="{A7559239-ADA3-8068-6FE0-688F09C5E947}"/>
          </ac:graphicFrameMkLst>
        </pc:graphicFrameChg>
        <pc:picChg chg="del">
          <ac:chgData name="farheen anwar" userId="f3b753b3d2a1aa9f" providerId="LiveId" clId="{DE7551E4-52DE-4F89-8311-5622FE578411}" dt="2024-08-28T18:50:12.601" v="171" actId="478"/>
          <ac:picMkLst>
            <pc:docMk/>
            <pc:sldMk cId="4072101725" sldId="318"/>
            <ac:picMk id="7" creationId="{C570EB79-053B-0283-9D2D-6266701EEDDD}"/>
          </ac:picMkLst>
        </pc:picChg>
      </pc:sldChg>
      <pc:sldChg chg="addSp delSp modSp mod modClrScheme chgLayout">
        <pc:chgData name="farheen anwar" userId="f3b753b3d2a1aa9f" providerId="LiveId" clId="{DE7551E4-52DE-4F89-8311-5622FE578411}" dt="2024-08-28T21:30:06.389" v="825" actId="1076"/>
        <pc:sldMkLst>
          <pc:docMk/>
          <pc:sldMk cId="3969996159" sldId="319"/>
        </pc:sldMkLst>
        <pc:spChg chg="mod ord">
          <ac:chgData name="farheen anwar" userId="f3b753b3d2a1aa9f" providerId="LiveId" clId="{DE7551E4-52DE-4F89-8311-5622FE578411}" dt="2024-08-28T19:06:13.149" v="387" actId="700"/>
          <ac:spMkLst>
            <pc:docMk/>
            <pc:sldMk cId="3969996159" sldId="319"/>
            <ac:spMk id="2" creationId="{A913EEC9-16E3-6C86-97D0-A7EC7EA09CDA}"/>
          </ac:spMkLst>
        </pc:spChg>
        <pc:spChg chg="del">
          <ac:chgData name="farheen anwar" userId="f3b753b3d2a1aa9f" providerId="LiveId" clId="{DE7551E4-52DE-4F89-8311-5622FE578411}" dt="2024-08-28T19:04:32.580" v="375" actId="478"/>
          <ac:spMkLst>
            <pc:docMk/>
            <pc:sldMk cId="3969996159" sldId="319"/>
            <ac:spMk id="4" creationId="{97DCC342-9FD1-7055-EAAC-008DC851B13F}"/>
          </ac:spMkLst>
        </pc:spChg>
        <pc:spChg chg="mod ord">
          <ac:chgData name="farheen anwar" userId="f3b753b3d2a1aa9f" providerId="LiveId" clId="{DE7551E4-52DE-4F89-8311-5622FE578411}" dt="2024-08-28T19:08:21.279" v="422" actId="1076"/>
          <ac:spMkLst>
            <pc:docMk/>
            <pc:sldMk cId="3969996159" sldId="319"/>
            <ac:spMk id="5" creationId="{2136FCF6-982C-CC37-9625-3EBFC7E7DD13}"/>
          </ac:spMkLst>
        </pc:spChg>
        <pc:spChg chg="add del mod">
          <ac:chgData name="farheen anwar" userId="f3b753b3d2a1aa9f" providerId="LiveId" clId="{DE7551E4-52DE-4F89-8311-5622FE578411}" dt="2024-08-28T19:04:34.381" v="376" actId="478"/>
          <ac:spMkLst>
            <pc:docMk/>
            <pc:sldMk cId="3969996159" sldId="319"/>
            <ac:spMk id="7" creationId="{4F51B474-DE0B-5A1B-EDD7-8B6BF1CBE120}"/>
          </ac:spMkLst>
        </pc:spChg>
        <pc:spChg chg="add del mod">
          <ac:chgData name="farheen anwar" userId="f3b753b3d2a1aa9f" providerId="LiveId" clId="{DE7551E4-52DE-4F89-8311-5622FE578411}" dt="2024-08-28T19:04:42.632" v="379" actId="478"/>
          <ac:spMkLst>
            <pc:docMk/>
            <pc:sldMk cId="3969996159" sldId="319"/>
            <ac:spMk id="9" creationId="{AFCF9A1E-82C7-375B-2A54-7CA8F01C1EB5}"/>
          </ac:spMkLst>
        </pc:spChg>
        <pc:spChg chg="add del mod ord">
          <ac:chgData name="farheen anwar" userId="f3b753b3d2a1aa9f" providerId="LiveId" clId="{DE7551E4-52DE-4F89-8311-5622FE578411}" dt="2024-08-28T19:06:18.130" v="388" actId="478"/>
          <ac:spMkLst>
            <pc:docMk/>
            <pc:sldMk cId="3969996159" sldId="319"/>
            <ac:spMk id="14" creationId="{A792A0AB-69B7-7799-FF07-9B3FE74BA2EA}"/>
          </ac:spMkLst>
        </pc:spChg>
        <pc:spChg chg="add del mod ord">
          <ac:chgData name="farheen anwar" userId="f3b753b3d2a1aa9f" providerId="LiveId" clId="{DE7551E4-52DE-4F89-8311-5622FE578411}" dt="2024-08-28T19:06:21.023" v="389" actId="478"/>
          <ac:spMkLst>
            <pc:docMk/>
            <pc:sldMk cId="3969996159" sldId="319"/>
            <ac:spMk id="15" creationId="{92142822-C64D-5A4C-446A-9F1596B42828}"/>
          </ac:spMkLst>
        </pc:spChg>
        <pc:spChg chg="add mod">
          <ac:chgData name="farheen anwar" userId="f3b753b3d2a1aa9f" providerId="LiveId" clId="{DE7551E4-52DE-4F89-8311-5622FE578411}" dt="2024-08-28T21:29:47.176" v="823" actId="1076"/>
          <ac:spMkLst>
            <pc:docMk/>
            <pc:sldMk cId="3969996159" sldId="319"/>
            <ac:spMk id="22" creationId="{9EAAF5DA-78C9-31ED-C823-71BD0498E577}"/>
          </ac:spMkLst>
        </pc:spChg>
        <pc:spChg chg="add mod">
          <ac:chgData name="farheen anwar" userId="f3b753b3d2a1aa9f" providerId="LiveId" clId="{DE7551E4-52DE-4F89-8311-5622FE578411}" dt="2024-08-28T21:30:06.389" v="825" actId="1076"/>
          <ac:spMkLst>
            <pc:docMk/>
            <pc:sldMk cId="3969996159" sldId="319"/>
            <ac:spMk id="23" creationId="{0B618C72-6B55-6047-EBE8-E4AD705214A7}"/>
          </ac:spMkLst>
        </pc:spChg>
        <pc:graphicFrameChg chg="del modGraphic">
          <ac:chgData name="farheen anwar" userId="f3b753b3d2a1aa9f" providerId="LiveId" clId="{DE7551E4-52DE-4F89-8311-5622FE578411}" dt="2024-08-28T19:04:39.047" v="378" actId="478"/>
          <ac:graphicFrameMkLst>
            <pc:docMk/>
            <pc:sldMk cId="3969996159" sldId="319"/>
            <ac:graphicFrameMk id="6" creationId="{4DB3991E-0605-C20E-53AD-D64E13638DA5}"/>
          </ac:graphicFrameMkLst>
        </pc:graphicFrameChg>
        <pc:picChg chg="add mod">
          <ac:chgData name="farheen anwar" userId="f3b753b3d2a1aa9f" providerId="LiveId" clId="{DE7551E4-52DE-4F89-8311-5622FE578411}" dt="2024-08-28T19:08:12.467" v="414" actId="1037"/>
          <ac:picMkLst>
            <pc:docMk/>
            <pc:sldMk cId="3969996159" sldId="319"/>
            <ac:picMk id="11" creationId="{1EE1316E-5D3C-2CC3-1A4E-DFB10D77A0C8}"/>
          </ac:picMkLst>
        </pc:picChg>
        <pc:picChg chg="add del mod">
          <ac:chgData name="farheen anwar" userId="f3b753b3d2a1aa9f" providerId="LiveId" clId="{DE7551E4-52DE-4F89-8311-5622FE578411}" dt="2024-08-28T19:06:49.450" v="394" actId="478"/>
          <ac:picMkLst>
            <pc:docMk/>
            <pc:sldMk cId="3969996159" sldId="319"/>
            <ac:picMk id="13" creationId="{6462C753-5CA6-4F5B-4A94-AD3BB1232B49}"/>
          </ac:picMkLst>
        </pc:picChg>
        <pc:picChg chg="add del mod">
          <ac:chgData name="farheen anwar" userId="f3b753b3d2a1aa9f" providerId="LiveId" clId="{DE7551E4-52DE-4F89-8311-5622FE578411}" dt="2024-08-28T19:07:06.854" v="396" actId="478"/>
          <ac:picMkLst>
            <pc:docMk/>
            <pc:sldMk cId="3969996159" sldId="319"/>
            <ac:picMk id="17" creationId="{B33DBD18-37A1-242A-7F0A-E6E4470B80F3}"/>
          </ac:picMkLst>
        </pc:picChg>
        <pc:picChg chg="add del mod">
          <ac:chgData name="farheen anwar" userId="f3b753b3d2a1aa9f" providerId="LiveId" clId="{DE7551E4-52DE-4F89-8311-5622FE578411}" dt="2024-08-28T19:07:35.892" v="398" actId="478"/>
          <ac:picMkLst>
            <pc:docMk/>
            <pc:sldMk cId="3969996159" sldId="319"/>
            <ac:picMk id="19" creationId="{0767433D-4F7E-C87F-B40E-45B44E66E98B}"/>
          </ac:picMkLst>
        </pc:picChg>
        <pc:picChg chg="add mod">
          <ac:chgData name="farheen anwar" userId="f3b753b3d2a1aa9f" providerId="LiveId" clId="{DE7551E4-52DE-4F89-8311-5622FE578411}" dt="2024-08-28T19:08:14.521" v="421" actId="1037"/>
          <ac:picMkLst>
            <pc:docMk/>
            <pc:sldMk cId="3969996159" sldId="319"/>
            <ac:picMk id="21" creationId="{A268E906-2D74-157F-8110-477BB88018E0}"/>
          </ac:picMkLst>
        </pc:picChg>
      </pc:sldChg>
      <pc:sldChg chg="del">
        <pc:chgData name="farheen anwar" userId="f3b753b3d2a1aa9f" providerId="LiveId" clId="{DE7551E4-52DE-4F89-8311-5622FE578411}" dt="2024-08-28T22:06:40.721" v="1173" actId="47"/>
        <pc:sldMkLst>
          <pc:docMk/>
          <pc:sldMk cId="2498021601" sldId="321"/>
        </pc:sldMkLst>
      </pc:sldChg>
      <pc:sldChg chg="addSp delSp modSp mod">
        <pc:chgData name="farheen anwar" userId="f3b753b3d2a1aa9f" providerId="LiveId" clId="{DE7551E4-52DE-4F89-8311-5622FE578411}" dt="2024-08-28T22:22:23.090" v="1472" actId="207"/>
        <pc:sldMkLst>
          <pc:docMk/>
          <pc:sldMk cId="1686213229" sldId="322"/>
        </pc:sldMkLst>
        <pc:spChg chg="mod">
          <ac:chgData name="farheen anwar" userId="f3b753b3d2a1aa9f" providerId="LiveId" clId="{DE7551E4-52DE-4F89-8311-5622FE578411}" dt="2024-08-28T22:06:48.999" v="1183" actId="20577"/>
          <ac:spMkLst>
            <pc:docMk/>
            <pc:sldMk cId="1686213229" sldId="322"/>
            <ac:spMk id="2" creationId="{4730A324-0737-F0DA-1F7D-10CBE06D7C3F}"/>
          </ac:spMkLst>
        </pc:spChg>
        <pc:spChg chg="add del mod">
          <ac:chgData name="farheen anwar" userId="f3b753b3d2a1aa9f" providerId="LiveId" clId="{DE7551E4-52DE-4F89-8311-5622FE578411}" dt="2024-08-28T22:07:15.168" v="1185" actId="3680"/>
          <ac:spMkLst>
            <pc:docMk/>
            <pc:sldMk cId="1686213229" sldId="322"/>
            <ac:spMk id="6" creationId="{0BC00246-E90E-D95F-85BC-3854CAF0669D}"/>
          </ac:spMkLst>
        </pc:spChg>
        <pc:graphicFrameChg chg="del mod modGraphic">
          <ac:chgData name="farheen anwar" userId="f3b753b3d2a1aa9f" providerId="LiveId" clId="{DE7551E4-52DE-4F89-8311-5622FE578411}" dt="2024-08-28T22:06:55.204" v="1184" actId="478"/>
          <ac:graphicFrameMkLst>
            <pc:docMk/>
            <pc:sldMk cId="1686213229" sldId="322"/>
            <ac:graphicFrameMk id="5" creationId="{AC0C7FF8-9CAF-6C67-C1E5-AF40401D0B3D}"/>
          </ac:graphicFrameMkLst>
        </pc:graphicFrameChg>
        <pc:graphicFrameChg chg="add mod ord modGraphic">
          <ac:chgData name="farheen anwar" userId="f3b753b3d2a1aa9f" providerId="LiveId" clId="{DE7551E4-52DE-4F89-8311-5622FE578411}" dt="2024-08-28T22:22:23.090" v="1472" actId="207"/>
          <ac:graphicFrameMkLst>
            <pc:docMk/>
            <pc:sldMk cId="1686213229" sldId="322"/>
            <ac:graphicFrameMk id="7" creationId="{5A6B17A9-6178-1835-312A-9CBFB692481A}"/>
          </ac:graphicFrameMkLst>
        </pc:graphicFrameChg>
      </pc:sldChg>
      <pc:sldChg chg="addSp modSp mod">
        <pc:chgData name="farheen anwar" userId="f3b753b3d2a1aa9f" providerId="LiveId" clId="{DE7551E4-52DE-4F89-8311-5622FE578411}" dt="2024-08-28T21:28:02.810" v="811" actId="1076"/>
        <pc:sldMkLst>
          <pc:docMk/>
          <pc:sldMk cId="2016670989" sldId="333"/>
        </pc:sldMkLst>
        <pc:spChg chg="add mod">
          <ac:chgData name="farheen anwar" userId="f3b753b3d2a1aa9f" providerId="LiveId" clId="{DE7551E4-52DE-4F89-8311-5622FE578411}" dt="2024-08-28T21:24:35.888" v="809" actId="1076"/>
          <ac:spMkLst>
            <pc:docMk/>
            <pc:sldMk cId="2016670989" sldId="333"/>
            <ac:spMk id="13" creationId="{81FB282B-9CC1-0E69-FEF3-C8114D6FF411}"/>
          </ac:spMkLst>
        </pc:spChg>
        <pc:spChg chg="add mod">
          <ac:chgData name="farheen anwar" userId="f3b753b3d2a1aa9f" providerId="LiveId" clId="{DE7551E4-52DE-4F89-8311-5622FE578411}" dt="2024-08-28T21:28:02.810" v="811" actId="1076"/>
          <ac:spMkLst>
            <pc:docMk/>
            <pc:sldMk cId="2016670989" sldId="333"/>
            <ac:spMk id="14" creationId="{97B21735-DAE8-40DE-D08A-43D1B583D6FC}"/>
          </ac:spMkLst>
        </pc:spChg>
        <pc:picChg chg="mod">
          <ac:chgData name="farheen anwar" userId="f3b753b3d2a1aa9f" providerId="LiveId" clId="{DE7551E4-52DE-4F89-8311-5622FE578411}" dt="2024-08-28T21:24:11.665" v="807" actId="14100"/>
          <ac:picMkLst>
            <pc:docMk/>
            <pc:sldMk cId="2016670989" sldId="333"/>
            <ac:picMk id="12" creationId="{9462B1C7-4283-351F-483F-3B772AF97754}"/>
          </ac:picMkLst>
        </pc:picChg>
      </pc:sldChg>
      <pc:sldChg chg="addSp modSp mod">
        <pc:chgData name="farheen anwar" userId="f3b753b3d2a1aa9f" providerId="LiveId" clId="{DE7551E4-52DE-4F89-8311-5622FE578411}" dt="2024-08-28T21:28:32.708" v="815" actId="1076"/>
        <pc:sldMkLst>
          <pc:docMk/>
          <pc:sldMk cId="1810534131" sldId="334"/>
        </pc:sldMkLst>
        <pc:spChg chg="add mod">
          <ac:chgData name="farheen anwar" userId="f3b753b3d2a1aa9f" providerId="LiveId" clId="{DE7551E4-52DE-4F89-8311-5622FE578411}" dt="2024-08-28T21:28:32.708" v="815" actId="1076"/>
          <ac:spMkLst>
            <pc:docMk/>
            <pc:sldMk cId="1810534131" sldId="334"/>
            <ac:spMk id="11" creationId="{3065DDCB-D1ED-8ED7-D52B-42702718E7CB}"/>
          </ac:spMkLst>
        </pc:spChg>
        <pc:spChg chg="add mod">
          <ac:chgData name="farheen anwar" userId="f3b753b3d2a1aa9f" providerId="LiveId" clId="{DE7551E4-52DE-4F89-8311-5622FE578411}" dt="2024-08-28T21:28:28.420" v="814" actId="1076"/>
          <ac:spMkLst>
            <pc:docMk/>
            <pc:sldMk cId="1810534131" sldId="334"/>
            <ac:spMk id="13" creationId="{D0E2D9DD-CFFA-58FE-9F55-DE50AD7C570A}"/>
          </ac:spMkLst>
        </pc:spChg>
      </pc:sldChg>
      <pc:sldChg chg="addSp delSp modSp new mod ord modClrScheme chgLayout">
        <pc:chgData name="farheen anwar" userId="f3b753b3d2a1aa9f" providerId="LiveId" clId="{DE7551E4-52DE-4F89-8311-5622FE578411}" dt="2024-08-28T18:21:13.923" v="116" actId="20577"/>
        <pc:sldMkLst>
          <pc:docMk/>
          <pc:sldMk cId="2633232884" sldId="335"/>
        </pc:sldMkLst>
        <pc:spChg chg="del mod ord">
          <ac:chgData name="farheen anwar" userId="f3b753b3d2a1aa9f" providerId="LiveId" clId="{DE7551E4-52DE-4F89-8311-5622FE578411}" dt="2024-08-28T18:12:05.844" v="1" actId="700"/>
          <ac:spMkLst>
            <pc:docMk/>
            <pc:sldMk cId="2633232884" sldId="335"/>
            <ac:spMk id="2" creationId="{7EF81D28-21DA-1FAA-B433-A203F81CF4FB}"/>
          </ac:spMkLst>
        </pc:spChg>
        <pc:spChg chg="mod ord">
          <ac:chgData name="farheen anwar" userId="f3b753b3d2a1aa9f" providerId="LiveId" clId="{DE7551E4-52DE-4F89-8311-5622FE578411}" dt="2024-08-28T18:12:05.844" v="1" actId="700"/>
          <ac:spMkLst>
            <pc:docMk/>
            <pc:sldMk cId="2633232884" sldId="335"/>
            <ac:spMk id="3" creationId="{B21BB626-B3C2-DD15-96F7-4A29F6A292D9}"/>
          </ac:spMkLst>
        </pc:spChg>
        <pc:spChg chg="del mod ord">
          <ac:chgData name="farheen anwar" userId="f3b753b3d2a1aa9f" providerId="LiveId" clId="{DE7551E4-52DE-4F89-8311-5622FE578411}" dt="2024-08-28T18:12:05.844" v="1" actId="700"/>
          <ac:spMkLst>
            <pc:docMk/>
            <pc:sldMk cId="2633232884" sldId="335"/>
            <ac:spMk id="4" creationId="{0A7D88E2-3DA0-A733-6FD2-4B2991BABEE9}"/>
          </ac:spMkLst>
        </pc:spChg>
        <pc:spChg chg="add mod ord">
          <ac:chgData name="farheen anwar" userId="f3b753b3d2a1aa9f" providerId="LiveId" clId="{DE7551E4-52DE-4F89-8311-5622FE578411}" dt="2024-08-28T18:12:35.298" v="34" actId="14100"/>
          <ac:spMkLst>
            <pc:docMk/>
            <pc:sldMk cId="2633232884" sldId="335"/>
            <ac:spMk id="5" creationId="{C3FC5134-FCC0-1B4B-D906-D235EF356FAD}"/>
          </ac:spMkLst>
        </pc:spChg>
        <pc:spChg chg="add del mod ord">
          <ac:chgData name="farheen anwar" userId="f3b753b3d2a1aa9f" providerId="LiveId" clId="{DE7551E4-52DE-4F89-8311-5622FE578411}" dt="2024-08-28T18:17:04.361" v="39" actId="931"/>
          <ac:spMkLst>
            <pc:docMk/>
            <pc:sldMk cId="2633232884" sldId="335"/>
            <ac:spMk id="6" creationId="{CE75EDE2-7618-3F67-CBEE-C2780E615B02}"/>
          </ac:spMkLst>
        </pc:spChg>
        <pc:spChg chg="add del mod ord">
          <ac:chgData name="farheen anwar" userId="f3b753b3d2a1aa9f" providerId="LiveId" clId="{DE7551E4-52DE-4F89-8311-5622FE578411}" dt="2024-08-28T18:12:23.791" v="32" actId="478"/>
          <ac:spMkLst>
            <pc:docMk/>
            <pc:sldMk cId="2633232884" sldId="335"/>
            <ac:spMk id="7" creationId="{DED9F532-3E78-8FC0-2228-57F1CAD34C3C}"/>
          </ac:spMkLst>
        </pc:spChg>
        <pc:spChg chg="add del mod ord">
          <ac:chgData name="farheen anwar" userId="f3b753b3d2a1aa9f" providerId="LiveId" clId="{DE7551E4-52DE-4F89-8311-5622FE578411}" dt="2024-08-28T18:13:27.472" v="35" actId="931"/>
          <ac:spMkLst>
            <pc:docMk/>
            <pc:sldMk cId="2633232884" sldId="335"/>
            <ac:spMk id="8" creationId="{84522D23-8E0F-75B1-EE94-814F2B162914}"/>
          </ac:spMkLst>
        </pc:spChg>
        <pc:spChg chg="add del mod">
          <ac:chgData name="farheen anwar" userId="f3b753b3d2a1aa9f" providerId="LiveId" clId="{DE7551E4-52DE-4F89-8311-5622FE578411}" dt="2024-08-28T18:17:21.632" v="41" actId="931"/>
          <ac:spMkLst>
            <pc:docMk/>
            <pc:sldMk cId="2633232884" sldId="335"/>
            <ac:spMk id="14" creationId="{44213BB5-BFF9-B770-6A93-7CF2A072DF0A}"/>
          </ac:spMkLst>
        </pc:spChg>
        <pc:spChg chg="add del mod">
          <ac:chgData name="farheen anwar" userId="f3b753b3d2a1aa9f" providerId="LiveId" clId="{DE7551E4-52DE-4F89-8311-5622FE578411}" dt="2024-08-28T18:19:14.851" v="51" actId="931"/>
          <ac:spMkLst>
            <pc:docMk/>
            <pc:sldMk cId="2633232884" sldId="335"/>
            <ac:spMk id="18" creationId="{DF0DEB17-2576-CE92-803C-3F35A7F3E4DA}"/>
          </ac:spMkLst>
        </pc:spChg>
        <pc:spChg chg="add mod">
          <ac:chgData name="farheen anwar" userId="f3b753b3d2a1aa9f" providerId="LiveId" clId="{DE7551E4-52DE-4F89-8311-5622FE578411}" dt="2024-08-28T18:21:00.516" v="107" actId="1076"/>
          <ac:spMkLst>
            <pc:docMk/>
            <pc:sldMk cId="2633232884" sldId="335"/>
            <ac:spMk id="21" creationId="{3147CDDC-5F22-8F01-AB3F-AB1F12A83DE6}"/>
          </ac:spMkLst>
        </pc:spChg>
        <pc:spChg chg="add mod">
          <ac:chgData name="farheen anwar" userId="f3b753b3d2a1aa9f" providerId="LiveId" clId="{DE7551E4-52DE-4F89-8311-5622FE578411}" dt="2024-08-28T18:21:13.923" v="116" actId="20577"/>
          <ac:spMkLst>
            <pc:docMk/>
            <pc:sldMk cId="2633232884" sldId="335"/>
            <ac:spMk id="22" creationId="{AC3D781B-BB07-37D1-DFCE-581EF90EBE64}"/>
          </ac:spMkLst>
        </pc:spChg>
        <pc:picChg chg="add mod modCrop">
          <ac:chgData name="farheen anwar" userId="f3b753b3d2a1aa9f" providerId="LiveId" clId="{DE7551E4-52DE-4F89-8311-5622FE578411}" dt="2024-08-28T18:19:47.993" v="70" actId="1036"/>
          <ac:picMkLst>
            <pc:docMk/>
            <pc:sldMk cId="2633232884" sldId="335"/>
            <ac:picMk id="10" creationId="{173F1DC6-1ACB-84DE-8DF6-E25C60480668}"/>
          </ac:picMkLst>
        </pc:picChg>
        <pc:picChg chg="add del mod">
          <ac:chgData name="farheen anwar" userId="f3b753b3d2a1aa9f" providerId="LiveId" clId="{DE7551E4-52DE-4F89-8311-5622FE578411}" dt="2024-08-28T18:17:06.056" v="40" actId="478"/>
          <ac:picMkLst>
            <pc:docMk/>
            <pc:sldMk cId="2633232884" sldId="335"/>
            <ac:picMk id="12" creationId="{A4A0E1B9-67A7-BE38-696B-C6835B99BB13}"/>
          </ac:picMkLst>
        </pc:picChg>
        <pc:picChg chg="add del mod modCrop">
          <ac:chgData name="farheen anwar" userId="f3b753b3d2a1aa9f" providerId="LiveId" clId="{DE7551E4-52DE-4F89-8311-5622FE578411}" dt="2024-08-28T18:18:09.972" v="50" actId="478"/>
          <ac:picMkLst>
            <pc:docMk/>
            <pc:sldMk cId="2633232884" sldId="335"/>
            <ac:picMk id="16" creationId="{DB3518C3-FDAA-9D29-9BC3-35194949A564}"/>
          </ac:picMkLst>
        </pc:picChg>
        <pc:picChg chg="add mod">
          <ac:chgData name="farheen anwar" userId="f3b753b3d2a1aa9f" providerId="LiveId" clId="{DE7551E4-52DE-4F89-8311-5622FE578411}" dt="2024-08-28T18:19:56.570" v="90" actId="1076"/>
          <ac:picMkLst>
            <pc:docMk/>
            <pc:sldMk cId="2633232884" sldId="335"/>
            <ac:picMk id="20" creationId="{C47D0934-7DF8-A318-73F8-E39383245955}"/>
          </ac:picMkLst>
        </pc:picChg>
      </pc:sldChg>
      <pc:sldChg chg="modSp add mod">
        <pc:chgData name="farheen anwar" userId="f3b753b3d2a1aa9f" providerId="LiveId" clId="{DE7551E4-52DE-4F89-8311-5622FE578411}" dt="2024-08-28T21:11:00.320" v="731" actId="113"/>
        <pc:sldMkLst>
          <pc:docMk/>
          <pc:sldMk cId="114566653" sldId="336"/>
        </pc:sldMkLst>
        <pc:spChg chg="mod">
          <ac:chgData name="farheen anwar" userId="f3b753b3d2a1aa9f" providerId="LiveId" clId="{DE7551E4-52DE-4F89-8311-5622FE578411}" dt="2024-08-28T18:56:56.282" v="286" actId="20577"/>
          <ac:spMkLst>
            <pc:docMk/>
            <pc:sldMk cId="114566653" sldId="336"/>
            <ac:spMk id="3" creationId="{9443EC8A-1733-CCF7-081F-EB4667CB3285}"/>
          </ac:spMkLst>
        </pc:spChg>
        <pc:graphicFrameChg chg="mod modGraphic">
          <ac:chgData name="farheen anwar" userId="f3b753b3d2a1aa9f" providerId="LiveId" clId="{DE7551E4-52DE-4F89-8311-5622FE578411}" dt="2024-08-28T21:11:00.320" v="731" actId="113"/>
          <ac:graphicFrameMkLst>
            <pc:docMk/>
            <pc:sldMk cId="114566653" sldId="336"/>
            <ac:graphicFrameMk id="6" creationId="{A7559239-ADA3-8068-6FE0-688F09C5E947}"/>
          </ac:graphicFrameMkLst>
        </pc:graphicFrameChg>
      </pc:sldChg>
      <pc:sldChg chg="modSp add mod ord">
        <pc:chgData name="farheen anwar" userId="f3b753b3d2a1aa9f" providerId="LiveId" clId="{DE7551E4-52DE-4F89-8311-5622FE578411}" dt="2024-08-28T21:11:18.708" v="733" actId="113"/>
        <pc:sldMkLst>
          <pc:docMk/>
          <pc:sldMk cId="3323642838" sldId="337"/>
        </pc:sldMkLst>
        <pc:spChg chg="mod">
          <ac:chgData name="farheen anwar" userId="f3b753b3d2a1aa9f" providerId="LiveId" clId="{DE7551E4-52DE-4F89-8311-5622FE578411}" dt="2024-08-28T19:39:39.836" v="440" actId="20577"/>
          <ac:spMkLst>
            <pc:docMk/>
            <pc:sldMk cId="3323642838" sldId="337"/>
            <ac:spMk id="3" creationId="{9443EC8A-1733-CCF7-081F-EB4667CB3285}"/>
          </ac:spMkLst>
        </pc:spChg>
        <pc:graphicFrameChg chg="modGraphic">
          <ac:chgData name="farheen anwar" userId="f3b753b3d2a1aa9f" providerId="LiveId" clId="{DE7551E4-52DE-4F89-8311-5622FE578411}" dt="2024-08-28T21:11:18.708" v="733" actId="113"/>
          <ac:graphicFrameMkLst>
            <pc:docMk/>
            <pc:sldMk cId="3323642838" sldId="337"/>
            <ac:graphicFrameMk id="6" creationId="{A7559239-ADA3-8068-6FE0-688F09C5E947}"/>
          </ac:graphicFrameMkLst>
        </pc:graphicFrameChg>
      </pc:sldChg>
      <pc:sldChg chg="addSp delSp modSp add mod modClrScheme chgLayout">
        <pc:chgData name="farheen anwar" userId="f3b753b3d2a1aa9f" providerId="LiveId" clId="{DE7551E4-52DE-4F89-8311-5622FE578411}" dt="2024-08-28T21:10:20.255" v="727" actId="113"/>
        <pc:sldMkLst>
          <pc:docMk/>
          <pc:sldMk cId="3896113434" sldId="338"/>
        </pc:sldMkLst>
        <pc:spChg chg="mod ord">
          <ac:chgData name="farheen anwar" userId="f3b753b3d2a1aa9f" providerId="LiveId" clId="{DE7551E4-52DE-4F89-8311-5622FE578411}" dt="2024-08-28T20:52:49.203" v="581" actId="700"/>
          <ac:spMkLst>
            <pc:docMk/>
            <pc:sldMk cId="3896113434" sldId="338"/>
            <ac:spMk id="2" creationId="{AB69D854-FB65-0E93-CFE2-041F7C41DD24}"/>
          </ac:spMkLst>
        </pc:spChg>
        <pc:spChg chg="mod ord">
          <ac:chgData name="farheen anwar" userId="f3b753b3d2a1aa9f" providerId="LiveId" clId="{DE7551E4-52DE-4F89-8311-5622FE578411}" dt="2024-08-28T20:53:11.361" v="601" actId="1035"/>
          <ac:spMkLst>
            <pc:docMk/>
            <pc:sldMk cId="3896113434" sldId="338"/>
            <ac:spMk id="3" creationId="{9443EC8A-1733-CCF7-081F-EB4667CB3285}"/>
          </ac:spMkLst>
        </pc:spChg>
        <pc:spChg chg="add del mod ord">
          <ac:chgData name="farheen anwar" userId="f3b753b3d2a1aa9f" providerId="LiveId" clId="{DE7551E4-52DE-4F89-8311-5622FE578411}" dt="2024-08-28T20:52:51.419" v="582" actId="478"/>
          <ac:spMkLst>
            <pc:docMk/>
            <pc:sldMk cId="3896113434" sldId="338"/>
            <ac:spMk id="4" creationId="{3427DE9B-DFAA-A291-D038-75293EB8E614}"/>
          </ac:spMkLst>
        </pc:spChg>
        <pc:spChg chg="add del mod ord">
          <ac:chgData name="farheen anwar" userId="f3b753b3d2a1aa9f" providerId="LiveId" clId="{DE7551E4-52DE-4F89-8311-5622FE578411}" dt="2024-08-28T20:53:20.319" v="604" actId="478"/>
          <ac:spMkLst>
            <pc:docMk/>
            <pc:sldMk cId="3896113434" sldId="338"/>
            <ac:spMk id="5" creationId="{5A3F09E6-833F-28D4-8311-EFAFE530D2A9}"/>
          </ac:spMkLst>
        </pc:spChg>
        <pc:graphicFrameChg chg="mod modGraphic">
          <ac:chgData name="farheen anwar" userId="f3b753b3d2a1aa9f" providerId="LiveId" clId="{DE7551E4-52DE-4F89-8311-5622FE578411}" dt="2024-08-28T21:10:20.255" v="727" actId="113"/>
          <ac:graphicFrameMkLst>
            <pc:docMk/>
            <pc:sldMk cId="3896113434" sldId="338"/>
            <ac:graphicFrameMk id="6" creationId="{A7559239-ADA3-8068-6FE0-688F09C5E947}"/>
          </ac:graphicFrameMkLst>
        </pc:graphicFrameChg>
      </pc:sldChg>
      <pc:sldChg chg="addSp delSp modSp new mod modClrScheme chgLayout">
        <pc:chgData name="farheen anwar" userId="f3b753b3d2a1aa9f" providerId="LiveId" clId="{DE7551E4-52DE-4F89-8311-5622FE578411}" dt="2024-08-28T21:29:25.857" v="821" actId="1076"/>
        <pc:sldMkLst>
          <pc:docMk/>
          <pc:sldMk cId="1143294360" sldId="339"/>
        </pc:sldMkLst>
        <pc:spChg chg="del mod ord">
          <ac:chgData name="farheen anwar" userId="f3b753b3d2a1aa9f" providerId="LiveId" clId="{DE7551E4-52DE-4F89-8311-5622FE578411}" dt="2024-08-28T21:16:41.708" v="735" actId="700"/>
          <ac:spMkLst>
            <pc:docMk/>
            <pc:sldMk cId="1143294360" sldId="339"/>
            <ac:spMk id="2" creationId="{900CE5E1-F12B-6533-9F45-5CC28BCF5844}"/>
          </ac:spMkLst>
        </pc:spChg>
        <pc:spChg chg="del mod ord">
          <ac:chgData name="farheen anwar" userId="f3b753b3d2a1aa9f" providerId="LiveId" clId="{DE7551E4-52DE-4F89-8311-5622FE578411}" dt="2024-08-28T21:16:41.708" v="735" actId="700"/>
          <ac:spMkLst>
            <pc:docMk/>
            <pc:sldMk cId="1143294360" sldId="339"/>
            <ac:spMk id="3" creationId="{D298D723-598E-047C-CD99-285F33CE025F}"/>
          </ac:spMkLst>
        </pc:spChg>
        <pc:spChg chg="add mod ord">
          <ac:chgData name="farheen anwar" userId="f3b753b3d2a1aa9f" providerId="LiveId" clId="{DE7551E4-52DE-4F89-8311-5622FE578411}" dt="2024-08-28T21:16:54.323" v="759" actId="20577"/>
          <ac:spMkLst>
            <pc:docMk/>
            <pc:sldMk cId="1143294360" sldId="339"/>
            <ac:spMk id="4" creationId="{9CEE9241-FC75-8D92-1FBC-713BB8C7BE89}"/>
          </ac:spMkLst>
        </pc:spChg>
        <pc:spChg chg="add del mod ord">
          <ac:chgData name="farheen anwar" userId="f3b753b3d2a1aa9f" providerId="LiveId" clId="{DE7551E4-52DE-4F89-8311-5622FE578411}" dt="2024-08-28T21:17:31.221" v="760" actId="931"/>
          <ac:spMkLst>
            <pc:docMk/>
            <pc:sldMk cId="1143294360" sldId="339"/>
            <ac:spMk id="5" creationId="{56141916-8EBE-5308-7596-9FB96CC549F8}"/>
          </ac:spMkLst>
        </pc:spChg>
        <pc:spChg chg="add del mod ord">
          <ac:chgData name="farheen anwar" userId="f3b753b3d2a1aa9f" providerId="LiveId" clId="{DE7551E4-52DE-4F89-8311-5622FE578411}" dt="2024-08-28T21:17:38.526" v="763" actId="478"/>
          <ac:spMkLst>
            <pc:docMk/>
            <pc:sldMk cId="1143294360" sldId="339"/>
            <ac:spMk id="6" creationId="{D1A46252-E8BF-2B7E-B490-CA5BAA06B46E}"/>
          </ac:spMkLst>
        </pc:spChg>
        <pc:spChg chg="add mod">
          <ac:chgData name="farheen anwar" userId="f3b753b3d2a1aa9f" providerId="LiveId" clId="{DE7551E4-52DE-4F89-8311-5622FE578411}" dt="2024-08-28T21:29:01.690" v="817" actId="1076"/>
          <ac:spMkLst>
            <pc:docMk/>
            <pc:sldMk cId="1143294360" sldId="339"/>
            <ac:spMk id="13" creationId="{84BC1293-878F-FF3D-0F17-F7EDB55E646A}"/>
          </ac:spMkLst>
        </pc:spChg>
        <pc:spChg chg="add mod">
          <ac:chgData name="farheen anwar" userId="f3b753b3d2a1aa9f" providerId="LiveId" clId="{DE7551E4-52DE-4F89-8311-5622FE578411}" dt="2024-08-28T21:29:25.857" v="821" actId="1076"/>
          <ac:spMkLst>
            <pc:docMk/>
            <pc:sldMk cId="1143294360" sldId="339"/>
            <ac:spMk id="14" creationId="{98D405B1-BD17-22CB-01E2-B0CA30B6B533}"/>
          </ac:spMkLst>
        </pc:spChg>
        <pc:picChg chg="add mod">
          <ac:chgData name="farheen anwar" userId="f3b753b3d2a1aa9f" providerId="LiveId" clId="{DE7551E4-52DE-4F89-8311-5622FE578411}" dt="2024-08-28T21:18:17.441" v="770" actId="1076"/>
          <ac:picMkLst>
            <pc:docMk/>
            <pc:sldMk cId="1143294360" sldId="339"/>
            <ac:picMk id="8" creationId="{9D545072-57F7-3315-BD6A-CDD12A560680}"/>
          </ac:picMkLst>
        </pc:picChg>
        <pc:picChg chg="add del mod">
          <ac:chgData name="farheen anwar" userId="f3b753b3d2a1aa9f" providerId="LiveId" clId="{DE7551E4-52DE-4F89-8311-5622FE578411}" dt="2024-08-28T21:21:03.538" v="773" actId="478"/>
          <ac:picMkLst>
            <pc:docMk/>
            <pc:sldMk cId="1143294360" sldId="339"/>
            <ac:picMk id="10" creationId="{67C61AD4-8662-7BE7-E9C8-EF4741368604}"/>
          </ac:picMkLst>
        </pc:picChg>
        <pc:picChg chg="add mod">
          <ac:chgData name="farheen anwar" userId="f3b753b3d2a1aa9f" providerId="LiveId" clId="{DE7551E4-52DE-4F89-8311-5622FE578411}" dt="2024-08-28T21:29:22.719" v="820" actId="1076"/>
          <ac:picMkLst>
            <pc:docMk/>
            <pc:sldMk cId="1143294360" sldId="339"/>
            <ac:picMk id="12" creationId="{B33E11C0-BF08-3438-A8BC-1B377D1A9330}"/>
          </ac:picMkLst>
        </pc:picChg>
      </pc:sldChg>
      <pc:sldChg chg="addSp delSp modSp add mod">
        <pc:chgData name="farheen anwar" userId="f3b753b3d2a1aa9f" providerId="LiveId" clId="{DE7551E4-52DE-4F89-8311-5622FE578411}" dt="2024-08-28T21:30:31.622" v="829" actId="1076"/>
        <pc:sldMkLst>
          <pc:docMk/>
          <pc:sldMk cId="1668274462" sldId="340"/>
        </pc:sldMkLst>
        <pc:spChg chg="add del mod">
          <ac:chgData name="farheen anwar" userId="f3b753b3d2a1aa9f" providerId="LiveId" clId="{DE7551E4-52DE-4F89-8311-5622FE578411}" dt="2024-08-28T21:22:24.325" v="790" actId="931"/>
          <ac:spMkLst>
            <pc:docMk/>
            <pc:sldMk cId="1668274462" sldId="340"/>
            <ac:spMk id="3" creationId="{F89E1FC9-4C25-E45E-6574-382731572C5F}"/>
          </ac:spMkLst>
        </pc:spChg>
        <pc:spChg chg="mod">
          <ac:chgData name="farheen anwar" userId="f3b753b3d2a1aa9f" providerId="LiveId" clId="{DE7551E4-52DE-4F89-8311-5622FE578411}" dt="2024-08-28T21:22:33.993" v="795" actId="313"/>
          <ac:spMkLst>
            <pc:docMk/>
            <pc:sldMk cId="1668274462" sldId="340"/>
            <ac:spMk id="4" creationId="{9CEE9241-FC75-8D92-1FBC-713BB8C7BE89}"/>
          </ac:spMkLst>
        </pc:spChg>
        <pc:spChg chg="add mod">
          <ac:chgData name="farheen anwar" userId="f3b753b3d2a1aa9f" providerId="LiveId" clId="{DE7551E4-52DE-4F89-8311-5622FE578411}" dt="2024-08-28T21:30:21.296" v="827" actId="1076"/>
          <ac:spMkLst>
            <pc:docMk/>
            <pc:sldMk cId="1668274462" sldId="340"/>
            <ac:spMk id="10" creationId="{5331BB37-AB93-7B52-5363-DDBEA525F6F0}"/>
          </ac:spMkLst>
        </pc:spChg>
        <pc:spChg chg="add mod">
          <ac:chgData name="farheen anwar" userId="f3b753b3d2a1aa9f" providerId="LiveId" clId="{DE7551E4-52DE-4F89-8311-5622FE578411}" dt="2024-08-28T21:30:31.622" v="829" actId="1076"/>
          <ac:spMkLst>
            <pc:docMk/>
            <pc:sldMk cId="1668274462" sldId="340"/>
            <ac:spMk id="11" creationId="{1179CD6A-13D6-121E-DA4E-5B9750C86BF8}"/>
          </ac:spMkLst>
        </pc:spChg>
        <pc:picChg chg="add mod">
          <ac:chgData name="farheen anwar" userId="f3b753b3d2a1aa9f" providerId="LiveId" clId="{DE7551E4-52DE-4F89-8311-5622FE578411}" dt="2024-08-28T21:22:30.262" v="794" actId="1076"/>
          <ac:picMkLst>
            <pc:docMk/>
            <pc:sldMk cId="1668274462" sldId="340"/>
            <ac:picMk id="6" creationId="{8E66C941-6277-75B4-575E-53459A5A0B70}"/>
          </ac:picMkLst>
        </pc:picChg>
        <pc:picChg chg="del">
          <ac:chgData name="farheen anwar" userId="f3b753b3d2a1aa9f" providerId="LiveId" clId="{DE7551E4-52DE-4F89-8311-5622FE578411}" dt="2024-08-28T21:21:59.218" v="788" actId="478"/>
          <ac:picMkLst>
            <pc:docMk/>
            <pc:sldMk cId="1668274462" sldId="340"/>
            <ac:picMk id="8" creationId="{9D545072-57F7-3315-BD6A-CDD12A560680}"/>
          </ac:picMkLst>
        </pc:picChg>
        <pc:picChg chg="add mod">
          <ac:chgData name="farheen anwar" userId="f3b753b3d2a1aa9f" providerId="LiveId" clId="{DE7551E4-52DE-4F89-8311-5622FE578411}" dt="2024-08-28T21:23:14.724" v="804" actId="1035"/>
          <ac:picMkLst>
            <pc:docMk/>
            <pc:sldMk cId="1668274462" sldId="340"/>
            <ac:picMk id="9" creationId="{67BAB331-D424-50DE-D369-B8900E29ED22}"/>
          </ac:picMkLst>
        </pc:picChg>
        <pc:picChg chg="del">
          <ac:chgData name="farheen anwar" userId="f3b753b3d2a1aa9f" providerId="LiveId" clId="{DE7551E4-52DE-4F89-8311-5622FE578411}" dt="2024-08-28T21:22:00.897" v="789" actId="478"/>
          <ac:picMkLst>
            <pc:docMk/>
            <pc:sldMk cId="1668274462" sldId="340"/>
            <ac:picMk id="12" creationId="{B33E11C0-BF08-3438-A8BC-1B377D1A9330}"/>
          </ac:picMkLst>
        </pc:picChg>
      </pc:sldChg>
      <pc:sldChg chg="modSp add mod">
        <pc:chgData name="farheen anwar" userId="f3b753b3d2a1aa9f" providerId="LiveId" clId="{DE7551E4-52DE-4F89-8311-5622FE578411}" dt="2024-08-28T21:37:08.108" v="884" actId="113"/>
        <pc:sldMkLst>
          <pc:docMk/>
          <pc:sldMk cId="4106963316" sldId="341"/>
        </pc:sldMkLst>
        <pc:graphicFrameChg chg="mod modGraphic">
          <ac:chgData name="farheen anwar" userId="f3b753b3d2a1aa9f" providerId="LiveId" clId="{DE7551E4-52DE-4F89-8311-5622FE578411}" dt="2024-08-28T21:37:08.108" v="884" actId="113"/>
          <ac:graphicFrameMkLst>
            <pc:docMk/>
            <pc:sldMk cId="4106963316" sldId="341"/>
            <ac:graphicFrameMk id="6" creationId="{A7559239-ADA3-8068-6FE0-688F09C5E947}"/>
          </ac:graphicFrameMkLst>
        </pc:graphicFrameChg>
      </pc:sldChg>
      <pc:sldChg chg="addSp delSp modSp add mod">
        <pc:chgData name="farheen anwar" userId="f3b753b3d2a1aa9f" providerId="LiveId" clId="{DE7551E4-52DE-4F89-8311-5622FE578411}" dt="2024-08-28T21:40:18.356" v="903" actId="14100"/>
        <pc:sldMkLst>
          <pc:docMk/>
          <pc:sldMk cId="2780403872" sldId="342"/>
        </pc:sldMkLst>
        <pc:spChg chg="add del mod">
          <ac:chgData name="farheen anwar" userId="f3b753b3d2a1aa9f" providerId="LiveId" clId="{DE7551E4-52DE-4F89-8311-5622FE578411}" dt="2024-08-28T21:39:00.853" v="888" actId="931"/>
          <ac:spMkLst>
            <pc:docMk/>
            <pc:sldMk cId="2780403872" sldId="342"/>
            <ac:spMk id="3" creationId="{D5407F41-CD3E-D01F-EBA4-AB21F8FF708A}"/>
          </ac:spMkLst>
        </pc:spChg>
        <pc:picChg chg="add mod">
          <ac:chgData name="farheen anwar" userId="f3b753b3d2a1aa9f" providerId="LiveId" clId="{DE7551E4-52DE-4F89-8311-5622FE578411}" dt="2024-08-28T21:39:30.332" v="895" actId="1076"/>
          <ac:picMkLst>
            <pc:docMk/>
            <pc:sldMk cId="2780403872" sldId="342"/>
            <ac:picMk id="6" creationId="{180E88C0-BCA3-C8F5-E398-8E19E2941D22}"/>
          </ac:picMkLst>
        </pc:picChg>
        <pc:picChg chg="del">
          <ac:chgData name="farheen anwar" userId="f3b753b3d2a1aa9f" providerId="LiveId" clId="{DE7551E4-52DE-4F89-8311-5622FE578411}" dt="2024-08-28T21:38:19.974" v="886" actId="478"/>
          <ac:picMkLst>
            <pc:docMk/>
            <pc:sldMk cId="2780403872" sldId="342"/>
            <ac:picMk id="8" creationId="{9D545072-57F7-3315-BD6A-CDD12A560680}"/>
          </ac:picMkLst>
        </pc:picChg>
        <pc:picChg chg="add mod">
          <ac:chgData name="farheen anwar" userId="f3b753b3d2a1aa9f" providerId="LiveId" clId="{DE7551E4-52DE-4F89-8311-5622FE578411}" dt="2024-08-28T21:40:18.356" v="903" actId="14100"/>
          <ac:picMkLst>
            <pc:docMk/>
            <pc:sldMk cId="2780403872" sldId="342"/>
            <ac:picMk id="9" creationId="{FCB409F4-7291-CEA3-F9A4-617B09C493CE}"/>
          </ac:picMkLst>
        </pc:picChg>
        <pc:picChg chg="del">
          <ac:chgData name="farheen anwar" userId="f3b753b3d2a1aa9f" providerId="LiveId" clId="{DE7551E4-52DE-4F89-8311-5622FE578411}" dt="2024-08-28T21:38:21.587" v="887" actId="478"/>
          <ac:picMkLst>
            <pc:docMk/>
            <pc:sldMk cId="2780403872" sldId="342"/>
            <ac:picMk id="12" creationId="{B33E11C0-BF08-3438-A8BC-1B377D1A9330}"/>
          </ac:picMkLst>
        </pc:picChg>
      </pc:sldChg>
      <pc:sldChg chg="addSp delSp modSp add mod">
        <pc:chgData name="farheen anwar" userId="f3b753b3d2a1aa9f" providerId="LiveId" clId="{DE7551E4-52DE-4F89-8311-5622FE578411}" dt="2024-08-28T21:43:02.373" v="933" actId="1035"/>
        <pc:sldMkLst>
          <pc:docMk/>
          <pc:sldMk cId="3415062179" sldId="343"/>
        </pc:sldMkLst>
        <pc:spChg chg="add del mod">
          <ac:chgData name="farheen anwar" userId="f3b753b3d2a1aa9f" providerId="LiveId" clId="{DE7551E4-52DE-4F89-8311-5622FE578411}" dt="2024-08-28T21:41:32.130" v="913" actId="478"/>
          <ac:spMkLst>
            <pc:docMk/>
            <pc:sldMk cId="3415062179" sldId="343"/>
            <ac:spMk id="3" creationId="{12E6565F-79B1-C4DD-2638-19DED3A91AE5}"/>
          </ac:spMkLst>
        </pc:spChg>
        <pc:spChg chg="mod">
          <ac:chgData name="farheen anwar" userId="f3b753b3d2a1aa9f" providerId="LiveId" clId="{DE7551E4-52DE-4F89-8311-5622FE578411}" dt="2024-08-28T21:40:47.242" v="908" actId="20577"/>
          <ac:spMkLst>
            <pc:docMk/>
            <pc:sldMk cId="3415062179" sldId="343"/>
            <ac:spMk id="4" creationId="{9CEE9241-FC75-8D92-1FBC-713BB8C7BE89}"/>
          </ac:spMkLst>
        </pc:spChg>
        <pc:picChg chg="del">
          <ac:chgData name="farheen anwar" userId="f3b753b3d2a1aa9f" providerId="LiveId" clId="{DE7551E4-52DE-4F89-8311-5622FE578411}" dt="2024-08-28T21:40:49.685" v="909" actId="478"/>
          <ac:picMkLst>
            <pc:docMk/>
            <pc:sldMk cId="3415062179" sldId="343"/>
            <ac:picMk id="6" creationId="{180E88C0-BCA3-C8F5-E398-8E19E2941D22}"/>
          </ac:picMkLst>
        </pc:picChg>
        <pc:picChg chg="add mod">
          <ac:chgData name="farheen anwar" userId="f3b753b3d2a1aa9f" providerId="LiveId" clId="{DE7551E4-52DE-4F89-8311-5622FE578411}" dt="2024-08-28T21:41:46.834" v="916" actId="1076"/>
          <ac:picMkLst>
            <pc:docMk/>
            <pc:sldMk cId="3415062179" sldId="343"/>
            <ac:picMk id="7" creationId="{D3BF2822-1A34-5F03-AFB4-EF5392B3A4EA}"/>
          </ac:picMkLst>
        </pc:picChg>
        <pc:picChg chg="del">
          <ac:chgData name="farheen anwar" userId="f3b753b3d2a1aa9f" providerId="LiveId" clId="{DE7551E4-52DE-4F89-8311-5622FE578411}" dt="2024-08-28T21:40:51.127" v="910" actId="478"/>
          <ac:picMkLst>
            <pc:docMk/>
            <pc:sldMk cId="3415062179" sldId="343"/>
            <ac:picMk id="9" creationId="{FCB409F4-7291-CEA3-F9A4-617B09C493CE}"/>
          </ac:picMkLst>
        </pc:picChg>
        <pc:picChg chg="add mod">
          <ac:chgData name="farheen anwar" userId="f3b753b3d2a1aa9f" providerId="LiveId" clId="{DE7551E4-52DE-4F89-8311-5622FE578411}" dt="2024-08-28T21:43:02.373" v="933" actId="1035"/>
          <ac:picMkLst>
            <pc:docMk/>
            <pc:sldMk cId="3415062179" sldId="343"/>
            <ac:picMk id="10" creationId="{3E1B0AF1-4FEA-9242-8429-34273E0B4675}"/>
          </ac:picMkLst>
        </pc:picChg>
      </pc:sldChg>
      <pc:sldChg chg="addSp modSp add mod">
        <pc:chgData name="farheen anwar" userId="f3b753b3d2a1aa9f" providerId="LiveId" clId="{DE7551E4-52DE-4F89-8311-5622FE578411}" dt="2024-08-28T22:21:30.529" v="1468" actId="20577"/>
        <pc:sldMkLst>
          <pc:docMk/>
          <pc:sldMk cId="795512088" sldId="344"/>
        </pc:sldMkLst>
        <pc:spChg chg="mod">
          <ac:chgData name="farheen anwar" userId="f3b753b3d2a1aa9f" providerId="LiveId" clId="{DE7551E4-52DE-4F89-8311-5622FE578411}" dt="2024-08-28T21:44:33.095" v="955" actId="20577"/>
          <ac:spMkLst>
            <pc:docMk/>
            <pc:sldMk cId="795512088" sldId="344"/>
            <ac:spMk id="3" creationId="{9443EC8A-1733-CCF7-081F-EB4667CB3285}"/>
          </ac:spMkLst>
        </pc:spChg>
        <pc:spChg chg="add mod">
          <ac:chgData name="farheen anwar" userId="f3b753b3d2a1aa9f" providerId="LiveId" clId="{DE7551E4-52DE-4F89-8311-5622FE578411}" dt="2024-08-28T21:49:45.708" v="1055" actId="207"/>
          <ac:spMkLst>
            <pc:docMk/>
            <pc:sldMk cId="795512088" sldId="344"/>
            <ac:spMk id="4" creationId="{B004F227-9228-D1FC-F3D8-38F838191764}"/>
          </ac:spMkLst>
        </pc:spChg>
        <pc:graphicFrameChg chg="modGraphic">
          <ac:chgData name="farheen anwar" userId="f3b753b3d2a1aa9f" providerId="LiveId" clId="{DE7551E4-52DE-4F89-8311-5622FE578411}" dt="2024-08-28T22:21:30.529" v="1468" actId="20577"/>
          <ac:graphicFrameMkLst>
            <pc:docMk/>
            <pc:sldMk cId="795512088" sldId="344"/>
            <ac:graphicFrameMk id="6" creationId="{A7559239-ADA3-8068-6FE0-688F09C5E947}"/>
          </ac:graphicFrameMkLst>
        </pc:graphicFrameChg>
      </pc:sldChg>
      <pc:sldChg chg="addSp delSp modSp new mod modClrScheme chgLayout">
        <pc:chgData name="farheen anwar" userId="f3b753b3d2a1aa9f" providerId="LiveId" clId="{DE7551E4-52DE-4F89-8311-5622FE578411}" dt="2024-08-28T21:58:35.748" v="1139" actId="1076"/>
        <pc:sldMkLst>
          <pc:docMk/>
          <pc:sldMk cId="642841301" sldId="345"/>
        </pc:sldMkLst>
        <pc:spChg chg="del mod ord">
          <ac:chgData name="farheen anwar" userId="f3b753b3d2a1aa9f" providerId="LiveId" clId="{DE7551E4-52DE-4F89-8311-5622FE578411}" dt="2024-08-28T21:51:50.387" v="1057" actId="700"/>
          <ac:spMkLst>
            <pc:docMk/>
            <pc:sldMk cId="642841301" sldId="345"/>
            <ac:spMk id="2" creationId="{5C598579-A34B-196D-74E8-DEC827FFA273}"/>
          </ac:spMkLst>
        </pc:spChg>
        <pc:spChg chg="del mod ord">
          <ac:chgData name="farheen anwar" userId="f3b753b3d2a1aa9f" providerId="LiveId" clId="{DE7551E4-52DE-4F89-8311-5622FE578411}" dt="2024-08-28T21:51:50.387" v="1057" actId="700"/>
          <ac:spMkLst>
            <pc:docMk/>
            <pc:sldMk cId="642841301" sldId="345"/>
            <ac:spMk id="3" creationId="{DA477236-3BB4-67FB-D6E1-B1B144D00CBA}"/>
          </ac:spMkLst>
        </pc:spChg>
        <pc:spChg chg="add mod ord">
          <ac:chgData name="farheen anwar" userId="f3b753b3d2a1aa9f" providerId="LiveId" clId="{DE7551E4-52DE-4F89-8311-5622FE578411}" dt="2024-08-28T21:58:13.865" v="1134" actId="700"/>
          <ac:spMkLst>
            <pc:docMk/>
            <pc:sldMk cId="642841301" sldId="345"/>
            <ac:spMk id="4" creationId="{54C62237-D6BF-7B94-9B3F-FC8D06075EAA}"/>
          </ac:spMkLst>
        </pc:spChg>
        <pc:spChg chg="add del mod ord">
          <ac:chgData name="farheen anwar" userId="f3b753b3d2a1aa9f" providerId="LiveId" clId="{DE7551E4-52DE-4F89-8311-5622FE578411}" dt="2024-08-28T21:51:52.832" v="1058" actId="22"/>
          <ac:spMkLst>
            <pc:docMk/>
            <pc:sldMk cId="642841301" sldId="345"/>
            <ac:spMk id="5" creationId="{686BB610-0DE4-5226-E504-1F666C3084B3}"/>
          </ac:spMkLst>
        </pc:spChg>
        <pc:spChg chg="add del mod">
          <ac:chgData name="farheen anwar" userId="f3b753b3d2a1aa9f" providerId="LiveId" clId="{DE7551E4-52DE-4F89-8311-5622FE578411}" dt="2024-08-28T21:54:54.708" v="1087" actId="931"/>
          <ac:spMkLst>
            <pc:docMk/>
            <pc:sldMk cId="642841301" sldId="345"/>
            <ac:spMk id="9" creationId="{634B63CD-D56E-92F7-896F-68590AA6401E}"/>
          </ac:spMkLst>
        </pc:spChg>
        <pc:spChg chg="add del mod">
          <ac:chgData name="farheen anwar" userId="f3b753b3d2a1aa9f" providerId="LiveId" clId="{DE7551E4-52DE-4F89-8311-5622FE578411}" dt="2024-08-28T21:55:54.979" v="1095" actId="931"/>
          <ac:spMkLst>
            <pc:docMk/>
            <pc:sldMk cId="642841301" sldId="345"/>
            <ac:spMk id="13" creationId="{85503732-F917-253A-2FDA-25AC13B34B4A}"/>
          </ac:spMkLst>
        </pc:spChg>
        <pc:spChg chg="add del mod">
          <ac:chgData name="farheen anwar" userId="f3b753b3d2a1aa9f" providerId="LiveId" clId="{DE7551E4-52DE-4F89-8311-5622FE578411}" dt="2024-08-28T21:57:11.584" v="1108"/>
          <ac:spMkLst>
            <pc:docMk/>
            <pc:sldMk cId="642841301" sldId="345"/>
            <ac:spMk id="16" creationId="{C24DB979-5BFB-5575-C164-93BEDAB9D5E8}"/>
          </ac:spMkLst>
        </pc:spChg>
        <pc:spChg chg="add mod">
          <ac:chgData name="farheen anwar" userId="f3b753b3d2a1aa9f" providerId="LiveId" clId="{DE7551E4-52DE-4F89-8311-5622FE578411}" dt="2024-08-28T21:58:35.748" v="1139" actId="1076"/>
          <ac:spMkLst>
            <pc:docMk/>
            <pc:sldMk cId="642841301" sldId="345"/>
            <ac:spMk id="17" creationId="{41A88603-806D-FBE4-2C63-76406F317911}"/>
          </ac:spMkLst>
        </pc:spChg>
        <pc:picChg chg="add del mod ord">
          <ac:chgData name="farheen anwar" userId="f3b753b3d2a1aa9f" providerId="LiveId" clId="{DE7551E4-52DE-4F89-8311-5622FE578411}" dt="2024-08-28T21:52:51.950" v="1086" actId="478"/>
          <ac:picMkLst>
            <pc:docMk/>
            <pc:sldMk cId="642841301" sldId="345"/>
            <ac:picMk id="7" creationId="{4B62E5F6-0A75-3B20-B088-F542BC5EDB0C}"/>
          </ac:picMkLst>
        </pc:picChg>
        <pc:picChg chg="add del mod">
          <ac:chgData name="farheen anwar" userId="f3b753b3d2a1aa9f" providerId="LiveId" clId="{DE7551E4-52DE-4F89-8311-5622FE578411}" dt="2024-08-28T21:55:20.338" v="1094" actId="478"/>
          <ac:picMkLst>
            <pc:docMk/>
            <pc:sldMk cId="642841301" sldId="345"/>
            <ac:picMk id="11" creationId="{06C39A83-3FB5-494C-C23A-7CA51DE86A93}"/>
          </ac:picMkLst>
        </pc:picChg>
        <pc:picChg chg="add mod ord">
          <ac:chgData name="farheen anwar" userId="f3b753b3d2a1aa9f" providerId="LiveId" clId="{DE7551E4-52DE-4F89-8311-5622FE578411}" dt="2024-08-28T21:58:28.150" v="1138" actId="14100"/>
          <ac:picMkLst>
            <pc:docMk/>
            <pc:sldMk cId="642841301" sldId="345"/>
            <ac:picMk id="15" creationId="{4DFB8349-E254-DBC5-FF33-CD049F2B7680}"/>
          </ac:picMkLst>
        </pc:picChg>
      </pc:sldChg>
      <pc:sldChg chg="new del">
        <pc:chgData name="farheen anwar" userId="f3b753b3d2a1aa9f" providerId="LiveId" clId="{DE7551E4-52DE-4F89-8311-5622FE578411}" dt="2024-08-28T21:58:56.296" v="1142" actId="47"/>
        <pc:sldMkLst>
          <pc:docMk/>
          <pc:sldMk cId="1282871732" sldId="346"/>
        </pc:sldMkLst>
      </pc:sldChg>
      <pc:sldChg chg="addSp delSp modSp add mod">
        <pc:chgData name="farheen anwar" userId="f3b753b3d2a1aa9f" providerId="LiveId" clId="{DE7551E4-52DE-4F89-8311-5622FE578411}" dt="2024-08-28T22:06:02.964" v="1170" actId="14100"/>
        <pc:sldMkLst>
          <pc:docMk/>
          <pc:sldMk cId="1767565702" sldId="347"/>
        </pc:sldMkLst>
        <pc:spChg chg="add del mod">
          <ac:chgData name="farheen anwar" userId="f3b753b3d2a1aa9f" providerId="LiveId" clId="{DE7551E4-52DE-4F89-8311-5622FE578411}" dt="2024-08-28T21:59:30.555" v="1144" actId="931"/>
          <ac:spMkLst>
            <pc:docMk/>
            <pc:sldMk cId="1767565702" sldId="347"/>
            <ac:spMk id="3" creationId="{2400D295-8CF0-6D90-6CD8-346721CA7998}"/>
          </ac:spMkLst>
        </pc:spChg>
        <pc:spChg chg="mod">
          <ac:chgData name="farheen anwar" userId="f3b753b3d2a1aa9f" providerId="LiveId" clId="{DE7551E4-52DE-4F89-8311-5622FE578411}" dt="2024-08-28T22:06:02.964" v="1170" actId="14100"/>
          <ac:spMkLst>
            <pc:docMk/>
            <pc:sldMk cId="1767565702" sldId="347"/>
            <ac:spMk id="4" creationId="{54C62237-D6BF-7B94-9B3F-FC8D06075EAA}"/>
          </ac:spMkLst>
        </pc:spChg>
        <pc:spChg chg="mod ord">
          <ac:chgData name="farheen anwar" userId="f3b753b3d2a1aa9f" providerId="LiveId" clId="{DE7551E4-52DE-4F89-8311-5622FE578411}" dt="2024-08-28T22:05:48.509" v="1162" actId="14100"/>
          <ac:spMkLst>
            <pc:docMk/>
            <pc:sldMk cId="1767565702" sldId="347"/>
            <ac:spMk id="17" creationId="{41A88603-806D-FBE4-2C63-76406F317911}"/>
          </ac:spMkLst>
        </pc:spChg>
        <pc:picChg chg="add mod ord">
          <ac:chgData name="farheen anwar" userId="f3b753b3d2a1aa9f" providerId="LiveId" clId="{DE7551E4-52DE-4F89-8311-5622FE578411}" dt="2024-08-28T22:00:00.687" v="1150" actId="166"/>
          <ac:picMkLst>
            <pc:docMk/>
            <pc:sldMk cId="1767565702" sldId="347"/>
            <ac:picMk id="6" creationId="{D838CB19-A8AB-800E-A41F-3EBF99840013}"/>
          </ac:picMkLst>
        </pc:picChg>
        <pc:picChg chg="del">
          <ac:chgData name="farheen anwar" userId="f3b753b3d2a1aa9f" providerId="LiveId" clId="{DE7551E4-52DE-4F89-8311-5622FE578411}" dt="2024-08-28T21:59:00.728" v="1143" actId="478"/>
          <ac:picMkLst>
            <pc:docMk/>
            <pc:sldMk cId="1767565702" sldId="347"/>
            <ac:picMk id="15" creationId="{4DFB8349-E254-DBC5-FF33-CD049F2B7680}"/>
          </ac:picMkLst>
        </pc:picChg>
      </pc:sldChg>
      <pc:sldChg chg="addSp delSp modSp new mod modClrScheme chgLayout">
        <pc:chgData name="farheen anwar" userId="f3b753b3d2a1aa9f" providerId="LiveId" clId="{DE7551E4-52DE-4F89-8311-5622FE578411}" dt="2024-08-28T22:24:02.715" v="1626" actId="26606"/>
        <pc:sldMkLst>
          <pc:docMk/>
          <pc:sldMk cId="705269670" sldId="348"/>
        </pc:sldMkLst>
        <pc:spChg chg="del mod ord">
          <ac:chgData name="farheen anwar" userId="f3b753b3d2a1aa9f" providerId="LiveId" clId="{DE7551E4-52DE-4F89-8311-5622FE578411}" dt="2024-08-28T22:22:40.577" v="1474" actId="700"/>
          <ac:spMkLst>
            <pc:docMk/>
            <pc:sldMk cId="705269670" sldId="348"/>
            <ac:spMk id="2" creationId="{E2169999-88F5-0D0E-CD7B-692AA22865C1}"/>
          </ac:spMkLst>
        </pc:spChg>
        <pc:spChg chg="del mod ord">
          <ac:chgData name="farheen anwar" userId="f3b753b3d2a1aa9f" providerId="LiveId" clId="{DE7551E4-52DE-4F89-8311-5622FE578411}" dt="2024-08-28T22:22:40.577" v="1474" actId="700"/>
          <ac:spMkLst>
            <pc:docMk/>
            <pc:sldMk cId="705269670" sldId="348"/>
            <ac:spMk id="3" creationId="{AC689483-870E-A69A-8C8E-FF285A98F54A}"/>
          </ac:spMkLst>
        </pc:spChg>
        <pc:spChg chg="mod ord">
          <ac:chgData name="farheen anwar" userId="f3b753b3d2a1aa9f" providerId="LiveId" clId="{DE7551E4-52DE-4F89-8311-5622FE578411}" dt="2024-08-28T22:24:02.715" v="1626" actId="26606"/>
          <ac:spMkLst>
            <pc:docMk/>
            <pc:sldMk cId="705269670" sldId="348"/>
            <ac:spMk id="4" creationId="{3C62BA1E-4FE9-36A4-84E4-7A8DA3AB0141}"/>
          </ac:spMkLst>
        </pc:spChg>
        <pc:spChg chg="add mod ord">
          <ac:chgData name="farheen anwar" userId="f3b753b3d2a1aa9f" providerId="LiveId" clId="{DE7551E4-52DE-4F89-8311-5622FE578411}" dt="2024-08-28T22:24:02.715" v="1626" actId="26606"/>
          <ac:spMkLst>
            <pc:docMk/>
            <pc:sldMk cId="705269670" sldId="348"/>
            <ac:spMk id="5" creationId="{CC045ACD-B692-23F4-0774-7D2609B81052}"/>
          </ac:spMkLst>
        </pc:spChg>
        <pc:spChg chg="add mod ord">
          <ac:chgData name="farheen anwar" userId="f3b753b3d2a1aa9f" providerId="LiveId" clId="{DE7551E4-52DE-4F89-8311-5622FE578411}" dt="2024-08-28T22:24:02.715" v="1626" actId="26606"/>
          <ac:spMkLst>
            <pc:docMk/>
            <pc:sldMk cId="705269670" sldId="348"/>
            <ac:spMk id="6" creationId="{EC1484FD-E569-F1F2-ABB9-4EEA0222CC4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95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58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18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57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7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lio3.ai/blog/image-classification-models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Classification in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1319-1396-06C7-FBDF-3EA820D28DE8}"/>
              </a:ext>
            </a:extLst>
          </p:cNvPr>
          <p:cNvSpPr txBox="1"/>
          <p:nvPr/>
        </p:nvSpPr>
        <p:spPr>
          <a:xfrm>
            <a:off x="4256314" y="3701143"/>
            <a:ext cx="376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By Farheen Anwar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2CC471-0AA8-2687-7043-5C92552A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REMOVAL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A90145-0911-07E3-EDDF-9D1D84ACDB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914400" y="2316163"/>
            <a:ext cx="4592412" cy="352195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9B27B-229E-D041-233F-354ECC6137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62B1C7-4283-351F-483F-3B772AF97754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6265708" y="2316163"/>
            <a:ext cx="4592412" cy="348683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FB282B-9CC1-0E69-FEF3-C8114D6FF411}"/>
              </a:ext>
            </a:extLst>
          </p:cNvPr>
          <p:cNvSpPr txBox="1"/>
          <p:nvPr/>
        </p:nvSpPr>
        <p:spPr>
          <a:xfrm>
            <a:off x="2915100" y="5899552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1735-DAE8-40DE-D08A-43D1B583D6FC}"/>
              </a:ext>
            </a:extLst>
          </p:cNvPr>
          <p:cNvSpPr txBox="1"/>
          <p:nvPr/>
        </p:nvSpPr>
        <p:spPr>
          <a:xfrm>
            <a:off x="8242759" y="5864431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01667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2CC471-0AA8-2687-7043-5C92552A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REMOVAL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9B27B-229E-D041-233F-354ECC6137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DFEA55-0427-262A-F178-266B91A13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7773"/>
            <a:ext cx="4985132" cy="3795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5B86CE-25C3-5A93-9483-92B0F45B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234" y="2287773"/>
            <a:ext cx="4906793" cy="37958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65DDCB-D1ED-8ED7-D52B-42702718E7CB}"/>
              </a:ext>
            </a:extLst>
          </p:cNvPr>
          <p:cNvSpPr txBox="1"/>
          <p:nvPr/>
        </p:nvSpPr>
        <p:spPr>
          <a:xfrm>
            <a:off x="8717416" y="6083595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E2D9DD-CFFA-58FE-9F55-DE50AD7C570A}"/>
              </a:ext>
            </a:extLst>
          </p:cNvPr>
          <p:cNvSpPr txBox="1"/>
          <p:nvPr/>
        </p:nvSpPr>
        <p:spPr>
          <a:xfrm>
            <a:off x="2957513" y="6083595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181053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8F67FCA-4C6B-6E74-187F-79ECD78FDE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1767" y="1523999"/>
            <a:ext cx="5918783" cy="510448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EF95F7A-8D71-0224-34C9-DFDEEF80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557401"/>
            <a:ext cx="9875463" cy="618256"/>
          </a:xfrm>
        </p:spPr>
        <p:txBody>
          <a:bodyPr/>
          <a:lstStyle/>
          <a:p>
            <a:pPr algn="ctr"/>
            <a:r>
              <a:rPr lang="en-US" dirty="0"/>
              <a:t>HEAT MAP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1972D1-A31D-44B2-C583-D3F55144338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527185" y="1523999"/>
            <a:ext cx="3485184" cy="419019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This heatmap contains correlation between numerical value and categorical (encoded) values of dataset</a:t>
            </a:r>
          </a:p>
          <a:p>
            <a:r>
              <a:rPr lang="en-US" sz="2000" dirty="0"/>
              <a:t>It shows that </a:t>
            </a:r>
            <a:r>
              <a:rPr lang="en-US" sz="2000" b="1" dirty="0"/>
              <a:t>lead_time</a:t>
            </a:r>
            <a:r>
              <a:rPr lang="en-US" sz="2000" dirty="0"/>
              <a:t> has highest correlation with target variable </a:t>
            </a:r>
            <a:r>
              <a:rPr lang="en-US" sz="2000" b="1" dirty="0"/>
              <a:t>booking_status</a:t>
            </a:r>
          </a:p>
          <a:p>
            <a:r>
              <a:rPr lang="en-US" sz="2000" dirty="0"/>
              <a:t>We will use </a:t>
            </a:r>
            <a:r>
              <a:rPr lang="en-US" sz="2000" b="1" dirty="0"/>
              <a:t>lead_time</a:t>
            </a:r>
            <a:r>
              <a:rPr lang="en-US" sz="2000" dirty="0"/>
              <a:t> (no. of days between booking date and arrival date) for 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1042853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TYPES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2800" dirty="0"/>
              <a:t>Logistic Regression</a:t>
            </a:r>
          </a:p>
          <a:p>
            <a:r>
              <a:rPr lang="en-US" sz="2800" dirty="0"/>
              <a:t>Linear Discriminant Analysis</a:t>
            </a:r>
          </a:p>
          <a:p>
            <a:r>
              <a:rPr lang="en-US" sz="2800" dirty="0"/>
              <a:t>Quadratic Discriminant Analysis</a:t>
            </a:r>
          </a:p>
          <a:p>
            <a:r>
              <a:rPr lang="en-US" sz="2800" dirty="0"/>
              <a:t>Support Vector Machine</a:t>
            </a:r>
          </a:p>
          <a:p>
            <a:r>
              <a:rPr lang="en-US" sz="2800" dirty="0"/>
              <a:t>K-Nearest Neighbors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57E416-8938-BC75-FA98-35CF4C56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043617" cy="1392012"/>
          </a:xfrm>
        </p:spPr>
        <p:txBody>
          <a:bodyPr/>
          <a:lstStyle/>
          <a:p>
            <a:r>
              <a:rPr lang="en-US" dirty="0"/>
              <a:t>LOGISTIC REGRESSION (BIVARIATE)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22534-C50A-373B-7C62-AC82E5C7F2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BD990A-7259-5691-7FDB-F5D1099DE474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4382290" y="3285238"/>
            <a:ext cx="7043737" cy="726061"/>
          </a:xfrm>
        </p:spPr>
      </p:pic>
      <p:pic>
        <p:nvPicPr>
          <p:cNvPr id="3" name="Picture 2" descr="A black rectangle with white text&#10;&#10;Description automatically generated">
            <a:extLst>
              <a:ext uri="{FF2B5EF4-FFF2-40B4-BE49-F238E27FC236}">
                <a16:creationId xmlns:a16="http://schemas.microsoft.com/office/drawing/2014/main" id="{6361F0F1-74EE-2F25-C2BF-E058DCA26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5557"/>
          <a:stretch/>
        </p:blipFill>
        <p:spPr>
          <a:xfrm>
            <a:off x="4382290" y="4292182"/>
            <a:ext cx="7043737" cy="13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7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57E416-8938-BC75-FA98-35CF4C56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043617" cy="1392012"/>
          </a:xfrm>
        </p:spPr>
        <p:txBody>
          <a:bodyPr/>
          <a:lstStyle/>
          <a:p>
            <a:r>
              <a:rPr lang="en-US" dirty="0"/>
              <a:t>LOGISTIC REGRESSION (MULTIVARIATE)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22534-C50A-373B-7C62-AC82E5C7F2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C8439B-C998-5CCD-88CF-F37C0586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256" y="2789027"/>
            <a:ext cx="7337169" cy="10172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B936A3-0F11-88E5-243A-9438EF1B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256" y="4041806"/>
            <a:ext cx="7331968" cy="143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91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96639"/>
            <a:ext cx="5715000" cy="2024047"/>
          </a:xfrm>
        </p:spPr>
        <p:txBody>
          <a:bodyPr/>
          <a:lstStyle/>
          <a:p>
            <a:r>
              <a:rPr lang="en-US" dirty="0"/>
              <a:t>LOGISTIC REGRESSION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471488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559239-ADA3-8068-6FE0-688F09C5E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17792"/>
              </p:ext>
            </p:extLst>
          </p:nvPr>
        </p:nvGraphicFramePr>
        <p:xfrm>
          <a:off x="925286" y="2707700"/>
          <a:ext cx="6357257" cy="3291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73186">
                  <a:extLst>
                    <a:ext uri="{9D8B030D-6E8A-4147-A177-3AD203B41FA5}">
                      <a16:colId xmlns:a16="http://schemas.microsoft.com/office/drawing/2014/main" val="3407831921"/>
                    </a:ext>
                  </a:extLst>
                </a:gridCol>
                <a:gridCol w="3184071">
                  <a:extLst>
                    <a:ext uri="{9D8B030D-6E8A-4147-A177-3AD203B41FA5}">
                      <a16:colId xmlns:a16="http://schemas.microsoft.com/office/drawing/2014/main" val="859029309"/>
                    </a:ext>
                  </a:extLst>
                </a:gridCol>
              </a:tblGrid>
              <a:tr h="345977">
                <a:tc>
                  <a:txBody>
                    <a:bodyPr/>
                    <a:lstStyle/>
                    <a:p>
                      <a:r>
                        <a:rPr lang="en-US" dirty="0"/>
                        <a:t>BIVARIATE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MULTIVARIATE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776246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Accuracy: 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Accuracy: 0.74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739783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Precision: 0.87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Precision: 0.87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925969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Recall: 0.46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Recall: 0.48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593077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F1-Score: 0.81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F1-Score: 0.82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552361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Accuracy: 0.74</a:t>
                      </a:r>
                      <a:endParaRPr lang="en-US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Accuracy: 0.74</a:t>
                      </a:r>
                      <a:endParaRPr lang="en-US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107334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Precision: 0.88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Precision: 0.88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38018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Recall: 0.46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Recall: 0.47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832492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F1-Score: 0.82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F1-Score: 0.82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610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FC5134-FCC0-1B4B-D906-D235EF35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4"/>
            <a:ext cx="9444037" cy="602150"/>
          </a:xfrm>
        </p:spPr>
        <p:txBody>
          <a:bodyPr/>
          <a:lstStyle/>
          <a:p>
            <a:r>
              <a:rPr lang="en-US" dirty="0"/>
              <a:t>FEATURE AND TARGET SELECTION</a:t>
            </a:r>
          </a:p>
        </p:txBody>
      </p:sp>
      <p:pic>
        <p:nvPicPr>
          <p:cNvPr id="10" name="Content Placeholder 9" descr="A black rectangular object with white border&#10;&#10;Description automatically generated">
            <a:extLst>
              <a:ext uri="{FF2B5EF4-FFF2-40B4-BE49-F238E27FC236}">
                <a16:creationId xmlns:a16="http://schemas.microsoft.com/office/drawing/2014/main" id="{173F1DC6-1ACB-84DE-8DF6-E25C60480668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 rotWithShape="1">
          <a:blip r:embed="rId2"/>
          <a:srcRect r="61408"/>
          <a:stretch/>
        </p:blipFill>
        <p:spPr>
          <a:xfrm>
            <a:off x="914400" y="2868695"/>
            <a:ext cx="4572000" cy="17322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BB626-B3C2-DD15-96F7-4A29F6A29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" name="Content Placeholder 1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47D0934-7DF8-A318-73F8-E393832459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12618" y="2868695"/>
            <a:ext cx="4805882" cy="1732263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47CDDC-5F22-8F01-AB3F-AB1F12A83DE6}"/>
              </a:ext>
            </a:extLst>
          </p:cNvPr>
          <p:cNvSpPr txBox="1"/>
          <p:nvPr/>
        </p:nvSpPr>
        <p:spPr>
          <a:xfrm>
            <a:off x="1828800" y="4789714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Bivariate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D781B-BB07-37D1-DFCE-581EF90EBE64}"/>
              </a:ext>
            </a:extLst>
          </p:cNvPr>
          <p:cNvSpPr txBox="1"/>
          <p:nvPr/>
        </p:nvSpPr>
        <p:spPr>
          <a:xfrm>
            <a:off x="6743959" y="4789714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Multivariate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32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96639"/>
            <a:ext cx="5715000" cy="2024047"/>
          </a:xfrm>
        </p:spPr>
        <p:txBody>
          <a:bodyPr/>
          <a:lstStyle/>
          <a:p>
            <a:r>
              <a:rPr lang="en-US" dirty="0"/>
              <a:t>Linear discriminant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471488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559239-ADA3-8068-6FE0-688F09C5E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230765"/>
              </p:ext>
            </p:extLst>
          </p:nvPr>
        </p:nvGraphicFramePr>
        <p:xfrm>
          <a:off x="925286" y="2707700"/>
          <a:ext cx="6357257" cy="3291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73186">
                  <a:extLst>
                    <a:ext uri="{9D8B030D-6E8A-4147-A177-3AD203B41FA5}">
                      <a16:colId xmlns:a16="http://schemas.microsoft.com/office/drawing/2014/main" val="3407831921"/>
                    </a:ext>
                  </a:extLst>
                </a:gridCol>
                <a:gridCol w="3184071">
                  <a:extLst>
                    <a:ext uri="{9D8B030D-6E8A-4147-A177-3AD203B41FA5}">
                      <a16:colId xmlns:a16="http://schemas.microsoft.com/office/drawing/2014/main" val="859029309"/>
                    </a:ext>
                  </a:extLst>
                </a:gridCol>
              </a:tblGrid>
              <a:tr h="345977">
                <a:tc>
                  <a:txBody>
                    <a:bodyPr/>
                    <a:lstStyle/>
                    <a:p>
                      <a:r>
                        <a:rPr lang="en-US" dirty="0"/>
                        <a:t>BIVARIATE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MULTIVARIATE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776246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Accuracy: 0.77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Accuracy: 0.78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739783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Precision: 0.78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Precision: 0.81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925969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Recall: 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Recall: 0.87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593077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F1-Score: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F1-Score: 0.84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552361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Accuracy: 0.77</a:t>
                      </a:r>
                      <a:endParaRPr lang="en-US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Accuracy: 0.78</a:t>
                      </a:r>
                      <a:endParaRPr lang="en-US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107334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Precision: 0.77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Precision: 0.81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38018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Recall: 0.93 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Recall: 0.88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832492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F1-Score: 0.84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F1-Score: 0.84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610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834635"/>
            <a:ext cx="7796464" cy="1222385"/>
          </a:xfrm>
        </p:spPr>
        <p:txBody>
          <a:bodyPr/>
          <a:lstStyle/>
          <a:p>
            <a:r>
              <a:rPr lang="en-US" dirty="0"/>
              <a:t>ROC CURVE FOR LDA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1316E-5D3C-2CC3-1A4E-DFB10D77A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5" y="2601098"/>
            <a:ext cx="3776696" cy="2983273"/>
          </a:xfrm>
          <a:prstGeom prst="rect">
            <a:avLst/>
          </a:prstGeom>
        </p:spPr>
      </p:pic>
      <p:pic>
        <p:nvPicPr>
          <p:cNvPr id="21" name="Picture 20" descr="A blue line graph with a white background&#10;&#10;Description automatically generated">
            <a:extLst>
              <a:ext uri="{FF2B5EF4-FFF2-40B4-BE49-F238E27FC236}">
                <a16:creationId xmlns:a16="http://schemas.microsoft.com/office/drawing/2014/main" id="{A268E906-2D74-157F-8110-477BB8801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310" y="2590806"/>
            <a:ext cx="3776696" cy="30015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AAF5DA-78C9-31ED-C823-71BD0498E577}"/>
              </a:ext>
            </a:extLst>
          </p:cNvPr>
          <p:cNvSpPr txBox="1"/>
          <p:nvPr/>
        </p:nvSpPr>
        <p:spPr>
          <a:xfrm>
            <a:off x="1289633" y="569303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Bivariate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618C72-6B55-6047-EBE8-E4AD705214A7}"/>
              </a:ext>
            </a:extLst>
          </p:cNvPr>
          <p:cNvSpPr txBox="1"/>
          <p:nvPr/>
        </p:nvSpPr>
        <p:spPr>
          <a:xfrm>
            <a:off x="5342058" y="569303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Multivariate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About Dataset 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Types of Classification</a:t>
            </a:r>
          </a:p>
          <a:p>
            <a:r>
              <a:rPr lang="en-US" dirty="0"/>
              <a:t>Application on Data</a:t>
            </a:r>
          </a:p>
          <a:p>
            <a:r>
              <a:rPr lang="en-US" dirty="0"/>
              <a:t>Comparisons</a:t>
            </a:r>
          </a:p>
          <a:p>
            <a:r>
              <a:rPr lang="en-US" dirty="0"/>
              <a:t>Final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96639"/>
            <a:ext cx="5715000" cy="2024047"/>
          </a:xfrm>
        </p:spPr>
        <p:txBody>
          <a:bodyPr/>
          <a:lstStyle/>
          <a:p>
            <a:r>
              <a:rPr lang="en-US" dirty="0"/>
              <a:t>QUADRATIC discriminant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471488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559239-ADA3-8068-6FE0-688F09C5E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8940"/>
              </p:ext>
            </p:extLst>
          </p:nvPr>
        </p:nvGraphicFramePr>
        <p:xfrm>
          <a:off x="925286" y="2707700"/>
          <a:ext cx="6357257" cy="3291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73186">
                  <a:extLst>
                    <a:ext uri="{9D8B030D-6E8A-4147-A177-3AD203B41FA5}">
                      <a16:colId xmlns:a16="http://schemas.microsoft.com/office/drawing/2014/main" val="3407831921"/>
                    </a:ext>
                  </a:extLst>
                </a:gridCol>
                <a:gridCol w="3184071">
                  <a:extLst>
                    <a:ext uri="{9D8B030D-6E8A-4147-A177-3AD203B41FA5}">
                      <a16:colId xmlns:a16="http://schemas.microsoft.com/office/drawing/2014/main" val="859029309"/>
                    </a:ext>
                  </a:extLst>
                </a:gridCol>
              </a:tblGrid>
              <a:tr h="345977">
                <a:tc>
                  <a:txBody>
                    <a:bodyPr/>
                    <a:lstStyle/>
                    <a:p>
                      <a:r>
                        <a:rPr lang="en-US" dirty="0"/>
                        <a:t>BIVARIATE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MULTIVARIATE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776246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Accuracy: 0.75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Accuracy: 0.44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739783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Precision: 0.76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Precision: 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925969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Recall: 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Recall: 0.18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593077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F1-Score: 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F1-Score: 0.31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552361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Accuracy: 0.75</a:t>
                      </a:r>
                      <a:endParaRPr lang="en-US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Accuracy: 0.44</a:t>
                      </a:r>
                      <a:endParaRPr lang="en-US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107334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Precision: 0.75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Precision: 0.94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38018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Recall: 0.93 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Recall: 0.18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832492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F1-Score: 0.83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F1-Score: 0.30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610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642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EE9241-FC75-8D92-1FBC-713BB8C7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CONFUSION MATRICES</a:t>
            </a:r>
          </a:p>
        </p:txBody>
      </p:sp>
      <p:pic>
        <p:nvPicPr>
          <p:cNvPr id="8" name="Content Placeholder 7" descr="A graph showing a train confusion matrix&#10;&#10;Description automatically generated">
            <a:extLst>
              <a:ext uri="{FF2B5EF4-FFF2-40B4-BE49-F238E27FC236}">
                <a16:creationId xmlns:a16="http://schemas.microsoft.com/office/drawing/2014/main" id="{9D545072-57F7-3315-BD6A-CDD12A5606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0564" y="2481942"/>
            <a:ext cx="4257526" cy="3586389"/>
          </a:xfrm>
        </p:spPr>
      </p:pic>
      <p:pic>
        <p:nvPicPr>
          <p:cNvPr id="12" name="Picture 11" descr="A graph showing a train confusion matrix&#10;&#10;Description automatically generated">
            <a:extLst>
              <a:ext uri="{FF2B5EF4-FFF2-40B4-BE49-F238E27FC236}">
                <a16:creationId xmlns:a16="http://schemas.microsoft.com/office/drawing/2014/main" id="{B33E11C0-BF08-3438-A8BC-1B377D1A9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618" y="2481942"/>
            <a:ext cx="4229429" cy="35863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BC1293-878F-FF3D-0F17-F7EDB55E646A}"/>
              </a:ext>
            </a:extLst>
          </p:cNvPr>
          <p:cNvSpPr txBox="1"/>
          <p:nvPr/>
        </p:nvSpPr>
        <p:spPr>
          <a:xfrm>
            <a:off x="2307727" y="609314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Bivariate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405B1-BD17-22CB-01E2-B0CA30B6B533}"/>
              </a:ext>
            </a:extLst>
          </p:cNvPr>
          <p:cNvSpPr txBox="1"/>
          <p:nvPr/>
        </p:nvSpPr>
        <p:spPr>
          <a:xfrm>
            <a:off x="6943732" y="609314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Multivariate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9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EE9241-FC75-8D92-1FBC-713BB8C7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CONFUSION MATRICES</a:t>
            </a:r>
          </a:p>
        </p:txBody>
      </p:sp>
      <p:pic>
        <p:nvPicPr>
          <p:cNvPr id="6" name="Content Placeholder 5" descr="A blue squares with numbers and labels&#10;&#10;Description automatically generated">
            <a:extLst>
              <a:ext uri="{FF2B5EF4-FFF2-40B4-BE49-F238E27FC236}">
                <a16:creationId xmlns:a16="http://schemas.microsoft.com/office/drawing/2014/main" id="{8E66C941-6277-75B4-575E-53459A5A0B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0564" y="2384117"/>
            <a:ext cx="4082350" cy="3499157"/>
          </a:xfrm>
        </p:spPr>
      </p:pic>
      <p:pic>
        <p:nvPicPr>
          <p:cNvPr id="9" name="Picture 8" descr="A blue squares with white numbers&#10;&#10;Description automatically generated">
            <a:extLst>
              <a:ext uri="{FF2B5EF4-FFF2-40B4-BE49-F238E27FC236}">
                <a16:creationId xmlns:a16="http://schemas.microsoft.com/office/drawing/2014/main" id="{67BAB331-D424-50DE-D369-B8900E29E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3231"/>
            <a:ext cx="4082350" cy="3507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31BB37-AB93-7B52-5363-DDBEA525F6F0}"/>
              </a:ext>
            </a:extLst>
          </p:cNvPr>
          <p:cNvSpPr txBox="1"/>
          <p:nvPr/>
        </p:nvSpPr>
        <p:spPr>
          <a:xfrm>
            <a:off x="6765575" y="609314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Multivariate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9CD6A-13D6-121E-DA4E-5B9750C86BF8}"/>
              </a:ext>
            </a:extLst>
          </p:cNvPr>
          <p:cNvSpPr txBox="1"/>
          <p:nvPr/>
        </p:nvSpPr>
        <p:spPr>
          <a:xfrm>
            <a:off x="2220139" y="609314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Bivariate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74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588469"/>
            <a:ext cx="9879437" cy="980844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559239-ADA3-8068-6FE0-688F09C5E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54056"/>
              </p:ext>
            </p:extLst>
          </p:nvPr>
        </p:nvGraphicFramePr>
        <p:xfrm>
          <a:off x="1654628" y="2068286"/>
          <a:ext cx="9595756" cy="410877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98939">
                  <a:extLst>
                    <a:ext uri="{9D8B030D-6E8A-4147-A177-3AD203B41FA5}">
                      <a16:colId xmlns:a16="http://schemas.microsoft.com/office/drawing/2014/main" val="2682310221"/>
                    </a:ext>
                  </a:extLst>
                </a:gridCol>
                <a:gridCol w="2398939">
                  <a:extLst>
                    <a:ext uri="{9D8B030D-6E8A-4147-A177-3AD203B41FA5}">
                      <a16:colId xmlns:a16="http://schemas.microsoft.com/office/drawing/2014/main" val="3807403546"/>
                    </a:ext>
                  </a:extLst>
                </a:gridCol>
                <a:gridCol w="2398939">
                  <a:extLst>
                    <a:ext uri="{9D8B030D-6E8A-4147-A177-3AD203B41FA5}">
                      <a16:colId xmlns:a16="http://schemas.microsoft.com/office/drawing/2014/main" val="2380994257"/>
                    </a:ext>
                  </a:extLst>
                </a:gridCol>
                <a:gridCol w="2398939">
                  <a:extLst>
                    <a:ext uri="{9D8B030D-6E8A-4147-A177-3AD203B41FA5}">
                      <a16:colId xmlns:a16="http://schemas.microsoft.com/office/drawing/2014/main" val="3407831921"/>
                    </a:ext>
                  </a:extLst>
                </a:gridCol>
              </a:tblGrid>
              <a:tr h="324562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BIVARIATE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776246"/>
                  </a:ext>
                </a:extLst>
              </a:tr>
              <a:tr h="32456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Linear Kernal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Poly Kernal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Rbf Kernel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941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Accuracy: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0.771950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0.772398 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0.772398 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739783"/>
                  </a:ext>
                </a:extLst>
              </a:tr>
              <a:tr h="440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Precision: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0.774202 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0.776529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0.776529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925969"/>
                  </a:ext>
                </a:extLst>
              </a:tr>
              <a:tr h="440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Recall: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0.933865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0.929722 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0.929722 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593077"/>
                  </a:ext>
                </a:extLst>
              </a:tr>
              <a:tr h="440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F1-Score: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0.846571 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0.846249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0.846249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552361"/>
                  </a:ext>
                </a:extLst>
              </a:tr>
              <a:tr h="44095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Accuracy: </a:t>
                      </a:r>
                      <a:endParaRPr lang="en-US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0.766919</a:t>
                      </a:r>
                      <a:endParaRPr lang="en-US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0.769125</a:t>
                      </a:r>
                      <a:endParaRPr lang="en-US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0.769125</a:t>
                      </a:r>
                      <a:endParaRPr lang="en-US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107334"/>
                  </a:ext>
                </a:extLst>
              </a:tr>
              <a:tr h="44095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Precision: </a:t>
                      </a:r>
                      <a:endParaRPr lang="en-US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0.766058 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0.769139 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0.769139 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38018"/>
                  </a:ext>
                </a:extLst>
              </a:tr>
              <a:tr h="324562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Recall: </a:t>
                      </a:r>
                      <a:endParaRPr lang="en-US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0.936557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0.934284 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0.934284 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832492"/>
                  </a:ext>
                </a:extLst>
              </a:tr>
              <a:tr h="44095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F1-Score: </a:t>
                      </a:r>
                      <a:endParaRPr lang="en-US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0.842771 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0.843706 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0.843706 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610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113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588469"/>
            <a:ext cx="9879437" cy="980844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559239-ADA3-8068-6FE0-688F09C5E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88316"/>
              </p:ext>
            </p:extLst>
          </p:nvPr>
        </p:nvGraphicFramePr>
        <p:xfrm>
          <a:off x="1654628" y="2068286"/>
          <a:ext cx="9595756" cy="403357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98939">
                  <a:extLst>
                    <a:ext uri="{9D8B030D-6E8A-4147-A177-3AD203B41FA5}">
                      <a16:colId xmlns:a16="http://schemas.microsoft.com/office/drawing/2014/main" val="2682310221"/>
                    </a:ext>
                  </a:extLst>
                </a:gridCol>
                <a:gridCol w="2398939">
                  <a:extLst>
                    <a:ext uri="{9D8B030D-6E8A-4147-A177-3AD203B41FA5}">
                      <a16:colId xmlns:a16="http://schemas.microsoft.com/office/drawing/2014/main" val="3807403546"/>
                    </a:ext>
                  </a:extLst>
                </a:gridCol>
                <a:gridCol w="2398939">
                  <a:extLst>
                    <a:ext uri="{9D8B030D-6E8A-4147-A177-3AD203B41FA5}">
                      <a16:colId xmlns:a16="http://schemas.microsoft.com/office/drawing/2014/main" val="2380994257"/>
                    </a:ext>
                  </a:extLst>
                </a:gridCol>
                <a:gridCol w="2398939">
                  <a:extLst>
                    <a:ext uri="{9D8B030D-6E8A-4147-A177-3AD203B41FA5}">
                      <a16:colId xmlns:a16="http://schemas.microsoft.com/office/drawing/2014/main" val="3407831921"/>
                    </a:ext>
                  </a:extLst>
                </a:gridCol>
              </a:tblGrid>
              <a:tr h="324562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MULTIVARIATE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776246"/>
                  </a:ext>
                </a:extLst>
              </a:tr>
              <a:tr h="32456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Linear Kernal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Poly Kernal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Rbf Kernel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941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Accuracy: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0.786216 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0.786216 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0.786216 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739783"/>
                  </a:ext>
                </a:extLst>
              </a:tr>
              <a:tr h="440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Precision: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0.802887 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0.802887 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0.802887 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925969"/>
                  </a:ext>
                </a:extLst>
              </a:tr>
              <a:tr h="440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Recall: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0.904813 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0.904813 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0.904813 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593077"/>
                  </a:ext>
                </a:extLst>
              </a:tr>
              <a:tr h="2705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F1-Score: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0.850808 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0.850808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0.850808 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552361"/>
                  </a:ext>
                </a:extLst>
              </a:tr>
              <a:tr h="44095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Accuracy: </a:t>
                      </a:r>
                      <a:endParaRPr lang="en-US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0.786768 </a:t>
                      </a:r>
                      <a:endParaRPr lang="en-US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0.786768 </a:t>
                      </a:r>
                      <a:endParaRPr lang="en-US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0.786768 </a:t>
                      </a:r>
                      <a:endParaRPr lang="en-US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107334"/>
                  </a:ext>
                </a:extLst>
              </a:tr>
              <a:tr h="44095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Precision: </a:t>
                      </a:r>
                      <a:endParaRPr lang="en-US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0.799818 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0.799818 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0.799818 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38018"/>
                  </a:ext>
                </a:extLst>
              </a:tr>
              <a:tr h="324562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Recall: </a:t>
                      </a:r>
                      <a:endParaRPr lang="en-US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0.907419 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0.907419  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0.907419 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832492"/>
                  </a:ext>
                </a:extLst>
              </a:tr>
              <a:tr h="44095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F1-Score: </a:t>
                      </a:r>
                      <a:endParaRPr lang="en-US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0.850228 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0.850228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0.850228 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610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963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EE9241-FC75-8D92-1FBC-713BB8C7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CONFUSION MATRICES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C1293-878F-FF3D-0F17-F7EDB55E646A}"/>
              </a:ext>
            </a:extLst>
          </p:cNvPr>
          <p:cNvSpPr txBox="1"/>
          <p:nvPr/>
        </p:nvSpPr>
        <p:spPr>
          <a:xfrm>
            <a:off x="2307727" y="609314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Bivariate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405B1-BD17-22CB-01E2-B0CA30B6B533}"/>
              </a:ext>
            </a:extLst>
          </p:cNvPr>
          <p:cNvSpPr txBox="1"/>
          <p:nvPr/>
        </p:nvSpPr>
        <p:spPr>
          <a:xfrm>
            <a:off x="6943732" y="609314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Multivariate</a:t>
            </a:r>
            <a:endParaRPr lang="en-US" dirty="0"/>
          </a:p>
        </p:txBody>
      </p:sp>
      <p:pic>
        <p:nvPicPr>
          <p:cNvPr id="6" name="Content Placeholder 5" descr="A graph showing a train confusion matrix&#10;&#10;Description automatically generated">
            <a:extLst>
              <a:ext uri="{FF2B5EF4-FFF2-40B4-BE49-F238E27FC236}">
                <a16:creationId xmlns:a16="http://schemas.microsoft.com/office/drawing/2014/main" id="{180E88C0-BCA3-C8F5-E398-8E19E2941D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0933" y="2271491"/>
            <a:ext cx="4256788" cy="3607180"/>
          </a:xfrm>
        </p:spPr>
      </p:pic>
      <p:pic>
        <p:nvPicPr>
          <p:cNvPr id="9" name="Picture 8" descr="A graph showing a train confusion matrix&#10;&#10;Description automatically generated">
            <a:extLst>
              <a:ext uri="{FF2B5EF4-FFF2-40B4-BE49-F238E27FC236}">
                <a16:creationId xmlns:a16="http://schemas.microsoft.com/office/drawing/2014/main" id="{FCB409F4-7291-CEA3-F9A4-617B09C49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994" y="2271492"/>
            <a:ext cx="4256789" cy="36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03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EE9241-FC75-8D92-1FBC-713BB8C7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CONFUSION MATRICES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C1293-878F-FF3D-0F17-F7EDB55E646A}"/>
              </a:ext>
            </a:extLst>
          </p:cNvPr>
          <p:cNvSpPr txBox="1"/>
          <p:nvPr/>
        </p:nvSpPr>
        <p:spPr>
          <a:xfrm>
            <a:off x="2307727" y="609314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Bivariate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405B1-BD17-22CB-01E2-B0CA30B6B533}"/>
              </a:ext>
            </a:extLst>
          </p:cNvPr>
          <p:cNvSpPr txBox="1"/>
          <p:nvPr/>
        </p:nvSpPr>
        <p:spPr>
          <a:xfrm>
            <a:off x="6943732" y="609314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Multivariate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BF2822-1A34-5F03-AFB4-EF5392B3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64" y="2220083"/>
            <a:ext cx="4291075" cy="3694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1B0AF1-4FEA-9242-8429-34273E0B4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79" y="2242722"/>
            <a:ext cx="4291075" cy="366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62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96639"/>
            <a:ext cx="5715000" cy="2024047"/>
          </a:xfrm>
        </p:spPr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471488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559239-ADA3-8068-6FE0-688F09C5E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832844"/>
              </p:ext>
            </p:extLst>
          </p:nvPr>
        </p:nvGraphicFramePr>
        <p:xfrm>
          <a:off x="925286" y="2707700"/>
          <a:ext cx="6357257" cy="3291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73186">
                  <a:extLst>
                    <a:ext uri="{9D8B030D-6E8A-4147-A177-3AD203B41FA5}">
                      <a16:colId xmlns:a16="http://schemas.microsoft.com/office/drawing/2014/main" val="3407831921"/>
                    </a:ext>
                  </a:extLst>
                </a:gridCol>
                <a:gridCol w="3184071">
                  <a:extLst>
                    <a:ext uri="{9D8B030D-6E8A-4147-A177-3AD203B41FA5}">
                      <a16:colId xmlns:a16="http://schemas.microsoft.com/office/drawing/2014/main" val="859029309"/>
                    </a:ext>
                  </a:extLst>
                </a:gridCol>
              </a:tblGrid>
              <a:tr h="345977">
                <a:tc>
                  <a:txBody>
                    <a:bodyPr/>
                    <a:lstStyle/>
                    <a:p>
                      <a:r>
                        <a:rPr lang="en-US" dirty="0"/>
                        <a:t>BIVARIATE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MULTIVARIATE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776246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Accuracy: 0.76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Accuracy: 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739783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Precision: 0.77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Precision: 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925969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Recall: 0.91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Recall: 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593077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F1-Score: 0.84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Training F1-Score: 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552361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Accuracy: 0.76</a:t>
                      </a:r>
                      <a:endParaRPr lang="en-US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Accuracy: 0.83</a:t>
                      </a:r>
                      <a:endParaRPr lang="en-US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107334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Precision: 0.77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Precision: 0.867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38018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Recall: 0.91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Recall: 0.87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832492"/>
                  </a:ext>
                </a:extLst>
              </a:tr>
              <a:tr h="34597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F1-Score: 0.83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F1-Score: 0.87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610677"/>
                  </a:ext>
                </a:extLst>
              </a:tr>
            </a:tbl>
          </a:graphicData>
        </a:graphic>
      </p:graphicFrame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004F227-9228-D1FC-F3D8-38F838191764}"/>
              </a:ext>
            </a:extLst>
          </p:cNvPr>
          <p:cNvSpPr/>
          <p:nvPr/>
        </p:nvSpPr>
        <p:spPr>
          <a:xfrm>
            <a:off x="7957456" y="2220686"/>
            <a:ext cx="2481943" cy="1868714"/>
          </a:xfrm>
          <a:prstGeom prst="wedgeEllipseCallout">
            <a:avLst>
              <a:gd name="adj1" fmla="val -69148"/>
              <a:gd name="adj2" fmla="val 748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795512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C62237-D6BF-7B94-9B3F-FC8D0607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1895"/>
            <a:ext cx="5676900" cy="1531357"/>
          </a:xfrm>
        </p:spPr>
        <p:txBody>
          <a:bodyPr/>
          <a:lstStyle/>
          <a:p>
            <a:r>
              <a:rPr lang="en-US" dirty="0"/>
              <a:t>BIVARIATE ANALYSIS</a:t>
            </a:r>
          </a:p>
        </p:txBody>
      </p:sp>
      <p:pic>
        <p:nvPicPr>
          <p:cNvPr id="15" name="Content Placeholder 14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4DFB8349-E254-DBC5-FF33-CD049F2B7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027" y="1711192"/>
            <a:ext cx="6294922" cy="4017539"/>
          </a:xfrm>
        </p:spPr>
      </p:pic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41A88603-806D-FBE4-2C63-76406F317911}"/>
              </a:ext>
            </a:extLst>
          </p:cNvPr>
          <p:cNvSpPr/>
          <p:nvPr/>
        </p:nvSpPr>
        <p:spPr>
          <a:xfrm>
            <a:off x="7070090" y="2435894"/>
            <a:ext cx="1803400" cy="1517650"/>
          </a:xfrm>
          <a:prstGeom prst="wedgeEllipseCallout">
            <a:avLst>
              <a:gd name="adj1" fmla="val -70833"/>
              <a:gd name="adj2" fmla="val -7055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K = 19</a:t>
            </a:r>
          </a:p>
        </p:txBody>
      </p:sp>
    </p:spTree>
    <p:extLst>
      <p:ext uri="{BB962C8B-B14F-4D97-AF65-F5344CB8AC3E}">
        <p14:creationId xmlns:p14="http://schemas.microsoft.com/office/powerpoint/2010/main" val="642841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C62237-D6BF-7B94-9B3F-FC8D0607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1895"/>
            <a:ext cx="6814686" cy="1531357"/>
          </a:xfrm>
        </p:spPr>
        <p:txBody>
          <a:bodyPr/>
          <a:lstStyle/>
          <a:p>
            <a:r>
              <a:rPr lang="en-US" dirty="0"/>
              <a:t>MULTIVARIATE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38CB19-A8AB-800E-A41F-3EBF99840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871" y="1856506"/>
            <a:ext cx="6105144" cy="3918651"/>
          </a:xfrm>
        </p:spPr>
      </p:pic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41A88603-806D-FBE4-2C63-76406F317911}"/>
              </a:ext>
            </a:extLst>
          </p:cNvPr>
          <p:cNvSpPr/>
          <p:nvPr/>
        </p:nvSpPr>
        <p:spPr>
          <a:xfrm>
            <a:off x="2608446" y="3917482"/>
            <a:ext cx="1607418" cy="500514"/>
          </a:xfrm>
          <a:prstGeom prst="wedgeEllipseCallout">
            <a:avLst>
              <a:gd name="adj1" fmla="val -100648"/>
              <a:gd name="adj2" fmla="val -38840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K = 1</a:t>
            </a:r>
          </a:p>
        </p:txBody>
      </p:sp>
    </p:spTree>
    <p:extLst>
      <p:ext uri="{BB962C8B-B14F-4D97-AF65-F5344CB8AC3E}">
        <p14:creationId xmlns:p14="http://schemas.microsoft.com/office/powerpoint/2010/main" val="176756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sz="3200" dirty="0"/>
              <a:t>Classification is a supervised learning where data has categorical target variable</a:t>
            </a:r>
          </a:p>
        </p:txBody>
      </p:sp>
      <p:pic>
        <p:nvPicPr>
          <p:cNvPr id="11" name="Picture Placeholder 10" descr="A graphic of a magnifying glass&#10;&#10;Description automatically generated">
            <a:extLst>
              <a:ext uri="{FF2B5EF4-FFF2-40B4-BE49-F238E27FC236}">
                <a16:creationId xmlns:a16="http://schemas.microsoft.com/office/drawing/2014/main" id="{E092FC43-B9F8-FE58-0145-EF7ABBF8D3C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0909" r="10659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A6B17A9-6178-1835-312A-9CBFB692481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24191768"/>
              </p:ext>
            </p:extLst>
          </p:nvPr>
        </p:nvGraphicFramePr>
        <p:xfrm>
          <a:off x="731041" y="2775292"/>
          <a:ext cx="10878344" cy="285807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68404">
                  <a:extLst>
                    <a:ext uri="{9D8B030D-6E8A-4147-A177-3AD203B41FA5}">
                      <a16:colId xmlns:a16="http://schemas.microsoft.com/office/drawing/2014/main" val="2908174189"/>
                    </a:ext>
                  </a:extLst>
                </a:gridCol>
                <a:gridCol w="1164658">
                  <a:extLst>
                    <a:ext uri="{9D8B030D-6E8A-4147-A177-3AD203B41FA5}">
                      <a16:colId xmlns:a16="http://schemas.microsoft.com/office/drawing/2014/main" val="4133161219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3221714151"/>
                    </a:ext>
                  </a:extLst>
                </a:gridCol>
                <a:gridCol w="1050491">
                  <a:extLst>
                    <a:ext uri="{9D8B030D-6E8A-4147-A177-3AD203B41FA5}">
                      <a16:colId xmlns:a16="http://schemas.microsoft.com/office/drawing/2014/main" val="3110136323"/>
                    </a:ext>
                  </a:extLst>
                </a:gridCol>
                <a:gridCol w="837398">
                  <a:extLst>
                    <a:ext uri="{9D8B030D-6E8A-4147-A177-3AD203B41FA5}">
                      <a16:colId xmlns:a16="http://schemas.microsoft.com/office/drawing/2014/main" val="3254863035"/>
                    </a:ext>
                  </a:extLst>
                </a:gridCol>
                <a:gridCol w="1079366">
                  <a:extLst>
                    <a:ext uri="{9D8B030D-6E8A-4147-A177-3AD203B41FA5}">
                      <a16:colId xmlns:a16="http://schemas.microsoft.com/office/drawing/2014/main" val="2442941554"/>
                    </a:ext>
                  </a:extLst>
                </a:gridCol>
                <a:gridCol w="895149">
                  <a:extLst>
                    <a:ext uri="{9D8B030D-6E8A-4147-A177-3AD203B41FA5}">
                      <a16:colId xmlns:a16="http://schemas.microsoft.com/office/drawing/2014/main" val="1164889218"/>
                    </a:ext>
                  </a:extLst>
                </a:gridCol>
                <a:gridCol w="1064929">
                  <a:extLst>
                    <a:ext uri="{9D8B030D-6E8A-4147-A177-3AD203B41FA5}">
                      <a16:colId xmlns:a16="http://schemas.microsoft.com/office/drawing/2014/main" val="3180945433"/>
                    </a:ext>
                  </a:extLst>
                </a:gridCol>
                <a:gridCol w="847023">
                  <a:extLst>
                    <a:ext uri="{9D8B030D-6E8A-4147-A177-3AD203B41FA5}">
                      <a16:colId xmlns:a16="http://schemas.microsoft.com/office/drawing/2014/main" val="176555003"/>
                    </a:ext>
                  </a:extLst>
                </a:gridCol>
                <a:gridCol w="1089412">
                  <a:extLst>
                    <a:ext uri="{9D8B030D-6E8A-4147-A177-3AD203B41FA5}">
                      <a16:colId xmlns:a16="http://schemas.microsoft.com/office/drawing/2014/main" val="603103381"/>
                    </a:ext>
                  </a:extLst>
                </a:gridCol>
                <a:gridCol w="915240">
                  <a:extLst>
                    <a:ext uri="{9D8B030D-6E8A-4147-A177-3AD203B41FA5}">
                      <a16:colId xmlns:a16="http://schemas.microsoft.com/office/drawing/2014/main" val="2573948843"/>
                    </a:ext>
                  </a:extLst>
                </a:gridCol>
              </a:tblGrid>
              <a:tr h="8540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LDA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QDA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111915"/>
                  </a:ext>
                </a:extLst>
              </a:tr>
              <a:tr h="72390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Bivariate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</a:t>
                      </a:r>
                    </a:p>
                    <a:p>
                      <a:pPr algn="ctr"/>
                      <a:r>
                        <a:rPr lang="en-US" dirty="0"/>
                        <a:t>variate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Bivariate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Multi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variate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Bivariate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</a:t>
                      </a:r>
                    </a:p>
                    <a:p>
                      <a:pPr algn="ctr"/>
                      <a:r>
                        <a:rPr lang="en-US" dirty="0"/>
                        <a:t>variate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Bivariate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Multi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variate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Bivariate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</a:t>
                      </a:r>
                    </a:p>
                    <a:p>
                      <a:pPr algn="ctr"/>
                      <a:r>
                        <a:rPr lang="en-US" dirty="0"/>
                        <a:t>variate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707775"/>
                  </a:ext>
                </a:extLst>
              </a:tr>
              <a:tr h="6134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Accuracy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0.77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0.77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256439"/>
                  </a:ext>
                </a:extLst>
              </a:tr>
              <a:tr h="5989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Accuracy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0.77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0.77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710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045ACD-B692-23F4-0774-7D2609B8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2BA1E-4FE9-36A4-84E4-7A8DA3AB01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C1484FD-E569-F1F2-ABB9-4EEA0222CC4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From the results we conclude that: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is linearly related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LDA and SVM(with linear kernel) are giving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705269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3231"/>
            <a:ext cx="5259554" cy="622029"/>
          </a:xfrm>
        </p:spPr>
        <p:txBody>
          <a:bodyPr/>
          <a:lstStyle/>
          <a:p>
            <a:r>
              <a:rPr lang="en-US" dirty="0"/>
              <a:t>About DATASET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35352"/>
            <a:ext cx="10570029" cy="213035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Binomial dataset of online hotel reservation which predict that whether the customer is going to honor the reservation or cancel 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18 Features (3 categorical, 15 numeric)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Target variable (booking_status) has two possible outcomes (cancelled or not cancelled)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36276 observation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t="2" r="-14" b="-147932"/>
          <a:stretch/>
        </p:blipFill>
        <p:spPr>
          <a:xfrm>
            <a:off x="434898" y="3592290"/>
            <a:ext cx="11323991" cy="326571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82FCFD-3563-FBF1-43E5-B769762BE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110" y="4913250"/>
            <a:ext cx="11325553" cy="14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F81CDA-BFCE-7F2E-C8AF-EEB54F26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IRRELEVANT COLUMN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2697378-9BAA-F6D9-E481-440F201ACE1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r="30051"/>
          <a:stretch/>
        </p:blipFill>
        <p:spPr>
          <a:xfrm>
            <a:off x="1383308" y="3995057"/>
            <a:ext cx="9425384" cy="1132114"/>
          </a:xfrm>
        </p:spPr>
      </p:pic>
    </p:spTree>
    <p:extLst>
      <p:ext uri="{BB962C8B-B14F-4D97-AF65-F5344CB8AC3E}">
        <p14:creationId xmlns:p14="http://schemas.microsoft.com/office/powerpoint/2010/main" val="25391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FE-BF07-5BBA-E5AB-2E77AB02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NULL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1A122-9E5C-CBBA-9FB9-9D42A11F99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E80AB1-7514-E050-5EE2-70EF623A4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77" y="2354394"/>
            <a:ext cx="8243672" cy="42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CEDA-7596-EE4B-DEF7-534A309E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05D80B-5C3C-B65A-64E4-6202394F80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0988" y="2604697"/>
            <a:ext cx="4545012" cy="335834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628332-416A-47E1-8B4A-9107D63B26C4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6880225" y="2587325"/>
            <a:ext cx="4545013" cy="33930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FFD68-DB6D-9F6C-B79F-B702FB0760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D5EF9E-3770-5834-D0F5-3AE7DCE82CAF}"/>
              </a:ext>
            </a:extLst>
          </p:cNvPr>
          <p:cNvSpPr txBox="1"/>
          <p:nvPr/>
        </p:nvSpPr>
        <p:spPr>
          <a:xfrm>
            <a:off x="3306422" y="6008427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73B972-B22C-576C-8EDF-0269DB9E0EDD}"/>
              </a:ext>
            </a:extLst>
          </p:cNvPr>
          <p:cNvSpPr txBox="1"/>
          <p:nvPr/>
        </p:nvSpPr>
        <p:spPr>
          <a:xfrm>
            <a:off x="8635659" y="6008427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65358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CEDA-7596-EE4B-DEF7-534A309E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FFD68-DB6D-9F6C-B79F-B702FB0760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9A9640B-D83B-D62D-927E-B2364C5533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02489" y="2303463"/>
            <a:ext cx="4293511" cy="3515193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FD4C59A3-96C9-5755-99BE-BCC03A48624C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6723086" y="2303462"/>
            <a:ext cx="4702942" cy="3497263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4D0A777-A223-5AB7-CA33-02112852593A}"/>
              </a:ext>
            </a:extLst>
          </p:cNvPr>
          <p:cNvSpPr txBox="1"/>
          <p:nvPr/>
        </p:nvSpPr>
        <p:spPr>
          <a:xfrm>
            <a:off x="3432172" y="5880433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62AA00-7DE0-585C-7565-0EE8CF91A491}"/>
              </a:ext>
            </a:extLst>
          </p:cNvPr>
          <p:cNvSpPr txBox="1"/>
          <p:nvPr/>
        </p:nvSpPr>
        <p:spPr>
          <a:xfrm>
            <a:off x="8557485" y="5880433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46615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CEDA-7596-EE4B-DEF7-534A309E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FFD68-DB6D-9F6C-B79F-B702FB0760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5F2B63-3C1C-29FA-233C-C47D7DEBC5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0988" y="2673352"/>
            <a:ext cx="4381500" cy="3221034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A3AA71B-576D-9B7A-F46C-1BF5A5FD3730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7043738" y="2648361"/>
            <a:ext cx="4381500" cy="327101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79894C-D1D5-25B2-1D7C-6ACBDCA679C0}"/>
              </a:ext>
            </a:extLst>
          </p:cNvPr>
          <p:cNvSpPr txBox="1"/>
          <p:nvPr/>
        </p:nvSpPr>
        <p:spPr>
          <a:xfrm>
            <a:off x="3224666" y="5997054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55513-BB8E-BA61-367D-C489604B9AB7}"/>
              </a:ext>
            </a:extLst>
          </p:cNvPr>
          <p:cNvSpPr txBox="1"/>
          <p:nvPr/>
        </p:nvSpPr>
        <p:spPr>
          <a:xfrm>
            <a:off x="8717416" y="5997054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1652611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{AA88898B-F748-4D97-AFBE-B7C234474585}tf78438558_win32</Template>
  <TotalTime>1118</TotalTime>
  <Words>726</Words>
  <Application>Microsoft Office PowerPoint</Application>
  <PresentationFormat>Widescreen</PresentationFormat>
  <Paragraphs>286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Black</vt:lpstr>
      <vt:lpstr>Calibri</vt:lpstr>
      <vt:lpstr>Sabon Next LT</vt:lpstr>
      <vt:lpstr>Custom</vt:lpstr>
      <vt:lpstr>Classification in machine learning</vt:lpstr>
      <vt:lpstr>agenda</vt:lpstr>
      <vt:lpstr>Classification is a supervised learning where data has categorical target variable</vt:lpstr>
      <vt:lpstr>About DATASET </vt:lpstr>
      <vt:lpstr>DROPPING IRRELEVANT COLUMN</vt:lpstr>
      <vt:lpstr>CHECK FOR NULL VALUES</vt:lpstr>
      <vt:lpstr>TRANSFORMATION</vt:lpstr>
      <vt:lpstr>TRANSFORMATION</vt:lpstr>
      <vt:lpstr>TRANSFORMATION</vt:lpstr>
      <vt:lpstr>OUTLIER REMOVAL</vt:lpstr>
      <vt:lpstr>OUTLIER REMOVAL</vt:lpstr>
      <vt:lpstr>HEAT MAP</vt:lpstr>
      <vt:lpstr>TYPES OF CLASSIFICATION</vt:lpstr>
      <vt:lpstr>LOGISTIC REGRESSION (BIVARIATE)</vt:lpstr>
      <vt:lpstr>LOGISTIC REGRESSION (MULTIVARIATE)</vt:lpstr>
      <vt:lpstr>LOGISTIC REGRESSION OUTCOME</vt:lpstr>
      <vt:lpstr>FEATURE AND TARGET SELECTION</vt:lpstr>
      <vt:lpstr>Linear discriminant analysis</vt:lpstr>
      <vt:lpstr>ROC CURVE FOR LDA</vt:lpstr>
      <vt:lpstr>QUADRATIC discriminant analysis</vt:lpstr>
      <vt:lpstr>TRAIN CONFUSION MATRICES</vt:lpstr>
      <vt:lpstr>Test CONFUSION MATRICES</vt:lpstr>
      <vt:lpstr>SUPPORT VECTOR MACHINE</vt:lpstr>
      <vt:lpstr>SUPPORT VECTOR MACHINE</vt:lpstr>
      <vt:lpstr>TRAIN CONFUSION MATRICES</vt:lpstr>
      <vt:lpstr>TEST CONFUSION MATRICES</vt:lpstr>
      <vt:lpstr>K-NEAREST NEIGHBORS</vt:lpstr>
      <vt:lpstr>BIVARIATE ANALYSIS</vt:lpstr>
      <vt:lpstr>MULTIVARIATE ANALYSIS</vt:lpstr>
      <vt:lpstr>COMPARISON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farheen anwar</dc:creator>
  <cp:lastModifiedBy>farheen anwar</cp:lastModifiedBy>
  <cp:revision>3</cp:revision>
  <dcterms:created xsi:type="dcterms:W3CDTF">2024-08-26T06:39:43Z</dcterms:created>
  <dcterms:modified xsi:type="dcterms:W3CDTF">2024-08-28T22:24:49Z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