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6A4"/>
    <a:srgbClr val="FDCC30"/>
    <a:srgbClr val="FCC231"/>
    <a:srgbClr val="0A5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032" y="589386"/>
            <a:ext cx="8229600" cy="1143000"/>
          </a:xfrm>
        </p:spPr>
        <p:txBody>
          <a:bodyPr/>
          <a:lstStyle/>
          <a:p>
            <a:r>
              <a:rPr sz="3600" dirty="0">
                <a:latin typeface="+mn-lt"/>
              </a:rPr>
              <a:t>Team Name: </a:t>
            </a:r>
            <a:r>
              <a:rPr b="1" dirty="0">
                <a:solidFill>
                  <a:srgbClr val="0A56A4"/>
                </a:solidFill>
                <a:latin typeface="+mn-lt"/>
              </a:rPr>
              <a:t>Android</a:t>
            </a:r>
            <a:r>
              <a:rPr b="1" dirty="0">
                <a:latin typeface="+mn-lt"/>
              </a:rPr>
              <a:t> </a:t>
            </a:r>
            <a:r>
              <a:rPr b="1" dirty="0" err="1">
                <a:solidFill>
                  <a:srgbClr val="FCC231"/>
                </a:solidFill>
                <a:latin typeface="+mn-lt"/>
              </a:rPr>
              <a:t>FLAS</a:t>
            </a:r>
            <a:r>
              <a:rPr b="1" dirty="0" err="1">
                <a:solidFill>
                  <a:srgbClr val="0A56A4"/>
                </a:solidFill>
                <a:latin typeface="+mn-lt"/>
              </a:rPr>
              <a:t>hians</a:t>
            </a:r>
            <a:endParaRPr b="1" dirty="0">
              <a:solidFill>
                <a:srgbClr val="0A56A4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045" y="1900546"/>
            <a:ext cx="6179574" cy="2853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Team members:</a:t>
            </a:r>
          </a:p>
          <a:p>
            <a:pPr marL="0" indent="0" algn="just">
              <a:buNone/>
            </a:pPr>
            <a:r>
              <a:rPr sz="2800" dirty="0"/>
              <a:t>1. </a:t>
            </a:r>
            <a:r>
              <a:rPr lang="en-US" sz="2800" dirty="0"/>
              <a:t>22BCE9119 - </a:t>
            </a:r>
            <a:r>
              <a:rPr sz="2800" dirty="0" err="1"/>
              <a:t>Pushadapu</a:t>
            </a:r>
            <a:r>
              <a:rPr sz="2800" dirty="0"/>
              <a:t> Lalitha Sahithi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2</a:t>
            </a:r>
            <a:r>
              <a:rPr sz="2800" dirty="0"/>
              <a:t>. </a:t>
            </a:r>
            <a:r>
              <a:rPr lang="en-US" sz="2800" dirty="0"/>
              <a:t>22BCE9732 - </a:t>
            </a:r>
            <a:r>
              <a:rPr sz="2800" dirty="0" err="1"/>
              <a:t>Gosula</a:t>
            </a:r>
            <a:r>
              <a:rPr sz="2800" dirty="0"/>
              <a:t> Sruthi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3. </a:t>
            </a:r>
            <a:r>
              <a:rPr lang="en-IN" sz="2800" dirty="0"/>
              <a:t>22BCE9783 - Mohammad Farheen Naz</a:t>
            </a:r>
          </a:p>
          <a:p>
            <a:pPr marL="0" indent="0" algn="just">
              <a:buNone/>
            </a:pPr>
            <a:r>
              <a:rPr lang="en-IN" sz="2800" dirty="0"/>
              <a:t>4. 22BCE9993 - Shaik </a:t>
            </a:r>
            <a:r>
              <a:rPr lang="en-IN" sz="2800" dirty="0" err="1"/>
              <a:t>Apsar</a:t>
            </a:r>
            <a:r>
              <a:rPr lang="en-IN" sz="2800" dirty="0"/>
              <a:t> Safiya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63431F-7E4F-73B0-5C75-4C9BAB0CF407}"/>
              </a:ext>
            </a:extLst>
          </p:cNvPr>
          <p:cNvSpPr/>
          <p:nvPr/>
        </p:nvSpPr>
        <p:spPr>
          <a:xfrm>
            <a:off x="235974" y="2746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252232-6145-EA0E-D322-302FC4A0D42E}"/>
              </a:ext>
            </a:extLst>
          </p:cNvPr>
          <p:cNvSpPr/>
          <p:nvPr/>
        </p:nvSpPr>
        <p:spPr>
          <a:xfrm>
            <a:off x="388374" y="4270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dirty="0">
                <a:solidFill>
                  <a:srgbClr val="FDCC30"/>
                </a:solidFill>
                <a:latin typeface="+mn-lt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9419"/>
            <a:ext cx="8229600" cy="366005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today’s fast-paced world, managing personal finances effectively has become increasingly challenging.</a:t>
            </a:r>
          </a:p>
          <a:p>
            <a:pPr algn="just"/>
            <a:r>
              <a:rPr lang="en-US" sz="2400" dirty="0"/>
              <a:t>Most people rely on manual tracking methods like notes, spreadsheets, or memory, which are prone to errors, forgetfulness, and lack of real-time insights.</a:t>
            </a:r>
          </a:p>
          <a:p>
            <a:pPr algn="just"/>
            <a:r>
              <a:rPr lang="en-US" sz="2400" dirty="0"/>
              <a:t>Without a streamlined and visual tool to monitor income, expenses, and savings, individuals often lose control over their financial habits and struggle to make informed spending decisions.</a:t>
            </a:r>
            <a:endParaRPr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CE9CCD-E527-DF46-0FBE-838735204861}"/>
              </a:ext>
            </a:extLst>
          </p:cNvPr>
          <p:cNvSpPr/>
          <p:nvPr/>
        </p:nvSpPr>
        <p:spPr>
          <a:xfrm>
            <a:off x="235974" y="2746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CFC8C8-C7FA-34CF-45F6-FA568ADF956E}"/>
              </a:ext>
            </a:extLst>
          </p:cNvPr>
          <p:cNvSpPr/>
          <p:nvPr/>
        </p:nvSpPr>
        <p:spPr>
          <a:xfrm>
            <a:off x="388374" y="4270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/>
              <a:t>Solution: </a:t>
            </a:r>
            <a:r>
              <a:rPr b="1" dirty="0" err="1">
                <a:solidFill>
                  <a:srgbClr val="FCC231"/>
                </a:solidFill>
              </a:rPr>
              <a:t>Xpensor</a:t>
            </a:r>
            <a:endParaRPr b="1" dirty="0">
              <a:solidFill>
                <a:srgbClr val="FCC23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sz="2400" dirty="0"/>
              <a:t>An easy-to-use Android app that helps users track daily expenses and incomes, view real-time balances, and manage their finances effortlessly through a clean, intuitive dashboard.</a:t>
            </a:r>
          </a:p>
          <a:p>
            <a:pPr algn="just"/>
            <a:endParaRPr sz="2400" dirty="0"/>
          </a:p>
          <a:p>
            <a:pPr marL="0" indent="0" algn="just">
              <a:buNone/>
            </a:pPr>
            <a:r>
              <a:rPr sz="2600" dirty="0">
                <a:solidFill>
                  <a:srgbClr val="0A56A4"/>
                </a:solidFill>
              </a:rPr>
              <a:t>Features:</a:t>
            </a:r>
          </a:p>
          <a:p>
            <a:pPr marL="0" indent="0" algn="just">
              <a:buNone/>
            </a:pPr>
            <a:r>
              <a:rPr sz="2400" dirty="0"/>
              <a:t>• Add transactions (expense/income) with optional description</a:t>
            </a:r>
          </a:p>
          <a:p>
            <a:pPr marL="0" indent="0" algn="just">
              <a:buNone/>
            </a:pPr>
            <a:r>
              <a:rPr sz="2400" dirty="0"/>
              <a:t>• Update or delete any transaction</a:t>
            </a:r>
          </a:p>
          <a:p>
            <a:pPr marL="0" indent="0" algn="just">
              <a:buNone/>
            </a:pPr>
            <a:r>
              <a:rPr sz="2400" dirty="0"/>
              <a:t>• Search transactions by name or description</a:t>
            </a:r>
          </a:p>
          <a:p>
            <a:pPr marL="0" indent="0" algn="just">
              <a:buNone/>
            </a:pPr>
            <a:r>
              <a:rPr sz="2400" dirty="0"/>
              <a:t>• Sort transactions from newest to oldest and vice versa</a:t>
            </a:r>
          </a:p>
          <a:p>
            <a:pPr marL="0" indent="0" algn="just">
              <a:buNone/>
            </a:pPr>
            <a:r>
              <a:rPr sz="2400" dirty="0"/>
              <a:t>• Real-time dashboard showing total balance, income, and expenses</a:t>
            </a:r>
          </a:p>
          <a:p>
            <a:pPr marL="0" indent="0" algn="just">
              <a:buNone/>
            </a:pPr>
            <a:r>
              <a:rPr sz="2400" dirty="0"/>
              <a:t>• Floating Add Transaction button</a:t>
            </a:r>
          </a:p>
          <a:p>
            <a:pPr marL="0" indent="0" algn="just">
              <a:buNone/>
            </a:pPr>
            <a:r>
              <a:rPr sz="2400" dirty="0"/>
              <a:t>• Toast messages for transaction actions</a:t>
            </a:r>
          </a:p>
          <a:p>
            <a:pPr marL="0" indent="0" algn="just">
              <a:buNone/>
            </a:pPr>
            <a:r>
              <a:rPr sz="2400" dirty="0"/>
              <a:t>• Clean, user-friendly UI with splash screen and custom icon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4F490A-D6FE-1D15-A8B5-C778B9B8A514}"/>
              </a:ext>
            </a:extLst>
          </p:cNvPr>
          <p:cNvSpPr/>
          <p:nvPr/>
        </p:nvSpPr>
        <p:spPr>
          <a:xfrm>
            <a:off x="388374" y="4270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72609D-0847-56F2-7605-6E222E86733E}"/>
              </a:ext>
            </a:extLst>
          </p:cNvPr>
          <p:cNvSpPr/>
          <p:nvPr/>
        </p:nvSpPr>
        <p:spPr>
          <a:xfrm>
            <a:off x="235974" y="2746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solidFill>
                  <a:srgbClr val="0A56A4"/>
                </a:solidFill>
              </a:rPr>
              <a:t>App Icon &amp; </a:t>
            </a:r>
            <a:r>
              <a:rPr sz="3600" dirty="0" err="1">
                <a:solidFill>
                  <a:srgbClr val="0A56A4"/>
                </a:solidFill>
              </a:rPr>
              <a:t>Colour</a:t>
            </a:r>
            <a:r>
              <a:rPr sz="3600" dirty="0">
                <a:solidFill>
                  <a:srgbClr val="0A56A4"/>
                </a:solidFill>
              </a:rPr>
              <a:t>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461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App Icon:</a:t>
            </a:r>
            <a:r>
              <a:rPr lang="en-US" sz="2400" dirty="0"/>
              <a:t>                                                    </a:t>
            </a:r>
            <a:r>
              <a:rPr lang="en-IN" sz="2400" dirty="0"/>
              <a:t>Colour Palette: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Resource: Figma                                       Resource: </a:t>
            </a:r>
            <a:r>
              <a:rPr lang="en-IN" sz="2400" dirty="0" err="1"/>
              <a:t>Coolors</a:t>
            </a:r>
            <a:endParaRPr lang="en-IN" sz="2400" dirty="0"/>
          </a:p>
          <a:p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F115D-C547-B8F5-6DD1-238CE6FCA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45" y="2219632"/>
            <a:ext cx="2401529" cy="240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B8B90-DD46-A579-874A-9B8B9595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76" y="2119674"/>
            <a:ext cx="3491535" cy="26186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72"/>
            <a:ext cx="8229600" cy="1143000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rgbClr val="FDCC30"/>
                </a:solidFill>
              </a:rPr>
              <a:t>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17638"/>
            <a:ext cx="4038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dirty="0">
                <a:solidFill>
                  <a:srgbClr val="0A56A4"/>
                </a:solidFill>
              </a:rPr>
              <a:t>XML Layout Concepts:</a:t>
            </a:r>
          </a:p>
          <a:p>
            <a:pPr marL="0" indent="0">
              <a:buNone/>
            </a:pPr>
            <a:r>
              <a:rPr sz="1400" dirty="0"/>
              <a:t>• </a:t>
            </a:r>
            <a:r>
              <a:rPr sz="1600" dirty="0" err="1"/>
              <a:t>ConstraintLayout</a:t>
            </a:r>
            <a:r>
              <a:rPr sz="1600" dirty="0"/>
              <a:t> — Position elements flexibly using constraints</a:t>
            </a:r>
          </a:p>
          <a:p>
            <a:pPr marL="0" indent="0">
              <a:buNone/>
            </a:pPr>
            <a:r>
              <a:rPr sz="1600" dirty="0"/>
              <a:t>• </a:t>
            </a:r>
            <a:r>
              <a:rPr sz="1600" dirty="0" err="1"/>
              <a:t>LinearLayout</a:t>
            </a:r>
            <a:r>
              <a:rPr sz="1600" dirty="0"/>
              <a:t> — Vertical stacking for scrollable content</a:t>
            </a:r>
          </a:p>
          <a:p>
            <a:pPr marL="0" indent="0">
              <a:buNone/>
            </a:pPr>
            <a:r>
              <a:rPr sz="1600" dirty="0"/>
              <a:t>• </a:t>
            </a:r>
            <a:r>
              <a:rPr sz="1600" dirty="0" err="1"/>
              <a:t>ScrollView</a:t>
            </a:r>
            <a:r>
              <a:rPr sz="1600" dirty="0"/>
              <a:t> — Enables vertical scrolling for long forms</a:t>
            </a:r>
          </a:p>
          <a:p>
            <a:pPr marL="0" indent="0">
              <a:buNone/>
            </a:pPr>
            <a:r>
              <a:rPr sz="1600" dirty="0"/>
              <a:t>• </a:t>
            </a:r>
            <a:r>
              <a:rPr sz="1600" dirty="0" err="1"/>
              <a:t>CoordinatorLayout</a:t>
            </a:r>
            <a:r>
              <a:rPr sz="1600" dirty="0"/>
              <a:t> — For Material FAB &amp; </a:t>
            </a:r>
            <a:r>
              <a:rPr sz="1600" dirty="0" err="1"/>
              <a:t>Snackbars</a:t>
            </a:r>
            <a:endParaRPr sz="1600" dirty="0"/>
          </a:p>
          <a:p>
            <a:pPr marL="0" indent="0">
              <a:buNone/>
            </a:pPr>
            <a:r>
              <a:rPr sz="1600" dirty="0"/>
              <a:t>• Material Components</a:t>
            </a:r>
          </a:p>
          <a:p>
            <a:pPr marL="0" indent="0">
              <a:buNone/>
            </a:pPr>
            <a:r>
              <a:rPr sz="1600" dirty="0"/>
              <a:t>• </a:t>
            </a:r>
            <a:r>
              <a:rPr sz="1600" dirty="0" err="1"/>
              <a:t>MaterialCardView</a:t>
            </a:r>
            <a:r>
              <a:rPr sz="1600" dirty="0"/>
              <a:t> — Transaction &amp; dashboard cards</a:t>
            </a:r>
          </a:p>
          <a:p>
            <a:pPr marL="0" indent="0">
              <a:buNone/>
            </a:pPr>
            <a:r>
              <a:rPr sz="1600" dirty="0"/>
              <a:t>• </a:t>
            </a:r>
            <a:r>
              <a:rPr sz="1600" dirty="0" err="1"/>
              <a:t>MaterialButton</a:t>
            </a:r>
            <a:r>
              <a:rPr sz="1600" dirty="0"/>
              <a:t> — Add, Update, Delete transaction buttons</a:t>
            </a:r>
          </a:p>
          <a:p>
            <a:pPr marL="0" indent="0">
              <a:buNone/>
            </a:pPr>
            <a:r>
              <a:rPr sz="1600" dirty="0"/>
              <a:t>• </a:t>
            </a:r>
            <a:r>
              <a:rPr sz="1600" dirty="0" err="1"/>
              <a:t>FloatingActionButton</a:t>
            </a:r>
            <a:r>
              <a:rPr sz="1600" dirty="0"/>
              <a:t> — Add new transaction</a:t>
            </a:r>
          </a:p>
          <a:p>
            <a:pPr marL="0" indent="0" algn="just">
              <a:buNone/>
            </a:pPr>
            <a:endParaRPr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ABC74-6F0F-E35A-17D1-6E39DD649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1708355"/>
            <a:ext cx="4038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600" dirty="0"/>
              <a:t>• </a:t>
            </a:r>
            <a:r>
              <a:rPr lang="en-IN" sz="1600" dirty="0" err="1"/>
              <a:t>TextInputLayout</a:t>
            </a:r>
            <a:r>
              <a:rPr lang="en-IN" sz="1600" dirty="0"/>
              <a:t> + </a:t>
            </a:r>
            <a:r>
              <a:rPr lang="en-IN" sz="1600" dirty="0" err="1"/>
              <a:t>TextInputEditText</a:t>
            </a:r>
            <a:r>
              <a:rPr lang="en-IN" sz="1600" dirty="0"/>
              <a:t> — Form fields with validation</a:t>
            </a:r>
          </a:p>
          <a:p>
            <a:pPr marL="0" indent="0" algn="just">
              <a:buNone/>
            </a:pPr>
            <a:r>
              <a:rPr lang="en-IN" sz="1600" dirty="0"/>
              <a:t>• </a:t>
            </a:r>
            <a:r>
              <a:rPr lang="en-IN" sz="1600" dirty="0" err="1"/>
              <a:t>AutoCompleteTextView</a:t>
            </a:r>
            <a:r>
              <a:rPr lang="en-IN" sz="1600" dirty="0"/>
              <a:t> — Label dropdown</a:t>
            </a:r>
          </a:p>
          <a:p>
            <a:pPr marL="0" indent="0" algn="just">
              <a:buNone/>
            </a:pPr>
            <a:r>
              <a:rPr lang="en-IN" sz="1600" dirty="0"/>
              <a:t>• </a:t>
            </a:r>
            <a:r>
              <a:rPr lang="en-IN" sz="1600" dirty="0" err="1"/>
              <a:t>RadioGroup</a:t>
            </a:r>
            <a:r>
              <a:rPr lang="en-IN" sz="1600" dirty="0"/>
              <a:t> &amp; </a:t>
            </a:r>
            <a:r>
              <a:rPr lang="en-IN" sz="1600" dirty="0" err="1"/>
              <a:t>RadioButton</a:t>
            </a:r>
            <a:r>
              <a:rPr lang="en-IN" sz="1600" dirty="0"/>
              <a:t> — Expense/Income selection</a:t>
            </a:r>
          </a:p>
          <a:p>
            <a:pPr marL="0" indent="0" algn="just">
              <a:buNone/>
            </a:pPr>
            <a:r>
              <a:rPr lang="en-IN" sz="1600" dirty="0"/>
              <a:t>• </a:t>
            </a:r>
            <a:r>
              <a:rPr lang="en-IN" sz="1600" dirty="0" err="1"/>
              <a:t>RecyclerView</a:t>
            </a:r>
            <a:r>
              <a:rPr lang="en-IN" sz="1600" dirty="0"/>
              <a:t> — Display transaction list</a:t>
            </a:r>
          </a:p>
          <a:p>
            <a:pPr marL="0" indent="0" algn="just">
              <a:buNone/>
            </a:pPr>
            <a:r>
              <a:rPr lang="en-IN" sz="1600" dirty="0"/>
              <a:t>• Toolbar — Custom title bar</a:t>
            </a:r>
          </a:p>
          <a:p>
            <a:pPr marL="0" indent="0" algn="just">
              <a:buNone/>
            </a:pPr>
            <a:r>
              <a:rPr lang="en-IN" sz="1600" dirty="0"/>
              <a:t>• </a:t>
            </a:r>
            <a:r>
              <a:rPr lang="en-IN" sz="1600" dirty="0" err="1"/>
              <a:t>ImageButton</a:t>
            </a:r>
            <a:r>
              <a:rPr lang="en-IN" sz="1600" dirty="0"/>
              <a:t> — Close and sort actions</a:t>
            </a:r>
          </a:p>
          <a:p>
            <a:pPr marL="0" indent="0" algn="just">
              <a:buNone/>
            </a:pPr>
            <a:r>
              <a:rPr lang="en-IN" sz="1600" dirty="0"/>
              <a:t>• </a:t>
            </a:r>
            <a:r>
              <a:rPr lang="en-IN" sz="1600" dirty="0" err="1"/>
              <a:t>TextView</a:t>
            </a:r>
            <a:r>
              <a:rPr lang="en-IN" sz="1600" dirty="0"/>
              <a:t> — Labels, amounts, dates</a:t>
            </a:r>
          </a:p>
          <a:p>
            <a:pPr marL="0" indent="0" algn="just">
              <a:buNone/>
            </a:pPr>
            <a:r>
              <a:rPr lang="en-IN" sz="1600" dirty="0"/>
              <a:t>• Drawable Icons — </a:t>
            </a:r>
            <a:r>
              <a:rPr lang="en-IN" sz="1600" dirty="0" err="1"/>
              <a:t>EditText</a:t>
            </a:r>
            <a:r>
              <a:rPr lang="en-IN" sz="1600" dirty="0"/>
              <a:t> icons</a:t>
            </a:r>
          </a:p>
          <a:p>
            <a:pPr marL="0" indent="0" algn="just">
              <a:buNone/>
            </a:pPr>
            <a:r>
              <a:rPr lang="en-IN" sz="1600" dirty="0"/>
              <a:t>• </a:t>
            </a:r>
            <a:r>
              <a:rPr lang="en-IN" sz="1600" dirty="0" err="1"/>
              <a:t>app:cardCornerRadius</a:t>
            </a:r>
            <a:r>
              <a:rPr lang="en-IN" sz="1600" dirty="0"/>
              <a:t>, </a:t>
            </a:r>
            <a:r>
              <a:rPr lang="en-IN" sz="1600" dirty="0" err="1"/>
              <a:t>app:cardElevation</a:t>
            </a:r>
            <a:r>
              <a:rPr lang="en-IN" sz="1600" dirty="0"/>
              <a:t> — Card styling</a:t>
            </a:r>
          </a:p>
          <a:p>
            <a:pPr marL="0" indent="0" algn="just">
              <a:buNone/>
            </a:pPr>
            <a:r>
              <a:rPr lang="en-IN" sz="1600" dirty="0"/>
              <a:t>• </a:t>
            </a:r>
            <a:r>
              <a:rPr lang="en-IN" sz="1600" dirty="0" err="1"/>
              <a:t>app:layout_constraintXXX</a:t>
            </a:r>
            <a:r>
              <a:rPr lang="en-IN" sz="1600" dirty="0"/>
              <a:t> — Constraints</a:t>
            </a:r>
          </a:p>
          <a:p>
            <a:pPr marL="0" indent="0" algn="just">
              <a:buNone/>
            </a:pPr>
            <a:r>
              <a:rPr lang="en-IN" sz="1600" dirty="0"/>
              <a:t>• </a:t>
            </a:r>
            <a:r>
              <a:rPr lang="en-IN" sz="1600" dirty="0" err="1"/>
              <a:t>android:inputType</a:t>
            </a:r>
            <a:r>
              <a:rPr lang="en-IN" sz="1600" dirty="0"/>
              <a:t> — Keyboard types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F837229-55D3-087C-931C-2D4E3A02E4FB}"/>
              </a:ext>
            </a:extLst>
          </p:cNvPr>
          <p:cNvSpPr/>
          <p:nvPr/>
        </p:nvSpPr>
        <p:spPr>
          <a:xfrm>
            <a:off x="235974" y="2746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D846B6-5C51-EE54-4166-7F9C567B99E4}"/>
              </a:ext>
            </a:extLst>
          </p:cNvPr>
          <p:cNvSpPr/>
          <p:nvPr/>
        </p:nvSpPr>
        <p:spPr>
          <a:xfrm>
            <a:off x="388374" y="4270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CFC45-A529-7A8B-D8B3-E6A3C09E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126646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A56A4"/>
                </a:solidFill>
              </a:rPr>
              <a:t>Kotlin Code Concepts:</a:t>
            </a:r>
          </a:p>
          <a:p>
            <a:pPr marL="0" indent="0">
              <a:buNone/>
            </a:pPr>
            <a:r>
              <a:rPr lang="en-IN" sz="1600" dirty="0"/>
              <a:t>• View Binding — Access views easily</a:t>
            </a:r>
          </a:p>
          <a:p>
            <a:pPr marL="0" indent="0">
              <a:buNone/>
            </a:pPr>
            <a:r>
              <a:rPr lang="en-IN" sz="1600" dirty="0"/>
              <a:t>• Room Database — Entities, DAO, Database</a:t>
            </a:r>
          </a:p>
          <a:p>
            <a:pPr marL="0" indent="0">
              <a:buNone/>
            </a:pPr>
            <a:r>
              <a:rPr lang="en-IN" sz="1600" dirty="0"/>
              <a:t>• </a:t>
            </a:r>
            <a:r>
              <a:rPr lang="en-IN" sz="1600" dirty="0" err="1"/>
              <a:t>ViewModel</a:t>
            </a:r>
            <a:r>
              <a:rPr lang="en-IN" sz="1600" dirty="0"/>
              <a:t> + </a:t>
            </a:r>
            <a:r>
              <a:rPr lang="en-IN" sz="1600" dirty="0" err="1"/>
              <a:t>LiveData</a:t>
            </a:r>
            <a:r>
              <a:rPr lang="en-IN" sz="1600" dirty="0"/>
              <a:t> — Observe data changes</a:t>
            </a:r>
          </a:p>
          <a:p>
            <a:pPr marL="0" indent="0">
              <a:buNone/>
            </a:pPr>
            <a:r>
              <a:rPr lang="en-IN" sz="1600" dirty="0"/>
              <a:t>• </a:t>
            </a:r>
            <a:r>
              <a:rPr lang="en-IN" sz="1600" dirty="0" err="1"/>
              <a:t>ListAdapter</a:t>
            </a:r>
            <a:r>
              <a:rPr lang="en-IN" sz="1600" dirty="0"/>
              <a:t> + </a:t>
            </a:r>
            <a:r>
              <a:rPr lang="en-IN" sz="1600" dirty="0" err="1"/>
              <a:t>DiffUtil</a:t>
            </a:r>
            <a:r>
              <a:rPr lang="en-IN" sz="1600" dirty="0"/>
              <a:t> — </a:t>
            </a:r>
            <a:r>
              <a:rPr lang="en-IN" sz="1600" dirty="0" err="1"/>
              <a:t>RecyclerView</a:t>
            </a:r>
            <a:r>
              <a:rPr lang="en-IN" sz="1600" dirty="0"/>
              <a:t> updates</a:t>
            </a:r>
          </a:p>
          <a:p>
            <a:pPr marL="0" indent="0">
              <a:buNone/>
            </a:pPr>
            <a:r>
              <a:rPr lang="en-IN" sz="1600" dirty="0"/>
              <a:t>• </a:t>
            </a:r>
            <a:r>
              <a:rPr lang="en-IN" sz="1600" dirty="0" err="1"/>
              <a:t>RecyclerView</a:t>
            </a:r>
            <a:r>
              <a:rPr lang="en-IN" sz="1600" dirty="0"/>
              <a:t> Adapter — Custom adapter</a:t>
            </a:r>
          </a:p>
          <a:p>
            <a:pPr marL="0" indent="0">
              <a:buNone/>
            </a:pPr>
            <a:r>
              <a:rPr lang="en-IN" sz="1600" dirty="0"/>
              <a:t>• Intent Passing — Data between activities</a:t>
            </a:r>
          </a:p>
          <a:p>
            <a:pPr marL="0" indent="0">
              <a:buNone/>
            </a:pPr>
            <a:r>
              <a:rPr lang="en-IN" sz="1600" dirty="0"/>
              <a:t>• </a:t>
            </a:r>
            <a:r>
              <a:rPr lang="en-IN" sz="1600" dirty="0" err="1"/>
              <a:t>MaterialDatePicker</a:t>
            </a:r>
            <a:r>
              <a:rPr lang="en-IN" sz="1600" dirty="0"/>
              <a:t> — Date selection</a:t>
            </a:r>
          </a:p>
          <a:p>
            <a:pPr marL="0" indent="0">
              <a:buNone/>
            </a:pPr>
            <a:r>
              <a:rPr lang="en-IN" sz="1600" dirty="0"/>
              <a:t>• </a:t>
            </a:r>
            <a:r>
              <a:rPr lang="en-IN" sz="1600" dirty="0" err="1"/>
              <a:t>AutoCompleteTextView</a:t>
            </a:r>
            <a:r>
              <a:rPr lang="en-IN" sz="1600" dirty="0"/>
              <a:t> — Labels dropdown</a:t>
            </a:r>
          </a:p>
          <a:p>
            <a:pPr marL="0" indent="0">
              <a:buNone/>
            </a:pPr>
            <a:r>
              <a:rPr lang="en-IN" sz="1600" dirty="0"/>
              <a:t>• </a:t>
            </a:r>
            <a:r>
              <a:rPr lang="en-IN" sz="1600" dirty="0" err="1"/>
              <a:t>Snackbar</a:t>
            </a:r>
            <a:r>
              <a:rPr lang="en-IN" sz="1600" dirty="0"/>
              <a:t> — Quick messages</a:t>
            </a:r>
          </a:p>
          <a:p>
            <a:pPr marL="0" indent="0">
              <a:buNone/>
            </a:pPr>
            <a:r>
              <a:rPr lang="en-IN" sz="1600" dirty="0"/>
              <a:t>• Companion Objects — Constants</a:t>
            </a:r>
          </a:p>
          <a:p>
            <a:pPr marL="0" indent="0">
              <a:buNone/>
            </a:pPr>
            <a:r>
              <a:rPr lang="en-IN" sz="1600" dirty="0"/>
              <a:t>• </a:t>
            </a:r>
            <a:r>
              <a:rPr lang="en-IN" sz="1600" dirty="0" err="1"/>
              <a:t>SafeArgs</a:t>
            </a:r>
            <a:r>
              <a:rPr lang="en-IN" sz="1600" dirty="0"/>
              <a:t> / </a:t>
            </a:r>
            <a:r>
              <a:rPr lang="en-IN" sz="1600" dirty="0" err="1"/>
              <a:t>putExtra</a:t>
            </a:r>
            <a:r>
              <a:rPr lang="en-IN" sz="1600" dirty="0"/>
              <a:t> — Data passing</a:t>
            </a:r>
          </a:p>
          <a:p>
            <a:pPr marL="0" indent="0">
              <a:buNone/>
            </a:pPr>
            <a:r>
              <a:rPr lang="en-IN" sz="1600" dirty="0"/>
              <a:t>• String &amp; Number Formatting — Currency format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4FFD24-D3A6-DCB2-5A31-714EBC9FBF78}"/>
              </a:ext>
            </a:extLst>
          </p:cNvPr>
          <p:cNvSpPr/>
          <p:nvPr/>
        </p:nvSpPr>
        <p:spPr>
          <a:xfrm>
            <a:off x="388374" y="4270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1728E-CE72-8137-C56A-EFA37637BDEC}"/>
              </a:ext>
            </a:extLst>
          </p:cNvPr>
          <p:cNvSpPr/>
          <p:nvPr/>
        </p:nvSpPr>
        <p:spPr>
          <a:xfrm>
            <a:off x="235974" y="2746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6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2006"/>
            <a:ext cx="8229600" cy="1143000"/>
          </a:xfrm>
        </p:spPr>
        <p:txBody>
          <a:bodyPr/>
          <a:lstStyle/>
          <a:p>
            <a:r>
              <a:rPr dirty="0">
                <a:solidFill>
                  <a:srgbClr val="FDCC30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1959974"/>
            <a:ext cx="8229600" cy="28341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/>
              <a:t>• Add monthly and yearly expense reports with graphical charts.</a:t>
            </a:r>
          </a:p>
          <a:p>
            <a:pPr marL="0" indent="0" algn="just">
              <a:buNone/>
            </a:pPr>
            <a:r>
              <a:rPr sz="2800" dirty="0"/>
              <a:t>• Integrate cloud sync using Firebase </a:t>
            </a:r>
            <a:r>
              <a:rPr sz="2800" dirty="0" err="1"/>
              <a:t>Firestore</a:t>
            </a:r>
            <a:r>
              <a:rPr sz="2800" dirty="0"/>
              <a:t> for multi-device access.</a:t>
            </a:r>
          </a:p>
          <a:p>
            <a:pPr marL="0" indent="0" algn="just">
              <a:buNone/>
            </a:pPr>
            <a:r>
              <a:rPr sz="2800" dirty="0"/>
              <a:t>• Include voice-based transaction entry and real-time notification reminders.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1C2F6B-69AA-5E7E-C482-8CFC1679D970}"/>
              </a:ext>
            </a:extLst>
          </p:cNvPr>
          <p:cNvSpPr/>
          <p:nvPr/>
        </p:nvSpPr>
        <p:spPr>
          <a:xfrm>
            <a:off x="235974" y="2746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89317B-AA9D-245F-EF2D-3CCC29454245}"/>
              </a:ext>
            </a:extLst>
          </p:cNvPr>
          <p:cNvSpPr/>
          <p:nvPr/>
        </p:nvSpPr>
        <p:spPr>
          <a:xfrm>
            <a:off x="388374" y="4270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D8057-EB27-713C-F811-DD766F5C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9AE4-4443-7B3A-AB51-E6973E81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32" y="458993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rgbClr val="FDCC30"/>
                </a:solidFill>
              </a:rPr>
              <a:t>Team Member Contributions</a:t>
            </a:r>
            <a:endParaRPr dirty="0">
              <a:solidFill>
                <a:srgbClr val="FDCC3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2605-7D5B-C516-F608-1D12D1328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669922"/>
            <a:ext cx="8229600" cy="371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solidFill>
                  <a:srgbClr val="0A56A4"/>
                </a:solidFill>
              </a:rPr>
              <a:t>Pushadapu</a:t>
            </a:r>
            <a:r>
              <a:rPr lang="en-IN" sz="2400" dirty="0">
                <a:solidFill>
                  <a:srgbClr val="0A56A4"/>
                </a:solidFill>
              </a:rPr>
              <a:t> Lalitha Sahithi</a:t>
            </a:r>
          </a:p>
          <a:p>
            <a:pPr algn="just"/>
            <a:r>
              <a:rPr lang="en-IN" sz="2000" dirty="0"/>
              <a:t>Designed app screens using XML layouts</a:t>
            </a:r>
          </a:p>
          <a:p>
            <a:pPr algn="just"/>
            <a:r>
              <a:rPr lang="en-IN" sz="2000" dirty="0"/>
              <a:t>Implemented Room Database setup and entity classes</a:t>
            </a:r>
          </a:p>
          <a:p>
            <a:pPr algn="just"/>
            <a:r>
              <a:rPr lang="en-IN" sz="2000" dirty="0"/>
              <a:t>Created </a:t>
            </a:r>
            <a:r>
              <a:rPr lang="en-IN" sz="2000" dirty="0" err="1"/>
              <a:t>ViewModel</a:t>
            </a:r>
            <a:r>
              <a:rPr lang="en-IN" sz="2000" dirty="0"/>
              <a:t> and </a:t>
            </a:r>
            <a:r>
              <a:rPr lang="en-IN" sz="2000" dirty="0" err="1"/>
              <a:t>LiveData</a:t>
            </a:r>
            <a:r>
              <a:rPr lang="en-IN" sz="2000" dirty="0"/>
              <a:t> integration</a:t>
            </a:r>
          </a:p>
          <a:p>
            <a:pPr marL="0" indent="0" algn="just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dirty="0">
                <a:solidFill>
                  <a:srgbClr val="0A56A4"/>
                </a:solidFill>
              </a:rPr>
              <a:t>Shaik </a:t>
            </a:r>
            <a:r>
              <a:rPr lang="en-IN" sz="2400" dirty="0" err="1">
                <a:solidFill>
                  <a:srgbClr val="0A56A4"/>
                </a:solidFill>
              </a:rPr>
              <a:t>Apsar</a:t>
            </a:r>
            <a:r>
              <a:rPr lang="en-IN" sz="2400" dirty="0">
                <a:solidFill>
                  <a:srgbClr val="0A56A4"/>
                </a:solidFill>
              </a:rPr>
              <a:t> Safiya</a:t>
            </a:r>
          </a:p>
          <a:p>
            <a:pPr algn="just"/>
            <a:r>
              <a:rPr lang="en-IN" sz="2000" dirty="0"/>
              <a:t>Developed Add Transaction and Update Transaction features</a:t>
            </a:r>
          </a:p>
          <a:p>
            <a:pPr algn="just"/>
            <a:r>
              <a:rPr lang="en-IN" sz="2000" dirty="0"/>
              <a:t>Handled form validations and </a:t>
            </a:r>
            <a:r>
              <a:rPr lang="en-IN" sz="2000" dirty="0" err="1"/>
              <a:t>MaterialDatePicker</a:t>
            </a:r>
            <a:r>
              <a:rPr lang="en-IN" sz="2000" dirty="0"/>
              <a:t> integration</a:t>
            </a:r>
          </a:p>
          <a:p>
            <a:pPr algn="just"/>
            <a:r>
              <a:rPr lang="en-IN" sz="2000" dirty="0"/>
              <a:t>Worked on dashboard balance calculations</a:t>
            </a:r>
          </a:p>
          <a:p>
            <a:pPr marL="0" indent="0" algn="just">
              <a:buNone/>
            </a:pPr>
            <a:endParaRPr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52F7C8-0132-8A13-0426-37B473D639E1}"/>
              </a:ext>
            </a:extLst>
          </p:cNvPr>
          <p:cNvSpPr/>
          <p:nvPr/>
        </p:nvSpPr>
        <p:spPr>
          <a:xfrm>
            <a:off x="235974" y="2746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D23BBE-C478-E508-8236-6B5F8B9FD9B8}"/>
              </a:ext>
            </a:extLst>
          </p:cNvPr>
          <p:cNvSpPr/>
          <p:nvPr/>
        </p:nvSpPr>
        <p:spPr>
          <a:xfrm>
            <a:off x="388374" y="4270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53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46892-B8CE-84A4-B270-C094C654A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4103-0CC8-E667-3E54-5BDEC0DDF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26646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solidFill>
                  <a:srgbClr val="0A56A4"/>
                </a:solidFill>
              </a:rPr>
              <a:t>Gosula</a:t>
            </a:r>
            <a:r>
              <a:rPr lang="en-IN" sz="2400" dirty="0">
                <a:solidFill>
                  <a:srgbClr val="0A56A4"/>
                </a:solidFill>
              </a:rPr>
              <a:t> Sruthi</a:t>
            </a:r>
          </a:p>
          <a:p>
            <a:pPr algn="just"/>
            <a:r>
              <a:rPr lang="en-IN" sz="2000" dirty="0"/>
              <a:t>Created </a:t>
            </a:r>
            <a:r>
              <a:rPr lang="en-IN" sz="2000" dirty="0" err="1"/>
              <a:t>RecyclerView</a:t>
            </a:r>
            <a:r>
              <a:rPr lang="en-IN" sz="2000" dirty="0"/>
              <a:t> and custom </a:t>
            </a:r>
            <a:r>
              <a:rPr lang="en-IN" sz="2000" dirty="0" err="1"/>
              <a:t>TransactionAdapter</a:t>
            </a:r>
            <a:endParaRPr lang="en-IN" sz="2000" dirty="0"/>
          </a:p>
          <a:p>
            <a:pPr algn="just"/>
            <a:r>
              <a:rPr lang="en-IN" sz="2000" dirty="0"/>
              <a:t>Integrated </a:t>
            </a:r>
            <a:r>
              <a:rPr lang="en-IN" sz="2000" dirty="0" err="1"/>
              <a:t>ListAdapter</a:t>
            </a:r>
            <a:r>
              <a:rPr lang="en-IN" sz="2000" dirty="0"/>
              <a:t> with </a:t>
            </a:r>
            <a:r>
              <a:rPr lang="en-IN" sz="2000" dirty="0" err="1"/>
              <a:t>DiffUtil</a:t>
            </a:r>
            <a:r>
              <a:rPr lang="en-IN" sz="2000" dirty="0"/>
              <a:t> for efficient updates</a:t>
            </a:r>
          </a:p>
          <a:p>
            <a:pPr algn="just"/>
            <a:r>
              <a:rPr lang="en-IN" sz="2000" dirty="0"/>
              <a:t>Designed splash screen and custom app icon using Figma</a:t>
            </a:r>
          </a:p>
          <a:p>
            <a:pPr algn="just"/>
            <a:endParaRPr lang="en-IN" sz="2000" dirty="0"/>
          </a:p>
          <a:p>
            <a:pPr marL="0" indent="0">
              <a:buNone/>
            </a:pPr>
            <a:r>
              <a:rPr lang="en-IN" sz="2400" dirty="0">
                <a:solidFill>
                  <a:srgbClr val="0A56A4"/>
                </a:solidFill>
              </a:rPr>
              <a:t>Mohammad Farheen Naz</a:t>
            </a:r>
          </a:p>
          <a:p>
            <a:pPr algn="just"/>
            <a:r>
              <a:rPr lang="en-IN" sz="2000" dirty="0"/>
              <a:t>Implemented sorting of transactions by date (newest to oldest &amp; vice versa)</a:t>
            </a:r>
          </a:p>
          <a:p>
            <a:pPr algn="just"/>
            <a:r>
              <a:rPr lang="en-IN" sz="2000" dirty="0"/>
              <a:t>Developed search functionality for transactions</a:t>
            </a:r>
          </a:p>
          <a:p>
            <a:pPr algn="just"/>
            <a:r>
              <a:rPr lang="en-IN" sz="2000" dirty="0"/>
              <a:t>Integrated </a:t>
            </a:r>
            <a:r>
              <a:rPr lang="en-IN" sz="2000" dirty="0" err="1"/>
              <a:t>Snackbar</a:t>
            </a:r>
            <a:r>
              <a:rPr lang="en-IN" sz="2000" dirty="0"/>
              <a:t> and Toast feedback messages</a:t>
            </a:r>
          </a:p>
          <a:p>
            <a:pPr algn="just"/>
            <a:r>
              <a:rPr lang="en-IN" sz="2000" dirty="0"/>
              <a:t>Prepared the presentation slides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AF579F-A135-813B-B31E-3983C605C5F9}"/>
              </a:ext>
            </a:extLst>
          </p:cNvPr>
          <p:cNvSpPr/>
          <p:nvPr/>
        </p:nvSpPr>
        <p:spPr>
          <a:xfrm>
            <a:off x="235974" y="2746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F91145-A74F-708E-4E36-299D8E4444BD}"/>
              </a:ext>
            </a:extLst>
          </p:cNvPr>
          <p:cNvSpPr/>
          <p:nvPr/>
        </p:nvSpPr>
        <p:spPr>
          <a:xfrm>
            <a:off x="388374" y="427038"/>
            <a:ext cx="8691716" cy="6204820"/>
          </a:xfrm>
          <a:prstGeom prst="roundRect">
            <a:avLst/>
          </a:prstGeom>
          <a:noFill/>
          <a:ln>
            <a:solidFill>
              <a:srgbClr val="0A564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06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593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Team Name: Android FLAShians</vt:lpstr>
      <vt:lpstr>Problem Statement</vt:lpstr>
      <vt:lpstr>Solution: Xpensor</vt:lpstr>
      <vt:lpstr>App Icon &amp; Colour Palette</vt:lpstr>
      <vt:lpstr>Concepts Used</vt:lpstr>
      <vt:lpstr>PowerPoint Presentation</vt:lpstr>
      <vt:lpstr>Future Scope</vt:lpstr>
      <vt:lpstr>Team Member Contributions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Rahamtulla Mohammad</cp:lastModifiedBy>
  <cp:revision>4</cp:revision>
  <dcterms:created xsi:type="dcterms:W3CDTF">2013-01-27T09:14:16Z</dcterms:created>
  <dcterms:modified xsi:type="dcterms:W3CDTF">2025-06-20T06:53:58Z</dcterms:modified>
  <cp:category/>
</cp:coreProperties>
</file>