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9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3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4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5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3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231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9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5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320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152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4/18/2022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7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c.ca/news/covid-1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nada.ca/en/public-health/services/diseases/coronavirus-disease-covid-19/epidemiological-economic-research-data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8B694-1685-9AD9-D5A5-28C796C2A9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2" b="21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5816E978-1809-4EE5-9DFC-90ECA301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82335-995D-4B30-BD49-D17D3643F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456" y="3215635"/>
            <a:ext cx="10268712" cy="1550896"/>
          </a:xfrm>
        </p:spPr>
        <p:txBody>
          <a:bodyPr anchor="b">
            <a:normAutofit/>
          </a:bodyPr>
          <a:lstStyle/>
          <a:p>
            <a:r>
              <a:rPr lang="en-IN" sz="4800" dirty="0">
                <a:solidFill>
                  <a:srgbClr val="FFFFFF"/>
                </a:solidFill>
              </a:rPr>
              <a:t>Analysis of COVID-19 Measures Effectiveness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3F9F1-F0F5-4F71-AA59-B5F84C64D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6283" y="5541985"/>
            <a:ext cx="4829556" cy="628153"/>
          </a:xfrm>
        </p:spPr>
        <p:txBody>
          <a:bodyPr anchor="t">
            <a:noAutofit/>
          </a:bodyPr>
          <a:lstStyle/>
          <a:p>
            <a:r>
              <a:rPr lang="en-IN" sz="2400" dirty="0"/>
              <a:t>Presenting By: Farhin Ashikali Saiyed(100845602)</a:t>
            </a:r>
          </a:p>
        </p:txBody>
      </p:sp>
      <p:pic>
        <p:nvPicPr>
          <p:cNvPr id="1028" name="Picture 4" descr="Public Health Agency of Canada Statement - REISA">
            <a:extLst>
              <a:ext uri="{FF2B5EF4-FFF2-40B4-BE49-F238E27FC236}">
                <a16:creationId xmlns:a16="http://schemas.microsoft.com/office/drawing/2014/main" id="{C2C1439B-A74E-4556-9833-23AB1D763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" t="30660" r="4766" b="32711"/>
          <a:stretch/>
        </p:blipFill>
        <p:spPr bwMode="auto">
          <a:xfrm>
            <a:off x="0" y="0"/>
            <a:ext cx="1692323" cy="69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AA30D-0E77-41CB-A2BA-4127598D4065}"/>
              </a:ext>
            </a:extLst>
          </p:cNvPr>
          <p:cNvSpPr txBox="1"/>
          <p:nvPr/>
        </p:nvSpPr>
        <p:spPr>
          <a:xfrm>
            <a:off x="7210568" y="4854121"/>
            <a:ext cx="365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Visualizations, Leadership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C24B0-997F-4135-B4E1-B3AC5E404AC2}"/>
              </a:ext>
            </a:extLst>
          </p:cNvPr>
          <p:cNvSpPr txBox="1"/>
          <p:nvPr/>
        </p:nvSpPr>
        <p:spPr>
          <a:xfrm>
            <a:off x="922100" y="4854121"/>
            <a:ext cx="291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Final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Presentation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18DB301-D7F8-471B-A955-23ADAE4D41F0}"/>
              </a:ext>
            </a:extLst>
          </p:cNvPr>
          <p:cNvSpPr txBox="1">
            <a:spLocks/>
          </p:cNvSpPr>
          <p:nvPr/>
        </p:nvSpPr>
        <p:spPr>
          <a:xfrm>
            <a:off x="377065" y="5541984"/>
            <a:ext cx="4829556" cy="628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36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None/>
              <a:defRPr sz="20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Guided By: Prof.</a:t>
            </a:r>
            <a:r>
              <a:rPr lang="en-IN" dirty="0"/>
              <a:t> </a:t>
            </a:r>
            <a:r>
              <a:rPr lang="en-IN" sz="2400" dirty="0"/>
              <a:t>Sergey Rodin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09801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6"/>
    </mc:Choice>
    <mc:Fallback>
      <p:transition spd="slow" advTm="4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E2B92-2C35-49F2-BF1A-38ADFBCA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939B3-545E-424D-948A-46900BC4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204" y="2261147"/>
            <a:ext cx="8184943" cy="25782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9B49A-5810-41A9-B5A3-D459D2077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2024" y="4132983"/>
            <a:ext cx="4968708" cy="2407203"/>
          </a:xfrm>
        </p:spPr>
        <p:txBody>
          <a:bodyPr anchor="ctr">
            <a:normAutofit/>
          </a:bodyPr>
          <a:lstStyle/>
          <a:p>
            <a:r>
              <a:rPr lang="en-IN" sz="1800" dirty="0"/>
              <a:t>Due to COVID-19 people lives and economy affected drastically in previous years. However, after vaccines and mandatory precautions comes in place to reduce COVID-19 effects, existing Measures are proven to be effective and should not be reduced due to the threat from emerging variants.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0A5FA-4B06-41B2-A58A-F23B0623C648}"/>
              </a:ext>
            </a:extLst>
          </p:cNvPr>
          <p:cNvSpPr txBox="1"/>
          <p:nvPr/>
        </p:nvSpPr>
        <p:spPr>
          <a:xfrm>
            <a:off x="140677" y="5205046"/>
            <a:ext cx="261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CBCNEWS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46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A462-EB7A-4D57-900F-F47E353E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4E87E-17F2-4F43-9605-36F5B454B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Analyse current situation in the major areas and on-going trend:</a:t>
            </a:r>
          </a:p>
          <a:p>
            <a:pPr marL="457200" indent="-457200">
              <a:buFontTx/>
              <a:buChar char="-"/>
            </a:pPr>
            <a:r>
              <a:rPr lang="en-IN" dirty="0"/>
              <a:t>Total number of cases</a:t>
            </a:r>
          </a:p>
          <a:p>
            <a:pPr marL="457200" indent="-457200">
              <a:buFontTx/>
              <a:buChar char="-"/>
            </a:pPr>
            <a:r>
              <a:rPr lang="en-IN" dirty="0"/>
              <a:t>Affected provinces of CANADA</a:t>
            </a:r>
          </a:p>
          <a:p>
            <a:pPr marL="457200" indent="-457200">
              <a:buFontTx/>
              <a:buChar char="-"/>
            </a:pPr>
            <a:r>
              <a:rPr lang="en-IN" dirty="0"/>
              <a:t>Death rate</a:t>
            </a:r>
          </a:p>
          <a:p>
            <a:pPr marL="457200" indent="-457200">
              <a:buFontTx/>
              <a:buChar char="-"/>
            </a:pPr>
            <a:r>
              <a:rPr lang="en-IN" dirty="0"/>
              <a:t>Daily Deaths</a:t>
            </a:r>
          </a:p>
          <a:p>
            <a:pPr marL="457200" indent="-457200">
              <a:buFontTx/>
              <a:buChar char="-"/>
            </a:pPr>
            <a:r>
              <a:rPr lang="en-IN" dirty="0"/>
              <a:t>Vaccination ratio</a:t>
            </a:r>
          </a:p>
          <a:p>
            <a:pPr marL="457200" indent="-457200">
              <a:buFontTx/>
              <a:buChar char="-"/>
            </a:pPr>
            <a:r>
              <a:rPr lang="en-IN" dirty="0"/>
              <a:t>New Variants Breakdown</a:t>
            </a:r>
          </a:p>
          <a:p>
            <a:r>
              <a:rPr lang="en-IN" dirty="0"/>
              <a:t>Data source taken from </a:t>
            </a:r>
            <a:r>
              <a:rPr lang="en-IN" sz="20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Government of Canada COVID-19</a:t>
            </a:r>
            <a:endParaRPr lang="en-IN" sz="2000" dirty="0">
              <a:solidFill>
                <a:srgbClr val="002060"/>
              </a:solidFill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1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D672-BC6B-4CCE-9A5C-4E5E158A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Situation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AF27F49-3DF4-4C41-838D-F7FFB5C0C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897" y="3829372"/>
            <a:ext cx="2130348" cy="82951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CA529E-2EAD-4762-99D6-4CF99B91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97" y="2370242"/>
            <a:ext cx="2130348" cy="12030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F5FC4B-044E-4241-9C1F-8F839C33D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96" y="5075146"/>
            <a:ext cx="2130347" cy="1026858"/>
          </a:xfrm>
          <a:prstGeom prst="rect">
            <a:avLst/>
          </a:prstGeom>
        </p:spPr>
      </p:pic>
      <p:pic>
        <p:nvPicPr>
          <p:cNvPr id="20" name="Picture 19" descr="Chart, line chart, histogram&#10;&#10;Description automatically generated">
            <a:extLst>
              <a:ext uri="{FF2B5EF4-FFF2-40B4-BE49-F238E27FC236}">
                <a16:creationId xmlns:a16="http://schemas.microsoft.com/office/drawing/2014/main" id="{A9C9FD55-D1D4-4C78-A1F4-2B3F79D9AD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44" y="2635072"/>
            <a:ext cx="4685234" cy="28376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C768E0-827C-4D53-9BEC-9C5470F87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478" y="2615489"/>
            <a:ext cx="4544059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9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00789-60D6-4D4C-81C2-B60E1C83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Vaccination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67EF4-40F6-4C8B-89D5-D5BEAC8B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37" y="257018"/>
            <a:ext cx="10810926" cy="394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8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E47EC-A546-4DFC-B4FF-0399A179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600"/>
              <a:t>COVID-19 Variants of Concern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D92216-68D3-4BED-9D07-521BA496F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" b="877"/>
          <a:stretch/>
        </p:blipFill>
        <p:spPr>
          <a:xfrm>
            <a:off x="-3048" y="2264989"/>
            <a:ext cx="12192000" cy="45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5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7FAC-F46D-4BB8-8472-1B325248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1315-96CA-4BBA-B310-EEAD73C5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IN" dirty="0"/>
              <a:t>Advice to wear mask at public places.</a:t>
            </a:r>
          </a:p>
          <a:p>
            <a:pPr marL="457200" indent="-457200">
              <a:buFontTx/>
              <a:buChar char="-"/>
            </a:pPr>
            <a:r>
              <a:rPr lang="en-IN" dirty="0"/>
              <a:t>Release restrictions to fully open public places will help to rebuild economy.</a:t>
            </a:r>
          </a:p>
          <a:p>
            <a:pPr marL="457200" indent="-457200">
              <a:buFontTx/>
              <a:buChar char="-"/>
            </a:pPr>
            <a:r>
              <a:rPr lang="en-IN" dirty="0"/>
              <a:t>Booster doses should be in consideration to avoid death rates in upcoming variants of COVID-19.</a:t>
            </a:r>
          </a:p>
          <a:p>
            <a:pPr marL="457200" indent="-457200">
              <a:buFontTx/>
              <a:buChar char="-"/>
            </a:pPr>
            <a:r>
              <a:rPr lang="en-IN" dirty="0"/>
              <a:t>Be prepared for upcoming subvariants and continue to take precautions.</a:t>
            </a:r>
          </a:p>
          <a:p>
            <a:pPr marL="457200" indent="-457200">
              <a:buFontTx/>
              <a:buChar char="-"/>
            </a:pPr>
            <a:endParaRPr lang="en-IN" dirty="0"/>
          </a:p>
          <a:p>
            <a:pPr marL="457200" indent="-45720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35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BF361-852D-423A-80A1-3F8080A4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F563-EE16-46F4-BE98-E9AD6AF18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anchor="ctr">
            <a:normAutofit/>
          </a:bodyPr>
          <a:lstStyle/>
          <a:p>
            <a:r>
              <a:rPr lang="en-IN" sz="2800" b="1" dirty="0"/>
              <a:t>Public Health Agency of CANADA</a:t>
            </a:r>
          </a:p>
          <a:p>
            <a:r>
              <a:rPr lang="en-IN" sz="1800" dirty="0"/>
              <a:t>Special Advisory Committee for COVID-19</a:t>
            </a:r>
          </a:p>
          <a:p>
            <a:r>
              <a:rPr lang="en-IN" sz="1600" dirty="0"/>
              <a:t>OTTAWA, CANADA	</a:t>
            </a:r>
          </a:p>
        </p:txBody>
      </p:sp>
    </p:spTree>
    <p:extLst>
      <p:ext uri="{BB962C8B-B14F-4D97-AF65-F5344CB8AC3E}">
        <p14:creationId xmlns:p14="http://schemas.microsoft.com/office/powerpoint/2010/main" val="811349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B"/>
      </a:accent1>
      <a:accent2>
        <a:srgbClr val="B4A27B"/>
      </a:accent2>
      <a:accent3>
        <a:srgbClr val="A2A67E"/>
      </a:accent3>
      <a:accent4>
        <a:srgbClr val="8EAA74"/>
      </a:accent4>
      <a:accent5>
        <a:srgbClr val="85AB82"/>
      </a:accent5>
      <a:accent6>
        <a:srgbClr val="77AF8B"/>
      </a:accent6>
      <a:hlink>
        <a:srgbClr val="5D8A9A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190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Analysis of COVID-19 Measures Effectiveness</vt:lpstr>
      <vt:lpstr>Introduction</vt:lpstr>
      <vt:lpstr>Data Analysis approach</vt:lpstr>
      <vt:lpstr>Current Situation</vt:lpstr>
      <vt:lpstr>Vaccination status</vt:lpstr>
      <vt:lpstr>COVID-19 Variants of Concern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Measures Effectiveness</dc:title>
  <dc:creator>Farhin Saiyed</dc:creator>
  <cp:lastModifiedBy>Farhin Saiyed</cp:lastModifiedBy>
  <cp:revision>28</cp:revision>
  <dcterms:created xsi:type="dcterms:W3CDTF">2022-04-18T02:16:49Z</dcterms:created>
  <dcterms:modified xsi:type="dcterms:W3CDTF">2022-04-18T11:39:17Z</dcterms:modified>
</cp:coreProperties>
</file>