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FFB08-812B-507D-26BC-73B3EA579752}" v="236" dt="2025-05-07T00:01:23.262"/>
    <p1510:client id="{18FF571C-8FE0-B986-833B-34EA1B1BB2D7}" v="580" dt="2025-05-06T15:50:57.414"/>
    <p1510:client id="{8AD0B6A6-0944-F545-D371-905AF3422F9D}" v="116" dt="2025-05-06T15:14:50.482"/>
    <p1510:client id="{A950AFAC-F30C-1820-2985-71C97C6B8184}" v="272" dt="2025-05-06T16:29:35.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ia Zaman" userId="01f83a96ab402af0" providerId="Windows Live" clId="Web-{00CFFB08-812B-507D-26BC-73B3EA579752}"/>
    <pc:docChg chg="addSld modSld">
      <pc:chgData name="Faria Zaman" userId="01f83a96ab402af0" providerId="Windows Live" clId="Web-{00CFFB08-812B-507D-26BC-73B3EA579752}" dt="2025-05-07T00:01:23.262" v="205" actId="20577"/>
      <pc:docMkLst>
        <pc:docMk/>
      </pc:docMkLst>
      <pc:sldChg chg="addSp delSp modSp new">
        <pc:chgData name="Faria Zaman" userId="01f83a96ab402af0" providerId="Windows Live" clId="Web-{00CFFB08-812B-507D-26BC-73B3EA579752}" dt="2025-05-06T23:38:55.202" v="21" actId="14100"/>
        <pc:sldMkLst>
          <pc:docMk/>
          <pc:sldMk cId="3482662129" sldId="282"/>
        </pc:sldMkLst>
        <pc:spChg chg="mod">
          <ac:chgData name="Faria Zaman" userId="01f83a96ab402af0" providerId="Windows Live" clId="Web-{00CFFB08-812B-507D-26BC-73B3EA579752}" dt="2025-05-06T23:37:30.337" v="11" actId="20577"/>
          <ac:spMkLst>
            <pc:docMk/>
            <pc:sldMk cId="3482662129" sldId="282"/>
            <ac:spMk id="2" creationId="{7AA3A56C-E010-951C-05E9-DA39F85EB426}"/>
          </ac:spMkLst>
        </pc:spChg>
        <pc:spChg chg="del">
          <ac:chgData name="Faria Zaman" userId="01f83a96ab402af0" providerId="Windows Live" clId="Web-{00CFFB08-812B-507D-26BC-73B3EA579752}" dt="2025-05-06T23:37:58.042" v="12"/>
          <ac:spMkLst>
            <pc:docMk/>
            <pc:sldMk cId="3482662129" sldId="282"/>
            <ac:spMk id="3" creationId="{7832A0F6-AB33-6DD2-A7D6-63B4D96F3F45}"/>
          </ac:spMkLst>
        </pc:spChg>
        <pc:picChg chg="add mod ord">
          <ac:chgData name="Faria Zaman" userId="01f83a96ab402af0" providerId="Windows Live" clId="Web-{00CFFB08-812B-507D-26BC-73B3EA579752}" dt="2025-05-06T23:38:55.202" v="21" actId="14100"/>
          <ac:picMkLst>
            <pc:docMk/>
            <pc:sldMk cId="3482662129" sldId="282"/>
            <ac:picMk id="4" creationId="{F3669D65-5F8A-7528-1B5D-2D176B38463C}"/>
          </ac:picMkLst>
        </pc:picChg>
      </pc:sldChg>
      <pc:sldChg chg="addSp delSp modSp new">
        <pc:chgData name="Faria Zaman" userId="01f83a96ab402af0" providerId="Windows Live" clId="Web-{00CFFB08-812B-507D-26BC-73B3EA579752}" dt="2025-05-06T23:41:28.072" v="41" actId="1076"/>
        <pc:sldMkLst>
          <pc:docMk/>
          <pc:sldMk cId="4193794119" sldId="283"/>
        </pc:sldMkLst>
        <pc:spChg chg="mod">
          <ac:chgData name="Faria Zaman" userId="01f83a96ab402af0" providerId="Windows Live" clId="Web-{00CFFB08-812B-507D-26BC-73B3EA579752}" dt="2025-05-06T23:40:55.022" v="34" actId="20577"/>
          <ac:spMkLst>
            <pc:docMk/>
            <pc:sldMk cId="4193794119" sldId="283"/>
            <ac:spMk id="2" creationId="{11D634AE-8BDF-7A36-D33F-C519AE49A413}"/>
          </ac:spMkLst>
        </pc:spChg>
        <pc:spChg chg="del">
          <ac:chgData name="Faria Zaman" userId="01f83a96ab402af0" providerId="Windows Live" clId="Web-{00CFFB08-812B-507D-26BC-73B3EA579752}" dt="2025-05-06T23:39:21.594" v="23"/>
          <ac:spMkLst>
            <pc:docMk/>
            <pc:sldMk cId="4193794119" sldId="283"/>
            <ac:spMk id="3" creationId="{69590EB5-3171-E666-4ACB-5AA6C71D4719}"/>
          </ac:spMkLst>
        </pc:spChg>
        <pc:picChg chg="add mod ord">
          <ac:chgData name="Faria Zaman" userId="01f83a96ab402af0" providerId="Windows Live" clId="Web-{00CFFB08-812B-507D-26BC-73B3EA579752}" dt="2025-05-06T23:41:25.884" v="40" actId="1076"/>
          <ac:picMkLst>
            <pc:docMk/>
            <pc:sldMk cId="4193794119" sldId="283"/>
            <ac:picMk id="4" creationId="{04979353-63F6-40A8-FCE2-2FAF82A85519}"/>
          </ac:picMkLst>
        </pc:picChg>
        <pc:picChg chg="add del mod">
          <ac:chgData name="Faria Zaman" userId="01f83a96ab402af0" providerId="Windows Live" clId="Web-{00CFFB08-812B-507D-26BC-73B3EA579752}" dt="2025-05-06T23:41:00.585" v="37"/>
          <ac:picMkLst>
            <pc:docMk/>
            <pc:sldMk cId="4193794119" sldId="283"/>
            <ac:picMk id="5" creationId="{0AB2F0C4-5A83-3E1A-1B3F-E9CC433B6F4A}"/>
          </ac:picMkLst>
        </pc:picChg>
        <pc:picChg chg="add mod">
          <ac:chgData name="Faria Zaman" userId="01f83a96ab402af0" providerId="Windows Live" clId="Web-{00CFFB08-812B-507D-26BC-73B3EA579752}" dt="2025-05-06T23:41:28.072" v="41" actId="1076"/>
          <ac:picMkLst>
            <pc:docMk/>
            <pc:sldMk cId="4193794119" sldId="283"/>
            <ac:picMk id="6" creationId="{FFFA00EF-9284-1442-56E7-6E644FA496B0}"/>
          </ac:picMkLst>
        </pc:picChg>
      </pc:sldChg>
      <pc:sldChg chg="addSp delSp modSp new">
        <pc:chgData name="Faria Zaman" userId="01f83a96ab402af0" providerId="Windows Live" clId="Web-{00CFFB08-812B-507D-26BC-73B3EA579752}" dt="2025-05-06T23:43:28.814" v="64" actId="14100"/>
        <pc:sldMkLst>
          <pc:docMk/>
          <pc:sldMk cId="2864813966" sldId="284"/>
        </pc:sldMkLst>
        <pc:spChg chg="mod">
          <ac:chgData name="Faria Zaman" userId="01f83a96ab402af0" providerId="Windows Live" clId="Web-{00CFFB08-812B-507D-26BC-73B3EA579752}" dt="2025-05-06T23:42:24.435" v="57" actId="20577"/>
          <ac:spMkLst>
            <pc:docMk/>
            <pc:sldMk cId="2864813966" sldId="284"/>
            <ac:spMk id="2" creationId="{99502E8D-AE2E-189A-7C8E-1657D0A72F84}"/>
          </ac:spMkLst>
        </pc:spChg>
        <pc:spChg chg="del">
          <ac:chgData name="Faria Zaman" userId="01f83a96ab402af0" providerId="Windows Live" clId="Web-{00CFFB08-812B-507D-26BC-73B3EA579752}" dt="2025-05-06T23:42:07.574" v="43"/>
          <ac:spMkLst>
            <pc:docMk/>
            <pc:sldMk cId="2864813966" sldId="284"/>
            <ac:spMk id="3" creationId="{B1739A75-2C10-5FE1-3AF3-DFAD4AC55542}"/>
          </ac:spMkLst>
        </pc:spChg>
        <pc:picChg chg="add mod ord">
          <ac:chgData name="Faria Zaman" userId="01f83a96ab402af0" providerId="Windows Live" clId="Web-{00CFFB08-812B-507D-26BC-73B3EA579752}" dt="2025-05-06T23:42:31.154" v="58" actId="14100"/>
          <ac:picMkLst>
            <pc:docMk/>
            <pc:sldMk cId="2864813966" sldId="284"/>
            <ac:picMk id="4" creationId="{AB07A29E-6316-4C0F-C4BC-94DCEE4E610B}"/>
          </ac:picMkLst>
        </pc:picChg>
        <pc:picChg chg="add del mod">
          <ac:chgData name="Faria Zaman" userId="01f83a96ab402af0" providerId="Windows Live" clId="Web-{00CFFB08-812B-507D-26BC-73B3EA579752}" dt="2025-05-06T23:43:01.234" v="60"/>
          <ac:picMkLst>
            <pc:docMk/>
            <pc:sldMk cId="2864813966" sldId="284"/>
            <ac:picMk id="5" creationId="{E5EFC593-F751-B7D4-207D-619E471F1246}"/>
          </ac:picMkLst>
        </pc:picChg>
        <pc:picChg chg="add mod">
          <ac:chgData name="Faria Zaman" userId="01f83a96ab402af0" providerId="Windows Live" clId="Web-{00CFFB08-812B-507D-26BC-73B3EA579752}" dt="2025-05-06T23:43:28.814" v="64" actId="14100"/>
          <ac:picMkLst>
            <pc:docMk/>
            <pc:sldMk cId="2864813966" sldId="284"/>
            <ac:picMk id="6" creationId="{5C9EBF5B-00B4-50BF-CC93-67197281D44F}"/>
          </ac:picMkLst>
        </pc:picChg>
      </pc:sldChg>
      <pc:sldChg chg="addSp delSp modSp new">
        <pc:chgData name="Faria Zaman" userId="01f83a96ab402af0" providerId="Windows Live" clId="Web-{00CFFB08-812B-507D-26BC-73B3EA579752}" dt="2025-05-06T23:45:41.636" v="85"/>
        <pc:sldMkLst>
          <pc:docMk/>
          <pc:sldMk cId="1703343492" sldId="285"/>
        </pc:sldMkLst>
        <pc:spChg chg="mod">
          <ac:chgData name="Faria Zaman" userId="01f83a96ab402af0" providerId="Windows Live" clId="Web-{00CFFB08-812B-507D-26BC-73B3EA579752}" dt="2025-05-06T23:45:06.899" v="80" actId="20577"/>
          <ac:spMkLst>
            <pc:docMk/>
            <pc:sldMk cId="1703343492" sldId="285"/>
            <ac:spMk id="2" creationId="{C6DD534F-9ED4-D660-7216-A8EB57E3A941}"/>
          </ac:spMkLst>
        </pc:spChg>
        <pc:spChg chg="del">
          <ac:chgData name="Faria Zaman" userId="01f83a96ab402af0" providerId="Windows Live" clId="Web-{00CFFB08-812B-507D-26BC-73B3EA579752}" dt="2025-05-06T23:44:07.176" v="66"/>
          <ac:spMkLst>
            <pc:docMk/>
            <pc:sldMk cId="1703343492" sldId="285"/>
            <ac:spMk id="3" creationId="{20E28441-EFC8-BD91-6AA7-C7F711198C0A}"/>
          </ac:spMkLst>
        </pc:spChg>
        <pc:spChg chg="add mod">
          <ac:chgData name="Faria Zaman" userId="01f83a96ab402af0" providerId="Windows Live" clId="Web-{00CFFB08-812B-507D-26BC-73B3EA579752}" dt="2025-05-06T23:45:41.636" v="85"/>
          <ac:spMkLst>
            <pc:docMk/>
            <pc:sldMk cId="1703343492" sldId="285"/>
            <ac:spMk id="7" creationId="{0CD6F04C-1A1C-8F43-7067-446F1AA767F9}"/>
          </ac:spMkLst>
        </pc:spChg>
        <pc:picChg chg="add del mod ord">
          <ac:chgData name="Faria Zaman" userId="01f83a96ab402af0" providerId="Windows Live" clId="Web-{00CFFB08-812B-507D-26BC-73B3EA579752}" dt="2025-05-06T23:45:41.636" v="85"/>
          <ac:picMkLst>
            <pc:docMk/>
            <pc:sldMk cId="1703343492" sldId="285"/>
            <ac:picMk id="4" creationId="{AD089E93-538C-C05C-1579-B088491DFF1C}"/>
          </ac:picMkLst>
        </pc:picChg>
        <pc:picChg chg="add mod">
          <ac:chgData name="Faria Zaman" userId="01f83a96ab402af0" providerId="Windows Live" clId="Web-{00CFFB08-812B-507D-26BC-73B3EA579752}" dt="2025-05-06T23:44:55.789" v="74" actId="14100"/>
          <ac:picMkLst>
            <pc:docMk/>
            <pc:sldMk cId="1703343492" sldId="285"/>
            <ac:picMk id="5" creationId="{9FEE5767-3D33-641F-429D-0F56EA5EC01D}"/>
          </ac:picMkLst>
        </pc:picChg>
      </pc:sldChg>
      <pc:sldChg chg="addSp modSp new">
        <pc:chgData name="Faria Zaman" userId="01f83a96ab402af0" providerId="Windows Live" clId="Web-{00CFFB08-812B-507D-26BC-73B3EA579752}" dt="2025-05-06T23:46:02.746" v="96" actId="20577"/>
        <pc:sldMkLst>
          <pc:docMk/>
          <pc:sldMk cId="2777011072" sldId="286"/>
        </pc:sldMkLst>
        <pc:spChg chg="mod">
          <ac:chgData name="Faria Zaman" userId="01f83a96ab402af0" providerId="Windows Live" clId="Web-{00CFFB08-812B-507D-26BC-73B3EA579752}" dt="2025-05-06T23:46:02.746" v="96" actId="20577"/>
          <ac:spMkLst>
            <pc:docMk/>
            <pc:sldMk cId="2777011072" sldId="286"/>
            <ac:spMk id="2" creationId="{E5C4366F-301F-AD7F-093D-B043261E7E8C}"/>
          </ac:spMkLst>
        </pc:spChg>
        <pc:picChg chg="add mod">
          <ac:chgData name="Faria Zaman" userId="01f83a96ab402af0" providerId="Windows Live" clId="Web-{00CFFB08-812B-507D-26BC-73B3EA579752}" dt="2025-05-06T23:45:50.964" v="88" actId="14100"/>
          <ac:picMkLst>
            <pc:docMk/>
            <pc:sldMk cId="2777011072" sldId="286"/>
            <ac:picMk id="5" creationId="{A825C994-8E0F-5871-676E-06E761AEAB07}"/>
          </ac:picMkLst>
        </pc:picChg>
      </pc:sldChg>
      <pc:sldChg chg="addSp delSp modSp new">
        <pc:chgData name="Faria Zaman" userId="01f83a96ab402af0" providerId="Windows Live" clId="Web-{00CFFB08-812B-507D-26BC-73B3EA579752}" dt="2025-05-06T23:46:37.889" v="108" actId="20577"/>
        <pc:sldMkLst>
          <pc:docMk/>
          <pc:sldMk cId="3019336807" sldId="287"/>
        </pc:sldMkLst>
        <pc:spChg chg="mod">
          <ac:chgData name="Faria Zaman" userId="01f83a96ab402af0" providerId="Windows Live" clId="Web-{00CFFB08-812B-507D-26BC-73B3EA579752}" dt="2025-05-06T23:46:37.889" v="108" actId="20577"/>
          <ac:spMkLst>
            <pc:docMk/>
            <pc:sldMk cId="3019336807" sldId="287"/>
            <ac:spMk id="2" creationId="{200BFB67-76A8-25BC-1982-85A61979C2C4}"/>
          </ac:spMkLst>
        </pc:spChg>
        <pc:spChg chg="del">
          <ac:chgData name="Faria Zaman" userId="01f83a96ab402af0" providerId="Windows Live" clId="Web-{00CFFB08-812B-507D-26BC-73B3EA579752}" dt="2025-05-06T23:46:21.935" v="98"/>
          <ac:spMkLst>
            <pc:docMk/>
            <pc:sldMk cId="3019336807" sldId="287"/>
            <ac:spMk id="3" creationId="{F9C07439-E538-B96B-866E-F3F5EDE69E28}"/>
          </ac:spMkLst>
        </pc:spChg>
        <pc:picChg chg="add mod ord">
          <ac:chgData name="Faria Zaman" userId="01f83a96ab402af0" providerId="Windows Live" clId="Web-{00CFFB08-812B-507D-26BC-73B3EA579752}" dt="2025-05-06T23:46:30.467" v="101" actId="14100"/>
          <ac:picMkLst>
            <pc:docMk/>
            <pc:sldMk cId="3019336807" sldId="287"/>
            <ac:picMk id="4" creationId="{71BA8980-B901-5269-3DE5-6CEFF3EF6EE6}"/>
          </ac:picMkLst>
        </pc:picChg>
      </pc:sldChg>
      <pc:sldChg chg="addSp delSp modSp new">
        <pc:chgData name="Faria Zaman" userId="01f83a96ab402af0" providerId="Windows Live" clId="Web-{00CFFB08-812B-507D-26BC-73B3EA579752}" dt="2025-05-06T23:48:09.864" v="120" actId="14100"/>
        <pc:sldMkLst>
          <pc:docMk/>
          <pc:sldMk cId="3605678485" sldId="288"/>
        </pc:sldMkLst>
        <pc:spChg chg="mod">
          <ac:chgData name="Faria Zaman" userId="01f83a96ab402af0" providerId="Windows Live" clId="Web-{00CFFB08-812B-507D-26BC-73B3EA579752}" dt="2025-05-06T23:47:24.861" v="111" actId="20577"/>
          <ac:spMkLst>
            <pc:docMk/>
            <pc:sldMk cId="3605678485" sldId="288"/>
            <ac:spMk id="2" creationId="{D4BD684D-5110-0E9D-124C-3ADD0776477C}"/>
          </ac:spMkLst>
        </pc:spChg>
        <pc:spChg chg="del">
          <ac:chgData name="Faria Zaman" userId="01f83a96ab402af0" providerId="Windows Live" clId="Web-{00CFFB08-812B-507D-26BC-73B3EA579752}" dt="2025-05-06T23:47:40.347" v="112"/>
          <ac:spMkLst>
            <pc:docMk/>
            <pc:sldMk cId="3605678485" sldId="288"/>
            <ac:spMk id="3" creationId="{E87C2D85-2FDC-7AFE-58F6-AAF312A5DA91}"/>
          </ac:spMkLst>
        </pc:spChg>
        <pc:picChg chg="add mod ord">
          <ac:chgData name="Faria Zaman" userId="01f83a96ab402af0" providerId="Windows Live" clId="Web-{00CFFB08-812B-507D-26BC-73B3EA579752}" dt="2025-05-06T23:48:09.864" v="120" actId="14100"/>
          <ac:picMkLst>
            <pc:docMk/>
            <pc:sldMk cId="3605678485" sldId="288"/>
            <ac:picMk id="4" creationId="{DEB9048E-518E-6ADD-B87C-366C397F0E6C}"/>
          </ac:picMkLst>
        </pc:picChg>
      </pc:sldChg>
      <pc:sldChg chg="addSp delSp modSp new">
        <pc:chgData name="Faria Zaman" userId="01f83a96ab402af0" providerId="Windows Live" clId="Web-{00CFFB08-812B-507D-26BC-73B3EA579752}" dt="2025-05-06T23:48:48.711" v="128" actId="1076"/>
        <pc:sldMkLst>
          <pc:docMk/>
          <pc:sldMk cId="1048529758" sldId="289"/>
        </pc:sldMkLst>
        <pc:spChg chg="del">
          <ac:chgData name="Faria Zaman" userId="01f83a96ab402af0" providerId="Windows Live" clId="Web-{00CFFB08-812B-507D-26BC-73B3EA579752}" dt="2025-05-06T23:48:29.522" v="122"/>
          <ac:spMkLst>
            <pc:docMk/>
            <pc:sldMk cId="1048529758" sldId="289"/>
            <ac:spMk id="3" creationId="{D5E49463-51A0-7B05-22FD-901D7E37F0D3}"/>
          </ac:spMkLst>
        </pc:spChg>
        <pc:picChg chg="add mod ord">
          <ac:chgData name="Faria Zaman" userId="01f83a96ab402af0" providerId="Windows Live" clId="Web-{00CFFB08-812B-507D-26BC-73B3EA579752}" dt="2025-05-06T23:48:48.711" v="128" actId="1076"/>
          <ac:picMkLst>
            <pc:docMk/>
            <pc:sldMk cId="1048529758" sldId="289"/>
            <ac:picMk id="4" creationId="{85B4E614-781C-7B93-B518-1C266A37E42B}"/>
          </ac:picMkLst>
        </pc:picChg>
      </pc:sldChg>
      <pc:sldChg chg="addSp delSp modSp new">
        <pc:chgData name="Faria Zaman" userId="01f83a96ab402af0" providerId="Windows Live" clId="Web-{00CFFB08-812B-507D-26BC-73B3EA579752}" dt="2025-05-06T23:50:35.890" v="137"/>
        <pc:sldMkLst>
          <pc:docMk/>
          <pc:sldMk cId="1456329367" sldId="290"/>
        </pc:sldMkLst>
        <pc:spChg chg="del">
          <ac:chgData name="Faria Zaman" userId="01f83a96ab402af0" providerId="Windows Live" clId="Web-{00CFFB08-812B-507D-26BC-73B3EA579752}" dt="2025-05-06T23:49:57.075" v="130"/>
          <ac:spMkLst>
            <pc:docMk/>
            <pc:sldMk cId="1456329367" sldId="290"/>
            <ac:spMk id="3" creationId="{7B2C297D-C07C-5FDC-B901-AB82E0988575}"/>
          </ac:spMkLst>
        </pc:spChg>
        <pc:picChg chg="add mod ord">
          <ac:chgData name="Faria Zaman" userId="01f83a96ab402af0" providerId="Windows Live" clId="Web-{00CFFB08-812B-507D-26BC-73B3EA579752}" dt="2025-05-06T23:50:08.654" v="134" actId="14100"/>
          <ac:picMkLst>
            <pc:docMk/>
            <pc:sldMk cId="1456329367" sldId="290"/>
            <ac:picMk id="4" creationId="{F186E1AC-8DFD-7A7A-56C1-4DA19A8514E2}"/>
          </ac:picMkLst>
        </pc:picChg>
        <pc:picChg chg="add del mod">
          <ac:chgData name="Faria Zaman" userId="01f83a96ab402af0" providerId="Windows Live" clId="Web-{00CFFB08-812B-507D-26BC-73B3EA579752}" dt="2025-05-06T23:50:35.890" v="137"/>
          <ac:picMkLst>
            <pc:docMk/>
            <pc:sldMk cId="1456329367" sldId="290"/>
            <ac:picMk id="5" creationId="{21D01B87-6191-93EF-8189-EF6967583072}"/>
          </ac:picMkLst>
        </pc:picChg>
      </pc:sldChg>
      <pc:sldChg chg="addSp delSp modSp new">
        <pc:chgData name="Faria Zaman" userId="01f83a96ab402af0" providerId="Windows Live" clId="Web-{00CFFB08-812B-507D-26BC-73B3EA579752}" dt="2025-05-06T23:50:54.938" v="142" actId="14100"/>
        <pc:sldMkLst>
          <pc:docMk/>
          <pc:sldMk cId="3679272336" sldId="291"/>
        </pc:sldMkLst>
        <pc:spChg chg="del">
          <ac:chgData name="Faria Zaman" userId="01f83a96ab402af0" providerId="Windows Live" clId="Web-{00CFFB08-812B-507D-26BC-73B3EA579752}" dt="2025-05-06T23:50:44.343" v="139"/>
          <ac:spMkLst>
            <pc:docMk/>
            <pc:sldMk cId="3679272336" sldId="291"/>
            <ac:spMk id="3" creationId="{F27A02EB-12C8-6214-7E3B-8464BBA03E3A}"/>
          </ac:spMkLst>
        </pc:spChg>
        <pc:picChg chg="add mod ord">
          <ac:chgData name="Faria Zaman" userId="01f83a96ab402af0" providerId="Windows Live" clId="Web-{00CFFB08-812B-507D-26BC-73B3EA579752}" dt="2025-05-06T23:50:54.938" v="142" actId="14100"/>
          <ac:picMkLst>
            <pc:docMk/>
            <pc:sldMk cId="3679272336" sldId="291"/>
            <ac:picMk id="4" creationId="{7C9C8466-8D17-B468-9DC3-7728626DC2FC}"/>
          </ac:picMkLst>
        </pc:picChg>
      </pc:sldChg>
      <pc:sldChg chg="addSp delSp modSp new">
        <pc:chgData name="Faria Zaman" userId="01f83a96ab402af0" providerId="Windows Live" clId="Web-{00CFFB08-812B-507D-26BC-73B3EA579752}" dt="2025-05-06T23:53:01.618" v="148" actId="14100"/>
        <pc:sldMkLst>
          <pc:docMk/>
          <pc:sldMk cId="2041645294" sldId="292"/>
        </pc:sldMkLst>
        <pc:spChg chg="del">
          <ac:chgData name="Faria Zaman" userId="01f83a96ab402af0" providerId="Windows Live" clId="Web-{00CFFB08-812B-507D-26BC-73B3EA579752}" dt="2025-05-06T23:52:48.711" v="144"/>
          <ac:spMkLst>
            <pc:docMk/>
            <pc:sldMk cId="2041645294" sldId="292"/>
            <ac:spMk id="3" creationId="{6D4BE2E8-3D5A-9D17-1E1B-00491A33ECE9}"/>
          </ac:spMkLst>
        </pc:spChg>
        <pc:picChg chg="add mod ord">
          <ac:chgData name="Faria Zaman" userId="01f83a96ab402af0" providerId="Windows Live" clId="Web-{00CFFB08-812B-507D-26BC-73B3EA579752}" dt="2025-05-06T23:53:01.618" v="148" actId="14100"/>
          <ac:picMkLst>
            <pc:docMk/>
            <pc:sldMk cId="2041645294" sldId="292"/>
            <ac:picMk id="4" creationId="{57389803-C8E5-2371-F360-8650AA99007D}"/>
          </ac:picMkLst>
        </pc:picChg>
      </pc:sldChg>
      <pc:sldChg chg="addSp delSp modSp new">
        <pc:chgData name="Faria Zaman" userId="01f83a96ab402af0" providerId="Windows Live" clId="Web-{00CFFB08-812B-507D-26BC-73B3EA579752}" dt="2025-05-06T23:53:34.089" v="155" actId="14100"/>
        <pc:sldMkLst>
          <pc:docMk/>
          <pc:sldMk cId="657275580" sldId="293"/>
        </pc:sldMkLst>
        <pc:spChg chg="del">
          <ac:chgData name="Faria Zaman" userId="01f83a96ab402af0" providerId="Windows Live" clId="Web-{00CFFB08-812B-507D-26BC-73B3EA579752}" dt="2025-05-06T23:53:20.166" v="150"/>
          <ac:spMkLst>
            <pc:docMk/>
            <pc:sldMk cId="657275580" sldId="293"/>
            <ac:spMk id="3" creationId="{A67C6E32-D911-26E0-749A-EF2660EC7E9C}"/>
          </ac:spMkLst>
        </pc:spChg>
        <pc:picChg chg="add mod ord">
          <ac:chgData name="Faria Zaman" userId="01f83a96ab402af0" providerId="Windows Live" clId="Web-{00CFFB08-812B-507D-26BC-73B3EA579752}" dt="2025-05-06T23:53:34.089" v="155" actId="14100"/>
          <ac:picMkLst>
            <pc:docMk/>
            <pc:sldMk cId="657275580" sldId="293"/>
            <ac:picMk id="4" creationId="{B5C7695C-ACB0-B989-D2B8-6A408A6F6463}"/>
          </ac:picMkLst>
        </pc:picChg>
      </pc:sldChg>
      <pc:sldChg chg="addSp delSp modSp new">
        <pc:chgData name="Faria Zaman" userId="01f83a96ab402af0" providerId="Windows Live" clId="Web-{00CFFB08-812B-507D-26BC-73B3EA579752}" dt="2025-05-06T23:54:05.263" v="160" actId="14100"/>
        <pc:sldMkLst>
          <pc:docMk/>
          <pc:sldMk cId="486268070" sldId="294"/>
        </pc:sldMkLst>
        <pc:spChg chg="del">
          <ac:chgData name="Faria Zaman" userId="01f83a96ab402af0" providerId="Windows Live" clId="Web-{00CFFB08-812B-507D-26BC-73B3EA579752}" dt="2025-05-06T23:53:53.309" v="157"/>
          <ac:spMkLst>
            <pc:docMk/>
            <pc:sldMk cId="486268070" sldId="294"/>
            <ac:spMk id="3" creationId="{3D2FA3FA-8648-1C17-69FB-25873B6603A5}"/>
          </ac:spMkLst>
        </pc:spChg>
        <pc:picChg chg="add mod ord">
          <ac:chgData name="Faria Zaman" userId="01f83a96ab402af0" providerId="Windows Live" clId="Web-{00CFFB08-812B-507D-26BC-73B3EA579752}" dt="2025-05-06T23:54:05.263" v="160" actId="14100"/>
          <ac:picMkLst>
            <pc:docMk/>
            <pc:sldMk cId="486268070" sldId="294"/>
            <ac:picMk id="4" creationId="{84415B7F-B643-FAB8-53C9-839E05C83572}"/>
          </ac:picMkLst>
        </pc:picChg>
      </pc:sldChg>
      <pc:sldChg chg="addSp delSp modSp new">
        <pc:chgData name="Faria Zaman" userId="01f83a96ab402af0" providerId="Windows Live" clId="Web-{00CFFB08-812B-507D-26BC-73B3EA579752}" dt="2025-05-06T23:54:56.954" v="165" actId="14100"/>
        <pc:sldMkLst>
          <pc:docMk/>
          <pc:sldMk cId="2733190237" sldId="295"/>
        </pc:sldMkLst>
        <pc:spChg chg="del">
          <ac:chgData name="Faria Zaman" userId="01f83a96ab402af0" providerId="Windows Live" clId="Web-{00CFFB08-812B-507D-26BC-73B3EA579752}" dt="2025-05-06T23:54:43.016" v="162"/>
          <ac:spMkLst>
            <pc:docMk/>
            <pc:sldMk cId="2733190237" sldId="295"/>
            <ac:spMk id="3" creationId="{8BC11831-380A-7558-F3D8-E1BDD78A5631}"/>
          </ac:spMkLst>
        </pc:spChg>
        <pc:picChg chg="add mod ord">
          <ac:chgData name="Faria Zaman" userId="01f83a96ab402af0" providerId="Windows Live" clId="Web-{00CFFB08-812B-507D-26BC-73B3EA579752}" dt="2025-05-06T23:54:56.954" v="165" actId="14100"/>
          <ac:picMkLst>
            <pc:docMk/>
            <pc:sldMk cId="2733190237" sldId="295"/>
            <ac:picMk id="4" creationId="{EF6BF3E4-0E82-BD04-53DE-39242A3DA70A}"/>
          </ac:picMkLst>
        </pc:picChg>
      </pc:sldChg>
      <pc:sldChg chg="addSp delSp modSp new">
        <pc:chgData name="Faria Zaman" userId="01f83a96ab402af0" providerId="Windows Live" clId="Web-{00CFFB08-812B-507D-26BC-73B3EA579752}" dt="2025-05-06T23:56:08.287" v="170" actId="14100"/>
        <pc:sldMkLst>
          <pc:docMk/>
          <pc:sldMk cId="645762" sldId="296"/>
        </pc:sldMkLst>
        <pc:spChg chg="del">
          <ac:chgData name="Faria Zaman" userId="01f83a96ab402af0" providerId="Windows Live" clId="Web-{00CFFB08-812B-507D-26BC-73B3EA579752}" dt="2025-05-06T23:55:56.614" v="167"/>
          <ac:spMkLst>
            <pc:docMk/>
            <pc:sldMk cId="645762" sldId="296"/>
            <ac:spMk id="3" creationId="{B99541C0-FB0E-550F-FD4A-11F2B3AB2688}"/>
          </ac:spMkLst>
        </pc:spChg>
        <pc:picChg chg="add mod ord">
          <ac:chgData name="Faria Zaman" userId="01f83a96ab402af0" providerId="Windows Live" clId="Web-{00CFFB08-812B-507D-26BC-73B3EA579752}" dt="2025-05-06T23:56:08.287" v="170" actId="14100"/>
          <ac:picMkLst>
            <pc:docMk/>
            <pc:sldMk cId="645762" sldId="296"/>
            <ac:picMk id="4" creationId="{E9285070-5DDD-84D4-1208-11055EDD0FB6}"/>
          </ac:picMkLst>
        </pc:picChg>
      </pc:sldChg>
      <pc:sldChg chg="addSp delSp modSp new">
        <pc:chgData name="Faria Zaman" userId="01f83a96ab402af0" providerId="Windows Live" clId="Web-{00CFFB08-812B-507D-26BC-73B3EA579752}" dt="2025-05-06T23:56:44.649" v="175" actId="14100"/>
        <pc:sldMkLst>
          <pc:docMk/>
          <pc:sldMk cId="1583715379" sldId="297"/>
        </pc:sldMkLst>
        <pc:spChg chg="del">
          <ac:chgData name="Faria Zaman" userId="01f83a96ab402af0" providerId="Windows Live" clId="Web-{00CFFB08-812B-507D-26BC-73B3EA579752}" dt="2025-05-06T23:56:26.851" v="172"/>
          <ac:spMkLst>
            <pc:docMk/>
            <pc:sldMk cId="1583715379" sldId="297"/>
            <ac:spMk id="3" creationId="{CD984708-BD28-789D-DF49-DBFF7873BB0E}"/>
          </ac:spMkLst>
        </pc:spChg>
        <pc:picChg chg="add mod ord">
          <ac:chgData name="Faria Zaman" userId="01f83a96ab402af0" providerId="Windows Live" clId="Web-{00CFFB08-812B-507D-26BC-73B3EA579752}" dt="2025-05-06T23:56:44.649" v="175" actId="14100"/>
          <ac:picMkLst>
            <pc:docMk/>
            <pc:sldMk cId="1583715379" sldId="297"/>
            <ac:picMk id="4" creationId="{11C70532-2A42-512B-CA11-8C4B8B512C0F}"/>
          </ac:picMkLst>
        </pc:picChg>
      </pc:sldChg>
      <pc:sldChg chg="addSp delSp modSp new">
        <pc:chgData name="Faria Zaman" userId="01f83a96ab402af0" providerId="Windows Live" clId="Web-{00CFFB08-812B-507D-26BC-73B3EA579752}" dt="2025-05-06T23:57:15.792" v="180" actId="14100"/>
        <pc:sldMkLst>
          <pc:docMk/>
          <pc:sldMk cId="1570463270" sldId="298"/>
        </pc:sldMkLst>
        <pc:spChg chg="del">
          <ac:chgData name="Faria Zaman" userId="01f83a96ab402af0" providerId="Windows Live" clId="Web-{00CFFB08-812B-507D-26BC-73B3EA579752}" dt="2025-05-06T23:57:03.478" v="177"/>
          <ac:spMkLst>
            <pc:docMk/>
            <pc:sldMk cId="1570463270" sldId="298"/>
            <ac:spMk id="3" creationId="{ABD7A3C3-FF09-A2BE-D4AA-0675BD566786}"/>
          </ac:spMkLst>
        </pc:spChg>
        <pc:picChg chg="add mod ord">
          <ac:chgData name="Faria Zaman" userId="01f83a96ab402af0" providerId="Windows Live" clId="Web-{00CFFB08-812B-507D-26BC-73B3EA579752}" dt="2025-05-06T23:57:15.792" v="180" actId="14100"/>
          <ac:picMkLst>
            <pc:docMk/>
            <pc:sldMk cId="1570463270" sldId="298"/>
            <ac:picMk id="4" creationId="{A195E7D1-1BE4-BD8C-7520-D0188F6A9125}"/>
          </ac:picMkLst>
        </pc:picChg>
      </pc:sldChg>
      <pc:sldChg chg="addSp delSp modSp new">
        <pc:chgData name="Faria Zaman" userId="01f83a96ab402af0" providerId="Windows Live" clId="Web-{00CFFB08-812B-507D-26BC-73B3EA579752}" dt="2025-05-07T00:00:12.507" v="188" actId="14100"/>
        <pc:sldMkLst>
          <pc:docMk/>
          <pc:sldMk cId="44097070" sldId="299"/>
        </pc:sldMkLst>
        <pc:spChg chg="del">
          <ac:chgData name="Faria Zaman" userId="01f83a96ab402af0" providerId="Windows Live" clId="Web-{00CFFB08-812B-507D-26BC-73B3EA579752}" dt="2025-05-06T23:59:38.145" v="182"/>
          <ac:spMkLst>
            <pc:docMk/>
            <pc:sldMk cId="44097070" sldId="299"/>
            <ac:spMk id="3" creationId="{0CAAC0C9-70C1-0DB0-0C44-293C4137896B}"/>
          </ac:spMkLst>
        </pc:spChg>
        <pc:spChg chg="add del mod">
          <ac:chgData name="Faria Zaman" userId="01f83a96ab402af0" providerId="Windows Live" clId="Web-{00CFFB08-812B-507D-26BC-73B3EA579752}" dt="2025-05-06T23:59:56.881" v="184"/>
          <ac:spMkLst>
            <pc:docMk/>
            <pc:sldMk cId="44097070" sldId="299"/>
            <ac:spMk id="6" creationId="{18FB4912-845A-731D-393A-BE13AC2D5FE0}"/>
          </ac:spMkLst>
        </pc:spChg>
        <pc:picChg chg="add del mod ord">
          <ac:chgData name="Faria Zaman" userId="01f83a96ab402af0" providerId="Windows Live" clId="Web-{00CFFB08-812B-507D-26BC-73B3EA579752}" dt="2025-05-06T23:59:41.755" v="183"/>
          <ac:picMkLst>
            <pc:docMk/>
            <pc:sldMk cId="44097070" sldId="299"/>
            <ac:picMk id="4" creationId="{47DD1E3C-178D-D740-12D8-EC9B75E95380}"/>
          </ac:picMkLst>
        </pc:picChg>
        <pc:picChg chg="add mod ord">
          <ac:chgData name="Faria Zaman" userId="01f83a96ab402af0" providerId="Windows Live" clId="Web-{00CFFB08-812B-507D-26BC-73B3EA579752}" dt="2025-05-07T00:00:12.507" v="188" actId="14100"/>
          <ac:picMkLst>
            <pc:docMk/>
            <pc:sldMk cId="44097070" sldId="299"/>
            <ac:picMk id="7" creationId="{EC6944F4-10B4-8C22-F901-C269CDA77DB7}"/>
          </ac:picMkLst>
        </pc:picChg>
      </pc:sldChg>
      <pc:sldChg chg="addSp delSp modSp new">
        <pc:chgData name="Faria Zaman" userId="01f83a96ab402af0" providerId="Windows Live" clId="Web-{00CFFB08-812B-507D-26BC-73B3EA579752}" dt="2025-05-07T00:00:40.165" v="193" actId="14100"/>
        <pc:sldMkLst>
          <pc:docMk/>
          <pc:sldMk cId="4167469003" sldId="300"/>
        </pc:sldMkLst>
        <pc:spChg chg="del">
          <ac:chgData name="Faria Zaman" userId="01f83a96ab402af0" providerId="Windows Live" clId="Web-{00CFFB08-812B-507D-26BC-73B3EA579752}" dt="2025-05-07T00:00:30.617" v="190"/>
          <ac:spMkLst>
            <pc:docMk/>
            <pc:sldMk cId="4167469003" sldId="300"/>
            <ac:spMk id="3" creationId="{B462CA6B-0FB8-5D2E-07A8-E356EF5D60D7}"/>
          </ac:spMkLst>
        </pc:spChg>
        <pc:picChg chg="add mod ord">
          <ac:chgData name="Faria Zaman" userId="01f83a96ab402af0" providerId="Windows Live" clId="Web-{00CFFB08-812B-507D-26BC-73B3EA579752}" dt="2025-05-07T00:00:40.165" v="193" actId="14100"/>
          <ac:picMkLst>
            <pc:docMk/>
            <pc:sldMk cId="4167469003" sldId="300"/>
            <ac:picMk id="4" creationId="{E007FFB6-9129-18B9-155F-72BBCC25F65E}"/>
          </ac:picMkLst>
        </pc:picChg>
      </pc:sldChg>
      <pc:sldChg chg="modSp new">
        <pc:chgData name="Faria Zaman" userId="01f83a96ab402af0" providerId="Windows Live" clId="Web-{00CFFB08-812B-507D-26BC-73B3EA579752}" dt="2025-05-07T00:01:23.262" v="205" actId="20577"/>
        <pc:sldMkLst>
          <pc:docMk/>
          <pc:sldMk cId="98657885" sldId="301"/>
        </pc:sldMkLst>
        <pc:spChg chg="mod">
          <ac:chgData name="Faria Zaman" userId="01f83a96ab402af0" providerId="Windows Live" clId="Web-{00CFFB08-812B-507D-26BC-73B3EA579752}" dt="2025-05-07T00:00:53.478" v="203" actId="14100"/>
          <ac:spMkLst>
            <pc:docMk/>
            <pc:sldMk cId="98657885" sldId="301"/>
            <ac:spMk id="2" creationId="{E11DD82A-253E-3E5C-515F-BF996480395B}"/>
          </ac:spMkLst>
        </pc:spChg>
        <pc:spChg chg="mod">
          <ac:chgData name="Faria Zaman" userId="01f83a96ab402af0" providerId="Windows Live" clId="Web-{00CFFB08-812B-507D-26BC-73B3EA579752}" dt="2025-05-07T00:01:23.262" v="205" actId="20577"/>
          <ac:spMkLst>
            <pc:docMk/>
            <pc:sldMk cId="98657885" sldId="301"/>
            <ac:spMk id="3" creationId="{71044D8C-7155-5570-D701-42A68E71BA8A}"/>
          </ac:spMkLst>
        </pc:spChg>
      </pc:sldChg>
    </pc:docChg>
  </pc:docChgLst>
  <pc:docChgLst>
    <pc:chgData name="Faria Zaman" userId="01f83a96ab402af0" providerId="Windows Live" clId="Web-{8AD0B6A6-0944-F545-D371-905AF3422F9D}"/>
    <pc:docChg chg="addSld delSld modSld addMainMaster delMainMaster">
      <pc:chgData name="Faria Zaman" userId="01f83a96ab402af0" providerId="Windows Live" clId="Web-{8AD0B6A6-0944-F545-D371-905AF3422F9D}" dt="2025-05-06T15:14:50.482" v="122"/>
      <pc:docMkLst>
        <pc:docMk/>
      </pc:docMkLst>
      <pc:sldChg chg="addSp delSp modSp mod setBg modClrScheme setClrOvrMap chgLayout">
        <pc:chgData name="Faria Zaman" userId="01f83a96ab402af0" providerId="Windows Live" clId="Web-{8AD0B6A6-0944-F545-D371-905AF3422F9D}" dt="2025-05-06T15:06:31.431" v="40" actId="14100"/>
        <pc:sldMkLst>
          <pc:docMk/>
          <pc:sldMk cId="109857222" sldId="256"/>
        </pc:sldMkLst>
        <pc:spChg chg="mod">
          <ac:chgData name="Faria Zaman" userId="01f83a96ab402af0" providerId="Windows Live" clId="Web-{8AD0B6A6-0944-F545-D371-905AF3422F9D}" dt="2025-05-06T15:06:09.180" v="36"/>
          <ac:spMkLst>
            <pc:docMk/>
            <pc:sldMk cId="109857222" sldId="256"/>
            <ac:spMk id="2" creationId="{00000000-0000-0000-0000-000000000000}"/>
          </ac:spMkLst>
        </pc:spChg>
        <pc:spChg chg="mod">
          <ac:chgData name="Faria Zaman" userId="01f83a96ab402af0" providerId="Windows Live" clId="Web-{8AD0B6A6-0944-F545-D371-905AF3422F9D}" dt="2025-05-06T15:06:31.431" v="40" actId="14100"/>
          <ac:spMkLst>
            <pc:docMk/>
            <pc:sldMk cId="109857222" sldId="256"/>
            <ac:spMk id="3" creationId="{00000000-0000-0000-0000-000000000000}"/>
          </ac:spMkLst>
        </pc:spChg>
        <pc:spChg chg="add del">
          <ac:chgData name="Faria Zaman" userId="01f83a96ab402af0" providerId="Windows Live" clId="Web-{8AD0B6A6-0944-F545-D371-905AF3422F9D}" dt="2025-05-06T15:06:09.118" v="35"/>
          <ac:spMkLst>
            <pc:docMk/>
            <pc:sldMk cId="109857222" sldId="256"/>
            <ac:spMk id="9" creationId="{0EECA69B-4C2A-7F31-8019-E90DB3BD49CB}"/>
          </ac:spMkLst>
        </pc:spChg>
        <pc:spChg chg="add del">
          <ac:chgData name="Faria Zaman" userId="01f83a96ab402af0" providerId="Windows Live" clId="Web-{8AD0B6A6-0944-F545-D371-905AF3422F9D}" dt="2025-05-06T15:06:09.118" v="35"/>
          <ac:spMkLst>
            <pc:docMk/>
            <pc:sldMk cId="109857222" sldId="256"/>
            <ac:spMk id="11" creationId="{495DEB6A-976D-98B6-8875-F4C240958B3E}"/>
          </ac:spMkLst>
        </pc:spChg>
        <pc:spChg chg="add">
          <ac:chgData name="Faria Zaman" userId="01f83a96ab402af0" providerId="Windows Live" clId="Web-{8AD0B6A6-0944-F545-D371-905AF3422F9D}" dt="2025-05-06T15:06:09.180" v="36"/>
          <ac:spMkLst>
            <pc:docMk/>
            <pc:sldMk cId="109857222" sldId="256"/>
            <ac:spMk id="13" creationId="{7A875D55-4A80-43E9-38F6-27E3664939B0}"/>
          </ac:spMkLst>
        </pc:spChg>
        <pc:picChg chg="add del">
          <ac:chgData name="Faria Zaman" userId="01f83a96ab402af0" providerId="Windows Live" clId="Web-{8AD0B6A6-0944-F545-D371-905AF3422F9D}" dt="2025-05-06T15:06:09.118" v="35"/>
          <ac:picMkLst>
            <pc:docMk/>
            <pc:sldMk cId="109857222" sldId="256"/>
            <ac:picMk id="4" creationId="{27CA7813-D9D2-8456-0922-7287A1B090E9}"/>
          </ac:picMkLst>
        </pc:picChg>
        <pc:picChg chg="add">
          <ac:chgData name="Faria Zaman" userId="01f83a96ab402af0" providerId="Windows Live" clId="Web-{8AD0B6A6-0944-F545-D371-905AF3422F9D}" dt="2025-05-06T15:06:09.180" v="36"/>
          <ac:picMkLst>
            <pc:docMk/>
            <pc:sldMk cId="109857222" sldId="256"/>
            <ac:picMk id="14" creationId="{05731BF9-96E7-432A-B1ED-645F93EB3E05}"/>
          </ac:picMkLst>
        </pc:picChg>
      </pc:sldChg>
      <pc:sldChg chg="modSp new">
        <pc:chgData name="Faria Zaman" userId="01f83a96ab402af0" providerId="Windows Live" clId="Web-{8AD0B6A6-0944-F545-D371-905AF3422F9D}" dt="2025-05-06T15:10:51.785" v="68" actId="20577"/>
        <pc:sldMkLst>
          <pc:docMk/>
          <pc:sldMk cId="3474743140" sldId="257"/>
        </pc:sldMkLst>
        <pc:spChg chg="mod">
          <ac:chgData name="Faria Zaman" userId="01f83a96ab402af0" providerId="Windows Live" clId="Web-{8AD0B6A6-0944-F545-D371-905AF3422F9D}" dt="2025-05-06T15:07:04.761" v="49" actId="20577"/>
          <ac:spMkLst>
            <pc:docMk/>
            <pc:sldMk cId="3474743140" sldId="257"/>
            <ac:spMk id="2" creationId="{42DF0A19-0FBF-D073-66AA-38C06F710BD3}"/>
          </ac:spMkLst>
        </pc:spChg>
        <pc:spChg chg="mod">
          <ac:chgData name="Faria Zaman" userId="01f83a96ab402af0" providerId="Windows Live" clId="Web-{8AD0B6A6-0944-F545-D371-905AF3422F9D}" dt="2025-05-06T15:10:51.785" v="68" actId="20577"/>
          <ac:spMkLst>
            <pc:docMk/>
            <pc:sldMk cId="3474743140" sldId="257"/>
            <ac:spMk id="3" creationId="{B7FF203D-4DE1-5046-F643-9ABC4FB11A28}"/>
          </ac:spMkLst>
        </pc:spChg>
      </pc:sldChg>
      <pc:sldChg chg="modSp new del">
        <pc:chgData name="Faria Zaman" userId="01f83a96ab402af0" providerId="Windows Live" clId="Web-{8AD0B6A6-0944-F545-D371-905AF3422F9D}" dt="2025-05-06T15:12:15.351" v="75"/>
        <pc:sldMkLst>
          <pc:docMk/>
          <pc:sldMk cId="397724517" sldId="258"/>
        </pc:sldMkLst>
        <pc:spChg chg="mod">
          <ac:chgData name="Faria Zaman" userId="01f83a96ab402af0" providerId="Windows Live" clId="Web-{8AD0B6A6-0944-F545-D371-905AF3422F9D}" dt="2025-05-06T15:11:17.396" v="71" actId="14100"/>
          <ac:spMkLst>
            <pc:docMk/>
            <pc:sldMk cId="397724517" sldId="258"/>
            <ac:spMk id="2" creationId="{2992397B-F262-4A03-01D2-551CF3A0E29A}"/>
          </ac:spMkLst>
        </pc:spChg>
        <pc:spChg chg="mod">
          <ac:chgData name="Faria Zaman" userId="01f83a96ab402af0" providerId="Windows Live" clId="Web-{8AD0B6A6-0944-F545-D371-905AF3422F9D}" dt="2025-05-06T15:11:28.443" v="73" actId="14100"/>
          <ac:spMkLst>
            <pc:docMk/>
            <pc:sldMk cId="397724517" sldId="258"/>
            <ac:spMk id="3" creationId="{B3485413-2120-0EA3-F109-2DB5D2F18883}"/>
          </ac:spMkLst>
        </pc:spChg>
      </pc:sldChg>
      <pc:sldChg chg="modSp new">
        <pc:chgData name="Faria Zaman" userId="01f83a96ab402af0" providerId="Windows Live" clId="Web-{8AD0B6A6-0944-F545-D371-905AF3422F9D}" dt="2025-05-06T15:14:43.029" v="121" actId="20577"/>
        <pc:sldMkLst>
          <pc:docMk/>
          <pc:sldMk cId="2270584282" sldId="258"/>
        </pc:sldMkLst>
        <pc:spChg chg="mod">
          <ac:chgData name="Faria Zaman" userId="01f83a96ab402af0" providerId="Windows Live" clId="Web-{8AD0B6A6-0944-F545-D371-905AF3422F9D}" dt="2025-05-06T15:14:07.090" v="113" actId="20577"/>
          <ac:spMkLst>
            <pc:docMk/>
            <pc:sldMk cId="2270584282" sldId="258"/>
            <ac:spMk id="2" creationId="{DC68E8CC-9DE3-9EAD-BC5B-EF0438E893E1}"/>
          </ac:spMkLst>
        </pc:spChg>
        <pc:spChg chg="mod">
          <ac:chgData name="Faria Zaman" userId="01f83a96ab402af0" providerId="Windows Live" clId="Web-{8AD0B6A6-0944-F545-D371-905AF3422F9D}" dt="2025-05-06T15:14:43.029" v="121" actId="20577"/>
          <ac:spMkLst>
            <pc:docMk/>
            <pc:sldMk cId="2270584282" sldId="258"/>
            <ac:spMk id="3" creationId="{BA4FE224-4F99-4CE4-2827-2651A3ECB062}"/>
          </ac:spMkLst>
        </pc:spChg>
        <pc:spChg chg="mod">
          <ac:chgData name="Faria Zaman" userId="01f83a96ab402af0" providerId="Windows Live" clId="Web-{8AD0B6A6-0944-F545-D371-905AF3422F9D}" dt="2025-05-06T15:13:52.714" v="100" actId="20577"/>
          <ac:spMkLst>
            <pc:docMk/>
            <pc:sldMk cId="2270584282" sldId="258"/>
            <ac:spMk id="4" creationId="{2E4E44D1-ED6B-A3B8-57C1-4E985F6D8AF9}"/>
          </ac:spMkLst>
        </pc:spChg>
      </pc:sldChg>
      <pc:sldChg chg="new add del">
        <pc:chgData name="Faria Zaman" userId="01f83a96ab402af0" providerId="Windows Live" clId="Web-{8AD0B6A6-0944-F545-D371-905AF3422F9D}" dt="2025-05-06T15:12:35.149" v="78"/>
        <pc:sldMkLst>
          <pc:docMk/>
          <pc:sldMk cId="3274138621" sldId="259"/>
        </pc:sldMkLst>
      </pc:sldChg>
      <pc:sldChg chg="new">
        <pc:chgData name="Faria Zaman" userId="01f83a96ab402af0" providerId="Windows Live" clId="Web-{8AD0B6A6-0944-F545-D371-905AF3422F9D}" dt="2025-05-06T15:14:50.482" v="122"/>
        <pc:sldMkLst>
          <pc:docMk/>
          <pc:sldMk cId="3727545020" sldId="260"/>
        </pc:sldMkLst>
      </pc:sldChg>
      <pc:sldMasterChg chg="add del addSldLayout delSldLayout">
        <pc:chgData name="Faria Zaman" userId="01f83a96ab402af0" providerId="Windows Live" clId="Web-{8AD0B6A6-0944-F545-D371-905AF3422F9D}" dt="2025-05-06T15:06:09.180" v="36"/>
        <pc:sldMasterMkLst>
          <pc:docMk/>
          <pc:sldMasterMk cId="2460954070" sldId="2147483660"/>
        </pc:sldMasterMkLst>
        <pc:sldLayoutChg chg="add del">
          <pc:chgData name="Faria Zaman" userId="01f83a96ab402af0" providerId="Windows Live" clId="Web-{8AD0B6A6-0944-F545-D371-905AF3422F9D}" dt="2025-05-06T15:06:09.180" v="36"/>
          <pc:sldLayoutMkLst>
            <pc:docMk/>
            <pc:sldMasterMk cId="2460954070" sldId="2147483660"/>
            <pc:sldLayoutMk cId="2385387890" sldId="2147483661"/>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949138452" sldId="2147483662"/>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2591524520" sldId="2147483663"/>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1203092039" sldId="2147483664"/>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3733172339" sldId="2147483665"/>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3210312558" sldId="2147483666"/>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3146388984" sldId="2147483667"/>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3171841454" sldId="2147483668"/>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1718958274" sldId="2147483669"/>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2202905451" sldId="2147483670"/>
          </pc:sldLayoutMkLst>
        </pc:sldLayoutChg>
        <pc:sldLayoutChg chg="add del">
          <pc:chgData name="Faria Zaman" userId="01f83a96ab402af0" providerId="Windows Live" clId="Web-{8AD0B6A6-0944-F545-D371-905AF3422F9D}" dt="2025-05-06T15:06:09.180" v="36"/>
          <pc:sldLayoutMkLst>
            <pc:docMk/>
            <pc:sldMasterMk cId="2460954070" sldId="2147483660"/>
            <pc:sldLayoutMk cId="3479445657" sldId="2147483671"/>
          </pc:sldLayoutMkLst>
        </pc:sldLayoutChg>
      </pc:sldMasterChg>
      <pc:sldMasterChg chg="add replId addSldLayout">
        <pc:chgData name="Faria Zaman" userId="01f83a96ab402af0" providerId="Windows Live" clId="Web-{8AD0B6A6-0944-F545-D371-905AF3422F9D}" dt="2025-05-06T15:06:09.180" v="36"/>
        <pc:sldMasterMkLst>
          <pc:docMk/>
          <pc:sldMasterMk cId="1529979891" sldId="2147483672"/>
        </pc:sldMasterMkLst>
        <pc:sldLayoutChg chg="add">
          <pc:chgData name="Faria Zaman" userId="01f83a96ab402af0" providerId="Windows Live" clId="Web-{8AD0B6A6-0944-F545-D371-905AF3422F9D}" dt="2025-05-06T15:06:09.180" v="36"/>
          <pc:sldLayoutMkLst>
            <pc:docMk/>
            <pc:sldMasterMk cId="1529979891" sldId="2147483672"/>
            <pc:sldLayoutMk cId="1059624956" sldId="2147483673"/>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1341017364" sldId="2147483674"/>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3853257998" sldId="2147483675"/>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3490375678" sldId="2147483676"/>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297851612" sldId="2147483677"/>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3328371907" sldId="2147483678"/>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3750802862" sldId="2147483679"/>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4100766282" sldId="2147483680"/>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2919744429" sldId="2147483681"/>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1678758041" sldId="2147483682"/>
          </pc:sldLayoutMkLst>
        </pc:sldLayoutChg>
        <pc:sldLayoutChg chg="add replId">
          <pc:chgData name="Faria Zaman" userId="01f83a96ab402af0" providerId="Windows Live" clId="Web-{8AD0B6A6-0944-F545-D371-905AF3422F9D}" dt="2025-05-06T15:06:09.180" v="36"/>
          <pc:sldLayoutMkLst>
            <pc:docMk/>
            <pc:sldMasterMk cId="1529979891" sldId="2147483672"/>
            <pc:sldLayoutMk cId="653112984" sldId="2147483683"/>
          </pc:sldLayoutMkLst>
        </pc:sldLayoutChg>
      </pc:sldMasterChg>
      <pc:sldMasterChg chg="add del addSldLayout delSldLayout">
        <pc:chgData name="Faria Zaman" userId="01f83a96ab402af0" providerId="Windows Live" clId="Web-{8AD0B6A6-0944-F545-D371-905AF3422F9D}" dt="2025-05-06T15:06:09.118" v="35"/>
        <pc:sldMasterMkLst>
          <pc:docMk/>
          <pc:sldMasterMk cId="2951907184" sldId="2147483711"/>
        </pc:sldMasterMkLst>
        <pc:sldLayoutChg chg="add del">
          <pc:chgData name="Faria Zaman" userId="01f83a96ab402af0" providerId="Windows Live" clId="Web-{8AD0B6A6-0944-F545-D371-905AF3422F9D}" dt="2025-05-06T15:06:09.118" v="35"/>
          <pc:sldLayoutMkLst>
            <pc:docMk/>
            <pc:sldMasterMk cId="2951907184" sldId="2147483711"/>
            <pc:sldLayoutMk cId="634229791" sldId="2147483700"/>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1559173473" sldId="2147483701"/>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2801830018" sldId="2147483702"/>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3420093324" sldId="2147483703"/>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2152897016" sldId="2147483704"/>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2000149788" sldId="2147483705"/>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1741562485" sldId="2147483706"/>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4232926325" sldId="2147483707"/>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2671976687" sldId="2147483708"/>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2034030372" sldId="2147483709"/>
          </pc:sldLayoutMkLst>
        </pc:sldLayoutChg>
        <pc:sldLayoutChg chg="add del">
          <pc:chgData name="Faria Zaman" userId="01f83a96ab402af0" providerId="Windows Live" clId="Web-{8AD0B6A6-0944-F545-D371-905AF3422F9D}" dt="2025-05-06T15:06:09.118" v="35"/>
          <pc:sldLayoutMkLst>
            <pc:docMk/>
            <pc:sldMasterMk cId="2951907184" sldId="2147483711"/>
            <pc:sldLayoutMk cId="3980886495" sldId="2147483710"/>
          </pc:sldLayoutMkLst>
        </pc:sldLayoutChg>
      </pc:sldMasterChg>
    </pc:docChg>
  </pc:docChgLst>
  <pc:docChgLst>
    <pc:chgData name="Faria Zaman" userId="01f83a96ab402af0" providerId="Windows Live" clId="Web-{A950AFAC-F30C-1820-2985-71C97C6B8184}"/>
    <pc:docChg chg="addSld modSld">
      <pc:chgData name="Faria Zaman" userId="01f83a96ab402af0" providerId="Windows Live" clId="Web-{A950AFAC-F30C-1820-2985-71C97C6B8184}" dt="2025-05-06T16:29:35.702" v="279" actId="14100"/>
      <pc:docMkLst>
        <pc:docMk/>
      </pc:docMkLst>
      <pc:sldChg chg="addSp delSp modSp">
        <pc:chgData name="Faria Zaman" userId="01f83a96ab402af0" providerId="Windows Live" clId="Web-{A950AFAC-F30C-1820-2985-71C97C6B8184}" dt="2025-05-06T15:53:56.812" v="5" actId="14100"/>
        <pc:sldMkLst>
          <pc:docMk/>
          <pc:sldMk cId="3132274265" sldId="264"/>
        </pc:sldMkLst>
        <pc:spChg chg="del">
          <ac:chgData name="Faria Zaman" userId="01f83a96ab402af0" providerId="Windows Live" clId="Web-{A950AFAC-F30C-1820-2985-71C97C6B8184}" dt="2025-05-06T15:53:37.437" v="0"/>
          <ac:spMkLst>
            <pc:docMk/>
            <pc:sldMk cId="3132274265" sldId="264"/>
            <ac:spMk id="3" creationId="{1CECA794-236B-7E53-4F46-A3CBA4A2B280}"/>
          </ac:spMkLst>
        </pc:spChg>
        <pc:picChg chg="add mod ord">
          <ac:chgData name="Faria Zaman" userId="01f83a96ab402af0" providerId="Windows Live" clId="Web-{A950AFAC-F30C-1820-2985-71C97C6B8184}" dt="2025-05-06T15:53:56.812" v="5" actId="14100"/>
          <ac:picMkLst>
            <pc:docMk/>
            <pc:sldMk cId="3132274265" sldId="264"/>
            <ac:picMk id="4" creationId="{E2496F16-3811-A98D-18BA-0AD7D6B6966F}"/>
          </ac:picMkLst>
        </pc:picChg>
      </pc:sldChg>
      <pc:sldChg chg="addSp delSp modSp new">
        <pc:chgData name="Faria Zaman" userId="01f83a96ab402af0" providerId="Windows Live" clId="Web-{A950AFAC-F30C-1820-2985-71C97C6B8184}" dt="2025-05-06T15:54:51.031" v="11" actId="14100"/>
        <pc:sldMkLst>
          <pc:docMk/>
          <pc:sldMk cId="4276220239" sldId="265"/>
        </pc:sldMkLst>
        <pc:spChg chg="mod">
          <ac:chgData name="Faria Zaman" userId="01f83a96ab402af0" providerId="Windows Live" clId="Web-{A950AFAC-F30C-1820-2985-71C97C6B8184}" dt="2025-05-06T15:54:40.812" v="8" actId="14100"/>
          <ac:spMkLst>
            <pc:docMk/>
            <pc:sldMk cId="4276220239" sldId="265"/>
            <ac:spMk id="2" creationId="{753ED8A1-15EB-E271-00CD-5553FCD99D3E}"/>
          </ac:spMkLst>
        </pc:spChg>
        <pc:spChg chg="del">
          <ac:chgData name="Faria Zaman" userId="01f83a96ab402af0" providerId="Windows Live" clId="Web-{A950AFAC-F30C-1820-2985-71C97C6B8184}" dt="2025-05-06T15:54:36.359" v="7"/>
          <ac:spMkLst>
            <pc:docMk/>
            <pc:sldMk cId="4276220239" sldId="265"/>
            <ac:spMk id="3" creationId="{0DFFD42B-AEF7-48B7-F582-AADE7416BBC7}"/>
          </ac:spMkLst>
        </pc:spChg>
        <pc:picChg chg="add mod ord">
          <ac:chgData name="Faria Zaman" userId="01f83a96ab402af0" providerId="Windows Live" clId="Web-{A950AFAC-F30C-1820-2985-71C97C6B8184}" dt="2025-05-06T15:54:51.031" v="11" actId="14100"/>
          <ac:picMkLst>
            <pc:docMk/>
            <pc:sldMk cId="4276220239" sldId="265"/>
            <ac:picMk id="4" creationId="{A3165B42-4CBC-8BCF-42E8-97394EA40CED}"/>
          </ac:picMkLst>
        </pc:picChg>
      </pc:sldChg>
      <pc:sldChg chg="addSp delSp modSp new">
        <pc:chgData name="Faria Zaman" userId="01f83a96ab402af0" providerId="Windows Live" clId="Web-{A950AFAC-F30C-1820-2985-71C97C6B8184}" dt="2025-05-06T15:56:10.500" v="18" actId="1076"/>
        <pc:sldMkLst>
          <pc:docMk/>
          <pc:sldMk cId="3021979248" sldId="266"/>
        </pc:sldMkLst>
        <pc:spChg chg="del">
          <ac:chgData name="Faria Zaman" userId="01f83a96ab402af0" providerId="Windows Live" clId="Web-{A950AFAC-F30C-1820-2985-71C97C6B8184}" dt="2025-05-06T15:55:55.938" v="13"/>
          <ac:spMkLst>
            <pc:docMk/>
            <pc:sldMk cId="3021979248" sldId="266"/>
            <ac:spMk id="3" creationId="{FFF67C07-C2A3-B882-29BB-5786CA6F9F12}"/>
          </ac:spMkLst>
        </pc:spChg>
        <pc:picChg chg="add mod ord">
          <ac:chgData name="Faria Zaman" userId="01f83a96ab402af0" providerId="Windows Live" clId="Web-{A950AFAC-F30C-1820-2985-71C97C6B8184}" dt="2025-05-06T15:56:10.500" v="18" actId="1076"/>
          <ac:picMkLst>
            <pc:docMk/>
            <pc:sldMk cId="3021979248" sldId="266"/>
            <ac:picMk id="4" creationId="{5071CD92-DC36-D324-65C7-EA9B88B2449F}"/>
          </ac:picMkLst>
        </pc:picChg>
      </pc:sldChg>
      <pc:sldChg chg="modSp new">
        <pc:chgData name="Faria Zaman" userId="01f83a96ab402af0" providerId="Windows Live" clId="Web-{A950AFAC-F30C-1820-2985-71C97C6B8184}" dt="2025-05-06T15:57:50.110" v="48" actId="20577"/>
        <pc:sldMkLst>
          <pc:docMk/>
          <pc:sldMk cId="4125040381" sldId="267"/>
        </pc:sldMkLst>
        <pc:spChg chg="mod">
          <ac:chgData name="Faria Zaman" userId="01f83a96ab402af0" providerId="Windows Live" clId="Web-{A950AFAC-F30C-1820-2985-71C97C6B8184}" dt="2025-05-06T15:56:42.750" v="34" actId="20577"/>
          <ac:spMkLst>
            <pc:docMk/>
            <pc:sldMk cId="4125040381" sldId="267"/>
            <ac:spMk id="2" creationId="{3FBCF289-7221-3C7E-C8F6-43E6BEA619B4}"/>
          </ac:spMkLst>
        </pc:spChg>
        <pc:spChg chg="mod">
          <ac:chgData name="Faria Zaman" userId="01f83a96ab402af0" providerId="Windows Live" clId="Web-{A950AFAC-F30C-1820-2985-71C97C6B8184}" dt="2025-05-06T15:57:50.110" v="48" actId="20577"/>
          <ac:spMkLst>
            <pc:docMk/>
            <pc:sldMk cId="4125040381" sldId="267"/>
            <ac:spMk id="3" creationId="{0622A938-4FAD-5F59-E53E-FFE33E722D40}"/>
          </ac:spMkLst>
        </pc:spChg>
      </pc:sldChg>
      <pc:sldChg chg="modSp new">
        <pc:chgData name="Faria Zaman" userId="01f83a96ab402af0" providerId="Windows Live" clId="Web-{A950AFAC-F30C-1820-2985-71C97C6B8184}" dt="2025-05-06T15:59:22.407" v="69" actId="14100"/>
        <pc:sldMkLst>
          <pc:docMk/>
          <pc:sldMk cId="3140844058" sldId="268"/>
        </pc:sldMkLst>
        <pc:spChg chg="mod">
          <ac:chgData name="Faria Zaman" userId="01f83a96ab402af0" providerId="Windows Live" clId="Web-{A950AFAC-F30C-1820-2985-71C97C6B8184}" dt="2025-05-06T15:59:12.845" v="68" actId="14100"/>
          <ac:spMkLst>
            <pc:docMk/>
            <pc:sldMk cId="3140844058" sldId="268"/>
            <ac:spMk id="2" creationId="{E83B36B1-84B7-8371-2B4D-A5AE37817BC3}"/>
          </ac:spMkLst>
        </pc:spChg>
        <pc:spChg chg="mod">
          <ac:chgData name="Faria Zaman" userId="01f83a96ab402af0" providerId="Windows Live" clId="Web-{A950AFAC-F30C-1820-2985-71C97C6B8184}" dt="2025-05-06T15:59:22.407" v="69" actId="14100"/>
          <ac:spMkLst>
            <pc:docMk/>
            <pc:sldMk cId="3140844058" sldId="268"/>
            <ac:spMk id="3" creationId="{ECA0DE60-2D96-E4E0-FE69-9D92917C2CD1}"/>
          </ac:spMkLst>
        </pc:spChg>
      </pc:sldChg>
      <pc:sldChg chg="addSp delSp modSp new">
        <pc:chgData name="Faria Zaman" userId="01f83a96ab402af0" providerId="Windows Live" clId="Web-{A950AFAC-F30C-1820-2985-71C97C6B8184}" dt="2025-05-06T16:02:00.268" v="84" actId="1076"/>
        <pc:sldMkLst>
          <pc:docMk/>
          <pc:sldMk cId="3965581470" sldId="269"/>
        </pc:sldMkLst>
        <pc:spChg chg="mod">
          <ac:chgData name="Faria Zaman" userId="01f83a96ab402af0" providerId="Windows Live" clId="Web-{A950AFAC-F30C-1820-2985-71C97C6B8184}" dt="2025-05-06T15:59:40.329" v="79" actId="20577"/>
          <ac:spMkLst>
            <pc:docMk/>
            <pc:sldMk cId="3965581470" sldId="269"/>
            <ac:spMk id="2" creationId="{57C61097-0846-7266-2FBA-7182580B8905}"/>
          </ac:spMkLst>
        </pc:spChg>
        <pc:spChg chg="del">
          <ac:chgData name="Faria Zaman" userId="01f83a96ab402af0" providerId="Windows Live" clId="Web-{A950AFAC-F30C-1820-2985-71C97C6B8184}" dt="2025-05-06T16:01:41.533" v="80"/>
          <ac:spMkLst>
            <pc:docMk/>
            <pc:sldMk cId="3965581470" sldId="269"/>
            <ac:spMk id="3" creationId="{5125CED0-4A85-755A-9112-37453A9F783F}"/>
          </ac:spMkLst>
        </pc:spChg>
        <pc:picChg chg="add mod ord">
          <ac:chgData name="Faria Zaman" userId="01f83a96ab402af0" providerId="Windows Live" clId="Web-{A950AFAC-F30C-1820-2985-71C97C6B8184}" dt="2025-05-06T16:02:00.268" v="84" actId="1076"/>
          <ac:picMkLst>
            <pc:docMk/>
            <pc:sldMk cId="3965581470" sldId="269"/>
            <ac:picMk id="4" creationId="{7CDB1F1B-6286-7160-CD08-233D40C8CA1F}"/>
          </ac:picMkLst>
        </pc:picChg>
      </pc:sldChg>
      <pc:sldChg chg="addSp delSp modSp new">
        <pc:chgData name="Faria Zaman" userId="01f83a96ab402af0" providerId="Windows Live" clId="Web-{A950AFAC-F30C-1820-2985-71C97C6B8184}" dt="2025-05-06T16:06:17.800" v="92" actId="14100"/>
        <pc:sldMkLst>
          <pc:docMk/>
          <pc:sldMk cId="2650970223" sldId="270"/>
        </pc:sldMkLst>
        <pc:spChg chg="mod">
          <ac:chgData name="Faria Zaman" userId="01f83a96ab402af0" providerId="Windows Live" clId="Web-{A950AFAC-F30C-1820-2985-71C97C6B8184}" dt="2025-05-06T16:02:22.565" v="87" actId="20577"/>
          <ac:spMkLst>
            <pc:docMk/>
            <pc:sldMk cId="2650970223" sldId="270"/>
            <ac:spMk id="2" creationId="{92D245D6-EED3-4DAF-4C5A-7B01EE633557}"/>
          </ac:spMkLst>
        </pc:spChg>
        <pc:spChg chg="del">
          <ac:chgData name="Faria Zaman" userId="01f83a96ab402af0" providerId="Windows Live" clId="Web-{A950AFAC-F30C-1820-2985-71C97C6B8184}" dt="2025-05-06T16:06:06.222" v="88"/>
          <ac:spMkLst>
            <pc:docMk/>
            <pc:sldMk cId="2650970223" sldId="270"/>
            <ac:spMk id="3" creationId="{D5D8E754-7471-1175-7E31-CEB3C91F2784}"/>
          </ac:spMkLst>
        </pc:spChg>
        <pc:picChg chg="add mod ord">
          <ac:chgData name="Faria Zaman" userId="01f83a96ab402af0" providerId="Windows Live" clId="Web-{A950AFAC-F30C-1820-2985-71C97C6B8184}" dt="2025-05-06T16:06:17.800" v="92" actId="14100"/>
          <ac:picMkLst>
            <pc:docMk/>
            <pc:sldMk cId="2650970223" sldId="270"/>
            <ac:picMk id="4" creationId="{1A9F6EB0-A41E-5CFC-0779-215E4795B5DB}"/>
          </ac:picMkLst>
        </pc:picChg>
      </pc:sldChg>
      <pc:sldChg chg="addSp delSp modSp new">
        <pc:chgData name="Faria Zaman" userId="01f83a96ab402af0" providerId="Windows Live" clId="Web-{A950AFAC-F30C-1820-2985-71C97C6B8184}" dt="2025-05-06T16:07:09.988" v="104" actId="14100"/>
        <pc:sldMkLst>
          <pc:docMk/>
          <pc:sldMk cId="2562692435" sldId="271"/>
        </pc:sldMkLst>
        <pc:spChg chg="mod">
          <ac:chgData name="Faria Zaman" userId="01f83a96ab402af0" providerId="Windows Live" clId="Web-{A950AFAC-F30C-1820-2985-71C97C6B8184}" dt="2025-05-06T16:06:30.097" v="98" actId="20577"/>
          <ac:spMkLst>
            <pc:docMk/>
            <pc:sldMk cId="2562692435" sldId="271"/>
            <ac:spMk id="2" creationId="{5A535493-B994-2538-8257-BABFC826E4FA}"/>
          </ac:spMkLst>
        </pc:spChg>
        <pc:spChg chg="del">
          <ac:chgData name="Faria Zaman" userId="01f83a96ab402af0" providerId="Windows Live" clId="Web-{A950AFAC-F30C-1820-2985-71C97C6B8184}" dt="2025-05-06T16:06:51.676" v="99"/>
          <ac:spMkLst>
            <pc:docMk/>
            <pc:sldMk cId="2562692435" sldId="271"/>
            <ac:spMk id="3" creationId="{5D503F51-40EE-9B27-19FA-E427A0EF8352}"/>
          </ac:spMkLst>
        </pc:spChg>
        <pc:picChg chg="add mod ord">
          <ac:chgData name="Faria Zaman" userId="01f83a96ab402af0" providerId="Windows Live" clId="Web-{A950AFAC-F30C-1820-2985-71C97C6B8184}" dt="2025-05-06T16:07:09.988" v="104" actId="14100"/>
          <ac:picMkLst>
            <pc:docMk/>
            <pc:sldMk cId="2562692435" sldId="271"/>
            <ac:picMk id="4" creationId="{19835FCA-B975-C092-9EBE-13DD212CF26A}"/>
          </ac:picMkLst>
        </pc:picChg>
      </pc:sldChg>
      <pc:sldChg chg="modSp new">
        <pc:chgData name="Faria Zaman" userId="01f83a96ab402af0" providerId="Windows Live" clId="Web-{A950AFAC-F30C-1820-2985-71C97C6B8184}" dt="2025-05-06T16:09:03.270" v="130" actId="20577"/>
        <pc:sldMkLst>
          <pc:docMk/>
          <pc:sldMk cId="3294537916" sldId="272"/>
        </pc:sldMkLst>
        <pc:spChg chg="mod">
          <ac:chgData name="Faria Zaman" userId="01f83a96ab402af0" providerId="Windows Live" clId="Web-{A950AFAC-F30C-1820-2985-71C97C6B8184}" dt="2025-05-06T16:07:26.488" v="115" actId="20577"/>
          <ac:spMkLst>
            <pc:docMk/>
            <pc:sldMk cId="3294537916" sldId="272"/>
            <ac:spMk id="2" creationId="{45011B49-2B78-C51D-F8FB-6FECFDC27926}"/>
          </ac:spMkLst>
        </pc:spChg>
        <pc:spChg chg="mod">
          <ac:chgData name="Faria Zaman" userId="01f83a96ab402af0" providerId="Windows Live" clId="Web-{A950AFAC-F30C-1820-2985-71C97C6B8184}" dt="2025-05-06T16:09:03.270" v="130" actId="20577"/>
          <ac:spMkLst>
            <pc:docMk/>
            <pc:sldMk cId="3294537916" sldId="272"/>
            <ac:spMk id="3" creationId="{7D33CEDC-19FC-C924-828D-B5B971C1FB28}"/>
          </ac:spMkLst>
        </pc:spChg>
      </pc:sldChg>
      <pc:sldChg chg="modSp new">
        <pc:chgData name="Faria Zaman" userId="01f83a96ab402af0" providerId="Windows Live" clId="Web-{A950AFAC-F30C-1820-2985-71C97C6B8184}" dt="2025-05-06T16:11:35.599" v="173" actId="20577"/>
        <pc:sldMkLst>
          <pc:docMk/>
          <pc:sldMk cId="367605437" sldId="273"/>
        </pc:sldMkLst>
        <pc:spChg chg="mod">
          <ac:chgData name="Faria Zaman" userId="01f83a96ab402af0" providerId="Windows Live" clId="Web-{A950AFAC-F30C-1820-2985-71C97C6B8184}" dt="2025-05-06T16:09:15.442" v="139" actId="20577"/>
          <ac:spMkLst>
            <pc:docMk/>
            <pc:sldMk cId="367605437" sldId="273"/>
            <ac:spMk id="2" creationId="{8B726B8E-D745-A94F-D4C6-BFA1E5421B4C}"/>
          </ac:spMkLst>
        </pc:spChg>
        <pc:spChg chg="mod">
          <ac:chgData name="Faria Zaman" userId="01f83a96ab402af0" providerId="Windows Live" clId="Web-{A950AFAC-F30C-1820-2985-71C97C6B8184}" dt="2025-05-06T16:11:35.599" v="173" actId="20577"/>
          <ac:spMkLst>
            <pc:docMk/>
            <pc:sldMk cId="367605437" sldId="273"/>
            <ac:spMk id="3" creationId="{A36EDFC5-9617-EEB7-A0F2-2FB8E2234D1A}"/>
          </ac:spMkLst>
        </pc:spChg>
      </pc:sldChg>
      <pc:sldChg chg="modSp new">
        <pc:chgData name="Faria Zaman" userId="01f83a96ab402af0" providerId="Windows Live" clId="Web-{A950AFAC-F30C-1820-2985-71C97C6B8184}" dt="2025-05-06T16:11:48.615" v="177" actId="20577"/>
        <pc:sldMkLst>
          <pc:docMk/>
          <pc:sldMk cId="2911627951" sldId="274"/>
        </pc:sldMkLst>
        <pc:spChg chg="mod">
          <ac:chgData name="Faria Zaman" userId="01f83a96ab402af0" providerId="Windows Live" clId="Web-{A950AFAC-F30C-1820-2985-71C97C6B8184}" dt="2025-05-06T16:11:48.615" v="177" actId="20577"/>
          <ac:spMkLst>
            <pc:docMk/>
            <pc:sldMk cId="2911627951" sldId="274"/>
            <ac:spMk id="2" creationId="{7677F16A-3204-109D-8299-BA0633C09097}"/>
          </ac:spMkLst>
        </pc:spChg>
        <pc:spChg chg="mod">
          <ac:chgData name="Faria Zaman" userId="01f83a96ab402af0" providerId="Windows Live" clId="Web-{A950AFAC-F30C-1820-2985-71C97C6B8184}" dt="2025-05-06T16:11:07.599" v="169" actId="20577"/>
          <ac:spMkLst>
            <pc:docMk/>
            <pc:sldMk cId="2911627951" sldId="274"/>
            <ac:spMk id="3" creationId="{F46CD4CB-D012-C2B9-6657-E2762A033B5D}"/>
          </ac:spMkLst>
        </pc:spChg>
      </pc:sldChg>
      <pc:sldChg chg="addSp delSp modSp new">
        <pc:chgData name="Faria Zaman" userId="01f83a96ab402af0" providerId="Windows Live" clId="Web-{A950AFAC-F30C-1820-2985-71C97C6B8184}" dt="2025-05-06T16:12:39.787" v="187" actId="14100"/>
        <pc:sldMkLst>
          <pc:docMk/>
          <pc:sldMk cId="1474924632" sldId="275"/>
        </pc:sldMkLst>
        <pc:spChg chg="mod">
          <ac:chgData name="Faria Zaman" userId="01f83a96ab402af0" providerId="Windows Live" clId="Web-{A950AFAC-F30C-1820-2985-71C97C6B8184}" dt="2025-05-06T16:12:10.521" v="182" actId="20577"/>
          <ac:spMkLst>
            <pc:docMk/>
            <pc:sldMk cId="1474924632" sldId="275"/>
            <ac:spMk id="2" creationId="{01255AAB-54D4-EA22-98B9-1C71104B60A4}"/>
          </ac:spMkLst>
        </pc:spChg>
        <pc:spChg chg="del">
          <ac:chgData name="Faria Zaman" userId="01f83a96ab402af0" providerId="Windows Live" clId="Web-{A950AFAC-F30C-1820-2985-71C97C6B8184}" dt="2025-05-06T16:12:26.615" v="183"/>
          <ac:spMkLst>
            <pc:docMk/>
            <pc:sldMk cId="1474924632" sldId="275"/>
            <ac:spMk id="3" creationId="{FD97B173-F811-F3AA-A117-BB9B4A8EA046}"/>
          </ac:spMkLst>
        </pc:spChg>
        <pc:picChg chg="add mod ord">
          <ac:chgData name="Faria Zaman" userId="01f83a96ab402af0" providerId="Windows Live" clId="Web-{A950AFAC-F30C-1820-2985-71C97C6B8184}" dt="2025-05-06T16:12:39.787" v="187" actId="14100"/>
          <ac:picMkLst>
            <pc:docMk/>
            <pc:sldMk cId="1474924632" sldId="275"/>
            <ac:picMk id="4" creationId="{30279F29-419D-D638-A892-0898387F789D}"/>
          </ac:picMkLst>
        </pc:picChg>
      </pc:sldChg>
      <pc:sldChg chg="addSp delSp modSp new">
        <pc:chgData name="Faria Zaman" userId="01f83a96ab402af0" providerId="Windows Live" clId="Web-{A950AFAC-F30C-1820-2985-71C97C6B8184}" dt="2025-05-06T16:16:58.945" v="201" actId="14100"/>
        <pc:sldMkLst>
          <pc:docMk/>
          <pc:sldMk cId="2213877136" sldId="276"/>
        </pc:sldMkLst>
        <pc:spChg chg="mod">
          <ac:chgData name="Faria Zaman" userId="01f83a96ab402af0" providerId="Windows Live" clId="Web-{A950AFAC-F30C-1820-2985-71C97C6B8184}" dt="2025-05-06T16:16:03.085" v="192" actId="20577"/>
          <ac:spMkLst>
            <pc:docMk/>
            <pc:sldMk cId="2213877136" sldId="276"/>
            <ac:spMk id="2" creationId="{4E1AE450-1C6C-F304-A5F3-F26AB736690E}"/>
          </ac:spMkLst>
        </pc:spChg>
        <pc:spChg chg="del">
          <ac:chgData name="Faria Zaman" userId="01f83a96ab402af0" providerId="Windows Live" clId="Web-{A950AFAC-F30C-1820-2985-71C97C6B8184}" dt="2025-05-06T16:16:27.398" v="193"/>
          <ac:spMkLst>
            <pc:docMk/>
            <pc:sldMk cId="2213877136" sldId="276"/>
            <ac:spMk id="3" creationId="{9EC4A0BF-ECE3-406D-8923-3B6FC61BCC74}"/>
          </ac:spMkLst>
        </pc:spChg>
        <pc:picChg chg="add mod ord">
          <ac:chgData name="Faria Zaman" userId="01f83a96ab402af0" providerId="Windows Live" clId="Web-{A950AFAC-F30C-1820-2985-71C97C6B8184}" dt="2025-05-06T16:16:58.945" v="201" actId="14100"/>
          <ac:picMkLst>
            <pc:docMk/>
            <pc:sldMk cId="2213877136" sldId="276"/>
            <ac:picMk id="4" creationId="{B635222B-8AD6-3081-EFF5-4A55AC56459B}"/>
          </ac:picMkLst>
        </pc:picChg>
      </pc:sldChg>
      <pc:sldChg chg="modSp new">
        <pc:chgData name="Faria Zaman" userId="01f83a96ab402af0" providerId="Windows Live" clId="Web-{A950AFAC-F30C-1820-2985-71C97C6B8184}" dt="2025-05-06T16:26:41.998" v="248" actId="20577"/>
        <pc:sldMkLst>
          <pc:docMk/>
          <pc:sldMk cId="2496997957" sldId="277"/>
        </pc:sldMkLst>
        <pc:spChg chg="mod">
          <ac:chgData name="Faria Zaman" userId="01f83a96ab402af0" providerId="Windows Live" clId="Web-{A950AFAC-F30C-1820-2985-71C97C6B8184}" dt="2025-05-06T16:17:17.354" v="204" actId="20577"/>
          <ac:spMkLst>
            <pc:docMk/>
            <pc:sldMk cId="2496997957" sldId="277"/>
            <ac:spMk id="2" creationId="{7FA0ECE2-484A-D3AD-5DA7-906884D66411}"/>
          </ac:spMkLst>
        </pc:spChg>
        <pc:spChg chg="mod">
          <ac:chgData name="Faria Zaman" userId="01f83a96ab402af0" providerId="Windows Live" clId="Web-{A950AFAC-F30C-1820-2985-71C97C6B8184}" dt="2025-05-06T16:26:41.998" v="248" actId="20577"/>
          <ac:spMkLst>
            <pc:docMk/>
            <pc:sldMk cId="2496997957" sldId="277"/>
            <ac:spMk id="3" creationId="{9F5FF801-660D-B87A-4060-176911C5FED7}"/>
          </ac:spMkLst>
        </pc:spChg>
      </pc:sldChg>
      <pc:sldChg chg="modSp new">
        <pc:chgData name="Faria Zaman" userId="01f83a96ab402af0" providerId="Windows Live" clId="Web-{A950AFAC-F30C-1820-2985-71C97C6B8184}" dt="2025-05-06T16:26:21.389" v="243" actId="20577"/>
        <pc:sldMkLst>
          <pc:docMk/>
          <pc:sldMk cId="1017812480" sldId="278"/>
        </pc:sldMkLst>
        <pc:spChg chg="mod">
          <ac:chgData name="Faria Zaman" userId="01f83a96ab402af0" providerId="Windows Live" clId="Web-{A950AFAC-F30C-1820-2985-71C97C6B8184}" dt="2025-05-06T16:26:21.389" v="243" actId="20577"/>
          <ac:spMkLst>
            <pc:docMk/>
            <pc:sldMk cId="1017812480" sldId="278"/>
            <ac:spMk id="3" creationId="{3D9E4806-DBF5-300B-43FF-DB60939FC41A}"/>
          </ac:spMkLst>
        </pc:spChg>
      </pc:sldChg>
      <pc:sldChg chg="addSp delSp modSp new">
        <pc:chgData name="Faria Zaman" userId="01f83a96ab402af0" providerId="Windows Live" clId="Web-{A950AFAC-F30C-1820-2985-71C97C6B8184}" dt="2025-05-06T16:28:02.514" v="261" actId="14100"/>
        <pc:sldMkLst>
          <pc:docMk/>
          <pc:sldMk cId="1354900030" sldId="279"/>
        </pc:sldMkLst>
        <pc:spChg chg="mod">
          <ac:chgData name="Faria Zaman" userId="01f83a96ab402af0" providerId="Windows Live" clId="Web-{A950AFAC-F30C-1820-2985-71C97C6B8184}" dt="2025-05-06T16:26:53.967" v="253" actId="20577"/>
          <ac:spMkLst>
            <pc:docMk/>
            <pc:sldMk cId="1354900030" sldId="279"/>
            <ac:spMk id="2" creationId="{7655C641-532F-1AB7-D892-277C3E275F6F}"/>
          </ac:spMkLst>
        </pc:spChg>
        <pc:spChg chg="del">
          <ac:chgData name="Faria Zaman" userId="01f83a96ab402af0" providerId="Windows Live" clId="Web-{A950AFAC-F30C-1820-2985-71C97C6B8184}" dt="2025-05-06T16:27:22.826" v="254"/>
          <ac:spMkLst>
            <pc:docMk/>
            <pc:sldMk cId="1354900030" sldId="279"/>
            <ac:spMk id="3" creationId="{E22A8B3E-3EE3-0818-5B2F-F916183B2651}"/>
          </ac:spMkLst>
        </pc:spChg>
        <pc:picChg chg="add mod ord">
          <ac:chgData name="Faria Zaman" userId="01f83a96ab402af0" providerId="Windows Live" clId="Web-{A950AFAC-F30C-1820-2985-71C97C6B8184}" dt="2025-05-06T16:27:32.311" v="257" actId="14100"/>
          <ac:picMkLst>
            <pc:docMk/>
            <pc:sldMk cId="1354900030" sldId="279"/>
            <ac:picMk id="4" creationId="{E6540A05-546B-A9E3-93F9-D70A22EB634B}"/>
          </ac:picMkLst>
        </pc:picChg>
        <pc:picChg chg="add mod">
          <ac:chgData name="Faria Zaman" userId="01f83a96ab402af0" providerId="Windows Live" clId="Web-{A950AFAC-F30C-1820-2985-71C97C6B8184}" dt="2025-05-06T16:28:02.514" v="261" actId="14100"/>
          <ac:picMkLst>
            <pc:docMk/>
            <pc:sldMk cId="1354900030" sldId="279"/>
            <ac:picMk id="5" creationId="{14210EB6-FB4B-5F38-03CE-DABFA97DE237}"/>
          </ac:picMkLst>
        </pc:picChg>
      </pc:sldChg>
      <pc:sldChg chg="addSp delSp modSp new">
        <pc:chgData name="Faria Zaman" userId="01f83a96ab402af0" providerId="Windows Live" clId="Web-{A950AFAC-F30C-1820-2985-71C97C6B8184}" dt="2025-05-06T16:28:33.499" v="266" actId="14100"/>
        <pc:sldMkLst>
          <pc:docMk/>
          <pc:sldMk cId="3799866813" sldId="280"/>
        </pc:sldMkLst>
        <pc:spChg chg="del">
          <ac:chgData name="Faria Zaman" userId="01f83a96ab402af0" providerId="Windows Live" clId="Web-{A950AFAC-F30C-1820-2985-71C97C6B8184}" dt="2025-05-06T16:28:23.264" v="263"/>
          <ac:spMkLst>
            <pc:docMk/>
            <pc:sldMk cId="3799866813" sldId="280"/>
            <ac:spMk id="3" creationId="{9F354654-476A-B2AC-55D8-F0B320138A8C}"/>
          </ac:spMkLst>
        </pc:spChg>
        <pc:picChg chg="add mod ord">
          <ac:chgData name="Faria Zaman" userId="01f83a96ab402af0" providerId="Windows Live" clId="Web-{A950AFAC-F30C-1820-2985-71C97C6B8184}" dt="2025-05-06T16:28:33.499" v="266" actId="14100"/>
          <ac:picMkLst>
            <pc:docMk/>
            <pc:sldMk cId="3799866813" sldId="280"/>
            <ac:picMk id="4" creationId="{35B01949-C2FE-A212-FB4B-EF78A1AD7169}"/>
          </ac:picMkLst>
        </pc:picChg>
      </pc:sldChg>
      <pc:sldChg chg="modSp new">
        <pc:chgData name="Faria Zaman" userId="01f83a96ab402af0" providerId="Windows Live" clId="Web-{A950AFAC-F30C-1820-2985-71C97C6B8184}" dt="2025-05-06T16:29:35.702" v="279" actId="14100"/>
        <pc:sldMkLst>
          <pc:docMk/>
          <pc:sldMk cId="2715298958" sldId="281"/>
        </pc:sldMkLst>
        <pc:spChg chg="mod">
          <ac:chgData name="Faria Zaman" userId="01f83a96ab402af0" providerId="Windows Live" clId="Web-{A950AFAC-F30C-1820-2985-71C97C6B8184}" dt="2025-05-06T16:28:44.374" v="273" actId="20577"/>
          <ac:spMkLst>
            <pc:docMk/>
            <pc:sldMk cId="2715298958" sldId="281"/>
            <ac:spMk id="2" creationId="{831FB4D6-1C92-425D-64DA-958783240550}"/>
          </ac:spMkLst>
        </pc:spChg>
        <pc:spChg chg="mod">
          <ac:chgData name="Faria Zaman" userId="01f83a96ab402af0" providerId="Windows Live" clId="Web-{A950AFAC-F30C-1820-2985-71C97C6B8184}" dt="2025-05-06T16:29:35.702" v="279" actId="14100"/>
          <ac:spMkLst>
            <pc:docMk/>
            <pc:sldMk cId="2715298958" sldId="281"/>
            <ac:spMk id="3" creationId="{C2B9BC65-4444-EA5C-4186-2AD420178D62}"/>
          </ac:spMkLst>
        </pc:spChg>
      </pc:sldChg>
    </pc:docChg>
  </pc:docChgLst>
  <pc:docChgLst>
    <pc:chgData name="Faria Zaman" userId="01f83a96ab402af0" providerId="Windows Live" clId="Web-{18FF571C-8FE0-B986-833B-34EA1B1BB2D7}"/>
    <pc:docChg chg="addSld delSld modSld">
      <pc:chgData name="Faria Zaman" userId="01f83a96ab402af0" providerId="Windows Live" clId="Web-{18FF571C-8FE0-B986-833B-34EA1B1BB2D7}" dt="2025-05-06T15:50:57.414" v="574" actId="20577"/>
      <pc:docMkLst>
        <pc:docMk/>
      </pc:docMkLst>
      <pc:sldChg chg="modSp">
        <pc:chgData name="Faria Zaman" userId="01f83a96ab402af0" providerId="Windows Live" clId="Web-{18FF571C-8FE0-B986-833B-34EA1B1BB2D7}" dt="2025-05-06T15:35:47.566" v="515" actId="20577"/>
        <pc:sldMkLst>
          <pc:docMk/>
          <pc:sldMk cId="2270584282" sldId="258"/>
        </pc:sldMkLst>
        <pc:spChg chg="mod">
          <ac:chgData name="Faria Zaman" userId="01f83a96ab402af0" providerId="Windows Live" clId="Web-{18FF571C-8FE0-B986-833B-34EA1B1BB2D7}" dt="2025-05-06T15:35:47.566" v="515" actId="20577"/>
          <ac:spMkLst>
            <pc:docMk/>
            <pc:sldMk cId="2270584282" sldId="258"/>
            <ac:spMk id="4" creationId="{2E4E44D1-ED6B-A3B8-57C1-4E985F6D8AF9}"/>
          </ac:spMkLst>
        </pc:spChg>
      </pc:sldChg>
      <pc:sldChg chg="addSp delSp modSp del">
        <pc:chgData name="Faria Zaman" userId="01f83a96ab402af0" providerId="Windows Live" clId="Web-{18FF571C-8FE0-B986-833B-34EA1B1BB2D7}" dt="2025-05-06T15:48:26.377" v="549"/>
        <pc:sldMkLst>
          <pc:docMk/>
          <pc:sldMk cId="3274138621" sldId="259"/>
        </pc:sldMkLst>
        <pc:spChg chg="mod">
          <ac:chgData name="Faria Zaman" userId="01f83a96ab402af0" providerId="Windows Live" clId="Web-{18FF571C-8FE0-B986-833B-34EA1B1BB2D7}" dt="2025-05-06T15:44:19.289" v="540" actId="14100"/>
          <ac:spMkLst>
            <pc:docMk/>
            <pc:sldMk cId="3274138621" sldId="259"/>
            <ac:spMk id="2" creationId="{C491C602-B9B5-EF76-2B28-7288993CC821}"/>
          </ac:spMkLst>
        </pc:spChg>
        <pc:spChg chg="mod">
          <ac:chgData name="Faria Zaman" userId="01f83a96ab402af0" providerId="Windows Live" clId="Web-{18FF571C-8FE0-B986-833B-34EA1B1BB2D7}" dt="2025-05-06T15:44:21.742" v="541" actId="14100"/>
          <ac:spMkLst>
            <pc:docMk/>
            <pc:sldMk cId="3274138621" sldId="259"/>
            <ac:spMk id="3" creationId="{2B726BA8-34C2-2306-72FF-DC99481D3665}"/>
          </ac:spMkLst>
        </pc:spChg>
        <pc:picChg chg="add del mod">
          <ac:chgData name="Faria Zaman" userId="01f83a96ab402af0" providerId="Windows Live" clId="Web-{18FF571C-8FE0-B986-833B-34EA1B1BB2D7}" dt="2025-05-06T15:43:48.944" v="522"/>
          <ac:picMkLst>
            <pc:docMk/>
            <pc:sldMk cId="3274138621" sldId="259"/>
            <ac:picMk id="4" creationId="{1DF682FA-E8CC-D226-473A-AB7DD3E9953B}"/>
          </ac:picMkLst>
        </pc:picChg>
        <pc:picChg chg="add mod">
          <ac:chgData name="Faria Zaman" userId="01f83a96ab402af0" providerId="Windows Live" clId="Web-{18FF571C-8FE0-B986-833B-34EA1B1BB2D7}" dt="2025-05-06T15:48:18.392" v="548" actId="1076"/>
          <ac:picMkLst>
            <pc:docMk/>
            <pc:sldMk cId="3274138621" sldId="259"/>
            <ac:picMk id="5" creationId="{8F7DD61E-E4DB-CADE-C605-12D3123B7A22}"/>
          </ac:picMkLst>
        </pc:picChg>
      </pc:sldChg>
      <pc:sldChg chg="del">
        <pc:chgData name="Faria Zaman" userId="01f83a96ab402af0" providerId="Windows Live" clId="Web-{18FF571C-8FE0-B986-833B-34EA1B1BB2D7}" dt="2025-05-06T15:15:39.519" v="2"/>
        <pc:sldMkLst>
          <pc:docMk/>
          <pc:sldMk cId="3727545020" sldId="260"/>
        </pc:sldMkLst>
      </pc:sldChg>
      <pc:sldChg chg="new del">
        <pc:chgData name="Faria Zaman" userId="01f83a96ab402af0" providerId="Windows Live" clId="Web-{18FF571C-8FE0-B986-833B-34EA1B1BB2D7}" dt="2025-05-06T15:35:02.079" v="509"/>
        <pc:sldMkLst>
          <pc:docMk/>
          <pc:sldMk cId="3265715231" sldId="261"/>
        </pc:sldMkLst>
      </pc:sldChg>
      <pc:sldChg chg="modSp new">
        <pc:chgData name="Faria Zaman" userId="01f83a96ab402af0" providerId="Windows Live" clId="Web-{18FF571C-8FE0-B986-833B-34EA1B1BB2D7}" dt="2025-05-06T15:34:56.625" v="508" actId="20577"/>
        <pc:sldMkLst>
          <pc:docMk/>
          <pc:sldMk cId="3663937974" sldId="262"/>
        </pc:sldMkLst>
        <pc:spChg chg="mod">
          <ac:chgData name="Faria Zaman" userId="01f83a96ab402af0" providerId="Windows Live" clId="Web-{18FF571C-8FE0-B986-833B-34EA1B1BB2D7}" dt="2025-05-06T15:17:16.835" v="40" actId="20577"/>
          <ac:spMkLst>
            <pc:docMk/>
            <pc:sldMk cId="3663937974" sldId="262"/>
            <ac:spMk id="2" creationId="{D0ABC2BB-DBFC-FDA6-A042-A05E97ADCD00}"/>
          </ac:spMkLst>
        </pc:spChg>
        <pc:spChg chg="mod">
          <ac:chgData name="Faria Zaman" userId="01f83a96ab402af0" providerId="Windows Live" clId="Web-{18FF571C-8FE0-B986-833B-34EA1B1BB2D7}" dt="2025-05-06T15:34:56.625" v="508" actId="20577"/>
          <ac:spMkLst>
            <pc:docMk/>
            <pc:sldMk cId="3663937974" sldId="262"/>
            <ac:spMk id="3" creationId="{3A81557F-0432-AFA9-E325-83B3F48AED41}"/>
          </ac:spMkLst>
        </pc:spChg>
      </pc:sldChg>
      <pc:sldChg chg="addSp delSp modSp new">
        <pc:chgData name="Faria Zaman" userId="01f83a96ab402af0" providerId="Windows Live" clId="Web-{18FF571C-8FE0-B986-833B-34EA1B1BB2D7}" dt="2025-05-06T15:49:24.348" v="568" actId="20577"/>
        <pc:sldMkLst>
          <pc:docMk/>
          <pc:sldMk cId="3104562759" sldId="263"/>
        </pc:sldMkLst>
        <pc:spChg chg="mod">
          <ac:chgData name="Faria Zaman" userId="01f83a96ab402af0" providerId="Windows Live" clId="Web-{18FF571C-8FE0-B986-833B-34EA1B1BB2D7}" dt="2025-05-06T15:49:24.348" v="568" actId="20577"/>
          <ac:spMkLst>
            <pc:docMk/>
            <pc:sldMk cId="3104562759" sldId="263"/>
            <ac:spMk id="2" creationId="{E5E252F9-7246-025A-A1B8-55AB8F0EFD8E}"/>
          </ac:spMkLst>
        </pc:spChg>
        <pc:spChg chg="del">
          <ac:chgData name="Faria Zaman" userId="01f83a96ab402af0" providerId="Windows Live" clId="Web-{18FF571C-8FE0-B986-833B-34EA1B1BB2D7}" dt="2025-05-06T15:48:54.581" v="551"/>
          <ac:spMkLst>
            <pc:docMk/>
            <pc:sldMk cId="3104562759" sldId="263"/>
            <ac:spMk id="4" creationId="{FFAD01AB-DC05-0434-916C-44C2719E8DDA}"/>
          </ac:spMkLst>
        </pc:spChg>
        <pc:picChg chg="add mod ord">
          <ac:chgData name="Faria Zaman" userId="01f83a96ab402af0" providerId="Windows Live" clId="Web-{18FF571C-8FE0-B986-833B-34EA1B1BB2D7}" dt="2025-05-06T15:49:04.581" v="553" actId="14100"/>
          <ac:picMkLst>
            <pc:docMk/>
            <pc:sldMk cId="3104562759" sldId="263"/>
            <ac:picMk id="5" creationId="{F17CDD52-5B24-A330-CCEB-79E44B927618}"/>
          </ac:picMkLst>
        </pc:picChg>
      </pc:sldChg>
      <pc:sldChg chg="modSp new">
        <pc:chgData name="Faria Zaman" userId="01f83a96ab402af0" providerId="Windows Live" clId="Web-{18FF571C-8FE0-B986-833B-34EA1B1BB2D7}" dt="2025-05-06T15:50:57.414" v="574" actId="20577"/>
        <pc:sldMkLst>
          <pc:docMk/>
          <pc:sldMk cId="3132274265" sldId="264"/>
        </pc:sldMkLst>
        <pc:spChg chg="mod">
          <ac:chgData name="Faria Zaman" userId="01f83a96ab402af0" providerId="Windows Live" clId="Web-{18FF571C-8FE0-B986-833B-34EA1B1BB2D7}" dt="2025-05-06T15:49:40.505" v="571" actId="20577"/>
          <ac:spMkLst>
            <pc:docMk/>
            <pc:sldMk cId="3132274265" sldId="264"/>
            <ac:spMk id="2" creationId="{54656D0D-4707-4BFF-C390-F2825360871B}"/>
          </ac:spMkLst>
        </pc:spChg>
        <pc:spChg chg="mod">
          <ac:chgData name="Faria Zaman" userId="01f83a96ab402af0" providerId="Windows Live" clId="Web-{18FF571C-8FE0-B986-833B-34EA1B1BB2D7}" dt="2025-05-06T15:50:57.414" v="574" actId="20577"/>
          <ac:spMkLst>
            <pc:docMk/>
            <pc:sldMk cId="3132274265" sldId="264"/>
            <ac:spMk id="3" creationId="{1CECA794-236B-7E53-4F46-A3CBA4A2B2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5311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4101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5962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7875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1974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0076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5080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837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785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9037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5325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529979891"/>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ot chocolate in a cafe facing window">
            <a:extLst>
              <a:ext uri="{FF2B5EF4-FFF2-40B4-BE49-F238E27FC236}">
                <a16:creationId xmlns:a16="http://schemas.microsoft.com/office/drawing/2014/main" id="{05731BF9-96E7-432A-B1ED-645F93EB3E05}"/>
              </a:ext>
            </a:extLst>
          </p:cNvPr>
          <p:cNvPicPr>
            <a:picLocks noChangeAspect="1"/>
          </p:cNvPicPr>
          <p:nvPr/>
        </p:nvPicPr>
        <p:blipFill>
          <a:blip r:embed="rId2">
            <a:alphaModFix amt="60000"/>
          </a:blip>
          <a:srcRect t="15605" r="-2" b="-2"/>
          <a:stretch/>
        </p:blipFill>
        <p:spPr>
          <a:xfrm>
            <a:off x="1" y="1"/>
            <a:ext cx="12192000" cy="6857999"/>
          </a:xfrm>
          <a:prstGeom prst="rect">
            <a:avLst/>
          </a:prstGeom>
        </p:spPr>
      </p:pic>
      <p:sp>
        <p:nvSpPr>
          <p:cNvPr id="2" name="Title 1"/>
          <p:cNvSpPr>
            <a:spLocks noGrp="1"/>
          </p:cNvSpPr>
          <p:nvPr>
            <p:ph type="ctrTitle"/>
          </p:nvPr>
        </p:nvSpPr>
        <p:spPr>
          <a:xfrm>
            <a:off x="2301923" y="1482602"/>
            <a:ext cx="7588155" cy="2236264"/>
          </a:xfrm>
        </p:spPr>
        <p:txBody>
          <a:bodyPr>
            <a:normAutofit/>
          </a:bodyPr>
          <a:lstStyle/>
          <a:p>
            <a:r>
              <a:rPr lang="en-US" sz="5400">
                <a:solidFill>
                  <a:srgbClr val="FFFFFF"/>
                </a:solidFill>
              </a:rPr>
              <a:t>welcome</a:t>
            </a:r>
          </a:p>
        </p:txBody>
      </p:sp>
      <p:sp>
        <p:nvSpPr>
          <p:cNvPr id="3" name="Subtitle 2"/>
          <p:cNvSpPr>
            <a:spLocks noGrp="1"/>
          </p:cNvSpPr>
          <p:nvPr>
            <p:ph type="subTitle" idx="1"/>
          </p:nvPr>
        </p:nvSpPr>
        <p:spPr>
          <a:xfrm>
            <a:off x="2301923" y="3734561"/>
            <a:ext cx="7588155" cy="2126609"/>
          </a:xfrm>
        </p:spPr>
        <p:txBody>
          <a:bodyPr vert="horz" lIns="91440" tIns="45720" rIns="91440" bIns="45720" rtlCol="0" anchor="t">
            <a:noAutofit/>
          </a:bodyPr>
          <a:lstStyle/>
          <a:p>
            <a:endParaRPr lang="en-US" sz="2200">
              <a:solidFill>
                <a:srgbClr val="FFFFFF"/>
              </a:solidFill>
            </a:endParaRPr>
          </a:p>
          <a:p>
            <a:r>
              <a:rPr lang="en-US" sz="3600" b="1" dirty="0">
                <a:solidFill>
                  <a:srgbClr val="FFFFFF"/>
                </a:solidFill>
              </a:rPr>
              <a:t>LIBRARY MANAGEMENT SYSTEM</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36B1-84B7-8371-2B4D-A5AE37817BC3}"/>
              </a:ext>
            </a:extLst>
          </p:cNvPr>
          <p:cNvSpPr>
            <a:spLocks noGrp="1"/>
          </p:cNvSpPr>
          <p:nvPr>
            <p:ph type="title"/>
          </p:nvPr>
        </p:nvSpPr>
        <p:spPr>
          <a:xfrm>
            <a:off x="612648" y="548640"/>
            <a:ext cx="10356695" cy="647349"/>
          </a:xfrm>
        </p:spPr>
        <p:txBody>
          <a:bodyPr/>
          <a:lstStyle/>
          <a:p>
            <a:r>
              <a:rPr lang="en-US" dirty="0"/>
              <a:t>pseudocode</a:t>
            </a:r>
          </a:p>
        </p:txBody>
      </p:sp>
      <p:sp>
        <p:nvSpPr>
          <p:cNvPr id="3" name="Content Placeholder 2">
            <a:extLst>
              <a:ext uri="{FF2B5EF4-FFF2-40B4-BE49-F238E27FC236}">
                <a16:creationId xmlns:a16="http://schemas.microsoft.com/office/drawing/2014/main" id="{ECA0DE60-2D96-E4E0-FE69-9D92917C2CD1}"/>
              </a:ext>
            </a:extLst>
          </p:cNvPr>
          <p:cNvSpPr>
            <a:spLocks noGrp="1"/>
          </p:cNvSpPr>
          <p:nvPr>
            <p:ph idx="1"/>
          </p:nvPr>
        </p:nvSpPr>
        <p:spPr>
          <a:xfrm>
            <a:off x="592855" y="1339481"/>
            <a:ext cx="10673371" cy="4969879"/>
          </a:xfrm>
        </p:spPr>
        <p:txBody>
          <a:bodyPr vert="horz" lIns="91440" tIns="45720" rIns="91440" bIns="45720" rtlCol="0" anchor="t">
            <a:normAutofit/>
          </a:bodyPr>
          <a:lstStyle/>
          <a:p>
            <a:r>
              <a:rPr lang="en-US" dirty="0">
                <a:ea typeface="+mn-lt"/>
                <a:cs typeface="+mn-lt"/>
              </a:rPr>
              <a:t>1. Start</a:t>
            </a:r>
          </a:p>
          <a:p>
            <a:r>
              <a:rPr lang="en-US" dirty="0">
                <a:ea typeface="+mn-lt"/>
                <a:cs typeface="+mn-lt"/>
              </a:rPr>
              <a:t> 2. Clear screen </a:t>
            </a:r>
          </a:p>
          <a:p>
            <a:r>
              <a:rPr lang="en-US" dirty="0">
                <a:ea typeface="+mn-lt"/>
                <a:cs typeface="+mn-lt"/>
              </a:rPr>
              <a:t>3. Display available books are </a:t>
            </a:r>
          </a:p>
          <a:p>
            <a:r>
              <a:rPr lang="en-US" dirty="0">
                <a:ea typeface="+mn-lt"/>
                <a:cs typeface="+mn-lt"/>
              </a:rPr>
              <a:t>4. Display table headers book id book </a:t>
            </a:r>
            <a:r>
              <a:rPr lang="en-US">
                <a:ea typeface="+mn-lt"/>
                <a:cs typeface="+mn-lt"/>
              </a:rPr>
              <a:t>name author date</a:t>
            </a:r>
          </a:p>
          <a:p>
            <a:r>
              <a:rPr lang="en-US" dirty="0">
                <a:ea typeface="+mn-lt"/>
                <a:cs typeface="+mn-lt"/>
              </a:rPr>
              <a:t> 5. Open "booklist.txt" in binary read mode</a:t>
            </a:r>
          </a:p>
          <a:p>
            <a:r>
              <a:rPr lang="en-US" dirty="0">
                <a:ea typeface="+mn-lt"/>
                <a:cs typeface="+mn-lt"/>
              </a:rPr>
              <a:t> 6. WHILE reading book record from file is successful DO Print book ID, book name, </a:t>
            </a:r>
            <a:r>
              <a:rPr lang="en-US">
                <a:ea typeface="+mn-lt"/>
                <a:cs typeface="+mn-lt"/>
              </a:rPr>
              <a:t>author, and date in formatted columns</a:t>
            </a:r>
          </a:p>
          <a:p>
            <a:r>
              <a:rPr lang="en-US" dirty="0">
                <a:ea typeface="+mn-lt"/>
                <a:cs typeface="+mn-lt"/>
              </a:rPr>
              <a:t> 7. ENDWHILE </a:t>
            </a:r>
            <a:endParaRPr lang="en-US">
              <a:ea typeface="+mn-lt"/>
              <a:cs typeface="+mn-lt"/>
            </a:endParaRPr>
          </a:p>
          <a:p>
            <a:r>
              <a:rPr lang="en-US" dirty="0">
                <a:ea typeface="+mn-lt"/>
                <a:cs typeface="+mn-lt"/>
              </a:rPr>
              <a:t>8. Close file </a:t>
            </a:r>
          </a:p>
          <a:p>
            <a:r>
              <a:rPr lang="en-US" dirty="0">
                <a:ea typeface="+mn-lt"/>
                <a:cs typeface="+mn-lt"/>
              </a:rPr>
              <a:t>9. END</a:t>
            </a:r>
            <a:endParaRPr lang="en-US" dirty="0"/>
          </a:p>
        </p:txBody>
      </p:sp>
    </p:spTree>
    <p:extLst>
      <p:ext uri="{BB962C8B-B14F-4D97-AF65-F5344CB8AC3E}">
        <p14:creationId xmlns:p14="http://schemas.microsoft.com/office/powerpoint/2010/main" val="3140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1097-0846-7266-2FBA-7182580B8905}"/>
              </a:ext>
            </a:extLst>
          </p:cNvPr>
          <p:cNvSpPr>
            <a:spLocks noGrp="1"/>
          </p:cNvSpPr>
          <p:nvPr>
            <p:ph type="title"/>
          </p:nvPr>
        </p:nvSpPr>
        <p:spPr/>
        <p:txBody>
          <a:bodyPr/>
          <a:lstStyle/>
          <a:p>
            <a:r>
              <a:rPr lang="en-US" dirty="0"/>
              <a:t>Flow chart</a:t>
            </a:r>
          </a:p>
        </p:txBody>
      </p:sp>
      <p:pic>
        <p:nvPicPr>
          <p:cNvPr id="4" name="Content Placeholder 3" descr="A diagram of a bookkeeping process&#10;&#10;AI-generated content may be incorrect.">
            <a:extLst>
              <a:ext uri="{FF2B5EF4-FFF2-40B4-BE49-F238E27FC236}">
                <a16:creationId xmlns:a16="http://schemas.microsoft.com/office/drawing/2014/main" id="{7CDB1F1B-6286-7160-CD08-233D40C8CA1F}"/>
              </a:ext>
            </a:extLst>
          </p:cNvPr>
          <p:cNvPicPr>
            <a:picLocks noGrp="1" noChangeAspect="1"/>
          </p:cNvPicPr>
          <p:nvPr>
            <p:ph idx="1"/>
          </p:nvPr>
        </p:nvPicPr>
        <p:blipFill>
          <a:blip r:embed="rId2"/>
          <a:stretch>
            <a:fillRect/>
          </a:stretch>
        </p:blipFill>
        <p:spPr>
          <a:xfrm>
            <a:off x="1648425" y="1109703"/>
            <a:ext cx="9617868" cy="4948237"/>
          </a:xfrm>
        </p:spPr>
      </p:pic>
    </p:spTree>
    <p:extLst>
      <p:ext uri="{BB962C8B-B14F-4D97-AF65-F5344CB8AC3E}">
        <p14:creationId xmlns:p14="http://schemas.microsoft.com/office/powerpoint/2010/main" val="396558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45D6-EED3-4DAF-4C5A-7B01EE633557}"/>
              </a:ext>
            </a:extLst>
          </p:cNvPr>
          <p:cNvSpPr>
            <a:spLocks noGrp="1"/>
          </p:cNvSpPr>
          <p:nvPr>
            <p:ph type="title"/>
          </p:nvPr>
        </p:nvSpPr>
        <p:spPr/>
        <p:txBody>
          <a:bodyPr/>
          <a:lstStyle/>
          <a:p>
            <a:r>
              <a:rPr lang="en-US" dirty="0"/>
              <a:t>code</a:t>
            </a:r>
          </a:p>
        </p:txBody>
      </p:sp>
      <p:pic>
        <p:nvPicPr>
          <p:cNvPr id="4" name="Content Placeholder 3" descr="A text on a white background&#10;&#10;AI-generated content may be incorrect.">
            <a:extLst>
              <a:ext uri="{FF2B5EF4-FFF2-40B4-BE49-F238E27FC236}">
                <a16:creationId xmlns:a16="http://schemas.microsoft.com/office/drawing/2014/main" id="{1A9F6EB0-A41E-5CFC-0779-215E4795B5DB}"/>
              </a:ext>
            </a:extLst>
          </p:cNvPr>
          <p:cNvPicPr>
            <a:picLocks noGrp="1" noChangeAspect="1"/>
          </p:cNvPicPr>
          <p:nvPr>
            <p:ph idx="1"/>
          </p:nvPr>
        </p:nvPicPr>
        <p:blipFill>
          <a:blip r:embed="rId2"/>
          <a:stretch>
            <a:fillRect/>
          </a:stretch>
        </p:blipFill>
        <p:spPr>
          <a:xfrm>
            <a:off x="926906" y="1407802"/>
            <a:ext cx="10036968" cy="4435381"/>
          </a:xfrm>
        </p:spPr>
      </p:pic>
    </p:spTree>
    <p:extLst>
      <p:ext uri="{BB962C8B-B14F-4D97-AF65-F5344CB8AC3E}">
        <p14:creationId xmlns:p14="http://schemas.microsoft.com/office/powerpoint/2010/main" val="265097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5493-B994-2538-8257-BABFC826E4FA}"/>
              </a:ext>
            </a:extLst>
          </p:cNvPr>
          <p:cNvSpPr>
            <a:spLocks noGrp="1"/>
          </p:cNvSpPr>
          <p:nvPr>
            <p:ph type="title"/>
          </p:nvPr>
        </p:nvSpPr>
        <p:spPr/>
        <p:txBody>
          <a:bodyPr/>
          <a:lstStyle/>
          <a:p>
            <a:r>
              <a:rPr lang="en-US" dirty="0"/>
              <a:t>Output</a:t>
            </a:r>
            <a:br>
              <a:rPr lang="en-US" dirty="0"/>
            </a:br>
            <a:endParaRPr lang="en-US" dirty="0"/>
          </a:p>
        </p:txBody>
      </p:sp>
      <p:pic>
        <p:nvPicPr>
          <p:cNvPr id="4" name="Content Placeholder 3" descr="A black background with white text&#10;&#10;AI-generated content may be incorrect.">
            <a:extLst>
              <a:ext uri="{FF2B5EF4-FFF2-40B4-BE49-F238E27FC236}">
                <a16:creationId xmlns:a16="http://schemas.microsoft.com/office/drawing/2014/main" id="{19835FCA-B975-C092-9EBE-13DD212CF26A}"/>
              </a:ext>
            </a:extLst>
          </p:cNvPr>
          <p:cNvPicPr>
            <a:picLocks noGrp="1" noChangeAspect="1"/>
          </p:cNvPicPr>
          <p:nvPr>
            <p:ph idx="1"/>
          </p:nvPr>
        </p:nvPicPr>
        <p:blipFill>
          <a:blip r:embed="rId2"/>
          <a:stretch>
            <a:fillRect/>
          </a:stretch>
        </p:blipFill>
        <p:spPr>
          <a:xfrm>
            <a:off x="1355532" y="1119715"/>
            <a:ext cx="8274842" cy="4320992"/>
          </a:xfrm>
        </p:spPr>
      </p:pic>
    </p:spTree>
    <p:extLst>
      <p:ext uri="{BB962C8B-B14F-4D97-AF65-F5344CB8AC3E}">
        <p14:creationId xmlns:p14="http://schemas.microsoft.com/office/powerpoint/2010/main" val="256269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1B49-2B78-C51D-F8FB-6FECFDC27926}"/>
              </a:ext>
            </a:extLst>
          </p:cNvPr>
          <p:cNvSpPr>
            <a:spLocks noGrp="1"/>
          </p:cNvSpPr>
          <p:nvPr>
            <p:ph type="title"/>
          </p:nvPr>
        </p:nvSpPr>
        <p:spPr/>
        <p:txBody>
          <a:bodyPr/>
          <a:lstStyle/>
          <a:p>
            <a:r>
              <a:rPr lang="en-US" dirty="0"/>
              <a:t>Delete book module</a:t>
            </a:r>
            <a:br>
              <a:rPr lang="en-US" dirty="0"/>
            </a:br>
            <a:endParaRPr lang="en-US" dirty="0"/>
          </a:p>
        </p:txBody>
      </p:sp>
      <p:sp>
        <p:nvSpPr>
          <p:cNvPr id="3" name="Content Placeholder 2">
            <a:extLst>
              <a:ext uri="{FF2B5EF4-FFF2-40B4-BE49-F238E27FC236}">
                <a16:creationId xmlns:a16="http://schemas.microsoft.com/office/drawing/2014/main" id="{7D33CEDC-19FC-C924-828D-B5B971C1FB28}"/>
              </a:ext>
            </a:extLst>
          </p:cNvPr>
          <p:cNvSpPr>
            <a:spLocks noGrp="1"/>
          </p:cNvSpPr>
          <p:nvPr>
            <p:ph idx="1"/>
          </p:nvPr>
        </p:nvSpPr>
        <p:spPr/>
        <p:txBody>
          <a:bodyPr vert="horz" lIns="91440" tIns="45720" rIns="91440" bIns="45720" rtlCol="0" anchor="t">
            <a:normAutofit/>
          </a:bodyPr>
          <a:lstStyle/>
          <a:p>
            <a:r>
              <a:rPr lang="en-US" b="1" dirty="0"/>
              <a:t>USER STORY:</a:t>
            </a:r>
            <a:endParaRPr lang="en-US" b="1" dirty="0">
              <a:ea typeface="+mn-lt"/>
              <a:cs typeface="+mn-lt"/>
            </a:endParaRPr>
          </a:p>
          <a:p>
            <a:r>
              <a:rPr lang="en-US" sz="2400" dirty="0">
                <a:ea typeface="+mn-lt"/>
                <a:cs typeface="+mn-lt"/>
              </a:rPr>
              <a:t>From the delete book module, users can remove books from the library system. </a:t>
            </a:r>
            <a:endParaRPr lang="en-US" sz="2400" b="1">
              <a:ea typeface="+mn-lt"/>
              <a:cs typeface="+mn-lt"/>
            </a:endParaRPr>
          </a:p>
          <a:p>
            <a:r>
              <a:rPr lang="en-US" sz="2400" dirty="0">
                <a:ea typeface="+mn-lt"/>
                <a:cs typeface="+mn-lt"/>
              </a:rPr>
              <a:t>This function is executed through the del() function. </a:t>
            </a:r>
            <a:endParaRPr lang="en-US" sz="2400" b="1">
              <a:ea typeface="+mn-lt"/>
              <a:cs typeface="+mn-lt"/>
            </a:endParaRPr>
          </a:p>
          <a:p>
            <a:r>
              <a:rPr lang="en-US" sz="2400" dirty="0">
                <a:ea typeface="+mn-lt"/>
                <a:cs typeface="+mn-lt"/>
              </a:rPr>
              <a:t>When a user selects the number 6 option in our program Function they got the message to enter the book ID. </a:t>
            </a:r>
            <a:endParaRPr lang="en-US" sz="2400" b="1">
              <a:ea typeface="+mn-lt"/>
              <a:cs typeface="+mn-lt"/>
            </a:endParaRPr>
          </a:p>
          <a:p>
            <a:r>
              <a:rPr lang="en-US" sz="2400" dirty="0">
                <a:ea typeface="+mn-lt"/>
                <a:cs typeface="+mn-lt"/>
              </a:rPr>
              <a:t>If the book exists, it is removed from the record successfully. </a:t>
            </a:r>
            <a:endParaRPr lang="en-US" sz="2400" b="1">
              <a:ea typeface="+mn-lt"/>
              <a:cs typeface="+mn-lt"/>
            </a:endParaRPr>
          </a:p>
          <a:p>
            <a:r>
              <a:rPr lang="en-US" sz="2400" dirty="0">
                <a:ea typeface="+mn-lt"/>
                <a:cs typeface="+mn-lt"/>
              </a:rPr>
              <a:t>If not found, the system informs the user that the record does not exist.</a:t>
            </a:r>
            <a:endParaRPr lang="en-US" sz="2400" b="1" dirty="0"/>
          </a:p>
          <a:p>
            <a:endParaRPr lang="en-US" sz="2400" b="1" dirty="0"/>
          </a:p>
        </p:txBody>
      </p:sp>
    </p:spTree>
    <p:extLst>
      <p:ext uri="{BB962C8B-B14F-4D97-AF65-F5344CB8AC3E}">
        <p14:creationId xmlns:p14="http://schemas.microsoft.com/office/powerpoint/2010/main" val="329453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6B8E-D745-A94F-D4C6-BFA1E5421B4C}"/>
              </a:ext>
            </a:extLst>
          </p:cNvPr>
          <p:cNvSpPr>
            <a:spLocks noGrp="1"/>
          </p:cNvSpPr>
          <p:nvPr>
            <p:ph type="title"/>
          </p:nvPr>
        </p:nvSpPr>
        <p:spPr/>
        <p:txBody>
          <a:bodyPr/>
          <a:lstStyle/>
          <a:p>
            <a:r>
              <a:rPr lang="en-US" dirty="0"/>
              <a:t>Pseudocode</a:t>
            </a:r>
            <a:br>
              <a:rPr lang="en-US" dirty="0"/>
            </a:br>
            <a:endParaRPr lang="en-US" dirty="0"/>
          </a:p>
        </p:txBody>
      </p:sp>
      <p:sp>
        <p:nvSpPr>
          <p:cNvPr id="3" name="Content Placeholder 2">
            <a:extLst>
              <a:ext uri="{FF2B5EF4-FFF2-40B4-BE49-F238E27FC236}">
                <a16:creationId xmlns:a16="http://schemas.microsoft.com/office/drawing/2014/main" id="{A36EDFC5-9617-EEB7-A0F2-2FB8E2234D1A}"/>
              </a:ext>
            </a:extLst>
          </p:cNvPr>
          <p:cNvSpPr>
            <a:spLocks noGrp="1"/>
          </p:cNvSpPr>
          <p:nvPr>
            <p:ph idx="1"/>
          </p:nvPr>
        </p:nvSpPr>
        <p:spPr/>
        <p:txBody>
          <a:bodyPr vert="horz" lIns="91440" tIns="45720" rIns="91440" bIns="45720" rtlCol="0" anchor="t">
            <a:normAutofit/>
          </a:bodyPr>
          <a:lstStyle/>
          <a:p>
            <a:r>
              <a:rPr lang="en-US" sz="2400">
                <a:latin typeface="Aptos"/>
                <a:ea typeface="+mn-lt"/>
                <a:cs typeface="+mn-lt"/>
              </a:rPr>
              <a:t>Start</a:t>
            </a:r>
          </a:p>
          <a:p>
            <a:r>
              <a:rPr lang="en-US" sz="2400">
                <a:latin typeface="Aptos"/>
                <a:ea typeface="+mn-lt"/>
                <a:cs typeface="+mn-lt"/>
              </a:rPr>
              <a:t> 1. Declare id, f = 0 </a:t>
            </a:r>
          </a:p>
          <a:p>
            <a:r>
              <a:rPr lang="en-US" sz="2400">
                <a:latin typeface="Aptos"/>
                <a:ea typeface="+mn-lt"/>
                <a:cs typeface="+mn-lt"/>
              </a:rPr>
              <a:t>2. Clear screen </a:t>
            </a:r>
          </a:p>
          <a:p>
            <a:r>
              <a:rPr lang="en-US" sz="2400">
                <a:latin typeface="Aptos"/>
                <a:ea typeface="+mn-lt"/>
                <a:cs typeface="+mn-lt"/>
              </a:rPr>
              <a:t>3. Display "Enter Book ID to remove"</a:t>
            </a:r>
          </a:p>
          <a:p>
            <a:r>
              <a:rPr lang="en-US" sz="2400">
                <a:latin typeface="Aptos"/>
                <a:ea typeface="+mn-lt"/>
                <a:cs typeface="+mn-lt"/>
              </a:rPr>
              <a:t> 4. Read id </a:t>
            </a:r>
          </a:p>
          <a:p>
            <a:r>
              <a:rPr lang="en-US" sz="2400">
                <a:latin typeface="Aptos"/>
                <a:ea typeface="+mn-lt"/>
                <a:cs typeface="+mn-lt"/>
              </a:rPr>
              <a:t>5. Open "booklist.txt" as fp in binary read mode (rb)</a:t>
            </a:r>
          </a:p>
          <a:p>
            <a:r>
              <a:rPr lang="en-US" sz="2400">
                <a:latin typeface="Aptos"/>
                <a:ea typeface="+mn-lt"/>
                <a:cs typeface="+mn-lt"/>
              </a:rPr>
              <a:t> 6. Open "temp.txt" as ft in binary write mode (wb)</a:t>
            </a:r>
            <a:endParaRPr lang="en-US" sz="2400">
              <a:latin typeface="Aptos"/>
            </a:endParaRPr>
          </a:p>
        </p:txBody>
      </p:sp>
    </p:spTree>
    <p:extLst>
      <p:ext uri="{BB962C8B-B14F-4D97-AF65-F5344CB8AC3E}">
        <p14:creationId xmlns:p14="http://schemas.microsoft.com/office/powerpoint/2010/main" val="36760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F16A-3204-109D-8299-BA0633C09097}"/>
              </a:ext>
            </a:extLst>
          </p:cNvPr>
          <p:cNvSpPr>
            <a:spLocks noGrp="1"/>
          </p:cNvSpPr>
          <p:nvPr>
            <p:ph type="title"/>
          </p:nvPr>
        </p:nvSpPr>
        <p:spPr/>
        <p:txBody>
          <a:bodyPr/>
          <a:lstStyle/>
          <a:p>
            <a:r>
              <a:rPr lang="en-US"/>
              <a:t>pseudocode</a:t>
            </a:r>
          </a:p>
        </p:txBody>
      </p:sp>
      <p:sp>
        <p:nvSpPr>
          <p:cNvPr id="3" name="Content Placeholder 2">
            <a:extLst>
              <a:ext uri="{FF2B5EF4-FFF2-40B4-BE49-F238E27FC236}">
                <a16:creationId xmlns:a16="http://schemas.microsoft.com/office/drawing/2014/main" id="{F46CD4CB-D012-C2B9-6657-E2762A033B5D}"/>
              </a:ext>
            </a:extLst>
          </p:cNvPr>
          <p:cNvSpPr>
            <a:spLocks noGrp="1"/>
          </p:cNvSpPr>
          <p:nvPr>
            <p:ph idx="1"/>
          </p:nvPr>
        </p:nvSpPr>
        <p:spPr/>
        <p:txBody>
          <a:bodyPr vert="horz" lIns="91440" tIns="45720" rIns="91440" bIns="45720" rtlCol="0" anchor="t">
            <a:noAutofit/>
          </a:bodyPr>
          <a:lstStyle/>
          <a:p>
            <a:r>
              <a:rPr lang="en-US" sz="2400">
                <a:latin typeface="Aptos"/>
              </a:rPr>
              <a:t> 7. WHILE fread(&amp;b, sizeof(b), 1, fp) == 1 DO I) IF id == b.id THEN a) Set f = 1 II) ELSE a) Write b to ft using fwrite(&amp;b, sizeof(b), 1, ft) III) ENDIF END WHILE </a:t>
            </a:r>
          </a:p>
          <a:p>
            <a:r>
              <a:rPr lang="en-US" sz="2400">
                <a:latin typeface="Aptos"/>
              </a:rPr>
              <a:t>8. IF f == 1 THEN I) Display "Deleted Successfully." ELSE I) Display "Record Not Found!" ENDIF</a:t>
            </a:r>
          </a:p>
          <a:p>
            <a:r>
              <a:rPr lang="en-US" sz="2400">
                <a:latin typeface="Aptos"/>
              </a:rPr>
              <a:t> 9. Close fp</a:t>
            </a:r>
          </a:p>
          <a:p>
            <a:r>
              <a:rPr lang="en-US" sz="2400">
                <a:latin typeface="Aptos"/>
              </a:rPr>
              <a:t> 10. Close ft </a:t>
            </a:r>
          </a:p>
          <a:p>
            <a:r>
              <a:rPr lang="en-US" sz="2400">
                <a:latin typeface="Aptos"/>
              </a:rPr>
              <a:t>11. Delete "booklist.txt" using remove() </a:t>
            </a:r>
          </a:p>
          <a:p>
            <a:r>
              <a:rPr lang="en-US" sz="2400">
                <a:latin typeface="Aptos"/>
              </a:rPr>
              <a:t>12. Rename "temp.txt" to "booklist.txt" using rename() </a:t>
            </a:r>
          </a:p>
          <a:p>
            <a:r>
              <a:rPr lang="en-US" sz="2400">
                <a:latin typeface="Aptos"/>
              </a:rPr>
              <a:t>13. END</a:t>
            </a:r>
          </a:p>
        </p:txBody>
      </p:sp>
    </p:spTree>
    <p:extLst>
      <p:ext uri="{BB962C8B-B14F-4D97-AF65-F5344CB8AC3E}">
        <p14:creationId xmlns:p14="http://schemas.microsoft.com/office/powerpoint/2010/main" val="2911627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5AAB-54D4-EA22-98B9-1C71104B60A4}"/>
              </a:ext>
            </a:extLst>
          </p:cNvPr>
          <p:cNvSpPr>
            <a:spLocks noGrp="1"/>
          </p:cNvSpPr>
          <p:nvPr>
            <p:ph type="title"/>
          </p:nvPr>
        </p:nvSpPr>
        <p:spPr/>
        <p:txBody>
          <a:bodyPr/>
          <a:lstStyle/>
          <a:p>
            <a:r>
              <a:rPr lang="en-US"/>
              <a:t>flowchart</a:t>
            </a:r>
          </a:p>
        </p:txBody>
      </p:sp>
      <p:pic>
        <p:nvPicPr>
          <p:cNvPr id="4" name="Content Placeholder 3" descr="A diagram of a bookkeeper&#10;&#10;AI-generated content may be incorrect.">
            <a:extLst>
              <a:ext uri="{FF2B5EF4-FFF2-40B4-BE49-F238E27FC236}">
                <a16:creationId xmlns:a16="http://schemas.microsoft.com/office/drawing/2014/main" id="{30279F29-419D-D638-A892-0898387F789D}"/>
              </a:ext>
            </a:extLst>
          </p:cNvPr>
          <p:cNvPicPr>
            <a:picLocks noGrp="1" noChangeAspect="1"/>
          </p:cNvPicPr>
          <p:nvPr>
            <p:ph idx="1"/>
          </p:nvPr>
        </p:nvPicPr>
        <p:blipFill>
          <a:blip r:embed="rId2"/>
          <a:stretch>
            <a:fillRect/>
          </a:stretch>
        </p:blipFill>
        <p:spPr>
          <a:xfrm>
            <a:off x="1303144" y="1121609"/>
            <a:ext cx="9963148" cy="4948237"/>
          </a:xfrm>
        </p:spPr>
      </p:pic>
    </p:spTree>
    <p:extLst>
      <p:ext uri="{BB962C8B-B14F-4D97-AF65-F5344CB8AC3E}">
        <p14:creationId xmlns:p14="http://schemas.microsoft.com/office/powerpoint/2010/main" val="1474924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E450-1C6C-F304-A5F3-F26AB736690E}"/>
              </a:ext>
            </a:extLst>
          </p:cNvPr>
          <p:cNvSpPr>
            <a:spLocks noGrp="1"/>
          </p:cNvSpPr>
          <p:nvPr>
            <p:ph type="title"/>
          </p:nvPr>
        </p:nvSpPr>
        <p:spPr/>
        <p:txBody>
          <a:bodyPr/>
          <a:lstStyle/>
          <a:p>
            <a:r>
              <a:rPr lang="en-US"/>
              <a:t>Code</a:t>
            </a:r>
            <a:br>
              <a:rPr lang="en-US" dirty="0"/>
            </a:br>
            <a:endParaRPr lang="en-US" dirty="0"/>
          </a:p>
        </p:txBody>
      </p:sp>
      <p:pic>
        <p:nvPicPr>
          <p:cNvPr id="4" name="Content Placeholder 3" descr="A screenshot of a computer program&#10;&#10;AI-generated content may be incorrect.">
            <a:extLst>
              <a:ext uri="{FF2B5EF4-FFF2-40B4-BE49-F238E27FC236}">
                <a16:creationId xmlns:a16="http://schemas.microsoft.com/office/drawing/2014/main" id="{B635222B-8AD6-3081-EFF5-4A55AC56459B}"/>
              </a:ext>
            </a:extLst>
          </p:cNvPr>
          <p:cNvPicPr>
            <a:picLocks noGrp="1" noChangeAspect="1"/>
          </p:cNvPicPr>
          <p:nvPr>
            <p:ph idx="1"/>
          </p:nvPr>
        </p:nvPicPr>
        <p:blipFill>
          <a:blip r:embed="rId2"/>
          <a:stretch>
            <a:fillRect/>
          </a:stretch>
        </p:blipFill>
        <p:spPr>
          <a:xfrm>
            <a:off x="609256" y="920903"/>
            <a:ext cx="10480656" cy="5660392"/>
          </a:xfrm>
        </p:spPr>
      </p:pic>
    </p:spTree>
    <p:extLst>
      <p:ext uri="{BB962C8B-B14F-4D97-AF65-F5344CB8AC3E}">
        <p14:creationId xmlns:p14="http://schemas.microsoft.com/office/powerpoint/2010/main" val="2213877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ECE2-484A-D3AD-5DA7-906884D66411}"/>
              </a:ext>
            </a:extLst>
          </p:cNvPr>
          <p:cNvSpPr>
            <a:spLocks noGrp="1"/>
          </p:cNvSpPr>
          <p:nvPr>
            <p:ph type="title"/>
          </p:nvPr>
        </p:nvSpPr>
        <p:spPr/>
        <p:txBody>
          <a:bodyPr/>
          <a:lstStyle/>
          <a:p>
            <a:r>
              <a:rPr lang="en-US"/>
              <a:t>code</a:t>
            </a:r>
          </a:p>
        </p:txBody>
      </p:sp>
      <p:sp>
        <p:nvSpPr>
          <p:cNvPr id="3" name="Content Placeholder 2">
            <a:extLst>
              <a:ext uri="{FF2B5EF4-FFF2-40B4-BE49-F238E27FC236}">
                <a16:creationId xmlns:a16="http://schemas.microsoft.com/office/drawing/2014/main" id="{9F5FF801-660D-B87A-4060-176911C5FED7}"/>
              </a:ext>
              <a:ext uri="{C183D7F6-B498-43B3-948B-1728B52AA6E4}">
                <adec:decorative xmlns:adec="http://schemas.microsoft.com/office/drawing/2017/decorative" val="1"/>
              </a:ext>
            </a:extLst>
          </p:cNvPr>
          <p:cNvSpPr>
            <a:spLocks noGrp="1"/>
          </p:cNvSpPr>
          <p:nvPr>
            <p:ph idx="1"/>
          </p:nvPr>
        </p:nvSpPr>
        <p:spPr/>
        <p:txBody>
          <a:bodyPr vert="horz" lIns="91440" tIns="45720" rIns="91440" bIns="45720" rtlCol="0" anchor="t">
            <a:normAutofit/>
          </a:bodyPr>
          <a:lstStyle/>
          <a:p>
            <a:r>
              <a:rPr lang="en-US">
                <a:ea typeface="+mn-lt"/>
                <a:cs typeface="+mn-lt"/>
              </a:rPr>
              <a:t>void del()</a:t>
            </a:r>
          </a:p>
          <a:p>
            <a:r>
              <a:rPr lang="en-US">
                <a:ea typeface="+mn-lt"/>
                <a:cs typeface="+mn-lt"/>
              </a:rPr>
              <a:t>{ int id, f=0;</a:t>
            </a:r>
          </a:p>
          <a:p>
            <a:r>
              <a:rPr lang="en-US">
                <a:ea typeface="+mn-lt"/>
                <a:cs typeface="+mn-lt"/>
              </a:rPr>
              <a:t> system("cls"); </a:t>
            </a:r>
          </a:p>
          <a:p>
            <a:r>
              <a:rPr lang="en-US">
                <a:ea typeface="+mn-lt"/>
                <a:cs typeface="+mn-lt"/>
              </a:rPr>
              <a:t>printf("Enter Book id to remove: "); </a:t>
            </a:r>
          </a:p>
          <a:p>
            <a:r>
              <a:rPr lang="en-US">
                <a:ea typeface="+mn-lt"/>
                <a:cs typeface="+mn-lt"/>
              </a:rPr>
              <a:t>scanf("%d", &amp;id); </a:t>
            </a:r>
          </a:p>
          <a:p>
            <a:r>
              <a:rPr lang="en-US">
                <a:ea typeface="+mn-lt"/>
                <a:cs typeface="+mn-lt"/>
              </a:rPr>
              <a:t>FILE *ft; </a:t>
            </a:r>
          </a:p>
          <a:p>
            <a:r>
              <a:rPr lang="en-US">
                <a:ea typeface="+mn-lt"/>
                <a:cs typeface="+mn-lt"/>
              </a:rPr>
              <a:t>fp = fopen("booklist.txt", "rb");</a:t>
            </a:r>
          </a:p>
          <a:p>
            <a:r>
              <a:rPr lang="en-US">
                <a:ea typeface="+mn-lt"/>
                <a:cs typeface="+mn-lt"/>
              </a:rPr>
              <a:t> ft = fopen("temp.txt", "wb"); </a:t>
            </a:r>
          </a:p>
          <a:p>
            <a:r>
              <a:rPr lang="en-US">
                <a:ea typeface="+mn-lt"/>
                <a:cs typeface="+mn-lt"/>
              </a:rPr>
              <a:t>while(fread(&amp;b, sizeof(b), 1, fp) == 1)</a:t>
            </a:r>
          </a:p>
          <a:p>
            <a:endParaRPr lang="en-US" dirty="0"/>
          </a:p>
        </p:txBody>
      </p:sp>
    </p:spTree>
    <p:extLst>
      <p:ext uri="{BB962C8B-B14F-4D97-AF65-F5344CB8AC3E}">
        <p14:creationId xmlns:p14="http://schemas.microsoft.com/office/powerpoint/2010/main" val="249699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0A19-0FBF-D073-66AA-38C06F710BD3}"/>
              </a:ext>
            </a:extLst>
          </p:cNvPr>
          <p:cNvSpPr>
            <a:spLocks noGrp="1"/>
          </p:cNvSpPr>
          <p:nvPr>
            <p:ph type="ctrTitle"/>
          </p:nvPr>
        </p:nvSpPr>
        <p:spPr>
          <a:xfrm>
            <a:off x="2301923" y="1122363"/>
            <a:ext cx="7588155" cy="998194"/>
          </a:xfrm>
        </p:spPr>
        <p:txBody>
          <a:bodyPr/>
          <a:lstStyle/>
          <a:p>
            <a:r>
              <a:rPr lang="en-US" dirty="0"/>
              <a:t>TEAM MEMBERS</a:t>
            </a:r>
          </a:p>
        </p:txBody>
      </p:sp>
      <p:sp>
        <p:nvSpPr>
          <p:cNvPr id="3" name="Subtitle 2">
            <a:extLst>
              <a:ext uri="{FF2B5EF4-FFF2-40B4-BE49-F238E27FC236}">
                <a16:creationId xmlns:a16="http://schemas.microsoft.com/office/drawing/2014/main" id="{B7FF203D-4DE1-5046-F643-9ABC4FB11A28}"/>
              </a:ext>
            </a:extLst>
          </p:cNvPr>
          <p:cNvSpPr>
            <a:spLocks noGrp="1"/>
          </p:cNvSpPr>
          <p:nvPr>
            <p:ph type="subTitle" idx="1"/>
          </p:nvPr>
        </p:nvSpPr>
        <p:spPr>
          <a:xfrm>
            <a:off x="1599300" y="2349397"/>
            <a:ext cx="8647037" cy="3403207"/>
          </a:xfrm>
        </p:spPr>
        <p:txBody>
          <a:bodyPr vert="horz" lIns="91440" tIns="45720" rIns="91440" bIns="45720" rtlCol="0" anchor="t">
            <a:normAutofit/>
          </a:bodyPr>
          <a:lstStyle/>
          <a:p>
            <a:r>
              <a:rPr lang="en-US" sz="2400" dirty="0"/>
              <a:t>GROUP-03</a:t>
            </a:r>
          </a:p>
          <a:p>
            <a:r>
              <a:rPr lang="en-US" sz="2400" dirty="0"/>
              <a:t>Faria Zaman </a:t>
            </a:r>
            <a:r>
              <a:rPr lang="en-US" sz="2400" dirty="0" err="1"/>
              <a:t>Oiky</a:t>
            </a:r>
            <a:r>
              <a:rPr lang="en-US" sz="2400" dirty="0"/>
              <a:t> –41230301597</a:t>
            </a:r>
            <a:endParaRPr lang="en-US"/>
          </a:p>
          <a:p>
            <a:r>
              <a:rPr lang="en-US" sz="2400" dirty="0"/>
              <a:t> Sadia Afrin Kona-41230301614 </a:t>
            </a:r>
          </a:p>
          <a:p>
            <a:r>
              <a:rPr lang="en-US" sz="2400" dirty="0"/>
              <a:t>Salsabil Akter Shifa-41230301600</a:t>
            </a:r>
          </a:p>
          <a:p>
            <a:r>
              <a:rPr lang="en-US" sz="2400" dirty="0"/>
              <a:t> </a:t>
            </a:r>
            <a:r>
              <a:rPr lang="en-US" sz="2400" err="1"/>
              <a:t>Sehanur</a:t>
            </a:r>
            <a:r>
              <a:rPr lang="en-US" sz="2400" dirty="0"/>
              <a:t> Rahman Seam-41230301589</a:t>
            </a:r>
          </a:p>
          <a:p>
            <a:r>
              <a:rPr lang="en-US" sz="2400" dirty="0"/>
              <a:t> </a:t>
            </a:r>
            <a:r>
              <a:rPr lang="en-US" sz="2400" err="1"/>
              <a:t>Nazmun</a:t>
            </a:r>
            <a:r>
              <a:rPr lang="en-US" sz="2400" dirty="0"/>
              <a:t> Nahar Kotha-41230301603 </a:t>
            </a:r>
          </a:p>
        </p:txBody>
      </p:sp>
    </p:spTree>
    <p:extLst>
      <p:ext uri="{BB962C8B-B14F-4D97-AF65-F5344CB8AC3E}">
        <p14:creationId xmlns:p14="http://schemas.microsoft.com/office/powerpoint/2010/main" val="347474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165-F6EB-4D4A-F7CB-520C8E36D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9E4806-DBF5-300B-43FF-DB60939FC41A}"/>
              </a:ext>
            </a:extLst>
          </p:cNvPr>
          <p:cNvSpPr>
            <a:spLocks noGrp="1"/>
          </p:cNvSpPr>
          <p:nvPr>
            <p:ph idx="1"/>
          </p:nvPr>
        </p:nvSpPr>
        <p:spPr/>
        <p:txBody>
          <a:bodyPr vert="horz" lIns="91440" tIns="45720" rIns="91440" bIns="45720" rtlCol="0" anchor="t">
            <a:normAutofit lnSpcReduction="10000"/>
          </a:bodyPr>
          <a:lstStyle/>
          <a:p>
            <a:r>
              <a:rPr lang="en-US"/>
              <a:t>{ if(id == b.id)</a:t>
            </a:r>
          </a:p>
          <a:p>
            <a:r>
              <a:rPr lang="en-US"/>
              <a:t>{ f=1; }</a:t>
            </a:r>
          </a:p>
          <a:p>
            <a:r>
              <a:rPr lang="en-US"/>
              <a:t>Else</a:t>
            </a:r>
          </a:p>
          <a:p>
            <a:r>
              <a:rPr lang="en-US"/>
              <a:t>{ fwrite(&amp;b, sizeof(b), 1, ft); } }</a:t>
            </a:r>
          </a:p>
          <a:p>
            <a:r>
              <a:rPr lang="en-US"/>
              <a:t> if(f==1)</a:t>
            </a:r>
          </a:p>
          <a:p>
            <a:r>
              <a:rPr lang="en-US"/>
              <a:t>{ printf("\n\nDeleted Successfully."); }</a:t>
            </a:r>
          </a:p>
          <a:p>
            <a:r>
              <a:rPr lang="en-US"/>
              <a:t>else{ printf("\n\nRecord Not Found !"); } </a:t>
            </a:r>
          </a:p>
          <a:p>
            <a:r>
              <a:rPr lang="en-US"/>
              <a:t>fclose(fp); fclose(ft); </a:t>
            </a:r>
          </a:p>
          <a:p>
            <a:r>
              <a:rPr lang="en-US"/>
              <a:t>remove("booklist.txt");</a:t>
            </a:r>
          </a:p>
          <a:p>
            <a:r>
              <a:rPr lang="en-US"/>
              <a:t> rename("temp.txt", "booklist.txt"); </a:t>
            </a:r>
            <a:r>
              <a:rPr lang="en-US" sz="700"/>
              <a:t>}</a:t>
            </a:r>
            <a:endParaRPr lang="en-US"/>
          </a:p>
        </p:txBody>
      </p:sp>
    </p:spTree>
    <p:extLst>
      <p:ext uri="{BB962C8B-B14F-4D97-AF65-F5344CB8AC3E}">
        <p14:creationId xmlns:p14="http://schemas.microsoft.com/office/powerpoint/2010/main" val="101781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C641-532F-1AB7-D892-277C3E275F6F}"/>
              </a:ext>
            </a:extLst>
          </p:cNvPr>
          <p:cNvSpPr>
            <a:spLocks noGrp="1"/>
          </p:cNvSpPr>
          <p:nvPr>
            <p:ph type="title"/>
          </p:nvPr>
        </p:nvSpPr>
        <p:spPr/>
        <p:txBody>
          <a:bodyPr/>
          <a:lstStyle/>
          <a:p>
            <a:r>
              <a:rPr lang="en-US"/>
              <a:t>Output</a:t>
            </a:r>
            <a:br>
              <a:rPr lang="en-US" dirty="0"/>
            </a:br>
            <a:endParaRPr lang="en-US" dirty="0"/>
          </a:p>
        </p:txBody>
      </p:sp>
      <p:pic>
        <p:nvPicPr>
          <p:cNvPr id="4" name="Content Placeholder 3" descr="A black background with white text&#10;&#10;AI-generated content may be incorrect.">
            <a:extLst>
              <a:ext uri="{FF2B5EF4-FFF2-40B4-BE49-F238E27FC236}">
                <a16:creationId xmlns:a16="http://schemas.microsoft.com/office/drawing/2014/main" id="{E6540A05-546B-A9E3-93F9-D70A22EB634B}"/>
              </a:ext>
            </a:extLst>
          </p:cNvPr>
          <p:cNvPicPr>
            <a:picLocks noGrp="1" noChangeAspect="1"/>
          </p:cNvPicPr>
          <p:nvPr>
            <p:ph idx="1"/>
          </p:nvPr>
        </p:nvPicPr>
        <p:blipFill>
          <a:blip r:embed="rId2"/>
          <a:stretch>
            <a:fillRect/>
          </a:stretch>
        </p:blipFill>
        <p:spPr>
          <a:xfrm>
            <a:off x="1141218" y="1544814"/>
            <a:ext cx="9106524" cy="1764689"/>
          </a:xfrm>
        </p:spPr>
      </p:pic>
      <p:pic>
        <p:nvPicPr>
          <p:cNvPr id="5" name="Picture 4" descr="A screen shot of a computer&#10;&#10;AI-generated content may be incorrect.">
            <a:extLst>
              <a:ext uri="{FF2B5EF4-FFF2-40B4-BE49-F238E27FC236}">
                <a16:creationId xmlns:a16="http://schemas.microsoft.com/office/drawing/2014/main" id="{14210EB6-FB4B-5F38-03CE-DABFA97DE237}"/>
              </a:ext>
            </a:extLst>
          </p:cNvPr>
          <p:cNvPicPr>
            <a:picLocks noChangeAspect="1"/>
          </p:cNvPicPr>
          <p:nvPr/>
        </p:nvPicPr>
        <p:blipFill>
          <a:blip r:embed="rId3"/>
          <a:stretch>
            <a:fillRect/>
          </a:stretch>
        </p:blipFill>
        <p:spPr>
          <a:xfrm>
            <a:off x="1421411" y="3562897"/>
            <a:ext cx="6513538" cy="1968239"/>
          </a:xfrm>
          <a:prstGeom prst="rect">
            <a:avLst/>
          </a:prstGeom>
        </p:spPr>
      </p:pic>
    </p:spTree>
    <p:extLst>
      <p:ext uri="{BB962C8B-B14F-4D97-AF65-F5344CB8AC3E}">
        <p14:creationId xmlns:p14="http://schemas.microsoft.com/office/powerpoint/2010/main" val="1354900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6FDB-87B9-812E-1ECE-775C8186C471}"/>
              </a:ext>
            </a:extLst>
          </p:cNvPr>
          <p:cNvSpPr>
            <a:spLocks noGrp="1"/>
          </p:cNvSpPr>
          <p:nvPr>
            <p:ph type="title"/>
          </p:nvPr>
        </p:nvSpPr>
        <p:spPr/>
        <p:txBody>
          <a:bodyPr/>
          <a:lstStyle/>
          <a:p>
            <a:endParaRPr lang="en-US"/>
          </a:p>
        </p:txBody>
      </p:sp>
      <p:pic>
        <p:nvPicPr>
          <p:cNvPr id="4" name="Content Placeholder 3" descr="A black background with white text&#10;&#10;AI-generated content may be incorrect.">
            <a:extLst>
              <a:ext uri="{FF2B5EF4-FFF2-40B4-BE49-F238E27FC236}">
                <a16:creationId xmlns:a16="http://schemas.microsoft.com/office/drawing/2014/main" id="{35B01949-C2FE-A212-FB4B-EF78A1AD7169}"/>
              </a:ext>
            </a:extLst>
          </p:cNvPr>
          <p:cNvPicPr>
            <a:picLocks noGrp="1" noChangeAspect="1"/>
          </p:cNvPicPr>
          <p:nvPr>
            <p:ph idx="1"/>
          </p:nvPr>
        </p:nvPicPr>
        <p:blipFill>
          <a:blip r:embed="rId2"/>
          <a:stretch>
            <a:fillRect/>
          </a:stretch>
        </p:blipFill>
        <p:spPr>
          <a:xfrm>
            <a:off x="1479864" y="2701257"/>
            <a:ext cx="9243934" cy="2260116"/>
          </a:xfrm>
        </p:spPr>
      </p:pic>
    </p:spTree>
    <p:extLst>
      <p:ext uri="{BB962C8B-B14F-4D97-AF65-F5344CB8AC3E}">
        <p14:creationId xmlns:p14="http://schemas.microsoft.com/office/powerpoint/2010/main" val="379986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B4D6-1C92-425D-64DA-958783240550}"/>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2B9BC65-4444-EA5C-4186-2AD420178D62}"/>
              </a:ext>
            </a:extLst>
          </p:cNvPr>
          <p:cNvSpPr>
            <a:spLocks noGrp="1"/>
          </p:cNvSpPr>
          <p:nvPr>
            <p:ph idx="1"/>
          </p:nvPr>
        </p:nvSpPr>
        <p:spPr>
          <a:xfrm>
            <a:off x="612647" y="1275001"/>
            <a:ext cx="10653579" cy="5034359"/>
          </a:xfrm>
        </p:spPr>
        <p:txBody>
          <a:bodyPr vert="horz" lIns="91440" tIns="45720" rIns="91440" bIns="45720" rtlCol="0" anchor="t">
            <a:noAutofit/>
          </a:bodyPr>
          <a:lstStyle/>
          <a:p>
            <a:r>
              <a:rPr lang="en-US" sz="2400">
                <a:ea typeface="+mn-lt"/>
                <a:cs typeface="+mn-lt"/>
              </a:rPr>
              <a:t>This Library Management System helps in registering members, adding books, viewing books, issuing books, viewing issuing books, searching book, deleting books. Users can sign up, and admins can manage book records easily. The system stores book and user data in files so that information is not lost when the program is closed. Users can see a list of available books, and they can also issue books. However, due to limited time, we could only complete these main features. We were unable to add book return, fine payment, and book cataloging modules. In the future, we can improve the system by adding these missing features. Even with these limitations, this project provides a strong base for a full library system.</a:t>
            </a:r>
            <a:endParaRPr lang="en-US" sz="2400"/>
          </a:p>
        </p:txBody>
      </p:sp>
    </p:spTree>
    <p:extLst>
      <p:ext uri="{BB962C8B-B14F-4D97-AF65-F5344CB8AC3E}">
        <p14:creationId xmlns:p14="http://schemas.microsoft.com/office/powerpoint/2010/main" val="2715298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A56C-E010-951C-05E9-DA39F85EB426}"/>
              </a:ext>
            </a:extLst>
          </p:cNvPr>
          <p:cNvSpPr>
            <a:spLocks noGrp="1"/>
          </p:cNvSpPr>
          <p:nvPr>
            <p:ph type="title"/>
          </p:nvPr>
        </p:nvSpPr>
        <p:spPr/>
        <p:txBody>
          <a:bodyPr/>
          <a:lstStyle/>
          <a:p>
            <a:r>
              <a:rPr lang="en-US" dirty="0"/>
              <a:t>Output of our code:</a:t>
            </a:r>
          </a:p>
        </p:txBody>
      </p:sp>
      <p:pic>
        <p:nvPicPr>
          <p:cNvPr id="4" name="Content Placeholder 3" descr="A screenshot of a computer program&#10;&#10;AI-generated content may be incorrect.">
            <a:extLst>
              <a:ext uri="{FF2B5EF4-FFF2-40B4-BE49-F238E27FC236}">
                <a16:creationId xmlns:a16="http://schemas.microsoft.com/office/drawing/2014/main" id="{F3669D65-5F8A-7528-1B5D-2D176B38463C}"/>
              </a:ext>
            </a:extLst>
          </p:cNvPr>
          <p:cNvPicPr>
            <a:picLocks noGrp="1" noChangeAspect="1"/>
          </p:cNvPicPr>
          <p:nvPr>
            <p:ph idx="1"/>
          </p:nvPr>
        </p:nvPicPr>
        <p:blipFill>
          <a:blip r:embed="rId2"/>
          <a:stretch>
            <a:fillRect/>
          </a:stretch>
        </p:blipFill>
        <p:spPr>
          <a:xfrm>
            <a:off x="609236" y="2424"/>
            <a:ext cx="8767308" cy="6817514"/>
          </a:xfrm>
        </p:spPr>
      </p:pic>
    </p:spTree>
    <p:extLst>
      <p:ext uri="{BB962C8B-B14F-4D97-AF65-F5344CB8AC3E}">
        <p14:creationId xmlns:p14="http://schemas.microsoft.com/office/powerpoint/2010/main" val="348266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34AE-8BDF-7A36-D33F-C519AE49A413}"/>
              </a:ext>
            </a:extLst>
          </p:cNvPr>
          <p:cNvSpPr>
            <a:spLocks noGrp="1"/>
          </p:cNvSpPr>
          <p:nvPr>
            <p:ph type="title"/>
          </p:nvPr>
        </p:nvSpPr>
        <p:spPr/>
        <p:txBody>
          <a:bodyPr/>
          <a:lstStyle/>
          <a:p>
            <a:r>
              <a:rPr lang="en-US" dirty="0"/>
              <a:t>Add book output:</a:t>
            </a:r>
          </a:p>
        </p:txBody>
      </p:sp>
      <p:pic>
        <p:nvPicPr>
          <p:cNvPr id="4" name="Content Placeholder 3" descr="A screenshot of a computer&#10;&#10;AI-generated content may be incorrect.">
            <a:extLst>
              <a:ext uri="{FF2B5EF4-FFF2-40B4-BE49-F238E27FC236}">
                <a16:creationId xmlns:a16="http://schemas.microsoft.com/office/drawing/2014/main" id="{04979353-63F6-40A8-FCE2-2FAF82A85519}"/>
              </a:ext>
            </a:extLst>
          </p:cNvPr>
          <p:cNvPicPr>
            <a:picLocks noGrp="1" noChangeAspect="1"/>
          </p:cNvPicPr>
          <p:nvPr>
            <p:ph idx="1"/>
          </p:nvPr>
        </p:nvPicPr>
        <p:blipFill>
          <a:blip r:embed="rId2"/>
          <a:stretch>
            <a:fillRect/>
          </a:stretch>
        </p:blipFill>
        <p:spPr>
          <a:xfrm>
            <a:off x="545905" y="1231146"/>
            <a:ext cx="5000625" cy="3419475"/>
          </a:xfrm>
        </p:spPr>
      </p:pic>
      <p:pic>
        <p:nvPicPr>
          <p:cNvPr id="6" name="Picture 5" descr="A black and white screen&#10;&#10;AI-generated content may be incorrect.">
            <a:extLst>
              <a:ext uri="{FF2B5EF4-FFF2-40B4-BE49-F238E27FC236}">
                <a16:creationId xmlns:a16="http://schemas.microsoft.com/office/drawing/2014/main" id="{FFFA00EF-9284-1442-56E7-6E644FA496B0}"/>
              </a:ext>
            </a:extLst>
          </p:cNvPr>
          <p:cNvPicPr>
            <a:picLocks noChangeAspect="1"/>
          </p:cNvPicPr>
          <p:nvPr/>
        </p:nvPicPr>
        <p:blipFill>
          <a:blip r:embed="rId3"/>
          <a:stretch>
            <a:fillRect/>
          </a:stretch>
        </p:blipFill>
        <p:spPr>
          <a:xfrm>
            <a:off x="2219325" y="4660106"/>
            <a:ext cx="9848850" cy="1990725"/>
          </a:xfrm>
          <a:prstGeom prst="rect">
            <a:avLst/>
          </a:prstGeom>
        </p:spPr>
      </p:pic>
    </p:spTree>
    <p:extLst>
      <p:ext uri="{BB962C8B-B14F-4D97-AF65-F5344CB8AC3E}">
        <p14:creationId xmlns:p14="http://schemas.microsoft.com/office/powerpoint/2010/main" val="4193794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2E8D-AE2E-189A-7C8E-1657D0A72F84}"/>
              </a:ext>
            </a:extLst>
          </p:cNvPr>
          <p:cNvSpPr>
            <a:spLocks noGrp="1"/>
          </p:cNvSpPr>
          <p:nvPr>
            <p:ph type="title"/>
          </p:nvPr>
        </p:nvSpPr>
        <p:spPr/>
        <p:txBody>
          <a:bodyPr/>
          <a:lstStyle/>
          <a:p>
            <a:r>
              <a:rPr lang="en-US" dirty="0"/>
              <a:t>Issue management output</a:t>
            </a:r>
          </a:p>
        </p:txBody>
      </p:sp>
      <p:pic>
        <p:nvPicPr>
          <p:cNvPr id="4" name="Content Placeholder 3" descr="A black screen with white text&#10;&#10;AI-generated content may be incorrect.">
            <a:extLst>
              <a:ext uri="{FF2B5EF4-FFF2-40B4-BE49-F238E27FC236}">
                <a16:creationId xmlns:a16="http://schemas.microsoft.com/office/drawing/2014/main" id="{AB07A29E-6316-4C0F-C4BC-94DCEE4E610B}"/>
              </a:ext>
            </a:extLst>
          </p:cNvPr>
          <p:cNvPicPr>
            <a:picLocks noGrp="1" noChangeAspect="1"/>
          </p:cNvPicPr>
          <p:nvPr>
            <p:ph idx="1"/>
          </p:nvPr>
        </p:nvPicPr>
        <p:blipFill>
          <a:blip r:embed="rId2"/>
          <a:stretch>
            <a:fillRect/>
          </a:stretch>
        </p:blipFill>
        <p:spPr>
          <a:xfrm>
            <a:off x="616323" y="1695970"/>
            <a:ext cx="6096000" cy="4447895"/>
          </a:xfrm>
        </p:spPr>
      </p:pic>
      <p:pic>
        <p:nvPicPr>
          <p:cNvPr id="6" name="Picture 5" descr="A screenshot of a computer&#10;&#10;AI-generated content may be incorrect.">
            <a:extLst>
              <a:ext uri="{FF2B5EF4-FFF2-40B4-BE49-F238E27FC236}">
                <a16:creationId xmlns:a16="http://schemas.microsoft.com/office/drawing/2014/main" id="{5C9EBF5B-00B4-50BF-CC93-67197281D44F}"/>
              </a:ext>
            </a:extLst>
          </p:cNvPr>
          <p:cNvPicPr>
            <a:picLocks noChangeAspect="1"/>
          </p:cNvPicPr>
          <p:nvPr/>
        </p:nvPicPr>
        <p:blipFill>
          <a:blip r:embed="rId3"/>
          <a:stretch>
            <a:fillRect/>
          </a:stretch>
        </p:blipFill>
        <p:spPr>
          <a:xfrm>
            <a:off x="4444774" y="1146403"/>
            <a:ext cx="7591425" cy="3258909"/>
          </a:xfrm>
          <a:prstGeom prst="rect">
            <a:avLst/>
          </a:prstGeom>
        </p:spPr>
      </p:pic>
    </p:spTree>
    <p:extLst>
      <p:ext uri="{BB962C8B-B14F-4D97-AF65-F5344CB8AC3E}">
        <p14:creationId xmlns:p14="http://schemas.microsoft.com/office/powerpoint/2010/main" val="2864813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534F-9ED4-D660-7216-A8EB57E3A941}"/>
              </a:ext>
            </a:extLst>
          </p:cNvPr>
          <p:cNvSpPr>
            <a:spLocks noGrp="1"/>
          </p:cNvSpPr>
          <p:nvPr>
            <p:ph type="title"/>
          </p:nvPr>
        </p:nvSpPr>
        <p:spPr/>
        <p:txBody>
          <a:bodyPr/>
          <a:lstStyle/>
          <a:p>
            <a:r>
              <a:rPr lang="en-US" dirty="0"/>
              <a:t>View issued books</a:t>
            </a:r>
          </a:p>
        </p:txBody>
      </p:sp>
      <p:pic>
        <p:nvPicPr>
          <p:cNvPr id="5" name="Picture 4" descr="A screenshot of a video game&#10;&#10;AI-generated content may be incorrect.">
            <a:extLst>
              <a:ext uri="{FF2B5EF4-FFF2-40B4-BE49-F238E27FC236}">
                <a16:creationId xmlns:a16="http://schemas.microsoft.com/office/drawing/2014/main" id="{9FEE5767-3D33-641F-429D-0F56EA5EC01D}"/>
              </a:ext>
            </a:extLst>
          </p:cNvPr>
          <p:cNvPicPr>
            <a:picLocks noChangeAspect="1"/>
          </p:cNvPicPr>
          <p:nvPr/>
        </p:nvPicPr>
        <p:blipFill>
          <a:blip r:embed="rId2"/>
          <a:stretch>
            <a:fillRect/>
          </a:stretch>
        </p:blipFill>
        <p:spPr>
          <a:xfrm>
            <a:off x="0" y="1864526"/>
            <a:ext cx="12192000" cy="4021916"/>
          </a:xfrm>
          <a:prstGeom prst="rect">
            <a:avLst/>
          </a:prstGeom>
        </p:spPr>
      </p:pic>
      <p:sp>
        <p:nvSpPr>
          <p:cNvPr id="7" name="Content Placeholder 6">
            <a:extLst>
              <a:ext uri="{FF2B5EF4-FFF2-40B4-BE49-F238E27FC236}">
                <a16:creationId xmlns:a16="http://schemas.microsoft.com/office/drawing/2014/main" id="{0CD6F04C-1A1C-8F43-7067-446F1AA767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3343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366F-301F-AD7F-093D-B043261E7E8C}"/>
              </a:ext>
            </a:extLst>
          </p:cNvPr>
          <p:cNvSpPr>
            <a:spLocks noGrp="1"/>
          </p:cNvSpPr>
          <p:nvPr>
            <p:ph type="title"/>
          </p:nvPr>
        </p:nvSpPr>
        <p:spPr/>
        <p:txBody>
          <a:bodyPr/>
          <a:lstStyle/>
          <a:p>
            <a:r>
              <a:rPr lang="en-US" dirty="0"/>
              <a:t>Search book output</a:t>
            </a:r>
          </a:p>
        </p:txBody>
      </p:sp>
      <p:sp>
        <p:nvSpPr>
          <p:cNvPr id="3" name="Content Placeholder 2">
            <a:extLst>
              <a:ext uri="{FF2B5EF4-FFF2-40B4-BE49-F238E27FC236}">
                <a16:creationId xmlns:a16="http://schemas.microsoft.com/office/drawing/2014/main" id="{A2D5AA6F-F217-B4A7-AF3D-5381BF9AED01}"/>
              </a:ext>
            </a:extLst>
          </p:cNvPr>
          <p:cNvSpPr>
            <a:spLocks noGrp="1"/>
          </p:cNvSpPr>
          <p:nvPr>
            <p:ph idx="1"/>
          </p:nvPr>
        </p:nvSpPr>
        <p:spPr/>
        <p:txBody>
          <a:bodyPr/>
          <a:lstStyle/>
          <a:p>
            <a:endParaRPr lang="en-US"/>
          </a:p>
        </p:txBody>
      </p:sp>
      <p:pic>
        <p:nvPicPr>
          <p:cNvPr id="5" name="Content Placeholder 3" descr="A screenshot of a computer&#10;&#10;AI-generated content may be incorrect.">
            <a:extLst>
              <a:ext uri="{FF2B5EF4-FFF2-40B4-BE49-F238E27FC236}">
                <a16:creationId xmlns:a16="http://schemas.microsoft.com/office/drawing/2014/main" id="{A825C994-8E0F-5871-676E-06E761AEAB07}"/>
              </a:ext>
            </a:extLst>
          </p:cNvPr>
          <p:cNvPicPr>
            <a:picLocks noChangeAspect="1"/>
          </p:cNvPicPr>
          <p:nvPr/>
        </p:nvPicPr>
        <p:blipFill>
          <a:blip r:embed="rId2"/>
          <a:stretch>
            <a:fillRect/>
          </a:stretch>
        </p:blipFill>
        <p:spPr>
          <a:xfrm>
            <a:off x="1017476" y="1865485"/>
            <a:ext cx="6945425" cy="4156301"/>
          </a:xfrm>
          <a:prstGeom prst="rect">
            <a:avLst/>
          </a:prstGeom>
        </p:spPr>
      </p:pic>
    </p:spTree>
    <p:extLst>
      <p:ext uri="{BB962C8B-B14F-4D97-AF65-F5344CB8AC3E}">
        <p14:creationId xmlns:p14="http://schemas.microsoft.com/office/powerpoint/2010/main" val="2777011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FB67-76A8-25BC-1982-85A61979C2C4}"/>
              </a:ext>
            </a:extLst>
          </p:cNvPr>
          <p:cNvSpPr>
            <a:spLocks noGrp="1"/>
          </p:cNvSpPr>
          <p:nvPr>
            <p:ph type="title"/>
          </p:nvPr>
        </p:nvSpPr>
        <p:spPr/>
        <p:txBody>
          <a:bodyPr/>
          <a:lstStyle/>
          <a:p>
            <a:r>
              <a:rPr lang="en-US" dirty="0"/>
              <a:t>Delete book output</a:t>
            </a:r>
          </a:p>
        </p:txBody>
      </p:sp>
      <p:pic>
        <p:nvPicPr>
          <p:cNvPr id="4" name="Content Placeholder 3" descr="A screenshot of a computer error&#10;&#10;AI-generated content may be incorrect.">
            <a:extLst>
              <a:ext uri="{FF2B5EF4-FFF2-40B4-BE49-F238E27FC236}">
                <a16:creationId xmlns:a16="http://schemas.microsoft.com/office/drawing/2014/main" id="{71BA8980-B901-5269-3DE5-6CEFF3EF6EE6}"/>
              </a:ext>
            </a:extLst>
          </p:cNvPr>
          <p:cNvPicPr>
            <a:picLocks noGrp="1" noChangeAspect="1"/>
          </p:cNvPicPr>
          <p:nvPr>
            <p:ph idx="1"/>
          </p:nvPr>
        </p:nvPicPr>
        <p:blipFill>
          <a:blip r:embed="rId2"/>
          <a:stretch>
            <a:fillRect/>
          </a:stretch>
        </p:blipFill>
        <p:spPr>
          <a:xfrm>
            <a:off x="599892" y="1716297"/>
            <a:ext cx="7843448" cy="3855282"/>
          </a:xfrm>
        </p:spPr>
      </p:pic>
    </p:spTree>
    <p:extLst>
      <p:ext uri="{BB962C8B-B14F-4D97-AF65-F5344CB8AC3E}">
        <p14:creationId xmlns:p14="http://schemas.microsoft.com/office/powerpoint/2010/main" val="301933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C2BB-DBFC-FDA6-A042-A05E97ADCD00}"/>
              </a:ext>
            </a:extLst>
          </p:cNvPr>
          <p:cNvSpPr>
            <a:spLocks noGrp="1"/>
          </p:cNvSpPr>
          <p:nvPr>
            <p:ph type="title"/>
          </p:nvPr>
        </p:nvSpPr>
        <p:spPr/>
        <p:txBody>
          <a:bodyPr>
            <a:normAutofit/>
          </a:bodyPr>
          <a:lstStyle/>
          <a:p>
            <a:r>
              <a:rPr lang="en-US" sz="2400" dirty="0"/>
              <a:t>WHAT ARE THE FEATURES OF OUR LIBRARY MANAGEMENT SYSTEM?</a:t>
            </a:r>
          </a:p>
        </p:txBody>
      </p:sp>
      <p:sp>
        <p:nvSpPr>
          <p:cNvPr id="3" name="Content Placeholder 2">
            <a:extLst>
              <a:ext uri="{FF2B5EF4-FFF2-40B4-BE49-F238E27FC236}">
                <a16:creationId xmlns:a16="http://schemas.microsoft.com/office/drawing/2014/main" id="{3A81557F-0432-AFA9-E325-83B3F48AED41}"/>
              </a:ext>
            </a:extLst>
          </p:cNvPr>
          <p:cNvSpPr>
            <a:spLocks noGrp="1"/>
          </p:cNvSpPr>
          <p:nvPr>
            <p:ph idx="1"/>
          </p:nvPr>
        </p:nvSpPr>
        <p:spPr/>
        <p:txBody>
          <a:bodyPr vert="horz" lIns="91440" tIns="45720" rIns="91440" bIns="45720" rtlCol="0" anchor="t">
            <a:normAutofit lnSpcReduction="10000"/>
          </a:bodyPr>
          <a:lstStyle/>
          <a:p>
            <a:pPr>
              <a:buAutoNum type="alphaLcParenR"/>
            </a:pPr>
            <a:r>
              <a:rPr lang="en-US" sz="1800" dirty="0"/>
              <a:t>In our system one can easily registration as a member.</a:t>
            </a:r>
          </a:p>
          <a:p>
            <a:pPr>
              <a:buAutoNum type="alphaLcParenR"/>
            </a:pPr>
            <a:r>
              <a:rPr lang="en-US" sz="1800" dirty="0"/>
              <a:t>Our system Can easily add books in the library by just providing book id, book name and the book will be saved in booklist file.</a:t>
            </a:r>
            <a:endParaRPr lang="en-US"/>
          </a:p>
          <a:p>
            <a:pPr>
              <a:buAutoNum type="alphaLcParenR"/>
            </a:pPr>
            <a:r>
              <a:rPr lang="en-US" sz="1800" dirty="0"/>
              <a:t>One can easily check available books in the library from view book feature.</a:t>
            </a:r>
          </a:p>
          <a:p>
            <a:pPr>
              <a:buAutoNum type="alphaLcParenR"/>
            </a:pPr>
            <a:r>
              <a:rPr lang="en-US" sz="1800" dirty="0"/>
              <a:t>Our system has </a:t>
            </a:r>
            <a:r>
              <a:rPr lang="en-US" sz="1800" dirty="0" err="1"/>
              <a:t>a</a:t>
            </a:r>
            <a:r>
              <a:rPr lang="en-US" sz="1800" dirty="0"/>
              <a:t> issue book management module with two feature </a:t>
            </a:r>
          </a:p>
          <a:p>
            <a:pPr marL="0" indent="0">
              <a:buNone/>
            </a:pPr>
            <a:r>
              <a:rPr lang="en-US" sz="1800" dirty="0"/>
              <a:t> 1. issue book() that allows to issue available books easily .</a:t>
            </a:r>
          </a:p>
          <a:p>
            <a:pPr marL="0" indent="0">
              <a:buNone/>
            </a:pPr>
            <a:r>
              <a:rPr lang="en-US" sz="1800" dirty="0"/>
              <a:t>2. view issue book() which allows to see the persons who have issued book from the system to keep track.</a:t>
            </a:r>
          </a:p>
          <a:p>
            <a:pPr marL="0" indent="0">
              <a:buNone/>
            </a:pPr>
            <a:r>
              <a:rPr lang="en-US" sz="1800" dirty="0"/>
              <a:t>e) one can easily search book from our system with search book feature. It will bring your desired book by just one </a:t>
            </a:r>
            <a:r>
              <a:rPr lang="en-US" dirty="0"/>
              <a:t>click. </a:t>
            </a:r>
          </a:p>
          <a:p>
            <a:pPr marL="0" indent="0">
              <a:buNone/>
            </a:pPr>
            <a:r>
              <a:rPr lang="en-US" dirty="0"/>
              <a:t>f) you can also delete available books from our system.</a:t>
            </a:r>
          </a:p>
          <a:p>
            <a:pPr marL="0" indent="0">
              <a:buNone/>
            </a:pPr>
            <a:endParaRPr lang="en-US" dirty="0"/>
          </a:p>
          <a:p>
            <a:pPr>
              <a:buAutoNum type="alphaLcParenR"/>
            </a:pPr>
            <a:endParaRPr lang="en-US" dirty="0"/>
          </a:p>
        </p:txBody>
      </p:sp>
    </p:spTree>
    <p:extLst>
      <p:ext uri="{BB962C8B-B14F-4D97-AF65-F5344CB8AC3E}">
        <p14:creationId xmlns:p14="http://schemas.microsoft.com/office/powerpoint/2010/main" val="3663937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684D-5110-0E9D-124C-3ADD0776477C}"/>
              </a:ext>
            </a:extLst>
          </p:cNvPr>
          <p:cNvSpPr>
            <a:spLocks noGrp="1"/>
          </p:cNvSpPr>
          <p:nvPr>
            <p:ph type="title"/>
          </p:nvPr>
        </p:nvSpPr>
        <p:spPr/>
        <p:txBody>
          <a:bodyPr/>
          <a:lstStyle/>
          <a:p>
            <a:r>
              <a:rPr lang="en-US" dirty="0"/>
              <a:t>code</a:t>
            </a:r>
          </a:p>
        </p:txBody>
      </p:sp>
      <p:pic>
        <p:nvPicPr>
          <p:cNvPr id="4" name="Content Placeholder 3" descr="A screenshot of a computer program&#10;&#10;AI-generated content may be incorrect.">
            <a:extLst>
              <a:ext uri="{FF2B5EF4-FFF2-40B4-BE49-F238E27FC236}">
                <a16:creationId xmlns:a16="http://schemas.microsoft.com/office/drawing/2014/main" id="{DEB9048E-518E-6ADD-B87C-366C397F0E6C}"/>
              </a:ext>
            </a:extLst>
          </p:cNvPr>
          <p:cNvPicPr>
            <a:picLocks noGrp="1" noChangeAspect="1"/>
          </p:cNvPicPr>
          <p:nvPr>
            <p:ph idx="1"/>
          </p:nvPr>
        </p:nvPicPr>
        <p:blipFill>
          <a:blip r:embed="rId2"/>
          <a:stretch>
            <a:fillRect/>
          </a:stretch>
        </p:blipFill>
        <p:spPr>
          <a:xfrm>
            <a:off x="2407864" y="331112"/>
            <a:ext cx="8861965" cy="5988569"/>
          </a:xfrm>
        </p:spPr>
      </p:pic>
    </p:spTree>
    <p:extLst>
      <p:ext uri="{BB962C8B-B14F-4D97-AF65-F5344CB8AC3E}">
        <p14:creationId xmlns:p14="http://schemas.microsoft.com/office/powerpoint/2010/main" val="3605678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A015-B063-4968-326D-94D3B67A78CE}"/>
              </a:ext>
            </a:extLst>
          </p:cNvPr>
          <p:cNvSpPr>
            <a:spLocks noGrp="1"/>
          </p:cNvSpPr>
          <p:nvPr>
            <p:ph type="title"/>
          </p:nvPr>
        </p:nvSpPr>
        <p:spPr/>
        <p:txBody>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85B4E614-781C-7B93-B518-1C266A37E42B}"/>
              </a:ext>
            </a:extLst>
          </p:cNvPr>
          <p:cNvPicPr>
            <a:picLocks noGrp="1" noChangeAspect="1"/>
          </p:cNvPicPr>
          <p:nvPr>
            <p:ph idx="1"/>
          </p:nvPr>
        </p:nvPicPr>
        <p:blipFill>
          <a:blip r:embed="rId2"/>
          <a:stretch>
            <a:fillRect/>
          </a:stretch>
        </p:blipFill>
        <p:spPr>
          <a:xfrm>
            <a:off x="612839" y="550789"/>
            <a:ext cx="10772938" cy="5290457"/>
          </a:xfrm>
        </p:spPr>
      </p:pic>
    </p:spTree>
    <p:extLst>
      <p:ext uri="{BB962C8B-B14F-4D97-AF65-F5344CB8AC3E}">
        <p14:creationId xmlns:p14="http://schemas.microsoft.com/office/powerpoint/2010/main" val="1048529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935A-3C13-97B5-DEEA-3B86682A8A36}"/>
              </a:ext>
            </a:extLst>
          </p:cNvPr>
          <p:cNvSpPr>
            <a:spLocks noGrp="1"/>
          </p:cNvSpPr>
          <p:nvPr>
            <p:ph type="title"/>
          </p:nvPr>
        </p:nvSpPr>
        <p:spPr/>
        <p:txBody>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F186E1AC-8DFD-7A7A-56C1-4DA19A8514E2}"/>
              </a:ext>
            </a:extLst>
          </p:cNvPr>
          <p:cNvPicPr>
            <a:picLocks noGrp="1" noChangeAspect="1"/>
          </p:cNvPicPr>
          <p:nvPr>
            <p:ph idx="1"/>
          </p:nvPr>
        </p:nvPicPr>
        <p:blipFill>
          <a:blip r:embed="rId2"/>
          <a:stretch>
            <a:fillRect/>
          </a:stretch>
        </p:blipFill>
        <p:spPr>
          <a:xfrm>
            <a:off x="617929" y="543915"/>
            <a:ext cx="6096000" cy="5775322"/>
          </a:xfrm>
        </p:spPr>
      </p:pic>
    </p:spTree>
    <p:extLst>
      <p:ext uri="{BB962C8B-B14F-4D97-AF65-F5344CB8AC3E}">
        <p14:creationId xmlns:p14="http://schemas.microsoft.com/office/powerpoint/2010/main" val="1456329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62C3-4B22-6E79-11EB-2A20429CF283}"/>
              </a:ext>
            </a:extLst>
          </p:cNvPr>
          <p:cNvSpPr>
            <a:spLocks noGrp="1"/>
          </p:cNvSpPr>
          <p:nvPr>
            <p:ph type="title"/>
          </p:nvPr>
        </p:nvSpPr>
        <p:spPr/>
        <p:txBody>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7C9C8466-8D17-B468-9DC3-7728626DC2FC}"/>
              </a:ext>
            </a:extLst>
          </p:cNvPr>
          <p:cNvPicPr>
            <a:picLocks noGrp="1" noChangeAspect="1"/>
          </p:cNvPicPr>
          <p:nvPr>
            <p:ph idx="1"/>
          </p:nvPr>
        </p:nvPicPr>
        <p:blipFill>
          <a:blip r:embed="rId2"/>
          <a:stretch>
            <a:fillRect/>
          </a:stretch>
        </p:blipFill>
        <p:spPr>
          <a:xfrm>
            <a:off x="609369" y="553794"/>
            <a:ext cx="11322200" cy="5880483"/>
          </a:xfrm>
        </p:spPr>
      </p:pic>
    </p:spTree>
    <p:extLst>
      <p:ext uri="{BB962C8B-B14F-4D97-AF65-F5344CB8AC3E}">
        <p14:creationId xmlns:p14="http://schemas.microsoft.com/office/powerpoint/2010/main" val="3679272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C0F7-BA7C-ACCE-AD88-3C13D6E68B82}"/>
              </a:ext>
            </a:extLst>
          </p:cNvPr>
          <p:cNvSpPr>
            <a:spLocks noGrp="1"/>
          </p:cNvSpPr>
          <p:nvPr>
            <p:ph type="title"/>
          </p:nvPr>
        </p:nvSpPr>
        <p:spPr/>
        <p:txBody>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57389803-C8E5-2371-F360-8650AA99007D}"/>
              </a:ext>
            </a:extLst>
          </p:cNvPr>
          <p:cNvPicPr>
            <a:picLocks noGrp="1" noChangeAspect="1"/>
          </p:cNvPicPr>
          <p:nvPr>
            <p:ph idx="1"/>
          </p:nvPr>
        </p:nvPicPr>
        <p:blipFill>
          <a:blip r:embed="rId2"/>
          <a:stretch>
            <a:fillRect/>
          </a:stretch>
        </p:blipFill>
        <p:spPr>
          <a:xfrm>
            <a:off x="617944" y="393571"/>
            <a:ext cx="8906623" cy="5713750"/>
          </a:xfrm>
        </p:spPr>
      </p:pic>
    </p:spTree>
    <p:extLst>
      <p:ext uri="{BB962C8B-B14F-4D97-AF65-F5344CB8AC3E}">
        <p14:creationId xmlns:p14="http://schemas.microsoft.com/office/powerpoint/2010/main" val="2041645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C0EB-11E7-5BA5-0FB2-5A03124CA108}"/>
              </a:ext>
            </a:extLst>
          </p:cNvPr>
          <p:cNvSpPr>
            <a:spLocks noGrp="1"/>
          </p:cNvSpPr>
          <p:nvPr>
            <p:ph type="title"/>
          </p:nvPr>
        </p:nvSpPr>
        <p:spPr/>
        <p:txBody>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B5C7695C-ACB0-B989-D2B8-6A408A6F6463}"/>
              </a:ext>
            </a:extLst>
          </p:cNvPr>
          <p:cNvPicPr>
            <a:picLocks noGrp="1" noChangeAspect="1"/>
          </p:cNvPicPr>
          <p:nvPr>
            <p:ph idx="1"/>
          </p:nvPr>
        </p:nvPicPr>
        <p:blipFill>
          <a:blip r:embed="rId2"/>
          <a:stretch>
            <a:fillRect/>
          </a:stretch>
        </p:blipFill>
        <p:spPr>
          <a:xfrm>
            <a:off x="617928" y="545670"/>
            <a:ext cx="9818557" cy="5971683"/>
          </a:xfrm>
        </p:spPr>
      </p:pic>
    </p:spTree>
    <p:extLst>
      <p:ext uri="{BB962C8B-B14F-4D97-AF65-F5344CB8AC3E}">
        <p14:creationId xmlns:p14="http://schemas.microsoft.com/office/powerpoint/2010/main" val="657275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42AA-40E3-F78C-DD92-AAD6EE5AC502}"/>
              </a:ext>
            </a:extLst>
          </p:cNvPr>
          <p:cNvSpPr>
            <a:spLocks noGrp="1"/>
          </p:cNvSpPr>
          <p:nvPr>
            <p:ph type="title"/>
          </p:nvPr>
        </p:nvSpPr>
        <p:spPr/>
        <p:txBody>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84415B7F-B643-FAB8-53C9-839E05C83572}"/>
              </a:ext>
            </a:extLst>
          </p:cNvPr>
          <p:cNvPicPr>
            <a:picLocks noGrp="1" noChangeAspect="1"/>
          </p:cNvPicPr>
          <p:nvPr>
            <p:ph idx="1"/>
          </p:nvPr>
        </p:nvPicPr>
        <p:blipFill>
          <a:blip r:embed="rId2"/>
          <a:stretch>
            <a:fillRect/>
          </a:stretch>
        </p:blipFill>
        <p:spPr>
          <a:xfrm>
            <a:off x="617633" y="543472"/>
            <a:ext cx="10443738" cy="5488898"/>
          </a:xfrm>
        </p:spPr>
      </p:pic>
    </p:spTree>
    <p:extLst>
      <p:ext uri="{BB962C8B-B14F-4D97-AF65-F5344CB8AC3E}">
        <p14:creationId xmlns:p14="http://schemas.microsoft.com/office/powerpoint/2010/main" val="48626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9C02-2043-3F02-3BF8-4922D43BA40B}"/>
              </a:ext>
            </a:extLst>
          </p:cNvPr>
          <p:cNvSpPr>
            <a:spLocks noGrp="1"/>
          </p:cNvSpPr>
          <p:nvPr>
            <p:ph type="title"/>
          </p:nvPr>
        </p:nvSpPr>
        <p:spPr/>
        <p:txBody>
          <a:bodyPr/>
          <a:lstStyle/>
          <a:p>
            <a:endParaRPr lang="en-US"/>
          </a:p>
        </p:txBody>
      </p:sp>
      <p:pic>
        <p:nvPicPr>
          <p:cNvPr id="4" name="Content Placeholder 3" descr="A screenshot of a computer&#10;&#10;AI-generated content may be incorrect.">
            <a:extLst>
              <a:ext uri="{FF2B5EF4-FFF2-40B4-BE49-F238E27FC236}">
                <a16:creationId xmlns:a16="http://schemas.microsoft.com/office/drawing/2014/main" id="{EF6BF3E4-0E82-BD04-53DE-39242A3DA70A}"/>
              </a:ext>
            </a:extLst>
          </p:cNvPr>
          <p:cNvPicPr>
            <a:picLocks noGrp="1" noChangeAspect="1"/>
          </p:cNvPicPr>
          <p:nvPr>
            <p:ph idx="1"/>
          </p:nvPr>
        </p:nvPicPr>
        <p:blipFill>
          <a:blip r:embed="rId2"/>
          <a:stretch>
            <a:fillRect/>
          </a:stretch>
        </p:blipFill>
        <p:spPr>
          <a:xfrm>
            <a:off x="617929" y="546847"/>
            <a:ext cx="11567409" cy="5769459"/>
          </a:xfrm>
        </p:spPr>
      </p:pic>
    </p:spTree>
    <p:extLst>
      <p:ext uri="{BB962C8B-B14F-4D97-AF65-F5344CB8AC3E}">
        <p14:creationId xmlns:p14="http://schemas.microsoft.com/office/powerpoint/2010/main" val="2733190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5102-F669-E4ED-D94D-6096E7C8695E}"/>
              </a:ext>
            </a:extLst>
          </p:cNvPr>
          <p:cNvSpPr>
            <a:spLocks noGrp="1"/>
          </p:cNvSpPr>
          <p:nvPr>
            <p:ph type="title"/>
          </p:nvPr>
        </p:nvSpPr>
        <p:spPr/>
        <p:txBody>
          <a:bodyPr/>
          <a:lstStyle/>
          <a:p>
            <a:endParaRPr lang="en-US"/>
          </a:p>
        </p:txBody>
      </p:sp>
      <p:pic>
        <p:nvPicPr>
          <p:cNvPr id="4" name="Content Placeholder 3" descr="A screenshot of a computer code&#10;&#10;AI-generated content may be incorrect.">
            <a:extLst>
              <a:ext uri="{FF2B5EF4-FFF2-40B4-BE49-F238E27FC236}">
                <a16:creationId xmlns:a16="http://schemas.microsoft.com/office/drawing/2014/main" id="{E9285070-5DDD-84D4-1208-11055EDD0FB6}"/>
              </a:ext>
            </a:extLst>
          </p:cNvPr>
          <p:cNvPicPr>
            <a:picLocks noGrp="1" noChangeAspect="1"/>
          </p:cNvPicPr>
          <p:nvPr>
            <p:ph idx="1"/>
          </p:nvPr>
        </p:nvPicPr>
        <p:blipFill>
          <a:blip r:embed="rId2"/>
          <a:stretch>
            <a:fillRect/>
          </a:stretch>
        </p:blipFill>
        <p:spPr>
          <a:xfrm>
            <a:off x="418060" y="550307"/>
            <a:ext cx="10443147" cy="5737557"/>
          </a:xfrm>
        </p:spPr>
      </p:pic>
    </p:spTree>
    <p:extLst>
      <p:ext uri="{BB962C8B-B14F-4D97-AF65-F5344CB8AC3E}">
        <p14:creationId xmlns:p14="http://schemas.microsoft.com/office/powerpoint/2010/main" val="645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3FA6-2BF6-DC96-1D15-ECC02AD5DC8D}"/>
              </a:ext>
            </a:extLst>
          </p:cNvPr>
          <p:cNvSpPr>
            <a:spLocks noGrp="1"/>
          </p:cNvSpPr>
          <p:nvPr>
            <p:ph type="title"/>
          </p:nvPr>
        </p:nvSpPr>
        <p:spPr/>
        <p:txBody>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11C70532-2A42-512B-CA11-8C4B8B512C0F}"/>
              </a:ext>
            </a:extLst>
          </p:cNvPr>
          <p:cNvPicPr>
            <a:picLocks noGrp="1" noChangeAspect="1"/>
          </p:cNvPicPr>
          <p:nvPr>
            <p:ph idx="1"/>
          </p:nvPr>
        </p:nvPicPr>
        <p:blipFill>
          <a:blip r:embed="rId2"/>
          <a:stretch>
            <a:fillRect/>
          </a:stretch>
        </p:blipFill>
        <p:spPr>
          <a:xfrm>
            <a:off x="419736" y="943210"/>
            <a:ext cx="10177467" cy="5501390"/>
          </a:xfrm>
        </p:spPr>
      </p:pic>
    </p:spTree>
    <p:extLst>
      <p:ext uri="{BB962C8B-B14F-4D97-AF65-F5344CB8AC3E}">
        <p14:creationId xmlns:p14="http://schemas.microsoft.com/office/powerpoint/2010/main" val="158371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E8CC-9DE3-9EAD-BC5B-EF0438E893E1}"/>
              </a:ext>
            </a:extLst>
          </p:cNvPr>
          <p:cNvSpPr>
            <a:spLocks noGrp="1"/>
          </p:cNvSpPr>
          <p:nvPr>
            <p:ph type="title"/>
          </p:nvPr>
        </p:nvSpPr>
        <p:spPr>
          <a:xfrm>
            <a:off x="612648" y="548640"/>
            <a:ext cx="10741152" cy="903658"/>
          </a:xfrm>
        </p:spPr>
        <p:txBody>
          <a:bodyPr/>
          <a:lstStyle/>
          <a:p>
            <a:r>
              <a:rPr lang="en-US" dirty="0"/>
              <a:t>MODULE LIST</a:t>
            </a:r>
          </a:p>
        </p:txBody>
      </p:sp>
      <p:sp>
        <p:nvSpPr>
          <p:cNvPr id="3" name="Content Placeholder 2">
            <a:extLst>
              <a:ext uri="{FF2B5EF4-FFF2-40B4-BE49-F238E27FC236}">
                <a16:creationId xmlns:a16="http://schemas.microsoft.com/office/drawing/2014/main" id="{BA4FE224-4F99-4CE4-2827-2651A3ECB062}"/>
              </a:ext>
            </a:extLst>
          </p:cNvPr>
          <p:cNvSpPr>
            <a:spLocks noGrp="1"/>
          </p:cNvSpPr>
          <p:nvPr>
            <p:ph sz="half" idx="1"/>
          </p:nvPr>
        </p:nvSpPr>
        <p:spPr/>
        <p:txBody>
          <a:bodyPr vert="horz" lIns="91440" tIns="45720" rIns="91440" bIns="45720" rtlCol="0" anchor="t">
            <a:normAutofit fontScale="92500" lnSpcReduction="20000"/>
          </a:bodyPr>
          <a:lstStyle/>
          <a:p>
            <a:pPr marL="0" indent="0">
              <a:buNone/>
            </a:pPr>
            <a:r>
              <a:rPr lang="en-US" b="1" dirty="0">
                <a:ea typeface="+mn-lt"/>
                <a:cs typeface="+mn-lt"/>
              </a:rPr>
              <a:t>1.Member management </a:t>
            </a:r>
            <a:endParaRPr lang="en-US" b="1"/>
          </a:p>
          <a:p>
            <a:pPr marL="0" indent="0">
              <a:buNone/>
            </a:pPr>
            <a:r>
              <a:rPr lang="en-US" b="1" dirty="0">
                <a:ea typeface="+mn-lt"/>
                <a:cs typeface="+mn-lt"/>
              </a:rPr>
              <a:t> A)member registration </a:t>
            </a:r>
          </a:p>
          <a:p>
            <a:pPr marL="0" indent="0">
              <a:buNone/>
            </a:pPr>
            <a:r>
              <a:rPr lang="en-US" b="1" dirty="0">
                <a:ea typeface="+mn-lt"/>
                <a:cs typeface="+mn-lt"/>
              </a:rPr>
              <a:t>B) member login </a:t>
            </a:r>
          </a:p>
          <a:p>
            <a:r>
              <a:rPr lang="en-US" b="1" dirty="0">
                <a:ea typeface="+mn-lt"/>
                <a:cs typeface="+mn-lt"/>
              </a:rPr>
              <a:t>2. Add book</a:t>
            </a:r>
          </a:p>
          <a:p>
            <a:r>
              <a:rPr lang="en-US" b="1" dirty="0">
                <a:ea typeface="+mn-lt"/>
                <a:cs typeface="+mn-lt"/>
              </a:rPr>
              <a:t> 3. View book</a:t>
            </a:r>
          </a:p>
          <a:p>
            <a:r>
              <a:rPr lang="en-US" b="1" dirty="0">
                <a:ea typeface="+mn-lt"/>
                <a:cs typeface="+mn-lt"/>
              </a:rPr>
              <a:t> 4. Issue book Management</a:t>
            </a:r>
          </a:p>
          <a:p>
            <a:pPr marL="0" indent="0">
              <a:buNone/>
            </a:pPr>
            <a:r>
              <a:rPr lang="en-US" b="1" dirty="0">
                <a:ea typeface="+mn-lt"/>
                <a:cs typeface="+mn-lt"/>
              </a:rPr>
              <a:t>  A)Issue book </a:t>
            </a:r>
          </a:p>
          <a:p>
            <a:pPr marL="0" indent="0">
              <a:buNone/>
            </a:pPr>
            <a:r>
              <a:rPr lang="en-US" b="1" dirty="0">
                <a:ea typeface="+mn-lt"/>
                <a:cs typeface="+mn-lt"/>
              </a:rPr>
              <a:t> B)view issue book </a:t>
            </a:r>
          </a:p>
          <a:p>
            <a:r>
              <a:rPr lang="en-US" b="1" dirty="0">
                <a:ea typeface="+mn-lt"/>
                <a:cs typeface="+mn-lt"/>
              </a:rPr>
              <a:t>5.Search book </a:t>
            </a:r>
          </a:p>
          <a:p>
            <a:r>
              <a:rPr lang="en-US" b="1" dirty="0">
                <a:ea typeface="+mn-lt"/>
                <a:cs typeface="+mn-lt"/>
              </a:rPr>
              <a:t>6.Delete book</a:t>
            </a:r>
            <a:endParaRPr lang="en-US" b="1"/>
          </a:p>
        </p:txBody>
      </p:sp>
      <p:sp>
        <p:nvSpPr>
          <p:cNvPr id="4" name="Content Placeholder 3">
            <a:extLst>
              <a:ext uri="{FF2B5EF4-FFF2-40B4-BE49-F238E27FC236}">
                <a16:creationId xmlns:a16="http://schemas.microsoft.com/office/drawing/2014/main" id="{2E4E44D1-ED6B-A3B8-57C1-4E985F6D8AF9}"/>
              </a:ext>
            </a:extLst>
          </p:cNvPr>
          <p:cNvSpPr>
            <a:spLocks noGrp="1"/>
          </p:cNvSpPr>
          <p:nvPr>
            <p:ph sz="half" idx="2"/>
          </p:nvPr>
        </p:nvSpPr>
        <p:spPr/>
        <p:txBody>
          <a:bodyPr vert="horz" lIns="91440" tIns="45720" rIns="91440" bIns="45720" rtlCol="0" anchor="t">
            <a:normAutofit fontScale="92500" lnSpcReduction="20000"/>
          </a:bodyPr>
          <a:lstStyle/>
          <a:p>
            <a:r>
              <a:rPr lang="en-US" b="1" dirty="0">
                <a:ea typeface="+mn-lt"/>
                <a:cs typeface="+mn-lt"/>
              </a:rPr>
              <a:t>7.Pay Fine </a:t>
            </a:r>
          </a:p>
          <a:p>
            <a:r>
              <a:rPr lang="en-US" b="1" dirty="0">
                <a:ea typeface="+mn-lt"/>
                <a:cs typeface="+mn-lt"/>
              </a:rPr>
              <a:t>8. Return book </a:t>
            </a:r>
          </a:p>
          <a:p>
            <a:r>
              <a:rPr lang="en-US" b="1" dirty="0">
                <a:ea typeface="+mn-lt"/>
                <a:cs typeface="+mn-lt"/>
              </a:rPr>
              <a:t>9.Book Cataloging</a:t>
            </a:r>
          </a:p>
          <a:p>
            <a:r>
              <a:rPr lang="en-US" b="1" dirty="0">
                <a:ea typeface="+mn-lt"/>
                <a:cs typeface="+mn-lt"/>
              </a:rPr>
              <a:t> 0. Exit</a:t>
            </a:r>
            <a:endParaRPr lang="en-US" b="1"/>
          </a:p>
        </p:txBody>
      </p:sp>
    </p:spTree>
    <p:extLst>
      <p:ext uri="{BB962C8B-B14F-4D97-AF65-F5344CB8AC3E}">
        <p14:creationId xmlns:p14="http://schemas.microsoft.com/office/powerpoint/2010/main" val="2270584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9318-3DF8-8C98-F9B2-95EF98555C7D}"/>
              </a:ext>
            </a:extLst>
          </p:cNvPr>
          <p:cNvSpPr>
            <a:spLocks noGrp="1"/>
          </p:cNvSpPr>
          <p:nvPr>
            <p:ph type="title"/>
          </p:nvPr>
        </p:nvSpPr>
        <p:spPr/>
        <p:txBody>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A195E7D1-1BE4-BD8C-7520-D0188F6A9125}"/>
              </a:ext>
            </a:extLst>
          </p:cNvPr>
          <p:cNvPicPr>
            <a:picLocks noGrp="1" noChangeAspect="1"/>
          </p:cNvPicPr>
          <p:nvPr>
            <p:ph idx="1"/>
          </p:nvPr>
        </p:nvPicPr>
        <p:blipFill>
          <a:blip r:embed="rId2"/>
          <a:stretch>
            <a:fillRect/>
          </a:stretch>
        </p:blipFill>
        <p:spPr>
          <a:xfrm>
            <a:off x="611415" y="718358"/>
            <a:ext cx="10168863" cy="5363980"/>
          </a:xfrm>
        </p:spPr>
      </p:pic>
    </p:spTree>
    <p:extLst>
      <p:ext uri="{BB962C8B-B14F-4D97-AF65-F5344CB8AC3E}">
        <p14:creationId xmlns:p14="http://schemas.microsoft.com/office/powerpoint/2010/main" val="1570463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7B03-27F3-9DD8-BE76-0B90657EC42A}"/>
              </a:ext>
            </a:extLst>
          </p:cNvPr>
          <p:cNvSpPr>
            <a:spLocks noGrp="1"/>
          </p:cNvSpPr>
          <p:nvPr>
            <p:ph type="title"/>
          </p:nvPr>
        </p:nvSpPr>
        <p:spPr/>
        <p:txBody>
          <a:bodyPr/>
          <a:lstStyle/>
          <a:p>
            <a:endParaRPr lang="en-US"/>
          </a:p>
        </p:txBody>
      </p:sp>
      <p:pic>
        <p:nvPicPr>
          <p:cNvPr id="7" name="Content Placeholder 6" descr="A screenshot of a computer screen&#10;&#10;AI-generated content may be incorrect.">
            <a:extLst>
              <a:ext uri="{FF2B5EF4-FFF2-40B4-BE49-F238E27FC236}">
                <a16:creationId xmlns:a16="http://schemas.microsoft.com/office/drawing/2014/main" id="{EC6944F4-10B4-8C22-F901-C269CDA77DB7}"/>
              </a:ext>
            </a:extLst>
          </p:cNvPr>
          <p:cNvPicPr>
            <a:picLocks noGrp="1" noChangeAspect="1"/>
          </p:cNvPicPr>
          <p:nvPr>
            <p:ph idx="1"/>
          </p:nvPr>
        </p:nvPicPr>
        <p:blipFill>
          <a:blip r:embed="rId2"/>
          <a:stretch>
            <a:fillRect/>
          </a:stretch>
        </p:blipFill>
        <p:spPr>
          <a:xfrm>
            <a:off x="617929" y="548294"/>
            <a:ext cx="9868523" cy="5529220"/>
          </a:xfrm>
        </p:spPr>
      </p:pic>
    </p:spTree>
    <p:extLst>
      <p:ext uri="{BB962C8B-B14F-4D97-AF65-F5344CB8AC3E}">
        <p14:creationId xmlns:p14="http://schemas.microsoft.com/office/powerpoint/2010/main" val="44097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0309-B143-63E4-3A43-ED0D36BAD21E}"/>
              </a:ext>
            </a:extLst>
          </p:cNvPr>
          <p:cNvSpPr>
            <a:spLocks noGrp="1"/>
          </p:cNvSpPr>
          <p:nvPr>
            <p:ph type="title"/>
          </p:nvPr>
        </p:nvSpPr>
        <p:spPr/>
        <p:txBody>
          <a:bodyPr/>
          <a:lstStyle/>
          <a:p>
            <a:endParaRPr lang="en-US"/>
          </a:p>
        </p:txBody>
      </p:sp>
      <p:pic>
        <p:nvPicPr>
          <p:cNvPr id="4" name="Content Placeholder 3" descr="A screen shot of a computer code&#10;&#10;AI-generated content may be incorrect.">
            <a:extLst>
              <a:ext uri="{FF2B5EF4-FFF2-40B4-BE49-F238E27FC236}">
                <a16:creationId xmlns:a16="http://schemas.microsoft.com/office/drawing/2014/main" id="{E007FFB6-9129-18B9-155F-72BBCC25F65E}"/>
              </a:ext>
            </a:extLst>
          </p:cNvPr>
          <p:cNvPicPr>
            <a:picLocks noGrp="1" noChangeAspect="1"/>
          </p:cNvPicPr>
          <p:nvPr>
            <p:ph idx="1"/>
          </p:nvPr>
        </p:nvPicPr>
        <p:blipFill>
          <a:blip r:embed="rId2"/>
          <a:stretch>
            <a:fillRect/>
          </a:stretch>
        </p:blipFill>
        <p:spPr>
          <a:xfrm>
            <a:off x="439829" y="543472"/>
            <a:ext cx="11536362" cy="5763718"/>
          </a:xfrm>
        </p:spPr>
      </p:pic>
    </p:spTree>
    <p:extLst>
      <p:ext uri="{BB962C8B-B14F-4D97-AF65-F5344CB8AC3E}">
        <p14:creationId xmlns:p14="http://schemas.microsoft.com/office/powerpoint/2010/main" val="4167469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D82A-253E-3E5C-515F-BF996480395B}"/>
              </a:ext>
            </a:extLst>
          </p:cNvPr>
          <p:cNvSpPr>
            <a:spLocks noGrp="1"/>
          </p:cNvSpPr>
          <p:nvPr>
            <p:ph type="title"/>
          </p:nvPr>
        </p:nvSpPr>
        <p:spPr>
          <a:xfrm>
            <a:off x="612648" y="548640"/>
            <a:ext cx="10653578" cy="5779208"/>
          </a:xfrm>
        </p:spPr>
        <p:txBody>
          <a:bodyPr/>
          <a:lstStyle/>
          <a:p>
            <a:r>
              <a:rPr lang="en-US" dirty="0"/>
              <a:t>Thank you</a:t>
            </a:r>
          </a:p>
        </p:txBody>
      </p:sp>
      <p:sp>
        <p:nvSpPr>
          <p:cNvPr id="3" name="Content Placeholder 2">
            <a:extLst>
              <a:ext uri="{FF2B5EF4-FFF2-40B4-BE49-F238E27FC236}">
                <a16:creationId xmlns:a16="http://schemas.microsoft.com/office/drawing/2014/main" id="{71044D8C-7155-5570-D701-42A68E71BA8A}"/>
              </a:ext>
            </a:extLst>
          </p:cNvPr>
          <p:cNvSpPr>
            <a:spLocks noGrp="1"/>
          </p:cNvSpPr>
          <p:nvPr>
            <p:ph idx="1"/>
          </p:nvPr>
        </p:nvSpPr>
        <p:spPr/>
        <p:txBody>
          <a:bodyPr vert="horz" lIns="91440" tIns="45720" rIns="91440" bIns="45720" rtlCol="0" anchor="t">
            <a:normAutofit/>
          </a:bodyPr>
          <a:lstStyle/>
          <a:p>
            <a:r>
              <a:rPr lang="en-US" dirty="0"/>
              <a:t>.</a:t>
            </a:r>
          </a:p>
        </p:txBody>
      </p:sp>
    </p:spTree>
    <p:extLst>
      <p:ext uri="{BB962C8B-B14F-4D97-AF65-F5344CB8AC3E}">
        <p14:creationId xmlns:p14="http://schemas.microsoft.com/office/powerpoint/2010/main" val="9865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52F9-7246-025A-A1B8-55AB8F0EFD8E}"/>
              </a:ext>
            </a:extLst>
          </p:cNvPr>
          <p:cNvSpPr>
            <a:spLocks noGrp="1"/>
          </p:cNvSpPr>
          <p:nvPr>
            <p:ph type="title"/>
          </p:nvPr>
        </p:nvSpPr>
        <p:spPr/>
        <p:txBody>
          <a:bodyPr/>
          <a:lstStyle/>
          <a:p>
            <a:r>
              <a:rPr lang="en-US" dirty="0"/>
              <a:t>Output of module list</a:t>
            </a:r>
          </a:p>
        </p:txBody>
      </p:sp>
      <p:sp>
        <p:nvSpPr>
          <p:cNvPr id="3" name="Content Placeholder 2">
            <a:extLst>
              <a:ext uri="{FF2B5EF4-FFF2-40B4-BE49-F238E27FC236}">
                <a16:creationId xmlns:a16="http://schemas.microsoft.com/office/drawing/2014/main" id="{F4E3BE4B-B298-5FA4-E5A8-7D8A987AC997}"/>
              </a:ext>
            </a:extLst>
          </p:cNvPr>
          <p:cNvSpPr>
            <a:spLocks noGrp="1"/>
          </p:cNvSpPr>
          <p:nvPr>
            <p:ph sz="half" idx="1"/>
          </p:nvPr>
        </p:nvSpPr>
        <p:spPr/>
        <p:txBody>
          <a:bodyPr/>
          <a:lstStyle/>
          <a:p>
            <a:endParaRPr lang="en-US"/>
          </a:p>
        </p:txBody>
      </p:sp>
      <p:pic>
        <p:nvPicPr>
          <p:cNvPr id="5" name="Content Placeholder 4" descr="A screenshot of a computer&#10;&#10;AI-generated content may be incorrect.">
            <a:extLst>
              <a:ext uri="{FF2B5EF4-FFF2-40B4-BE49-F238E27FC236}">
                <a16:creationId xmlns:a16="http://schemas.microsoft.com/office/drawing/2014/main" id="{F17CDD52-5B24-A330-CCEB-79E44B927618}"/>
              </a:ext>
            </a:extLst>
          </p:cNvPr>
          <p:cNvPicPr>
            <a:picLocks noGrp="1" noChangeAspect="1"/>
          </p:cNvPicPr>
          <p:nvPr>
            <p:ph sz="half" idx="2"/>
          </p:nvPr>
        </p:nvPicPr>
        <p:blipFill>
          <a:blip r:embed="rId2"/>
          <a:stretch>
            <a:fillRect/>
          </a:stretch>
        </p:blipFill>
        <p:spPr>
          <a:xfrm>
            <a:off x="613875" y="1825625"/>
            <a:ext cx="6070782" cy="4351338"/>
          </a:xfrm>
        </p:spPr>
      </p:pic>
    </p:spTree>
    <p:extLst>
      <p:ext uri="{BB962C8B-B14F-4D97-AF65-F5344CB8AC3E}">
        <p14:creationId xmlns:p14="http://schemas.microsoft.com/office/powerpoint/2010/main" val="310456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6D0D-4707-4BFF-C390-F2825360871B}"/>
              </a:ext>
            </a:extLst>
          </p:cNvPr>
          <p:cNvSpPr>
            <a:spLocks noGrp="1"/>
          </p:cNvSpPr>
          <p:nvPr>
            <p:ph type="title"/>
          </p:nvPr>
        </p:nvSpPr>
        <p:spPr/>
        <p:txBody>
          <a:bodyPr/>
          <a:lstStyle/>
          <a:p>
            <a:r>
              <a:rPr lang="en-US" dirty="0"/>
              <a:t>Code:</a:t>
            </a:r>
          </a:p>
        </p:txBody>
      </p:sp>
      <p:pic>
        <p:nvPicPr>
          <p:cNvPr id="4" name="Content Placeholder 3" descr="A screenshot of a computer program&#10;&#10;AI-generated content may be incorrect.">
            <a:extLst>
              <a:ext uri="{FF2B5EF4-FFF2-40B4-BE49-F238E27FC236}">
                <a16:creationId xmlns:a16="http://schemas.microsoft.com/office/drawing/2014/main" id="{E2496F16-3811-A98D-18BA-0AD7D6B6966F}"/>
              </a:ext>
            </a:extLst>
          </p:cNvPr>
          <p:cNvPicPr>
            <a:picLocks noGrp="1" noChangeAspect="1"/>
          </p:cNvPicPr>
          <p:nvPr>
            <p:ph idx="1"/>
          </p:nvPr>
        </p:nvPicPr>
        <p:blipFill>
          <a:blip r:embed="rId2"/>
          <a:stretch>
            <a:fillRect/>
          </a:stretch>
        </p:blipFill>
        <p:spPr>
          <a:xfrm>
            <a:off x="916509" y="1368919"/>
            <a:ext cx="9367879" cy="4638674"/>
          </a:xfrm>
        </p:spPr>
      </p:pic>
    </p:spTree>
    <p:extLst>
      <p:ext uri="{BB962C8B-B14F-4D97-AF65-F5344CB8AC3E}">
        <p14:creationId xmlns:p14="http://schemas.microsoft.com/office/powerpoint/2010/main" val="313227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D8A1-15EB-E271-00CD-5553FCD99D3E}"/>
              </a:ext>
            </a:extLst>
          </p:cNvPr>
          <p:cNvSpPr>
            <a:spLocks noGrp="1"/>
          </p:cNvSpPr>
          <p:nvPr>
            <p:ph type="title"/>
          </p:nvPr>
        </p:nvSpPr>
        <p:spPr>
          <a:xfrm>
            <a:off x="612648" y="548640"/>
            <a:ext cx="10653578" cy="96415"/>
          </a:xfrm>
        </p:spPr>
        <p:txBody>
          <a:bodyPr>
            <a:normAutofit fontScale="90000"/>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A3165B42-4CBC-8BCF-42E8-97394EA40CED}"/>
              </a:ext>
            </a:extLst>
          </p:cNvPr>
          <p:cNvPicPr>
            <a:picLocks noGrp="1" noChangeAspect="1"/>
          </p:cNvPicPr>
          <p:nvPr>
            <p:ph idx="1"/>
          </p:nvPr>
        </p:nvPicPr>
        <p:blipFill>
          <a:blip r:embed="rId2"/>
          <a:stretch>
            <a:fillRect/>
          </a:stretch>
        </p:blipFill>
        <p:spPr>
          <a:xfrm>
            <a:off x="840431" y="597734"/>
            <a:ext cx="9971792" cy="5472112"/>
          </a:xfrm>
        </p:spPr>
      </p:pic>
    </p:spTree>
    <p:extLst>
      <p:ext uri="{BB962C8B-B14F-4D97-AF65-F5344CB8AC3E}">
        <p14:creationId xmlns:p14="http://schemas.microsoft.com/office/powerpoint/2010/main" val="427622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EA64-88F3-9C08-25AB-E7AC2A46C13B}"/>
              </a:ext>
            </a:extLst>
          </p:cNvPr>
          <p:cNvSpPr>
            <a:spLocks noGrp="1"/>
          </p:cNvSpPr>
          <p:nvPr>
            <p:ph type="title"/>
          </p:nvPr>
        </p:nvSpPr>
        <p:spPr/>
        <p:txBody>
          <a:bodyPr/>
          <a:lstStyle/>
          <a:p>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5071CD92-DC36-D324-65C7-EA9B88B2449F}"/>
              </a:ext>
            </a:extLst>
          </p:cNvPr>
          <p:cNvPicPr>
            <a:picLocks noGrp="1" noChangeAspect="1"/>
          </p:cNvPicPr>
          <p:nvPr>
            <p:ph idx="1"/>
          </p:nvPr>
        </p:nvPicPr>
        <p:blipFill>
          <a:blip r:embed="rId2"/>
          <a:stretch>
            <a:fillRect/>
          </a:stretch>
        </p:blipFill>
        <p:spPr>
          <a:xfrm>
            <a:off x="933454" y="735847"/>
            <a:ext cx="10033737" cy="5388428"/>
          </a:xfrm>
        </p:spPr>
      </p:pic>
    </p:spTree>
    <p:extLst>
      <p:ext uri="{BB962C8B-B14F-4D97-AF65-F5344CB8AC3E}">
        <p14:creationId xmlns:p14="http://schemas.microsoft.com/office/powerpoint/2010/main" val="302197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F289-7221-3C7E-C8F6-43E6BEA619B4}"/>
              </a:ext>
            </a:extLst>
          </p:cNvPr>
          <p:cNvSpPr>
            <a:spLocks noGrp="1"/>
          </p:cNvSpPr>
          <p:nvPr>
            <p:ph type="title"/>
          </p:nvPr>
        </p:nvSpPr>
        <p:spPr/>
        <p:txBody>
          <a:bodyPr/>
          <a:lstStyle/>
          <a:p>
            <a:r>
              <a:rPr lang="en-US" dirty="0"/>
              <a:t>VIEW BOOK MODULE</a:t>
            </a:r>
          </a:p>
        </p:txBody>
      </p:sp>
      <p:sp>
        <p:nvSpPr>
          <p:cNvPr id="3" name="Content Placeholder 2">
            <a:extLst>
              <a:ext uri="{FF2B5EF4-FFF2-40B4-BE49-F238E27FC236}">
                <a16:creationId xmlns:a16="http://schemas.microsoft.com/office/drawing/2014/main" id="{0622A938-4FAD-5F59-E53E-FFE33E722D40}"/>
              </a:ext>
            </a:extLst>
          </p:cNvPr>
          <p:cNvSpPr>
            <a:spLocks noGrp="1"/>
          </p:cNvSpPr>
          <p:nvPr>
            <p:ph idx="1"/>
          </p:nvPr>
        </p:nvSpPr>
        <p:spPr/>
        <p:txBody>
          <a:bodyPr vert="horz" lIns="91440" tIns="45720" rIns="91440" bIns="45720" rtlCol="0" anchor="t">
            <a:normAutofit/>
          </a:bodyPr>
          <a:lstStyle/>
          <a:p>
            <a:r>
              <a:rPr lang="en-US" sz="2400" b="1" dirty="0"/>
              <a:t>USER STORY:</a:t>
            </a:r>
          </a:p>
          <a:p>
            <a:r>
              <a:rPr lang="en-US" sz="2800" dirty="0">
                <a:ea typeface="+mn-lt"/>
                <a:cs typeface="+mn-lt"/>
              </a:rPr>
              <a:t>With the help of this module we will be able to have look on the available books in our library. </a:t>
            </a:r>
            <a:endParaRPr lang="en-US" sz="2800" b="1">
              <a:ea typeface="+mn-lt"/>
              <a:cs typeface="+mn-lt"/>
            </a:endParaRPr>
          </a:p>
          <a:p>
            <a:r>
              <a:rPr lang="en-US" sz="2800" dirty="0">
                <a:ea typeface="+mn-lt"/>
                <a:cs typeface="+mn-lt"/>
              </a:rPr>
              <a:t>This module is applied by viewbook() function. </a:t>
            </a:r>
            <a:endParaRPr lang="en-US" sz="2800" b="1" dirty="0">
              <a:ea typeface="+mn-lt"/>
              <a:cs typeface="+mn-lt"/>
            </a:endParaRPr>
          </a:p>
          <a:p>
            <a:r>
              <a:rPr lang="en-US" sz="2800" dirty="0">
                <a:ea typeface="+mn-lt"/>
                <a:cs typeface="+mn-lt"/>
              </a:rPr>
              <a:t>If a user choose the number 3 option then view book option will be applied. Then our program will show available books in the library.</a:t>
            </a:r>
            <a:endParaRPr lang="en-US" sz="2800" b="1"/>
          </a:p>
        </p:txBody>
      </p:sp>
    </p:spTree>
    <p:extLst>
      <p:ext uri="{BB962C8B-B14F-4D97-AF65-F5344CB8AC3E}">
        <p14:creationId xmlns:p14="http://schemas.microsoft.com/office/powerpoint/2010/main" val="4125040381"/>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VanillaVTI</vt:lpstr>
      <vt:lpstr>welcome</vt:lpstr>
      <vt:lpstr>TEAM MEMBERS</vt:lpstr>
      <vt:lpstr>WHAT ARE THE FEATURES OF OUR LIBRARY MANAGEMENT SYSTEM?</vt:lpstr>
      <vt:lpstr>MODULE LIST</vt:lpstr>
      <vt:lpstr>Output of module list</vt:lpstr>
      <vt:lpstr>Code:</vt:lpstr>
      <vt:lpstr>PowerPoint Presentation</vt:lpstr>
      <vt:lpstr>PowerPoint Presentation</vt:lpstr>
      <vt:lpstr>VIEW BOOK MODULE</vt:lpstr>
      <vt:lpstr>pseudocode</vt:lpstr>
      <vt:lpstr>Flow chart</vt:lpstr>
      <vt:lpstr>code</vt:lpstr>
      <vt:lpstr>Output </vt:lpstr>
      <vt:lpstr>Delete book module </vt:lpstr>
      <vt:lpstr>Pseudocode </vt:lpstr>
      <vt:lpstr>pseudocode</vt:lpstr>
      <vt:lpstr>flowchart</vt:lpstr>
      <vt:lpstr>Code </vt:lpstr>
      <vt:lpstr>code</vt:lpstr>
      <vt:lpstr>PowerPoint Presentation</vt:lpstr>
      <vt:lpstr>Output </vt:lpstr>
      <vt:lpstr>PowerPoint Presentation</vt:lpstr>
      <vt:lpstr>Conclusion</vt:lpstr>
      <vt:lpstr>Output of our code:</vt:lpstr>
      <vt:lpstr>Add book output:</vt:lpstr>
      <vt:lpstr>Issue management output</vt:lpstr>
      <vt:lpstr>View issued books</vt:lpstr>
      <vt:lpstr>Search book output</vt:lpstr>
      <vt:lpstr>Delete book output</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416</cp:revision>
  <dcterms:created xsi:type="dcterms:W3CDTF">2025-05-06T15:04:01Z</dcterms:created>
  <dcterms:modified xsi:type="dcterms:W3CDTF">2025-05-07T00:01:23Z</dcterms:modified>
</cp:coreProperties>
</file>