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39BB-A6EC-4F70-AA4C-F604A53EC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 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7F0DD-5815-4B04-97D3-386C9238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471337"/>
            <a:ext cx="6815669" cy="170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No: 02</a:t>
            </a:r>
          </a:p>
          <a:p>
            <a:r>
              <a:rPr lang="en-US" dirty="0"/>
              <a:t>Group Members</a:t>
            </a:r>
          </a:p>
          <a:p>
            <a:r>
              <a:rPr lang="en-US" dirty="0"/>
              <a:t>Faria Alam(201914012)                                </a:t>
            </a:r>
          </a:p>
          <a:p>
            <a:r>
              <a:rPr lang="en-US" dirty="0"/>
              <a:t>            Md. Abdul Al Emon(201914049)</a:t>
            </a:r>
          </a:p>
        </p:txBody>
      </p:sp>
    </p:spTree>
    <p:extLst>
      <p:ext uri="{BB962C8B-B14F-4D97-AF65-F5344CB8AC3E}">
        <p14:creationId xmlns:p14="http://schemas.microsoft.com/office/powerpoint/2010/main" val="210835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EA1C-C15B-4B58-977D-7BF420ED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15908"/>
            <a:ext cx="9601196" cy="962526"/>
          </a:xfrm>
        </p:spPr>
        <p:txBody>
          <a:bodyPr/>
          <a:lstStyle/>
          <a:p>
            <a:r>
              <a:rPr lang="en-US" dirty="0"/>
              <a:t>Project Idea 1:Hostel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1939-D4BE-4477-8F5C-ED423B18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32869"/>
            <a:ext cx="9601196" cy="215944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Objective: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 an application  for the management of a hostel where                  student  information, monthly payment &amp; seat allocation are managed by database.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Users: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Hall Authority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Students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 algn="ctr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D0EB9-96A6-4BC1-AD11-6BE930ABA57C}"/>
              </a:ext>
            </a:extLst>
          </p:cNvPr>
          <p:cNvSpPr txBox="1"/>
          <p:nvPr/>
        </p:nvSpPr>
        <p:spPr>
          <a:xfrm>
            <a:off x="1391654" y="4946751"/>
            <a:ext cx="569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Front end and Back End Language: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a)Front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Swing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b)Back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1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F8D84-F63C-4519-B2C6-6369B73936E7}"/>
              </a:ext>
            </a:extLst>
          </p:cNvPr>
          <p:cNvSpPr txBox="1"/>
          <p:nvPr/>
        </p:nvSpPr>
        <p:spPr>
          <a:xfrm>
            <a:off x="676183" y="585926"/>
            <a:ext cx="10839634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User Interface:</a:t>
            </a: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A Login page appear before users where they login with ID and Pass</a:t>
            </a:r>
            <a:endParaRPr lang="en-US" sz="17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     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Student’s Interface:</a:t>
            </a:r>
            <a:endParaRPr lang="en-US" sz="1700" b="0" dirty="0">
              <a:effectLst/>
            </a:endParaRP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.After successful login they can see their basic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information,monthly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bill,dues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(if applicable)</a:t>
            </a:r>
            <a:endParaRPr lang="en-US" sz="1700" b="0" dirty="0">
              <a:effectLst/>
            </a:endParaRP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.They have a pay bill and seat cancellation option</a:t>
            </a: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 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  Authority Interface: </a:t>
            </a:r>
            <a:endParaRPr lang="en-US" sz="1700" b="0" dirty="0">
              <a:effectLst/>
            </a:endParaRP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.Search and see individual students info</a:t>
            </a:r>
            <a:endParaRPr lang="en-US" sz="1700" b="0" dirty="0">
              <a:effectLst/>
            </a:endParaRP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.Can make the monthly bill of students paid</a:t>
            </a:r>
            <a:endParaRPr lang="en-US" sz="1700" b="0" dirty="0">
              <a:effectLst/>
            </a:endParaRP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.Allocate seat for students</a:t>
            </a:r>
            <a:endParaRPr lang="en-US" sz="1700" b="0" dirty="0">
              <a:effectLst/>
            </a:endParaRP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.Can see vacant rooms</a:t>
            </a:r>
            <a:endParaRPr lang="en-US" sz="1700" b="0" dirty="0">
              <a:effectLst/>
            </a:endParaRP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.Cancel seat of students</a:t>
            </a: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        Seat Allocation Request Interface:</a:t>
            </a:r>
            <a:endParaRPr lang="en-US" sz="1700" b="0" dirty="0">
              <a:effectLst/>
            </a:endParaRPr>
          </a:p>
          <a:p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1.Provide necessary 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form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seat allocation(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Name,ID,Dept,Phone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no,Email,Room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no)</a:t>
            </a:r>
            <a:endParaRPr lang="en-US" sz="1700" dirty="0"/>
          </a:p>
          <a:p>
            <a:r>
              <a:rPr lang="en-US" sz="17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Database</a:t>
            </a: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a.Student’s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Information(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Name,ID,Dept,Phone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no,Email,Room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no,Monthly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bill and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fines(if  applied),Login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ID,Pass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                    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b.Room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residents Info(room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no,resident’s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ID)</a:t>
            </a:r>
            <a:endParaRPr lang="en-US" sz="17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c.Request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seat allocation(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Name,ID,Dept,Phone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no,Email,preferable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room no)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d.Hall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Authoriy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or staffs information(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Name,login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ID,pass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e.Hall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bill paid and seat cancel(</a:t>
            </a:r>
            <a:r>
              <a:rPr lang="en-US" sz="17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ID,status</a:t>
            </a:r>
            <a:r>
              <a:rPr lang="en-US" sz="17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7698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EA1C-C15B-4B58-977D-7BF420ED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15908"/>
            <a:ext cx="9601196" cy="962526"/>
          </a:xfrm>
        </p:spPr>
        <p:txBody>
          <a:bodyPr/>
          <a:lstStyle/>
          <a:p>
            <a:r>
              <a:rPr lang="en-US" dirty="0"/>
              <a:t>Project Idea 2:Bank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1939-D4BE-4477-8F5C-ED423B18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32869"/>
            <a:ext cx="9601196" cy="215944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Objective: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 an application for bank employees &amp; customers where customers personal info and account info are managed by a database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Users: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Account Holder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Bank Employee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 algn="ctr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D0EB9-96A6-4BC1-AD11-6BE930ABA57C}"/>
              </a:ext>
            </a:extLst>
          </p:cNvPr>
          <p:cNvSpPr txBox="1"/>
          <p:nvPr/>
        </p:nvSpPr>
        <p:spPr>
          <a:xfrm>
            <a:off x="1295402" y="4946751"/>
            <a:ext cx="569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Front end and Back End Language: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a)Front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Swing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b)Back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5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E6E7E-DAC4-463E-A3ED-7C4B30C0518D}"/>
              </a:ext>
            </a:extLst>
          </p:cNvPr>
          <p:cNvSpPr txBox="1"/>
          <p:nvPr/>
        </p:nvSpPr>
        <p:spPr>
          <a:xfrm>
            <a:off x="636583" y="662321"/>
            <a:ext cx="1056372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Interface:</a:t>
            </a: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 Interface: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1.Employee’s have to login with id and pass</a:t>
            </a:r>
            <a:endParaRPr lang="en-US" sz="1700" b="1" dirty="0">
              <a:effectLst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.Employee can see info of account holders</a:t>
            </a:r>
            <a:endParaRPr lang="en-US" b="0" dirty="0">
              <a:effectLst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.Deposit money of account holders</a:t>
            </a:r>
            <a:endParaRPr lang="en-US" b="0" dirty="0">
              <a:effectLst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.Withdraw money from account holders account</a:t>
            </a:r>
            <a:endParaRPr lang="en-US" b="0" dirty="0">
              <a:effectLst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.Create account of account holders</a:t>
            </a:r>
            <a:endParaRPr lang="en-US" b="0" dirty="0">
              <a:effectLst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.Close account of account holders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Account Holder Interface: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1.Have to login with id and pass</a:t>
            </a:r>
            <a:endParaRPr lang="en-US" sz="1700" b="0" dirty="0">
              <a:effectLst/>
            </a:endParaRP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.See personal and account info</a:t>
            </a:r>
            <a:endParaRPr lang="en-US" sz="1700" b="0" dirty="0">
              <a:effectLst/>
            </a:endParaRPr>
          </a:p>
          <a:p>
            <a:pPr lvl="3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.Make transactions</a:t>
            </a:r>
            <a:endParaRPr lang="en-US" sz="17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1.Account Holder Information(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Name,Phone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no,Email,Address,Account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No,Login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id,Pass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2.Account Information(Account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no,Account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type,Balance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	    3.Employee Information(</a:t>
            </a:r>
            <a:r>
              <a:rPr lang="en-US" sz="1700" dirty="0" err="1">
                <a:solidFill>
                  <a:srgbClr val="000000"/>
                </a:solidFill>
                <a:latin typeface="Arial" panose="020B0604020202020204" pitchFamily="34" charset="0"/>
              </a:rPr>
              <a:t>Name,ID,Pass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17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349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EA1C-C15B-4B58-977D-7BF420ED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15908"/>
            <a:ext cx="9601196" cy="962526"/>
          </a:xfrm>
        </p:spPr>
        <p:txBody>
          <a:bodyPr/>
          <a:lstStyle/>
          <a:p>
            <a:r>
              <a:rPr lang="en-US" dirty="0"/>
              <a:t>Project Idea 3:Attendance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1939-D4BE-4477-8F5C-ED423B18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32869"/>
            <a:ext cx="9601196" cy="2159447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 application for managing students attendance where student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info,teacher’s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info,daily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course wise attendance store in database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Users: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Teachers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 algn="ctr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D0EB9-96A6-4BC1-AD11-6BE930ABA57C}"/>
              </a:ext>
            </a:extLst>
          </p:cNvPr>
          <p:cNvSpPr txBox="1"/>
          <p:nvPr/>
        </p:nvSpPr>
        <p:spPr>
          <a:xfrm>
            <a:off x="1391654" y="4946751"/>
            <a:ext cx="569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Front end and Back End Language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a)Front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Swing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b)Back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2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1B97B-DE55-45DE-8127-4B19344D40C3}"/>
              </a:ext>
            </a:extLst>
          </p:cNvPr>
          <p:cNvSpPr txBox="1"/>
          <p:nvPr/>
        </p:nvSpPr>
        <p:spPr>
          <a:xfrm>
            <a:off x="683581" y="905522"/>
            <a:ext cx="1083075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b="0" dirty="0">
                <a:effectLst/>
              </a:rPr>
              <a:t> 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Interface:</a:t>
            </a:r>
            <a:endParaRPr lang="en-US" sz="1700" b="1" dirty="0">
              <a:effectLst/>
            </a:endParaRPr>
          </a:p>
          <a:p>
            <a:pPr lvl="2"/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1.Teacher’s login system</a:t>
            </a:r>
            <a:endParaRPr lang="en-US" sz="1700" b="0" dirty="0">
              <a:effectLst/>
            </a:endParaRPr>
          </a:p>
          <a:p>
            <a:pPr lvl="2"/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2.Giving course wise attendance</a:t>
            </a:r>
            <a:endParaRPr lang="en-US" sz="1700" b="0" dirty="0">
              <a:effectLst/>
            </a:endParaRPr>
          </a:p>
          <a:p>
            <a:pPr lvl="2"/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3.Edit attendance</a:t>
            </a:r>
            <a:endParaRPr lang="en-US" sz="1700" b="0" dirty="0">
              <a:effectLst/>
            </a:endParaRPr>
          </a:p>
          <a:p>
            <a:pPr lvl="2"/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4.Can see student’s attendance status(collegiate, non-collegiate, dis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collegiate)</a:t>
            </a:r>
            <a:endParaRPr lang="en-US" sz="17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Database:</a:t>
            </a:r>
            <a:endParaRPr lang="en-US" sz="1700" b="1" dirty="0">
              <a:effectLst/>
            </a:endParaRPr>
          </a:p>
          <a:p>
            <a:pPr lvl="2"/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1.Student Info(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name,id,email,phone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no)</a:t>
            </a:r>
            <a:endParaRPr lang="en-US" sz="1700" b="0" dirty="0">
              <a:effectLst/>
            </a:endParaRPr>
          </a:p>
          <a:p>
            <a:pPr lvl="2"/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2.Course wise attendance table(student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id,daily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attendance date)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3.Teacher ‘s Info(</a:t>
            </a:r>
            <a:r>
              <a:rPr lang="en-US" sz="1700" dirty="0" err="1">
                <a:solidFill>
                  <a:srgbClr val="000000"/>
                </a:solidFill>
                <a:latin typeface="Arial" panose="020B0604020202020204" pitchFamily="34" charset="0"/>
              </a:rPr>
              <a:t>Name,Id,Pass,Conducting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 courses)</a:t>
            </a: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</TotalTime>
  <Words>688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Database Management System Project Ideas</vt:lpstr>
      <vt:lpstr>Project Idea 1:Hostel Management System</vt:lpstr>
      <vt:lpstr>PowerPoint Presentation</vt:lpstr>
      <vt:lpstr>Project Idea 2:Bank Management System</vt:lpstr>
      <vt:lpstr>PowerPoint Presentation</vt:lpstr>
      <vt:lpstr>Project Idea 3:Attendance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Project Ideas</dc:title>
  <dc:creator>fariavns9@gmail.com</dc:creator>
  <cp:lastModifiedBy>fariavns9@gmail.com</cp:lastModifiedBy>
  <cp:revision>17</cp:revision>
  <dcterms:created xsi:type="dcterms:W3CDTF">2021-04-03T13:06:41Z</dcterms:created>
  <dcterms:modified xsi:type="dcterms:W3CDTF">2021-04-05T11:02:13Z</dcterms:modified>
</cp:coreProperties>
</file>