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58"/>
  </p:notesMasterIdLst>
  <p:sldIdLst>
    <p:sldId id="256" r:id="rId2"/>
    <p:sldId id="260" r:id="rId3"/>
    <p:sldId id="258" r:id="rId4"/>
    <p:sldId id="259" r:id="rId5"/>
    <p:sldId id="310" r:id="rId6"/>
    <p:sldId id="261" r:id="rId7"/>
    <p:sldId id="354" r:id="rId8"/>
    <p:sldId id="262" r:id="rId9"/>
    <p:sldId id="311" r:id="rId10"/>
    <p:sldId id="312" r:id="rId11"/>
    <p:sldId id="313" r:id="rId12"/>
    <p:sldId id="314" r:id="rId13"/>
    <p:sldId id="358" r:id="rId14"/>
    <p:sldId id="315" r:id="rId15"/>
    <p:sldId id="316" r:id="rId16"/>
    <p:sldId id="359" r:id="rId17"/>
    <p:sldId id="268" r:id="rId18"/>
    <p:sldId id="318" r:id="rId19"/>
    <p:sldId id="319" r:id="rId20"/>
    <p:sldId id="360" r:id="rId21"/>
    <p:sldId id="273" r:id="rId22"/>
    <p:sldId id="322" r:id="rId23"/>
    <p:sldId id="323" r:id="rId24"/>
    <p:sldId id="324" r:id="rId25"/>
    <p:sldId id="378" r:id="rId26"/>
    <p:sldId id="326" r:id="rId27"/>
    <p:sldId id="325" r:id="rId28"/>
    <p:sldId id="329" r:id="rId29"/>
    <p:sldId id="330" r:id="rId30"/>
    <p:sldId id="334" r:id="rId31"/>
    <p:sldId id="335" r:id="rId32"/>
    <p:sldId id="336" r:id="rId33"/>
    <p:sldId id="337" r:id="rId34"/>
    <p:sldId id="379" r:id="rId35"/>
    <p:sldId id="340" r:id="rId36"/>
    <p:sldId id="338" r:id="rId37"/>
    <p:sldId id="341" r:id="rId38"/>
    <p:sldId id="361" r:id="rId39"/>
    <p:sldId id="362" r:id="rId40"/>
    <p:sldId id="363" r:id="rId41"/>
    <p:sldId id="364" r:id="rId42"/>
    <p:sldId id="365" r:id="rId43"/>
    <p:sldId id="366" r:id="rId44"/>
    <p:sldId id="367" r:id="rId45"/>
    <p:sldId id="368" r:id="rId46"/>
    <p:sldId id="349" r:id="rId47"/>
    <p:sldId id="350" r:id="rId48"/>
    <p:sldId id="351" r:id="rId49"/>
    <p:sldId id="352" r:id="rId50"/>
    <p:sldId id="353" r:id="rId51"/>
    <p:sldId id="291" r:id="rId52"/>
    <p:sldId id="375" r:id="rId53"/>
    <p:sldId id="374" r:id="rId54"/>
    <p:sldId id="376" r:id="rId55"/>
    <p:sldId id="377" r:id="rId56"/>
    <p:sldId id="288" r:id="rId57"/>
  </p:sldIdLst>
  <p:sldSz cx="9144000" cy="5143500" type="screen16x9"/>
  <p:notesSz cx="6858000" cy="9144000"/>
  <p:embeddedFontLst>
    <p:embeddedFont>
      <p:font typeface="Roboto Condensed" panose="020B0604020202020204" charset="0"/>
      <p:regular r:id="rId59"/>
      <p:bold r:id="rId60"/>
      <p:italic r:id="rId61"/>
      <p:boldItalic r:id="rId62"/>
    </p:embeddedFont>
    <p:embeddedFont>
      <p:font typeface="Cambria Math" panose="02040503050406030204" pitchFamily="18" charset="0"/>
      <p:regular r:id="rId63"/>
    </p:embeddedFont>
    <p:embeddedFont>
      <p:font typeface="Assistant" panose="020B0604020202020204" charset="-79"/>
      <p:regular r:id="rId64"/>
      <p:bold r:id="rId65"/>
    </p:embeddedFont>
    <p:embeddedFont>
      <p:font typeface="Roboto Black" panose="020B0604020202020204" charset="0"/>
      <p:bold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A7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A0CE89-D216-45A8-B170-545EFB60F2EC}">
  <a:tblStyle styleId="{E4A0CE89-D216-45A8-B170-545EFB60F2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5.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011928-46FC-4121-8744-92FF6650F993}"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US"/>
        </a:p>
      </dgm:t>
    </dgm:pt>
    <dgm:pt modelId="{7DE685A6-E992-44EB-8B2E-3708D9A1203F}">
      <dgm:prSet phldrT="[Text]" custT="1"/>
      <dgm:spPr/>
      <dgm:t>
        <a:bodyPr/>
        <a:lstStyle/>
        <a:p>
          <a:r>
            <a:rPr lang="en-US" sz="1200" dirty="0" smtClean="0">
              <a:latin typeface="+mn-lt"/>
            </a:rPr>
            <a:t>Outliers</a:t>
          </a:r>
          <a:endParaRPr lang="en-US" sz="1200" dirty="0">
            <a:latin typeface="+mn-lt"/>
          </a:endParaRPr>
        </a:p>
      </dgm:t>
    </dgm:pt>
    <dgm:pt modelId="{D98D8DBE-DA09-4F9E-88E1-DCEC2D1352DD}" type="parTrans" cxnId="{82515412-4A2C-43BE-8386-16D661210F13}">
      <dgm:prSet/>
      <dgm:spPr/>
      <dgm:t>
        <a:bodyPr/>
        <a:lstStyle/>
        <a:p>
          <a:endParaRPr lang="en-US" sz="1200">
            <a:solidFill>
              <a:schemeClr val="tx1"/>
            </a:solidFill>
            <a:latin typeface="+mn-lt"/>
          </a:endParaRPr>
        </a:p>
      </dgm:t>
    </dgm:pt>
    <dgm:pt modelId="{A1EF6FAC-7B33-4D28-83D9-C368BEDD192B}" type="sibTrans" cxnId="{82515412-4A2C-43BE-8386-16D661210F13}">
      <dgm:prSet/>
      <dgm:spPr/>
      <dgm:t>
        <a:bodyPr/>
        <a:lstStyle/>
        <a:p>
          <a:endParaRPr lang="en-US" sz="1200">
            <a:solidFill>
              <a:schemeClr val="tx1"/>
            </a:solidFill>
            <a:latin typeface="+mn-lt"/>
          </a:endParaRPr>
        </a:p>
      </dgm:t>
    </dgm:pt>
    <dgm:pt modelId="{2273D549-DC35-4310-8C3D-0809C2B4AF53}">
      <dgm:prSet phldrT="[Text]" custT="1"/>
      <dgm:spPr/>
      <dgm:t>
        <a:bodyPr/>
        <a:lstStyle/>
        <a:p>
          <a:r>
            <a:rPr lang="en-US" sz="1200" dirty="0" smtClean="0">
              <a:latin typeface="+mn-lt"/>
            </a:rPr>
            <a:t>Ex: Intrusion detection in Computer Network</a:t>
          </a:r>
          <a:endParaRPr lang="en-US" sz="1200" dirty="0">
            <a:latin typeface="+mn-lt"/>
          </a:endParaRPr>
        </a:p>
      </dgm:t>
    </dgm:pt>
    <dgm:pt modelId="{4E3AE675-833D-4FC3-8AB6-821163B2BE13}" type="parTrans" cxnId="{19F7E9F8-3C2D-4E9F-A556-96A9783F8BF9}">
      <dgm:prSet/>
      <dgm:spPr/>
      <dgm:t>
        <a:bodyPr/>
        <a:lstStyle/>
        <a:p>
          <a:endParaRPr lang="en-US" sz="1200">
            <a:solidFill>
              <a:schemeClr val="tx1"/>
            </a:solidFill>
            <a:latin typeface="+mn-lt"/>
          </a:endParaRPr>
        </a:p>
      </dgm:t>
    </dgm:pt>
    <dgm:pt modelId="{C1DBA7D5-57F2-4ABA-963A-CF434A0714B8}" type="sibTrans" cxnId="{19F7E9F8-3C2D-4E9F-A556-96A9783F8BF9}">
      <dgm:prSet/>
      <dgm:spPr/>
      <dgm:t>
        <a:bodyPr/>
        <a:lstStyle/>
        <a:p>
          <a:endParaRPr lang="en-US" sz="1200">
            <a:solidFill>
              <a:schemeClr val="tx1"/>
            </a:solidFill>
            <a:latin typeface="+mn-lt"/>
          </a:endParaRPr>
        </a:p>
      </dgm:t>
    </dgm:pt>
    <dgm:pt modelId="{B48C1972-CC0C-447B-A526-2AF7BD3A8F78}">
      <dgm:prSet phldrT="[Text]" custT="1"/>
      <dgm:spPr/>
      <dgm:t>
        <a:bodyPr/>
        <a:lstStyle/>
        <a:p>
          <a:r>
            <a:rPr lang="en-US" sz="1200" dirty="0" smtClean="0">
              <a:latin typeface="+mn-lt"/>
            </a:rPr>
            <a:t>Contextual/ Conditional  </a:t>
          </a:r>
          <a:endParaRPr lang="en-US" sz="1200" dirty="0">
            <a:latin typeface="+mn-lt"/>
          </a:endParaRPr>
        </a:p>
      </dgm:t>
    </dgm:pt>
    <dgm:pt modelId="{F927EBC2-2E48-49A1-81B0-22F284750172}" type="parTrans" cxnId="{9DA2BE9B-EEAB-4817-BD0F-6A783B9BC422}">
      <dgm:prSet/>
      <dgm:spPr/>
      <dgm:t>
        <a:bodyPr/>
        <a:lstStyle/>
        <a:p>
          <a:endParaRPr lang="en-US" sz="1200">
            <a:solidFill>
              <a:schemeClr val="tx1"/>
            </a:solidFill>
            <a:latin typeface="+mn-lt"/>
          </a:endParaRPr>
        </a:p>
      </dgm:t>
    </dgm:pt>
    <dgm:pt modelId="{84FF7C24-A8F3-4838-82DE-A80960BD453A}" type="sibTrans" cxnId="{9DA2BE9B-EEAB-4817-BD0F-6A783B9BC422}">
      <dgm:prSet/>
      <dgm:spPr/>
      <dgm:t>
        <a:bodyPr/>
        <a:lstStyle/>
        <a:p>
          <a:endParaRPr lang="en-US" sz="1200">
            <a:solidFill>
              <a:schemeClr val="tx1"/>
            </a:solidFill>
            <a:latin typeface="+mn-lt"/>
          </a:endParaRPr>
        </a:p>
      </dgm:t>
    </dgm:pt>
    <dgm:pt modelId="{2C01394E-8E45-41A1-937C-7E086BBC2BA5}">
      <dgm:prSet phldrT="[Text]" custT="1"/>
      <dgm:spPr/>
      <dgm:t>
        <a:bodyPr/>
        <a:lstStyle/>
        <a:p>
          <a:r>
            <a:rPr lang="en-US" sz="1200" smtClean="0">
              <a:latin typeface="+mn-lt"/>
            </a:rPr>
            <a:t>Collective </a:t>
          </a:r>
          <a:endParaRPr lang="en-US" sz="1200" dirty="0">
            <a:latin typeface="+mn-lt"/>
          </a:endParaRPr>
        </a:p>
      </dgm:t>
    </dgm:pt>
    <dgm:pt modelId="{99490241-E758-4EA7-BF8B-6199BB998672}" type="parTrans" cxnId="{624FFCEF-A813-499C-96DC-99DEB286AC5F}">
      <dgm:prSet/>
      <dgm:spPr/>
      <dgm:t>
        <a:bodyPr/>
        <a:lstStyle/>
        <a:p>
          <a:endParaRPr lang="en-US" sz="1200">
            <a:solidFill>
              <a:schemeClr val="tx1"/>
            </a:solidFill>
            <a:latin typeface="+mn-lt"/>
          </a:endParaRPr>
        </a:p>
      </dgm:t>
    </dgm:pt>
    <dgm:pt modelId="{2BC5D6E9-A861-4EC5-8C0C-95D7C908E17F}" type="sibTrans" cxnId="{624FFCEF-A813-499C-96DC-99DEB286AC5F}">
      <dgm:prSet/>
      <dgm:spPr/>
      <dgm:t>
        <a:bodyPr/>
        <a:lstStyle/>
        <a:p>
          <a:endParaRPr lang="en-US" sz="1200">
            <a:solidFill>
              <a:schemeClr val="tx1"/>
            </a:solidFill>
            <a:latin typeface="+mn-lt"/>
          </a:endParaRPr>
        </a:p>
      </dgm:t>
    </dgm:pt>
    <dgm:pt modelId="{BD9D6986-B7E3-4D9F-9513-7B7EDFC38B2E}">
      <dgm:prSet custT="1"/>
      <dgm:spPr/>
      <dgm:t>
        <a:bodyPr/>
        <a:lstStyle/>
        <a:p>
          <a:r>
            <a:rPr lang="en-US" sz="1200" dirty="0" smtClean="0">
              <a:latin typeface="+mn-lt"/>
            </a:rPr>
            <a:t>Global/Point </a:t>
          </a:r>
          <a:endParaRPr lang="en-US" sz="1200" dirty="0"/>
        </a:p>
      </dgm:t>
    </dgm:pt>
    <dgm:pt modelId="{0BE57B1C-FD97-4E23-B3DF-292075BEB9AC}" type="parTrans" cxnId="{5D965B89-3209-4626-8E10-FD2D2CFA93B6}">
      <dgm:prSet/>
      <dgm:spPr/>
      <dgm:t>
        <a:bodyPr/>
        <a:lstStyle/>
        <a:p>
          <a:endParaRPr lang="en-US" sz="1200"/>
        </a:p>
      </dgm:t>
    </dgm:pt>
    <dgm:pt modelId="{EC4D4DD8-112F-4D35-81A8-703494185C28}" type="sibTrans" cxnId="{5D965B89-3209-4626-8E10-FD2D2CFA93B6}">
      <dgm:prSet/>
      <dgm:spPr/>
      <dgm:t>
        <a:bodyPr/>
        <a:lstStyle/>
        <a:p>
          <a:endParaRPr lang="en-US" sz="1200"/>
        </a:p>
      </dgm:t>
    </dgm:pt>
    <dgm:pt modelId="{A019754B-AA1F-4CC8-B563-4867EF707928}">
      <dgm:prSet custT="1"/>
      <dgm:spPr/>
      <dgm:t>
        <a:bodyPr/>
        <a:lstStyle/>
        <a:p>
          <a:r>
            <a:rPr lang="en-US" sz="1200" dirty="0" smtClean="0"/>
            <a:t>Ex: Temperature </a:t>
          </a:r>
          <a:endParaRPr lang="en-US" sz="1200" dirty="0"/>
        </a:p>
      </dgm:t>
    </dgm:pt>
    <dgm:pt modelId="{96809006-A240-42F4-BFA4-76D57466B308}" type="parTrans" cxnId="{AF3B8108-49E8-4329-9F00-52F0A7FA23B3}">
      <dgm:prSet/>
      <dgm:spPr/>
      <dgm:t>
        <a:bodyPr/>
        <a:lstStyle/>
        <a:p>
          <a:endParaRPr lang="en-US" sz="1200"/>
        </a:p>
      </dgm:t>
    </dgm:pt>
    <dgm:pt modelId="{9338E157-E8E4-461F-8471-83F5C050C193}" type="sibTrans" cxnId="{AF3B8108-49E8-4329-9F00-52F0A7FA23B3}">
      <dgm:prSet/>
      <dgm:spPr/>
      <dgm:t>
        <a:bodyPr/>
        <a:lstStyle/>
        <a:p>
          <a:endParaRPr lang="en-US" sz="1200"/>
        </a:p>
      </dgm:t>
    </dgm:pt>
    <dgm:pt modelId="{D319C69C-A595-4F8D-9ED2-957D92DB2E21}">
      <dgm:prSet custT="1"/>
      <dgm:spPr/>
      <dgm:t>
        <a:bodyPr/>
        <a:lstStyle/>
        <a:p>
          <a:r>
            <a:rPr lang="en-US" sz="1200" dirty="0" smtClean="0"/>
            <a:t>Intrusion Detection</a:t>
          </a:r>
          <a:endParaRPr lang="en-US" sz="1200" dirty="0"/>
        </a:p>
      </dgm:t>
    </dgm:pt>
    <dgm:pt modelId="{5187AE9B-139C-4F52-AA73-A1A4A14D074F}" type="parTrans" cxnId="{28F45505-16AB-4BE2-9264-D4E6321A32F1}">
      <dgm:prSet/>
      <dgm:spPr/>
      <dgm:t>
        <a:bodyPr/>
        <a:lstStyle/>
        <a:p>
          <a:endParaRPr lang="en-US" sz="1200"/>
        </a:p>
      </dgm:t>
    </dgm:pt>
    <dgm:pt modelId="{AD4895C0-5E27-41FF-A493-976B0876CDE5}" type="sibTrans" cxnId="{28F45505-16AB-4BE2-9264-D4E6321A32F1}">
      <dgm:prSet/>
      <dgm:spPr/>
      <dgm:t>
        <a:bodyPr/>
        <a:lstStyle/>
        <a:p>
          <a:endParaRPr lang="en-US" sz="1200"/>
        </a:p>
      </dgm:t>
    </dgm:pt>
    <dgm:pt modelId="{13F818CA-7F62-4787-AFE1-2B38A3A4C4D0}" type="pres">
      <dgm:prSet presAssocID="{1D011928-46FC-4121-8744-92FF6650F993}" presName="hierChild1" presStyleCnt="0">
        <dgm:presLayoutVars>
          <dgm:chPref val="1"/>
          <dgm:dir/>
          <dgm:animOne val="branch"/>
          <dgm:animLvl val="lvl"/>
          <dgm:resizeHandles/>
        </dgm:presLayoutVars>
      </dgm:prSet>
      <dgm:spPr/>
      <dgm:t>
        <a:bodyPr/>
        <a:lstStyle/>
        <a:p>
          <a:endParaRPr lang="en-US"/>
        </a:p>
      </dgm:t>
    </dgm:pt>
    <dgm:pt modelId="{DFA6561A-2624-4E4E-B500-07295944425D}" type="pres">
      <dgm:prSet presAssocID="{7DE685A6-E992-44EB-8B2E-3708D9A1203F}" presName="hierRoot1" presStyleCnt="0"/>
      <dgm:spPr/>
      <dgm:t>
        <a:bodyPr/>
        <a:lstStyle/>
        <a:p>
          <a:endParaRPr lang="en-US"/>
        </a:p>
      </dgm:t>
    </dgm:pt>
    <dgm:pt modelId="{7EAF8098-33BA-452E-B782-8F3F4AD9589C}" type="pres">
      <dgm:prSet presAssocID="{7DE685A6-E992-44EB-8B2E-3708D9A1203F}" presName="composite" presStyleCnt="0"/>
      <dgm:spPr/>
      <dgm:t>
        <a:bodyPr/>
        <a:lstStyle/>
        <a:p>
          <a:endParaRPr lang="en-US"/>
        </a:p>
      </dgm:t>
    </dgm:pt>
    <dgm:pt modelId="{0674EC11-64D4-4A04-B025-877D6FDE6F1A}" type="pres">
      <dgm:prSet presAssocID="{7DE685A6-E992-44EB-8B2E-3708D9A1203F}" presName="background" presStyleLbl="node0" presStyleIdx="0" presStyleCnt="1"/>
      <dgm:spPr/>
      <dgm:t>
        <a:bodyPr/>
        <a:lstStyle/>
        <a:p>
          <a:endParaRPr lang="en-US"/>
        </a:p>
      </dgm:t>
    </dgm:pt>
    <dgm:pt modelId="{14F10AB9-7FFB-4D7D-A458-FE891A34F1C9}" type="pres">
      <dgm:prSet presAssocID="{7DE685A6-E992-44EB-8B2E-3708D9A1203F}" presName="text" presStyleLbl="fgAcc0" presStyleIdx="0" presStyleCnt="1" custLinFactNeighborX="-866" custLinFactNeighborY="-7">
        <dgm:presLayoutVars>
          <dgm:chPref val="3"/>
        </dgm:presLayoutVars>
      </dgm:prSet>
      <dgm:spPr/>
      <dgm:t>
        <a:bodyPr/>
        <a:lstStyle/>
        <a:p>
          <a:endParaRPr lang="en-US"/>
        </a:p>
      </dgm:t>
    </dgm:pt>
    <dgm:pt modelId="{D94475BD-7DCF-485F-A904-21F6E587E032}" type="pres">
      <dgm:prSet presAssocID="{7DE685A6-E992-44EB-8B2E-3708D9A1203F}" presName="hierChild2" presStyleCnt="0"/>
      <dgm:spPr/>
      <dgm:t>
        <a:bodyPr/>
        <a:lstStyle/>
        <a:p>
          <a:endParaRPr lang="en-US"/>
        </a:p>
      </dgm:t>
    </dgm:pt>
    <dgm:pt modelId="{212D1E0C-157B-49FD-9DBF-5A8CE388593E}" type="pres">
      <dgm:prSet presAssocID="{0BE57B1C-FD97-4E23-B3DF-292075BEB9AC}" presName="Name10" presStyleLbl="parChTrans1D2" presStyleIdx="0" presStyleCnt="3"/>
      <dgm:spPr/>
      <dgm:t>
        <a:bodyPr/>
        <a:lstStyle/>
        <a:p>
          <a:endParaRPr lang="en-US"/>
        </a:p>
      </dgm:t>
    </dgm:pt>
    <dgm:pt modelId="{C71853FA-8718-4B91-B914-611B083FBD00}" type="pres">
      <dgm:prSet presAssocID="{BD9D6986-B7E3-4D9F-9513-7B7EDFC38B2E}" presName="hierRoot2" presStyleCnt="0"/>
      <dgm:spPr/>
      <dgm:t>
        <a:bodyPr/>
        <a:lstStyle/>
        <a:p>
          <a:endParaRPr lang="en-US"/>
        </a:p>
      </dgm:t>
    </dgm:pt>
    <dgm:pt modelId="{DB158A97-102B-42D9-B2EC-8F3F46A38242}" type="pres">
      <dgm:prSet presAssocID="{BD9D6986-B7E3-4D9F-9513-7B7EDFC38B2E}" presName="composite2" presStyleCnt="0"/>
      <dgm:spPr/>
      <dgm:t>
        <a:bodyPr/>
        <a:lstStyle/>
        <a:p>
          <a:endParaRPr lang="en-US"/>
        </a:p>
      </dgm:t>
    </dgm:pt>
    <dgm:pt modelId="{AA7E99FF-DD50-44FB-B54B-7482F4C57501}" type="pres">
      <dgm:prSet presAssocID="{BD9D6986-B7E3-4D9F-9513-7B7EDFC38B2E}" presName="background2" presStyleLbl="node2" presStyleIdx="0" presStyleCnt="3"/>
      <dgm:spPr/>
      <dgm:t>
        <a:bodyPr/>
        <a:lstStyle/>
        <a:p>
          <a:endParaRPr lang="en-US"/>
        </a:p>
      </dgm:t>
    </dgm:pt>
    <dgm:pt modelId="{A140AB73-47D0-46E6-92AF-2CAF25066469}" type="pres">
      <dgm:prSet presAssocID="{BD9D6986-B7E3-4D9F-9513-7B7EDFC38B2E}" presName="text2" presStyleLbl="fgAcc2" presStyleIdx="0" presStyleCnt="3">
        <dgm:presLayoutVars>
          <dgm:chPref val="3"/>
        </dgm:presLayoutVars>
      </dgm:prSet>
      <dgm:spPr/>
      <dgm:t>
        <a:bodyPr/>
        <a:lstStyle/>
        <a:p>
          <a:endParaRPr lang="en-US"/>
        </a:p>
      </dgm:t>
    </dgm:pt>
    <dgm:pt modelId="{01831095-90C1-41CC-B905-CF87ED419C00}" type="pres">
      <dgm:prSet presAssocID="{BD9D6986-B7E3-4D9F-9513-7B7EDFC38B2E}" presName="hierChild3" presStyleCnt="0"/>
      <dgm:spPr/>
      <dgm:t>
        <a:bodyPr/>
        <a:lstStyle/>
        <a:p>
          <a:endParaRPr lang="en-US"/>
        </a:p>
      </dgm:t>
    </dgm:pt>
    <dgm:pt modelId="{A89B7E4B-FAC5-4C6F-BF77-CB1023A2CF52}" type="pres">
      <dgm:prSet presAssocID="{4E3AE675-833D-4FC3-8AB6-821163B2BE13}" presName="Name17" presStyleLbl="parChTrans1D3" presStyleIdx="0" presStyleCnt="3"/>
      <dgm:spPr/>
      <dgm:t>
        <a:bodyPr/>
        <a:lstStyle/>
        <a:p>
          <a:endParaRPr lang="en-US"/>
        </a:p>
      </dgm:t>
    </dgm:pt>
    <dgm:pt modelId="{23B37100-9E28-450D-8AC5-A9BF7BEA072F}" type="pres">
      <dgm:prSet presAssocID="{2273D549-DC35-4310-8C3D-0809C2B4AF53}" presName="hierRoot3" presStyleCnt="0"/>
      <dgm:spPr/>
      <dgm:t>
        <a:bodyPr/>
        <a:lstStyle/>
        <a:p>
          <a:endParaRPr lang="en-US"/>
        </a:p>
      </dgm:t>
    </dgm:pt>
    <dgm:pt modelId="{AF914D42-1815-4512-8822-449E54296E8A}" type="pres">
      <dgm:prSet presAssocID="{2273D549-DC35-4310-8C3D-0809C2B4AF53}" presName="composite3" presStyleCnt="0"/>
      <dgm:spPr/>
      <dgm:t>
        <a:bodyPr/>
        <a:lstStyle/>
        <a:p>
          <a:endParaRPr lang="en-US"/>
        </a:p>
      </dgm:t>
    </dgm:pt>
    <dgm:pt modelId="{7B289D82-C558-4953-B5BE-D9B76F4C15F6}" type="pres">
      <dgm:prSet presAssocID="{2273D549-DC35-4310-8C3D-0809C2B4AF53}" presName="background3" presStyleLbl="node3" presStyleIdx="0" presStyleCnt="3"/>
      <dgm:spPr/>
      <dgm:t>
        <a:bodyPr/>
        <a:lstStyle/>
        <a:p>
          <a:endParaRPr lang="en-US"/>
        </a:p>
      </dgm:t>
    </dgm:pt>
    <dgm:pt modelId="{B39C7D10-2765-475C-9C94-FDA030B8D114}" type="pres">
      <dgm:prSet presAssocID="{2273D549-DC35-4310-8C3D-0809C2B4AF53}" presName="text3" presStyleLbl="fgAcc3" presStyleIdx="0" presStyleCnt="3">
        <dgm:presLayoutVars>
          <dgm:chPref val="3"/>
        </dgm:presLayoutVars>
      </dgm:prSet>
      <dgm:spPr/>
      <dgm:t>
        <a:bodyPr/>
        <a:lstStyle/>
        <a:p>
          <a:endParaRPr lang="en-US"/>
        </a:p>
      </dgm:t>
    </dgm:pt>
    <dgm:pt modelId="{C67C8598-C874-4D56-BB9B-4E28352B738B}" type="pres">
      <dgm:prSet presAssocID="{2273D549-DC35-4310-8C3D-0809C2B4AF53}" presName="hierChild4" presStyleCnt="0"/>
      <dgm:spPr/>
      <dgm:t>
        <a:bodyPr/>
        <a:lstStyle/>
        <a:p>
          <a:endParaRPr lang="en-US"/>
        </a:p>
      </dgm:t>
    </dgm:pt>
    <dgm:pt modelId="{18EA1855-DE78-4047-924C-C8E64C8192DF}" type="pres">
      <dgm:prSet presAssocID="{F927EBC2-2E48-49A1-81B0-22F284750172}" presName="Name10" presStyleLbl="parChTrans1D2" presStyleIdx="1" presStyleCnt="3"/>
      <dgm:spPr/>
      <dgm:t>
        <a:bodyPr/>
        <a:lstStyle/>
        <a:p>
          <a:endParaRPr lang="en-US"/>
        </a:p>
      </dgm:t>
    </dgm:pt>
    <dgm:pt modelId="{C4F7D2EB-2D09-4A78-9E6F-AC6B18EC6A59}" type="pres">
      <dgm:prSet presAssocID="{B48C1972-CC0C-447B-A526-2AF7BD3A8F78}" presName="hierRoot2" presStyleCnt="0"/>
      <dgm:spPr/>
      <dgm:t>
        <a:bodyPr/>
        <a:lstStyle/>
        <a:p>
          <a:endParaRPr lang="en-US"/>
        </a:p>
      </dgm:t>
    </dgm:pt>
    <dgm:pt modelId="{C585E9EE-D697-4B57-993B-EBF0076C43E8}" type="pres">
      <dgm:prSet presAssocID="{B48C1972-CC0C-447B-A526-2AF7BD3A8F78}" presName="composite2" presStyleCnt="0"/>
      <dgm:spPr/>
      <dgm:t>
        <a:bodyPr/>
        <a:lstStyle/>
        <a:p>
          <a:endParaRPr lang="en-US"/>
        </a:p>
      </dgm:t>
    </dgm:pt>
    <dgm:pt modelId="{35355AF0-5EDA-4FCF-B617-B3A7C056A0C7}" type="pres">
      <dgm:prSet presAssocID="{B48C1972-CC0C-447B-A526-2AF7BD3A8F78}" presName="background2" presStyleLbl="node2" presStyleIdx="1" presStyleCnt="3"/>
      <dgm:spPr/>
      <dgm:t>
        <a:bodyPr/>
        <a:lstStyle/>
        <a:p>
          <a:endParaRPr lang="en-US"/>
        </a:p>
      </dgm:t>
    </dgm:pt>
    <dgm:pt modelId="{D80A6E55-491D-4DF3-AE23-4E7A44043C28}" type="pres">
      <dgm:prSet presAssocID="{B48C1972-CC0C-447B-A526-2AF7BD3A8F78}" presName="text2" presStyleLbl="fgAcc2" presStyleIdx="1" presStyleCnt="3">
        <dgm:presLayoutVars>
          <dgm:chPref val="3"/>
        </dgm:presLayoutVars>
      </dgm:prSet>
      <dgm:spPr/>
      <dgm:t>
        <a:bodyPr/>
        <a:lstStyle/>
        <a:p>
          <a:endParaRPr lang="en-US"/>
        </a:p>
      </dgm:t>
    </dgm:pt>
    <dgm:pt modelId="{780B0E42-9D14-4841-9B47-05520F2906C7}" type="pres">
      <dgm:prSet presAssocID="{B48C1972-CC0C-447B-A526-2AF7BD3A8F78}" presName="hierChild3" presStyleCnt="0"/>
      <dgm:spPr/>
      <dgm:t>
        <a:bodyPr/>
        <a:lstStyle/>
        <a:p>
          <a:endParaRPr lang="en-US"/>
        </a:p>
      </dgm:t>
    </dgm:pt>
    <dgm:pt modelId="{FBD8B586-BD02-4887-8B3C-E9D5F8DB9636}" type="pres">
      <dgm:prSet presAssocID="{96809006-A240-42F4-BFA4-76D57466B308}" presName="Name17" presStyleLbl="parChTrans1D3" presStyleIdx="1" presStyleCnt="3"/>
      <dgm:spPr/>
      <dgm:t>
        <a:bodyPr/>
        <a:lstStyle/>
        <a:p>
          <a:endParaRPr lang="en-US"/>
        </a:p>
      </dgm:t>
    </dgm:pt>
    <dgm:pt modelId="{BDE9E3FC-12D6-417C-903A-7F8A9B9CD2D8}" type="pres">
      <dgm:prSet presAssocID="{A019754B-AA1F-4CC8-B563-4867EF707928}" presName="hierRoot3" presStyleCnt="0"/>
      <dgm:spPr/>
      <dgm:t>
        <a:bodyPr/>
        <a:lstStyle/>
        <a:p>
          <a:endParaRPr lang="en-US"/>
        </a:p>
      </dgm:t>
    </dgm:pt>
    <dgm:pt modelId="{93537B1F-C2CF-41E9-B32C-5B6B733723BF}" type="pres">
      <dgm:prSet presAssocID="{A019754B-AA1F-4CC8-B563-4867EF707928}" presName="composite3" presStyleCnt="0"/>
      <dgm:spPr/>
      <dgm:t>
        <a:bodyPr/>
        <a:lstStyle/>
        <a:p>
          <a:endParaRPr lang="en-US"/>
        </a:p>
      </dgm:t>
    </dgm:pt>
    <dgm:pt modelId="{73336AE3-A933-4563-808A-C9A46A39293F}" type="pres">
      <dgm:prSet presAssocID="{A019754B-AA1F-4CC8-B563-4867EF707928}" presName="background3" presStyleLbl="node3" presStyleIdx="1" presStyleCnt="3"/>
      <dgm:spPr/>
      <dgm:t>
        <a:bodyPr/>
        <a:lstStyle/>
        <a:p>
          <a:endParaRPr lang="en-US"/>
        </a:p>
      </dgm:t>
    </dgm:pt>
    <dgm:pt modelId="{8B87A98E-7F08-46F7-BF6D-AA7892D31D5D}" type="pres">
      <dgm:prSet presAssocID="{A019754B-AA1F-4CC8-B563-4867EF707928}" presName="text3" presStyleLbl="fgAcc3" presStyleIdx="1" presStyleCnt="3">
        <dgm:presLayoutVars>
          <dgm:chPref val="3"/>
        </dgm:presLayoutVars>
      </dgm:prSet>
      <dgm:spPr/>
      <dgm:t>
        <a:bodyPr/>
        <a:lstStyle/>
        <a:p>
          <a:endParaRPr lang="en-US"/>
        </a:p>
      </dgm:t>
    </dgm:pt>
    <dgm:pt modelId="{F8BB2637-1490-4AE4-96C0-C38BCE4F3942}" type="pres">
      <dgm:prSet presAssocID="{A019754B-AA1F-4CC8-B563-4867EF707928}" presName="hierChild4" presStyleCnt="0"/>
      <dgm:spPr/>
      <dgm:t>
        <a:bodyPr/>
        <a:lstStyle/>
        <a:p>
          <a:endParaRPr lang="en-US"/>
        </a:p>
      </dgm:t>
    </dgm:pt>
    <dgm:pt modelId="{B8A9D02E-CF15-4521-BD2A-E3F78361A385}" type="pres">
      <dgm:prSet presAssocID="{99490241-E758-4EA7-BF8B-6199BB998672}" presName="Name10" presStyleLbl="parChTrans1D2" presStyleIdx="2" presStyleCnt="3"/>
      <dgm:spPr/>
      <dgm:t>
        <a:bodyPr/>
        <a:lstStyle/>
        <a:p>
          <a:endParaRPr lang="en-US"/>
        </a:p>
      </dgm:t>
    </dgm:pt>
    <dgm:pt modelId="{E2F42919-4A62-4FF0-8C67-6AF7C491FC42}" type="pres">
      <dgm:prSet presAssocID="{2C01394E-8E45-41A1-937C-7E086BBC2BA5}" presName="hierRoot2" presStyleCnt="0"/>
      <dgm:spPr/>
      <dgm:t>
        <a:bodyPr/>
        <a:lstStyle/>
        <a:p>
          <a:endParaRPr lang="en-US"/>
        </a:p>
      </dgm:t>
    </dgm:pt>
    <dgm:pt modelId="{2386C418-28C6-4A17-8E24-BD8968CAF8D4}" type="pres">
      <dgm:prSet presAssocID="{2C01394E-8E45-41A1-937C-7E086BBC2BA5}" presName="composite2" presStyleCnt="0"/>
      <dgm:spPr/>
      <dgm:t>
        <a:bodyPr/>
        <a:lstStyle/>
        <a:p>
          <a:endParaRPr lang="en-US"/>
        </a:p>
      </dgm:t>
    </dgm:pt>
    <dgm:pt modelId="{1854E529-5FE0-41F0-98C7-D410ECF13443}" type="pres">
      <dgm:prSet presAssocID="{2C01394E-8E45-41A1-937C-7E086BBC2BA5}" presName="background2" presStyleLbl="node2" presStyleIdx="2" presStyleCnt="3"/>
      <dgm:spPr/>
      <dgm:t>
        <a:bodyPr/>
        <a:lstStyle/>
        <a:p>
          <a:endParaRPr lang="en-US"/>
        </a:p>
      </dgm:t>
    </dgm:pt>
    <dgm:pt modelId="{BFC22E87-F994-4977-A7B7-E9A68D2A2A30}" type="pres">
      <dgm:prSet presAssocID="{2C01394E-8E45-41A1-937C-7E086BBC2BA5}" presName="text2" presStyleLbl="fgAcc2" presStyleIdx="2" presStyleCnt="3">
        <dgm:presLayoutVars>
          <dgm:chPref val="3"/>
        </dgm:presLayoutVars>
      </dgm:prSet>
      <dgm:spPr/>
      <dgm:t>
        <a:bodyPr/>
        <a:lstStyle/>
        <a:p>
          <a:endParaRPr lang="en-US"/>
        </a:p>
      </dgm:t>
    </dgm:pt>
    <dgm:pt modelId="{36909FC5-1D23-4346-B4DB-DC15ECB38C58}" type="pres">
      <dgm:prSet presAssocID="{2C01394E-8E45-41A1-937C-7E086BBC2BA5}" presName="hierChild3" presStyleCnt="0"/>
      <dgm:spPr/>
      <dgm:t>
        <a:bodyPr/>
        <a:lstStyle/>
        <a:p>
          <a:endParaRPr lang="en-US"/>
        </a:p>
      </dgm:t>
    </dgm:pt>
    <dgm:pt modelId="{BE360D12-185C-4776-AF04-E68F55D7BD06}" type="pres">
      <dgm:prSet presAssocID="{5187AE9B-139C-4F52-AA73-A1A4A14D074F}" presName="Name17" presStyleLbl="parChTrans1D3" presStyleIdx="2" presStyleCnt="3"/>
      <dgm:spPr/>
      <dgm:t>
        <a:bodyPr/>
        <a:lstStyle/>
        <a:p>
          <a:endParaRPr lang="en-US"/>
        </a:p>
      </dgm:t>
    </dgm:pt>
    <dgm:pt modelId="{F9BF28ED-1FBB-496F-BCF4-15FA9BF86F41}" type="pres">
      <dgm:prSet presAssocID="{D319C69C-A595-4F8D-9ED2-957D92DB2E21}" presName="hierRoot3" presStyleCnt="0"/>
      <dgm:spPr/>
      <dgm:t>
        <a:bodyPr/>
        <a:lstStyle/>
        <a:p>
          <a:endParaRPr lang="en-US"/>
        </a:p>
      </dgm:t>
    </dgm:pt>
    <dgm:pt modelId="{4227EAAF-4614-473A-8FE1-0DD30F3C150F}" type="pres">
      <dgm:prSet presAssocID="{D319C69C-A595-4F8D-9ED2-957D92DB2E21}" presName="composite3" presStyleCnt="0"/>
      <dgm:spPr/>
      <dgm:t>
        <a:bodyPr/>
        <a:lstStyle/>
        <a:p>
          <a:endParaRPr lang="en-US"/>
        </a:p>
      </dgm:t>
    </dgm:pt>
    <dgm:pt modelId="{2025DB29-D8E3-4741-906B-ED21BBCB7212}" type="pres">
      <dgm:prSet presAssocID="{D319C69C-A595-4F8D-9ED2-957D92DB2E21}" presName="background3" presStyleLbl="node3" presStyleIdx="2" presStyleCnt="3"/>
      <dgm:spPr/>
      <dgm:t>
        <a:bodyPr/>
        <a:lstStyle/>
        <a:p>
          <a:endParaRPr lang="en-US"/>
        </a:p>
      </dgm:t>
    </dgm:pt>
    <dgm:pt modelId="{65D2E5A7-89BA-4591-A875-32B9C964AE2F}" type="pres">
      <dgm:prSet presAssocID="{D319C69C-A595-4F8D-9ED2-957D92DB2E21}" presName="text3" presStyleLbl="fgAcc3" presStyleIdx="2" presStyleCnt="3">
        <dgm:presLayoutVars>
          <dgm:chPref val="3"/>
        </dgm:presLayoutVars>
      </dgm:prSet>
      <dgm:spPr/>
      <dgm:t>
        <a:bodyPr/>
        <a:lstStyle/>
        <a:p>
          <a:endParaRPr lang="en-US"/>
        </a:p>
      </dgm:t>
    </dgm:pt>
    <dgm:pt modelId="{9F8A515F-3049-4579-9080-8F42806155FE}" type="pres">
      <dgm:prSet presAssocID="{D319C69C-A595-4F8D-9ED2-957D92DB2E21}" presName="hierChild4" presStyleCnt="0"/>
      <dgm:spPr/>
      <dgm:t>
        <a:bodyPr/>
        <a:lstStyle/>
        <a:p>
          <a:endParaRPr lang="en-US"/>
        </a:p>
      </dgm:t>
    </dgm:pt>
  </dgm:ptLst>
  <dgm:cxnLst>
    <dgm:cxn modelId="{804E2916-2B9F-4421-A582-539D72D17532}" type="presOf" srcId="{A019754B-AA1F-4CC8-B563-4867EF707928}" destId="{8B87A98E-7F08-46F7-BF6D-AA7892D31D5D}" srcOrd="0" destOrd="0" presId="urn:microsoft.com/office/officeart/2005/8/layout/hierarchy1"/>
    <dgm:cxn modelId="{A0471075-B8FD-4628-A64B-C90511DC1C4D}" type="presOf" srcId="{B48C1972-CC0C-447B-A526-2AF7BD3A8F78}" destId="{D80A6E55-491D-4DF3-AE23-4E7A44043C28}" srcOrd="0" destOrd="0" presId="urn:microsoft.com/office/officeart/2005/8/layout/hierarchy1"/>
    <dgm:cxn modelId="{2AF30FAF-48CB-45BC-AAFB-38352AD48E31}" type="presOf" srcId="{96809006-A240-42F4-BFA4-76D57466B308}" destId="{FBD8B586-BD02-4887-8B3C-E9D5F8DB9636}" srcOrd="0" destOrd="0" presId="urn:microsoft.com/office/officeart/2005/8/layout/hierarchy1"/>
    <dgm:cxn modelId="{E01143CB-0628-4109-89E3-715E53C1FE98}" type="presOf" srcId="{BD9D6986-B7E3-4D9F-9513-7B7EDFC38B2E}" destId="{A140AB73-47D0-46E6-92AF-2CAF25066469}" srcOrd="0" destOrd="0" presId="urn:microsoft.com/office/officeart/2005/8/layout/hierarchy1"/>
    <dgm:cxn modelId="{6CCDCEB1-B4AE-47D2-A0ED-446BCF6E6BD6}" type="presOf" srcId="{4E3AE675-833D-4FC3-8AB6-821163B2BE13}" destId="{A89B7E4B-FAC5-4C6F-BF77-CB1023A2CF52}" srcOrd="0" destOrd="0" presId="urn:microsoft.com/office/officeart/2005/8/layout/hierarchy1"/>
    <dgm:cxn modelId="{1659379C-2131-4E63-BE04-C1FFD5C9290F}" type="presOf" srcId="{2C01394E-8E45-41A1-937C-7E086BBC2BA5}" destId="{BFC22E87-F994-4977-A7B7-E9A68D2A2A30}" srcOrd="0" destOrd="0" presId="urn:microsoft.com/office/officeart/2005/8/layout/hierarchy1"/>
    <dgm:cxn modelId="{5467B1DB-A1D3-4082-9E2C-FE234D7D48C0}" type="presOf" srcId="{1D011928-46FC-4121-8744-92FF6650F993}" destId="{13F818CA-7F62-4787-AFE1-2B38A3A4C4D0}" srcOrd="0" destOrd="0" presId="urn:microsoft.com/office/officeart/2005/8/layout/hierarchy1"/>
    <dgm:cxn modelId="{74C8DD0F-0B92-4896-851F-8C20D67251C7}" type="presOf" srcId="{F927EBC2-2E48-49A1-81B0-22F284750172}" destId="{18EA1855-DE78-4047-924C-C8E64C8192DF}" srcOrd="0" destOrd="0" presId="urn:microsoft.com/office/officeart/2005/8/layout/hierarchy1"/>
    <dgm:cxn modelId="{A804A589-8F83-4E27-9130-913EED037A26}" type="presOf" srcId="{2273D549-DC35-4310-8C3D-0809C2B4AF53}" destId="{B39C7D10-2765-475C-9C94-FDA030B8D114}" srcOrd="0" destOrd="0" presId="urn:microsoft.com/office/officeart/2005/8/layout/hierarchy1"/>
    <dgm:cxn modelId="{5D965B89-3209-4626-8E10-FD2D2CFA93B6}" srcId="{7DE685A6-E992-44EB-8B2E-3708D9A1203F}" destId="{BD9D6986-B7E3-4D9F-9513-7B7EDFC38B2E}" srcOrd="0" destOrd="0" parTransId="{0BE57B1C-FD97-4E23-B3DF-292075BEB9AC}" sibTransId="{EC4D4DD8-112F-4D35-81A8-703494185C28}"/>
    <dgm:cxn modelId="{9DA2BE9B-EEAB-4817-BD0F-6A783B9BC422}" srcId="{7DE685A6-E992-44EB-8B2E-3708D9A1203F}" destId="{B48C1972-CC0C-447B-A526-2AF7BD3A8F78}" srcOrd="1" destOrd="0" parTransId="{F927EBC2-2E48-49A1-81B0-22F284750172}" sibTransId="{84FF7C24-A8F3-4838-82DE-A80960BD453A}"/>
    <dgm:cxn modelId="{624FFCEF-A813-499C-96DC-99DEB286AC5F}" srcId="{7DE685A6-E992-44EB-8B2E-3708D9A1203F}" destId="{2C01394E-8E45-41A1-937C-7E086BBC2BA5}" srcOrd="2" destOrd="0" parTransId="{99490241-E758-4EA7-BF8B-6199BB998672}" sibTransId="{2BC5D6E9-A861-4EC5-8C0C-95D7C908E17F}"/>
    <dgm:cxn modelId="{19F7E9F8-3C2D-4E9F-A556-96A9783F8BF9}" srcId="{BD9D6986-B7E3-4D9F-9513-7B7EDFC38B2E}" destId="{2273D549-DC35-4310-8C3D-0809C2B4AF53}" srcOrd="0" destOrd="0" parTransId="{4E3AE675-833D-4FC3-8AB6-821163B2BE13}" sibTransId="{C1DBA7D5-57F2-4ABA-963A-CF434A0714B8}"/>
    <dgm:cxn modelId="{B4BCA87E-98D5-4897-A083-6AAED0FFD729}" type="presOf" srcId="{D319C69C-A595-4F8D-9ED2-957D92DB2E21}" destId="{65D2E5A7-89BA-4591-A875-32B9C964AE2F}" srcOrd="0" destOrd="0" presId="urn:microsoft.com/office/officeart/2005/8/layout/hierarchy1"/>
    <dgm:cxn modelId="{0267D0FD-74A2-43B5-B566-BA97C5731ADD}" type="presOf" srcId="{7DE685A6-E992-44EB-8B2E-3708D9A1203F}" destId="{14F10AB9-7FFB-4D7D-A458-FE891A34F1C9}" srcOrd="0" destOrd="0" presId="urn:microsoft.com/office/officeart/2005/8/layout/hierarchy1"/>
    <dgm:cxn modelId="{28F45505-16AB-4BE2-9264-D4E6321A32F1}" srcId="{2C01394E-8E45-41A1-937C-7E086BBC2BA5}" destId="{D319C69C-A595-4F8D-9ED2-957D92DB2E21}" srcOrd="0" destOrd="0" parTransId="{5187AE9B-139C-4F52-AA73-A1A4A14D074F}" sibTransId="{AD4895C0-5E27-41FF-A493-976B0876CDE5}"/>
    <dgm:cxn modelId="{AF3B8108-49E8-4329-9F00-52F0A7FA23B3}" srcId="{B48C1972-CC0C-447B-A526-2AF7BD3A8F78}" destId="{A019754B-AA1F-4CC8-B563-4867EF707928}" srcOrd="0" destOrd="0" parTransId="{96809006-A240-42F4-BFA4-76D57466B308}" sibTransId="{9338E157-E8E4-461F-8471-83F5C050C193}"/>
    <dgm:cxn modelId="{82515412-4A2C-43BE-8386-16D661210F13}" srcId="{1D011928-46FC-4121-8744-92FF6650F993}" destId="{7DE685A6-E992-44EB-8B2E-3708D9A1203F}" srcOrd="0" destOrd="0" parTransId="{D98D8DBE-DA09-4F9E-88E1-DCEC2D1352DD}" sibTransId="{A1EF6FAC-7B33-4D28-83D9-C368BEDD192B}"/>
    <dgm:cxn modelId="{AC9DE61C-56A1-4D6C-9A9A-3AE94DE7A632}" type="presOf" srcId="{99490241-E758-4EA7-BF8B-6199BB998672}" destId="{B8A9D02E-CF15-4521-BD2A-E3F78361A385}" srcOrd="0" destOrd="0" presId="urn:microsoft.com/office/officeart/2005/8/layout/hierarchy1"/>
    <dgm:cxn modelId="{E281A807-3CC5-416E-BCBE-6B3FAB143DA5}" type="presOf" srcId="{5187AE9B-139C-4F52-AA73-A1A4A14D074F}" destId="{BE360D12-185C-4776-AF04-E68F55D7BD06}" srcOrd="0" destOrd="0" presId="urn:microsoft.com/office/officeart/2005/8/layout/hierarchy1"/>
    <dgm:cxn modelId="{AEE3FF3A-8C1F-4E6D-AF1F-58ED465C5723}" type="presOf" srcId="{0BE57B1C-FD97-4E23-B3DF-292075BEB9AC}" destId="{212D1E0C-157B-49FD-9DBF-5A8CE388593E}" srcOrd="0" destOrd="0" presId="urn:microsoft.com/office/officeart/2005/8/layout/hierarchy1"/>
    <dgm:cxn modelId="{0F8BE034-E79F-4797-B555-8A43FE5BA288}" type="presParOf" srcId="{13F818CA-7F62-4787-AFE1-2B38A3A4C4D0}" destId="{DFA6561A-2624-4E4E-B500-07295944425D}" srcOrd="0" destOrd="0" presId="urn:microsoft.com/office/officeart/2005/8/layout/hierarchy1"/>
    <dgm:cxn modelId="{BF6F791D-C96D-4275-9375-962289869F60}" type="presParOf" srcId="{DFA6561A-2624-4E4E-B500-07295944425D}" destId="{7EAF8098-33BA-452E-B782-8F3F4AD9589C}" srcOrd="0" destOrd="0" presId="urn:microsoft.com/office/officeart/2005/8/layout/hierarchy1"/>
    <dgm:cxn modelId="{B0DDF40A-95DA-422B-B78E-5D0D7F72964D}" type="presParOf" srcId="{7EAF8098-33BA-452E-B782-8F3F4AD9589C}" destId="{0674EC11-64D4-4A04-B025-877D6FDE6F1A}" srcOrd="0" destOrd="0" presId="urn:microsoft.com/office/officeart/2005/8/layout/hierarchy1"/>
    <dgm:cxn modelId="{D2FD9CB3-824F-4493-B573-4CAEFAC84719}" type="presParOf" srcId="{7EAF8098-33BA-452E-B782-8F3F4AD9589C}" destId="{14F10AB9-7FFB-4D7D-A458-FE891A34F1C9}" srcOrd="1" destOrd="0" presId="urn:microsoft.com/office/officeart/2005/8/layout/hierarchy1"/>
    <dgm:cxn modelId="{0D8AC829-2531-41F6-BB82-D846C143BD5E}" type="presParOf" srcId="{DFA6561A-2624-4E4E-B500-07295944425D}" destId="{D94475BD-7DCF-485F-A904-21F6E587E032}" srcOrd="1" destOrd="0" presId="urn:microsoft.com/office/officeart/2005/8/layout/hierarchy1"/>
    <dgm:cxn modelId="{F82E9C70-5EDA-40A5-8646-F62DBD557100}" type="presParOf" srcId="{D94475BD-7DCF-485F-A904-21F6E587E032}" destId="{212D1E0C-157B-49FD-9DBF-5A8CE388593E}" srcOrd="0" destOrd="0" presId="urn:microsoft.com/office/officeart/2005/8/layout/hierarchy1"/>
    <dgm:cxn modelId="{3BD94202-9D68-40B5-8AAD-CB062A03C46E}" type="presParOf" srcId="{D94475BD-7DCF-485F-A904-21F6E587E032}" destId="{C71853FA-8718-4B91-B914-611B083FBD00}" srcOrd="1" destOrd="0" presId="urn:microsoft.com/office/officeart/2005/8/layout/hierarchy1"/>
    <dgm:cxn modelId="{8CFBD888-3442-4696-9348-A652603434DA}" type="presParOf" srcId="{C71853FA-8718-4B91-B914-611B083FBD00}" destId="{DB158A97-102B-42D9-B2EC-8F3F46A38242}" srcOrd="0" destOrd="0" presId="urn:microsoft.com/office/officeart/2005/8/layout/hierarchy1"/>
    <dgm:cxn modelId="{AE3DBAE8-4C5B-406D-A12E-6C349CD2373D}" type="presParOf" srcId="{DB158A97-102B-42D9-B2EC-8F3F46A38242}" destId="{AA7E99FF-DD50-44FB-B54B-7482F4C57501}" srcOrd="0" destOrd="0" presId="urn:microsoft.com/office/officeart/2005/8/layout/hierarchy1"/>
    <dgm:cxn modelId="{D6FA5973-2DE0-4050-B3B9-11AFC1A2E9C6}" type="presParOf" srcId="{DB158A97-102B-42D9-B2EC-8F3F46A38242}" destId="{A140AB73-47D0-46E6-92AF-2CAF25066469}" srcOrd="1" destOrd="0" presId="urn:microsoft.com/office/officeart/2005/8/layout/hierarchy1"/>
    <dgm:cxn modelId="{F95A07E6-28C6-4943-B717-F5D6B80B3821}" type="presParOf" srcId="{C71853FA-8718-4B91-B914-611B083FBD00}" destId="{01831095-90C1-41CC-B905-CF87ED419C00}" srcOrd="1" destOrd="0" presId="urn:microsoft.com/office/officeart/2005/8/layout/hierarchy1"/>
    <dgm:cxn modelId="{1145BD40-63F6-47E2-A5C4-273FE89639BF}" type="presParOf" srcId="{01831095-90C1-41CC-B905-CF87ED419C00}" destId="{A89B7E4B-FAC5-4C6F-BF77-CB1023A2CF52}" srcOrd="0" destOrd="0" presId="urn:microsoft.com/office/officeart/2005/8/layout/hierarchy1"/>
    <dgm:cxn modelId="{518CB9B7-AA33-4F60-8438-C98415B4B835}" type="presParOf" srcId="{01831095-90C1-41CC-B905-CF87ED419C00}" destId="{23B37100-9E28-450D-8AC5-A9BF7BEA072F}" srcOrd="1" destOrd="0" presId="urn:microsoft.com/office/officeart/2005/8/layout/hierarchy1"/>
    <dgm:cxn modelId="{5701E14C-52E3-4CF0-9FB3-77F7E87E8697}" type="presParOf" srcId="{23B37100-9E28-450D-8AC5-A9BF7BEA072F}" destId="{AF914D42-1815-4512-8822-449E54296E8A}" srcOrd="0" destOrd="0" presId="urn:microsoft.com/office/officeart/2005/8/layout/hierarchy1"/>
    <dgm:cxn modelId="{6710CADE-C355-483B-BA95-7D7A6B764F78}" type="presParOf" srcId="{AF914D42-1815-4512-8822-449E54296E8A}" destId="{7B289D82-C558-4953-B5BE-D9B76F4C15F6}" srcOrd="0" destOrd="0" presId="urn:microsoft.com/office/officeart/2005/8/layout/hierarchy1"/>
    <dgm:cxn modelId="{CA6DE609-E62E-43F4-BB25-417FBA8E80AA}" type="presParOf" srcId="{AF914D42-1815-4512-8822-449E54296E8A}" destId="{B39C7D10-2765-475C-9C94-FDA030B8D114}" srcOrd="1" destOrd="0" presId="urn:microsoft.com/office/officeart/2005/8/layout/hierarchy1"/>
    <dgm:cxn modelId="{492F9B63-4D2E-4FA7-AAE3-02CD739C38B7}" type="presParOf" srcId="{23B37100-9E28-450D-8AC5-A9BF7BEA072F}" destId="{C67C8598-C874-4D56-BB9B-4E28352B738B}" srcOrd="1" destOrd="0" presId="urn:microsoft.com/office/officeart/2005/8/layout/hierarchy1"/>
    <dgm:cxn modelId="{B59F94ED-717A-439C-AAEF-92CBF1D353CB}" type="presParOf" srcId="{D94475BD-7DCF-485F-A904-21F6E587E032}" destId="{18EA1855-DE78-4047-924C-C8E64C8192DF}" srcOrd="2" destOrd="0" presId="urn:microsoft.com/office/officeart/2005/8/layout/hierarchy1"/>
    <dgm:cxn modelId="{17C20446-1FC3-4FC6-803B-C29751D4D208}" type="presParOf" srcId="{D94475BD-7DCF-485F-A904-21F6E587E032}" destId="{C4F7D2EB-2D09-4A78-9E6F-AC6B18EC6A59}" srcOrd="3" destOrd="0" presId="urn:microsoft.com/office/officeart/2005/8/layout/hierarchy1"/>
    <dgm:cxn modelId="{BFF31EA5-1465-4F7F-946A-12753DF51A17}" type="presParOf" srcId="{C4F7D2EB-2D09-4A78-9E6F-AC6B18EC6A59}" destId="{C585E9EE-D697-4B57-993B-EBF0076C43E8}" srcOrd="0" destOrd="0" presId="urn:microsoft.com/office/officeart/2005/8/layout/hierarchy1"/>
    <dgm:cxn modelId="{28A77D9C-4B2D-4735-ADD4-AC1179EE2CB2}" type="presParOf" srcId="{C585E9EE-D697-4B57-993B-EBF0076C43E8}" destId="{35355AF0-5EDA-4FCF-B617-B3A7C056A0C7}" srcOrd="0" destOrd="0" presId="urn:microsoft.com/office/officeart/2005/8/layout/hierarchy1"/>
    <dgm:cxn modelId="{916AC057-EFE0-419C-BD0B-E192713A8C12}" type="presParOf" srcId="{C585E9EE-D697-4B57-993B-EBF0076C43E8}" destId="{D80A6E55-491D-4DF3-AE23-4E7A44043C28}" srcOrd="1" destOrd="0" presId="urn:microsoft.com/office/officeart/2005/8/layout/hierarchy1"/>
    <dgm:cxn modelId="{581AFC9F-D684-4A09-A8FD-68CB2E6C90D9}" type="presParOf" srcId="{C4F7D2EB-2D09-4A78-9E6F-AC6B18EC6A59}" destId="{780B0E42-9D14-4841-9B47-05520F2906C7}" srcOrd="1" destOrd="0" presId="urn:microsoft.com/office/officeart/2005/8/layout/hierarchy1"/>
    <dgm:cxn modelId="{B19DFE97-1B1B-406D-9B97-772BDC59C633}" type="presParOf" srcId="{780B0E42-9D14-4841-9B47-05520F2906C7}" destId="{FBD8B586-BD02-4887-8B3C-E9D5F8DB9636}" srcOrd="0" destOrd="0" presId="urn:microsoft.com/office/officeart/2005/8/layout/hierarchy1"/>
    <dgm:cxn modelId="{D482CC52-CAFC-404E-BAF1-67AD41C36033}" type="presParOf" srcId="{780B0E42-9D14-4841-9B47-05520F2906C7}" destId="{BDE9E3FC-12D6-417C-903A-7F8A9B9CD2D8}" srcOrd="1" destOrd="0" presId="urn:microsoft.com/office/officeart/2005/8/layout/hierarchy1"/>
    <dgm:cxn modelId="{1B1D6BD7-94D8-4DF2-B902-7A4CE522BA18}" type="presParOf" srcId="{BDE9E3FC-12D6-417C-903A-7F8A9B9CD2D8}" destId="{93537B1F-C2CF-41E9-B32C-5B6B733723BF}" srcOrd="0" destOrd="0" presId="urn:microsoft.com/office/officeart/2005/8/layout/hierarchy1"/>
    <dgm:cxn modelId="{AEA1F941-35CA-48F4-AA32-094826452B0C}" type="presParOf" srcId="{93537B1F-C2CF-41E9-B32C-5B6B733723BF}" destId="{73336AE3-A933-4563-808A-C9A46A39293F}" srcOrd="0" destOrd="0" presId="urn:microsoft.com/office/officeart/2005/8/layout/hierarchy1"/>
    <dgm:cxn modelId="{BD3BD48D-DAC1-4403-93E5-2DCAEC4E1D65}" type="presParOf" srcId="{93537B1F-C2CF-41E9-B32C-5B6B733723BF}" destId="{8B87A98E-7F08-46F7-BF6D-AA7892D31D5D}" srcOrd="1" destOrd="0" presId="urn:microsoft.com/office/officeart/2005/8/layout/hierarchy1"/>
    <dgm:cxn modelId="{77670EFE-CECD-4845-8782-FF2303AE4DE2}" type="presParOf" srcId="{BDE9E3FC-12D6-417C-903A-7F8A9B9CD2D8}" destId="{F8BB2637-1490-4AE4-96C0-C38BCE4F3942}" srcOrd="1" destOrd="0" presId="urn:microsoft.com/office/officeart/2005/8/layout/hierarchy1"/>
    <dgm:cxn modelId="{3D60A629-0C9D-433B-B8C5-C7EBF2334993}" type="presParOf" srcId="{D94475BD-7DCF-485F-A904-21F6E587E032}" destId="{B8A9D02E-CF15-4521-BD2A-E3F78361A385}" srcOrd="4" destOrd="0" presId="urn:microsoft.com/office/officeart/2005/8/layout/hierarchy1"/>
    <dgm:cxn modelId="{EF4B1B94-2625-4AF6-ADDC-49477619DA22}" type="presParOf" srcId="{D94475BD-7DCF-485F-A904-21F6E587E032}" destId="{E2F42919-4A62-4FF0-8C67-6AF7C491FC42}" srcOrd="5" destOrd="0" presId="urn:microsoft.com/office/officeart/2005/8/layout/hierarchy1"/>
    <dgm:cxn modelId="{7F9F82EF-DCB3-493A-96FC-EB65D14026C2}" type="presParOf" srcId="{E2F42919-4A62-4FF0-8C67-6AF7C491FC42}" destId="{2386C418-28C6-4A17-8E24-BD8968CAF8D4}" srcOrd="0" destOrd="0" presId="urn:microsoft.com/office/officeart/2005/8/layout/hierarchy1"/>
    <dgm:cxn modelId="{DBF69D3E-B45F-44BD-B750-685F782CC3E8}" type="presParOf" srcId="{2386C418-28C6-4A17-8E24-BD8968CAF8D4}" destId="{1854E529-5FE0-41F0-98C7-D410ECF13443}" srcOrd="0" destOrd="0" presId="urn:microsoft.com/office/officeart/2005/8/layout/hierarchy1"/>
    <dgm:cxn modelId="{B1F85EF9-0B18-4F33-B992-3CBFC533D770}" type="presParOf" srcId="{2386C418-28C6-4A17-8E24-BD8968CAF8D4}" destId="{BFC22E87-F994-4977-A7B7-E9A68D2A2A30}" srcOrd="1" destOrd="0" presId="urn:microsoft.com/office/officeart/2005/8/layout/hierarchy1"/>
    <dgm:cxn modelId="{01883650-EA41-4A44-AB14-997FA5E644E4}" type="presParOf" srcId="{E2F42919-4A62-4FF0-8C67-6AF7C491FC42}" destId="{36909FC5-1D23-4346-B4DB-DC15ECB38C58}" srcOrd="1" destOrd="0" presId="urn:microsoft.com/office/officeart/2005/8/layout/hierarchy1"/>
    <dgm:cxn modelId="{585923C3-4642-4C53-AD80-96E21A42A1D6}" type="presParOf" srcId="{36909FC5-1D23-4346-B4DB-DC15ECB38C58}" destId="{BE360D12-185C-4776-AF04-E68F55D7BD06}" srcOrd="0" destOrd="0" presId="urn:microsoft.com/office/officeart/2005/8/layout/hierarchy1"/>
    <dgm:cxn modelId="{F57100D4-B9B1-482E-AD1A-E54F875A0432}" type="presParOf" srcId="{36909FC5-1D23-4346-B4DB-DC15ECB38C58}" destId="{F9BF28ED-1FBB-496F-BCF4-15FA9BF86F41}" srcOrd="1" destOrd="0" presId="urn:microsoft.com/office/officeart/2005/8/layout/hierarchy1"/>
    <dgm:cxn modelId="{640F69CE-EABC-4043-9FDB-629CBB29FD34}" type="presParOf" srcId="{F9BF28ED-1FBB-496F-BCF4-15FA9BF86F41}" destId="{4227EAAF-4614-473A-8FE1-0DD30F3C150F}" srcOrd="0" destOrd="0" presId="urn:microsoft.com/office/officeart/2005/8/layout/hierarchy1"/>
    <dgm:cxn modelId="{D543C48C-C761-4E1F-813A-7767F30FB34A}" type="presParOf" srcId="{4227EAAF-4614-473A-8FE1-0DD30F3C150F}" destId="{2025DB29-D8E3-4741-906B-ED21BBCB7212}" srcOrd="0" destOrd="0" presId="urn:microsoft.com/office/officeart/2005/8/layout/hierarchy1"/>
    <dgm:cxn modelId="{5DCA585B-D1A6-4283-92E5-8CE7BB4A86BC}" type="presParOf" srcId="{4227EAAF-4614-473A-8FE1-0DD30F3C150F}" destId="{65D2E5A7-89BA-4591-A875-32B9C964AE2F}" srcOrd="1" destOrd="0" presId="urn:microsoft.com/office/officeart/2005/8/layout/hierarchy1"/>
    <dgm:cxn modelId="{7AA16724-68EE-4BB9-87CA-53B93C53B393}" type="presParOf" srcId="{F9BF28ED-1FBB-496F-BCF4-15FA9BF86F41}" destId="{9F8A515F-3049-4579-9080-8F42806155F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D011928-46FC-4121-8744-92FF6650F993}" type="doc">
      <dgm:prSet loTypeId="urn:microsoft.com/office/officeart/2005/8/layout/hierarchy6" loCatId="hierarchy" qsTypeId="urn:microsoft.com/office/officeart/2005/8/quickstyle/simple1" qsCatId="simple" csTypeId="urn:microsoft.com/office/officeart/2005/8/colors/accent1_1" csCatId="accent1" phldr="1"/>
      <dgm:spPr/>
      <dgm:t>
        <a:bodyPr/>
        <a:lstStyle/>
        <a:p>
          <a:endParaRPr lang="en-US"/>
        </a:p>
      </dgm:t>
    </dgm:pt>
    <dgm:pt modelId="{7DE685A6-E992-44EB-8B2E-3708D9A1203F}">
      <dgm:prSet phldrT="[Text]" custT="1"/>
      <dgm:spPr>
        <a:xfrm>
          <a:off x="2416948" y="325648"/>
          <a:ext cx="1031340" cy="481322"/>
        </a:xfrm>
      </dgm:spPr>
      <dgm:t>
        <a:bodyPr/>
        <a:lstStyle/>
        <a:p>
          <a:r>
            <a:rPr lang="en-US" sz="1100" smtClean="0">
              <a:latin typeface="Arial"/>
              <a:ea typeface="+mn-ea"/>
              <a:cs typeface="+mn-cs"/>
            </a:rPr>
            <a:t>Outliers Detection Methods</a:t>
          </a:r>
          <a:endParaRPr lang="en-US" sz="1100" dirty="0">
            <a:latin typeface="Arial"/>
            <a:ea typeface="+mn-ea"/>
            <a:cs typeface="+mn-cs"/>
          </a:endParaRPr>
        </a:p>
      </dgm:t>
    </dgm:pt>
    <dgm:pt modelId="{D98D8DBE-DA09-4F9E-88E1-DCEC2D1352DD}" type="parTrans" cxnId="{82515412-4A2C-43BE-8386-16D661210F13}">
      <dgm:prSet/>
      <dgm:spPr/>
      <dgm:t>
        <a:bodyPr/>
        <a:lstStyle/>
        <a:p>
          <a:endParaRPr lang="en-US" sz="1200">
            <a:solidFill>
              <a:schemeClr val="tx1"/>
            </a:solidFill>
            <a:latin typeface="+mn-lt"/>
          </a:endParaRPr>
        </a:p>
      </dgm:t>
    </dgm:pt>
    <dgm:pt modelId="{A1EF6FAC-7B33-4D28-83D9-C368BEDD192B}" type="sibTrans" cxnId="{82515412-4A2C-43BE-8386-16D661210F13}">
      <dgm:prSet/>
      <dgm:spPr/>
      <dgm:t>
        <a:bodyPr/>
        <a:lstStyle/>
        <a:p>
          <a:endParaRPr lang="en-US" sz="1200">
            <a:solidFill>
              <a:schemeClr val="tx1"/>
            </a:solidFill>
            <a:latin typeface="+mn-lt"/>
          </a:endParaRPr>
        </a:p>
      </dgm:t>
    </dgm:pt>
    <dgm:pt modelId="{1D376F7A-0162-4999-A09B-0E90800B59A8}">
      <dgm:prSet custT="1"/>
      <dgm:spPr>
        <a:xfrm>
          <a:off x="716259" y="2337755"/>
          <a:ext cx="651168" cy="301357"/>
        </a:xfrm>
      </dgm:spPr>
      <dgm:t>
        <a:bodyPr/>
        <a:lstStyle/>
        <a:p>
          <a:r>
            <a:rPr lang="en-US" sz="700" smtClean="0">
              <a:latin typeface="Arial"/>
              <a:ea typeface="+mn-ea"/>
              <a:cs typeface="+mn-cs"/>
            </a:rPr>
            <a:t>Unsupervised</a:t>
          </a:r>
          <a:r>
            <a:rPr lang="en-US" sz="500" smtClean="0">
              <a:latin typeface="Arial"/>
              <a:ea typeface="+mn-ea"/>
              <a:cs typeface="+mn-cs"/>
            </a:rPr>
            <a:t> </a:t>
          </a:r>
          <a:endParaRPr lang="en-US" sz="500" dirty="0">
            <a:latin typeface="Arial"/>
            <a:ea typeface="+mn-ea"/>
            <a:cs typeface="+mn-cs"/>
          </a:endParaRPr>
        </a:p>
      </dgm:t>
    </dgm:pt>
    <dgm:pt modelId="{D9508CBB-4A75-4059-9111-FBFDC35E3974}" type="parTrans" cxnId="{817E719E-6C89-4E2F-A0BA-B0BD1011EB0D}">
      <dgm:prSet/>
      <dgm:spPr>
        <a:xfrm>
          <a:off x="996123" y="2153806"/>
          <a:ext cx="91440" cy="183948"/>
        </a:xfrm>
      </dgm:spPr>
      <dgm:t>
        <a:bodyPr/>
        <a:lstStyle/>
        <a:p>
          <a:endParaRPr lang="en-US"/>
        </a:p>
      </dgm:t>
    </dgm:pt>
    <dgm:pt modelId="{F244146C-7054-49B2-AE57-752EDBF3CF80}" type="sibTrans" cxnId="{817E719E-6C89-4E2F-A0BA-B0BD1011EB0D}">
      <dgm:prSet/>
      <dgm:spPr/>
      <dgm:t>
        <a:bodyPr/>
        <a:lstStyle/>
        <a:p>
          <a:endParaRPr lang="en-US"/>
        </a:p>
      </dgm:t>
    </dgm:pt>
    <dgm:pt modelId="{BAFC1903-CF0B-47EB-99F7-3CF593116A38}">
      <dgm:prSet custT="1"/>
      <dgm:spPr>
        <a:xfrm>
          <a:off x="0" y="2337755"/>
          <a:ext cx="614028" cy="301357"/>
        </a:xfrm>
      </dgm:spPr>
      <dgm:t>
        <a:bodyPr/>
        <a:lstStyle/>
        <a:p>
          <a:r>
            <a:rPr lang="en-US" sz="700" smtClean="0">
              <a:latin typeface="Arial"/>
              <a:ea typeface="+mn-ea"/>
              <a:cs typeface="+mn-cs"/>
            </a:rPr>
            <a:t>Supervised</a:t>
          </a:r>
          <a:endParaRPr lang="en-US" sz="500" dirty="0">
            <a:latin typeface="Arial"/>
            <a:ea typeface="+mn-ea"/>
            <a:cs typeface="+mn-cs"/>
          </a:endParaRPr>
        </a:p>
      </dgm:t>
    </dgm:pt>
    <dgm:pt modelId="{24D2F6E9-0EFE-496E-9855-C2E41E2EA044}" type="parTrans" cxnId="{A35D1060-D069-4D32-B537-B43ED5673762}">
      <dgm:prSet/>
      <dgm:spPr>
        <a:xfrm>
          <a:off x="307014" y="2153806"/>
          <a:ext cx="776922" cy="183948"/>
        </a:xfrm>
      </dgm:spPr>
      <dgm:t>
        <a:bodyPr/>
        <a:lstStyle/>
        <a:p>
          <a:endParaRPr lang="en-US"/>
        </a:p>
      </dgm:t>
    </dgm:pt>
    <dgm:pt modelId="{32AF9969-6BE3-4A60-90CD-4F5E58E5DE89}" type="sibTrans" cxnId="{A35D1060-D069-4D32-B537-B43ED5673762}">
      <dgm:prSet/>
      <dgm:spPr/>
      <dgm:t>
        <a:bodyPr/>
        <a:lstStyle/>
        <a:p>
          <a:endParaRPr lang="en-US"/>
        </a:p>
      </dgm:t>
    </dgm:pt>
    <dgm:pt modelId="{3EA43AD5-CA8B-49C0-AC0B-047591AA7C07}">
      <dgm:prSet custT="1"/>
      <dgm:spPr>
        <a:xfrm>
          <a:off x="1503038" y="2337755"/>
          <a:ext cx="627761" cy="301357"/>
        </a:xfrm>
      </dgm:spPr>
      <dgm:t>
        <a:bodyPr/>
        <a:lstStyle/>
        <a:p>
          <a:r>
            <a:rPr lang="en-US" sz="700" smtClean="0">
              <a:latin typeface="Arial"/>
              <a:ea typeface="+mn-ea"/>
              <a:cs typeface="+mn-cs"/>
            </a:rPr>
            <a:t>Semi-Supervised</a:t>
          </a:r>
          <a:endParaRPr lang="en-US" sz="500" dirty="0">
            <a:latin typeface="Arial"/>
            <a:ea typeface="+mn-ea"/>
            <a:cs typeface="+mn-cs"/>
          </a:endParaRPr>
        </a:p>
      </dgm:t>
    </dgm:pt>
    <dgm:pt modelId="{1703AD00-D42E-41CD-9314-A09AA2078E97}" type="parTrans" cxnId="{DD187E15-3046-482B-8D8B-632064C6C992}">
      <dgm:prSet/>
      <dgm:spPr>
        <a:xfrm>
          <a:off x="1083937" y="2153806"/>
          <a:ext cx="732982" cy="183948"/>
        </a:xfrm>
      </dgm:spPr>
      <dgm:t>
        <a:bodyPr/>
        <a:lstStyle/>
        <a:p>
          <a:endParaRPr lang="en-US"/>
        </a:p>
      </dgm:t>
    </dgm:pt>
    <dgm:pt modelId="{DEC2853B-02CF-4A0D-A86A-59712EF36BDB}" type="sibTrans" cxnId="{DD187E15-3046-482B-8D8B-632064C6C992}">
      <dgm:prSet/>
      <dgm:spPr/>
      <dgm:t>
        <a:bodyPr/>
        <a:lstStyle/>
        <a:p>
          <a:endParaRPr lang="en-US"/>
        </a:p>
      </dgm:t>
    </dgm:pt>
    <dgm:pt modelId="{41A28468-22FC-42A9-B772-A110F839E7BB}">
      <dgm:prSet custT="1"/>
      <dgm:spPr>
        <a:xfrm>
          <a:off x="2301639" y="2257964"/>
          <a:ext cx="664349" cy="301357"/>
        </a:xfrm>
      </dgm:spPr>
      <dgm:t>
        <a:bodyPr/>
        <a:lstStyle/>
        <a:p>
          <a:r>
            <a:rPr lang="en-US" sz="700" dirty="0" smtClean="0">
              <a:latin typeface="Arial"/>
              <a:ea typeface="+mn-ea"/>
              <a:cs typeface="+mn-cs"/>
            </a:rPr>
            <a:t>Statistical</a:t>
          </a:r>
          <a:endParaRPr lang="en-US" sz="500" dirty="0">
            <a:latin typeface="Arial"/>
            <a:ea typeface="+mn-ea"/>
            <a:cs typeface="+mn-cs"/>
          </a:endParaRPr>
        </a:p>
      </dgm:t>
    </dgm:pt>
    <dgm:pt modelId="{AFCF8A8A-12D7-4C51-B180-D1E118B7D5B4}" type="parTrans" cxnId="{1FC64B21-7135-46B3-8922-6F48D0568CF6}">
      <dgm:prSet/>
      <dgm:spPr>
        <a:xfrm>
          <a:off x="2633813" y="2137421"/>
          <a:ext cx="2150122" cy="120543"/>
        </a:xfrm>
      </dgm:spPr>
      <dgm:t>
        <a:bodyPr/>
        <a:lstStyle/>
        <a:p>
          <a:endParaRPr lang="en-US"/>
        </a:p>
      </dgm:t>
    </dgm:pt>
    <dgm:pt modelId="{929D7348-159B-43BE-9728-EE1486ACB9E4}" type="sibTrans" cxnId="{1FC64B21-7135-46B3-8922-6F48D0568CF6}">
      <dgm:prSet/>
      <dgm:spPr/>
      <dgm:t>
        <a:bodyPr/>
        <a:lstStyle/>
        <a:p>
          <a:endParaRPr lang="en-US"/>
        </a:p>
      </dgm:t>
    </dgm:pt>
    <dgm:pt modelId="{6AE0D5EC-E2E4-44E8-9873-4A4C8128A1DF}">
      <dgm:prSet custT="1"/>
      <dgm:spPr>
        <a:xfrm>
          <a:off x="5705688" y="2257964"/>
          <a:ext cx="560132" cy="301357"/>
        </a:xfrm>
      </dgm:spPr>
      <dgm:t>
        <a:bodyPr/>
        <a:lstStyle/>
        <a:p>
          <a:r>
            <a:rPr lang="en-US" sz="700" smtClean="0">
              <a:latin typeface="Arial"/>
              <a:ea typeface="+mn-ea"/>
              <a:cs typeface="+mn-cs"/>
            </a:rPr>
            <a:t>Clustering</a:t>
          </a:r>
          <a:endParaRPr lang="en-US" sz="500" dirty="0">
            <a:latin typeface="Arial"/>
            <a:ea typeface="+mn-ea"/>
            <a:cs typeface="+mn-cs"/>
          </a:endParaRPr>
        </a:p>
      </dgm:t>
    </dgm:pt>
    <dgm:pt modelId="{CF1DF345-698A-4A32-A696-5DF7D6562442}" type="parTrans" cxnId="{750562F5-A5E9-48FA-8A28-3EABADD22DB2}">
      <dgm:prSet/>
      <dgm:spPr>
        <a:xfrm>
          <a:off x="4783936" y="2137421"/>
          <a:ext cx="1201818" cy="120543"/>
        </a:xfrm>
      </dgm:spPr>
      <dgm:t>
        <a:bodyPr/>
        <a:lstStyle/>
        <a:p>
          <a:endParaRPr lang="en-US"/>
        </a:p>
      </dgm:t>
    </dgm:pt>
    <dgm:pt modelId="{01E394FA-D8F3-48B2-8297-7F4F0CB595FF}" type="sibTrans" cxnId="{750562F5-A5E9-48FA-8A28-3EABADD22DB2}">
      <dgm:prSet/>
      <dgm:spPr/>
      <dgm:t>
        <a:bodyPr/>
        <a:lstStyle/>
        <a:p>
          <a:endParaRPr lang="en-US"/>
        </a:p>
      </dgm:t>
    </dgm:pt>
    <dgm:pt modelId="{3DD04D64-A134-4B4F-9993-B59A109D0AF9}">
      <dgm:prSet custT="1"/>
      <dgm:spPr>
        <a:xfrm>
          <a:off x="4410733" y="2257964"/>
          <a:ext cx="452036" cy="301357"/>
        </a:xfrm>
      </dgm:spPr>
      <dgm:t>
        <a:bodyPr/>
        <a:lstStyle/>
        <a:p>
          <a:r>
            <a:rPr lang="en-US" sz="700" dirty="0" smtClean="0">
              <a:latin typeface="Arial"/>
              <a:ea typeface="+mn-ea"/>
              <a:cs typeface="+mn-cs"/>
            </a:rPr>
            <a:t>Proximity</a:t>
          </a:r>
          <a:endParaRPr lang="en-US" sz="500" dirty="0">
            <a:latin typeface="Arial"/>
            <a:ea typeface="+mn-ea"/>
            <a:cs typeface="+mn-cs"/>
          </a:endParaRPr>
        </a:p>
      </dgm:t>
    </dgm:pt>
    <dgm:pt modelId="{B4D51DD1-E7AE-431A-8B77-3110FA0AD9EE}" type="parTrans" cxnId="{23A87550-D1F5-4A72-9F2A-14935EF25EDF}">
      <dgm:prSet/>
      <dgm:spPr>
        <a:xfrm>
          <a:off x="4636752" y="2137421"/>
          <a:ext cx="147183" cy="120543"/>
        </a:xfrm>
      </dgm:spPr>
      <dgm:t>
        <a:bodyPr/>
        <a:lstStyle/>
        <a:p>
          <a:endParaRPr lang="en-US"/>
        </a:p>
      </dgm:t>
    </dgm:pt>
    <dgm:pt modelId="{A8A1CAAD-1A28-4C42-888A-83BEFCEC2502}" type="sibTrans" cxnId="{23A87550-D1F5-4A72-9F2A-14935EF25EDF}">
      <dgm:prSet/>
      <dgm:spPr/>
      <dgm:t>
        <a:bodyPr/>
        <a:lstStyle/>
        <a:p>
          <a:endParaRPr lang="en-US"/>
        </a:p>
      </dgm:t>
    </dgm:pt>
    <dgm:pt modelId="{B26986B1-DE58-440E-A538-D9B44C793D51}">
      <dgm:prSet custT="1"/>
      <dgm:spPr>
        <a:xfrm>
          <a:off x="3116468" y="2870025"/>
          <a:ext cx="658174" cy="301357"/>
        </a:xfrm>
      </dgm:spPr>
      <dgm:t>
        <a:bodyPr/>
        <a:lstStyle/>
        <a:p>
          <a:r>
            <a:rPr lang="en-US" sz="700" b="0" i="0" smtClean="0">
              <a:latin typeface="Arial"/>
              <a:ea typeface="+mn-ea"/>
              <a:cs typeface="+mn-cs"/>
            </a:rPr>
            <a:t>Parametric</a:t>
          </a:r>
          <a:endParaRPr lang="en-US" sz="500" b="0" i="0" dirty="0">
            <a:latin typeface="Arial"/>
            <a:ea typeface="+mn-ea"/>
            <a:cs typeface="+mn-cs"/>
          </a:endParaRPr>
        </a:p>
      </dgm:t>
    </dgm:pt>
    <dgm:pt modelId="{15B9EE4B-7F9D-42EC-BC31-6513413595DA}" type="parTrans" cxnId="{2AE416CD-EC1A-4DB6-811D-1B435244B670}">
      <dgm:prSet/>
      <dgm:spPr>
        <a:xfrm>
          <a:off x="2633813" y="2559322"/>
          <a:ext cx="811741" cy="310703"/>
        </a:xfrm>
      </dgm:spPr>
      <dgm:t>
        <a:bodyPr/>
        <a:lstStyle/>
        <a:p>
          <a:endParaRPr lang="en-US"/>
        </a:p>
      </dgm:t>
    </dgm:pt>
    <dgm:pt modelId="{EC1200A2-3004-4392-8D6E-5B6A5EE9852D}" type="sibTrans" cxnId="{2AE416CD-EC1A-4DB6-811D-1B435244B670}">
      <dgm:prSet/>
      <dgm:spPr/>
      <dgm:t>
        <a:bodyPr/>
        <a:lstStyle/>
        <a:p>
          <a:endParaRPr lang="en-US"/>
        </a:p>
      </dgm:t>
    </dgm:pt>
    <dgm:pt modelId="{9795473C-F643-4217-9DCC-A2AD4649D2ED}">
      <dgm:prSet custT="1"/>
      <dgm:spPr>
        <a:xfrm>
          <a:off x="1380481" y="2870025"/>
          <a:ext cx="609255" cy="301357"/>
        </a:xfrm>
      </dgm:spPr>
      <dgm:t>
        <a:bodyPr/>
        <a:lstStyle/>
        <a:p>
          <a:r>
            <a:rPr lang="en-US" sz="700" b="0" i="0" smtClean="0">
              <a:latin typeface="Arial"/>
              <a:ea typeface="+mn-ea"/>
              <a:cs typeface="+mn-cs"/>
            </a:rPr>
            <a:t>Non-Parametric</a:t>
          </a:r>
          <a:endParaRPr lang="en-US" sz="500" dirty="0">
            <a:latin typeface="Arial"/>
            <a:ea typeface="+mn-ea"/>
            <a:cs typeface="+mn-cs"/>
          </a:endParaRPr>
        </a:p>
      </dgm:t>
    </dgm:pt>
    <dgm:pt modelId="{8800F7FE-AD24-4B16-90FC-E71972583454}" type="parTrans" cxnId="{43B27C62-D312-4904-B52C-E84051522D3D}">
      <dgm:prSet/>
      <dgm:spPr>
        <a:xfrm>
          <a:off x="1685109" y="2559322"/>
          <a:ext cx="948704" cy="310703"/>
        </a:xfrm>
      </dgm:spPr>
      <dgm:t>
        <a:bodyPr/>
        <a:lstStyle/>
        <a:p>
          <a:endParaRPr lang="en-US"/>
        </a:p>
      </dgm:t>
    </dgm:pt>
    <dgm:pt modelId="{A3704D41-A2C9-4730-995E-9A1D875FE67B}" type="sibTrans" cxnId="{43B27C62-D312-4904-B52C-E84051522D3D}">
      <dgm:prSet/>
      <dgm:spPr/>
      <dgm:t>
        <a:bodyPr/>
        <a:lstStyle/>
        <a:p>
          <a:endParaRPr lang="en-US"/>
        </a:p>
      </dgm:t>
    </dgm:pt>
    <dgm:pt modelId="{9D2F0ABB-7C43-4B18-BF35-780F61D84393}">
      <dgm:prSet custT="1"/>
      <dgm:spPr>
        <a:xfrm>
          <a:off x="4187463" y="2857031"/>
          <a:ext cx="452036" cy="301357"/>
        </a:xfrm>
      </dgm:spPr>
      <dgm:t>
        <a:bodyPr/>
        <a:lstStyle/>
        <a:p>
          <a:r>
            <a:rPr lang="en-US" sz="700" smtClean="0">
              <a:latin typeface="Arial"/>
              <a:ea typeface="+mn-ea"/>
              <a:cs typeface="+mn-cs"/>
            </a:rPr>
            <a:t>Distance- Based</a:t>
          </a:r>
          <a:endParaRPr lang="en-US" sz="700" dirty="0">
            <a:latin typeface="Arial"/>
            <a:ea typeface="+mn-ea"/>
            <a:cs typeface="+mn-cs"/>
          </a:endParaRPr>
        </a:p>
      </dgm:t>
    </dgm:pt>
    <dgm:pt modelId="{35140314-1064-43BB-B27B-6EB5A6F6AAE5}" type="parTrans" cxnId="{7C542D4E-89F3-4B5B-8EF2-C9855E2E4AC0}">
      <dgm:prSet/>
      <dgm:spPr>
        <a:xfrm>
          <a:off x="4413482" y="2559322"/>
          <a:ext cx="223270" cy="297708"/>
        </a:xfrm>
      </dgm:spPr>
      <dgm:t>
        <a:bodyPr/>
        <a:lstStyle/>
        <a:p>
          <a:endParaRPr lang="en-US"/>
        </a:p>
      </dgm:t>
    </dgm:pt>
    <dgm:pt modelId="{27607A41-05ED-48E8-A543-17B79F796BCD}" type="sibTrans" cxnId="{7C542D4E-89F3-4B5B-8EF2-C9855E2E4AC0}">
      <dgm:prSet/>
      <dgm:spPr/>
      <dgm:t>
        <a:bodyPr/>
        <a:lstStyle/>
        <a:p>
          <a:endParaRPr lang="en-US"/>
        </a:p>
      </dgm:t>
    </dgm:pt>
    <dgm:pt modelId="{20F182C8-4F4F-4744-9522-9B5A28C456D7}">
      <dgm:prSet custT="1"/>
      <dgm:spPr>
        <a:xfrm>
          <a:off x="4775111" y="2857031"/>
          <a:ext cx="452036" cy="301357"/>
        </a:xfrm>
      </dgm:spPr>
      <dgm:t>
        <a:bodyPr/>
        <a:lstStyle/>
        <a:p>
          <a:r>
            <a:rPr lang="en-US" sz="700" b="0" i="0" smtClean="0">
              <a:latin typeface="Arial"/>
              <a:ea typeface="+mn-ea"/>
              <a:cs typeface="+mn-cs"/>
            </a:rPr>
            <a:t>Density -</a:t>
          </a:r>
        </a:p>
        <a:p>
          <a:r>
            <a:rPr lang="en-US" sz="700" b="0" i="0" smtClean="0">
              <a:latin typeface="Arial"/>
              <a:ea typeface="+mn-ea"/>
              <a:cs typeface="+mn-cs"/>
            </a:rPr>
            <a:t>Based</a:t>
          </a:r>
          <a:endParaRPr lang="en-US" sz="700" b="0" i="0" dirty="0">
            <a:latin typeface="Arial"/>
            <a:ea typeface="+mn-ea"/>
            <a:cs typeface="+mn-cs"/>
          </a:endParaRPr>
        </a:p>
      </dgm:t>
    </dgm:pt>
    <dgm:pt modelId="{B4B1A356-7BC2-4422-8E34-FB69A720D216}" type="parTrans" cxnId="{64645888-44AD-46C9-8CEF-9F667F46EAE8}">
      <dgm:prSet/>
      <dgm:spPr>
        <a:xfrm>
          <a:off x="4636752" y="2559322"/>
          <a:ext cx="364377" cy="297708"/>
        </a:xfrm>
      </dgm:spPr>
      <dgm:t>
        <a:bodyPr/>
        <a:lstStyle/>
        <a:p>
          <a:endParaRPr lang="en-US"/>
        </a:p>
      </dgm:t>
    </dgm:pt>
    <dgm:pt modelId="{E896FE06-742C-4A12-AE98-BDD76A0A8385}" type="sibTrans" cxnId="{64645888-44AD-46C9-8CEF-9F667F46EAE8}">
      <dgm:prSet/>
      <dgm:spPr/>
      <dgm:t>
        <a:bodyPr/>
        <a:lstStyle/>
        <a:p>
          <a:endParaRPr lang="en-US"/>
        </a:p>
      </dgm:t>
    </dgm:pt>
    <dgm:pt modelId="{BCF31ABC-F687-4FCC-8575-D4540AF6D8B5}">
      <dgm:prSet custT="1"/>
      <dgm:spPr>
        <a:xfrm>
          <a:off x="1059584" y="3362435"/>
          <a:ext cx="606868" cy="427928"/>
        </a:xfrm>
      </dgm:spPr>
      <dgm:t>
        <a:bodyPr/>
        <a:lstStyle/>
        <a:p>
          <a:r>
            <a:rPr lang="en-US" sz="700" smtClean="0">
              <a:latin typeface="Arial"/>
              <a:ea typeface="+mn-ea"/>
              <a:cs typeface="+mn-cs"/>
            </a:rPr>
            <a:t>Histogram</a:t>
          </a:r>
          <a:endParaRPr lang="en-US" sz="500" dirty="0">
            <a:latin typeface="Arial"/>
            <a:ea typeface="+mn-ea"/>
            <a:cs typeface="+mn-cs"/>
          </a:endParaRPr>
        </a:p>
      </dgm:t>
    </dgm:pt>
    <dgm:pt modelId="{31B7C38D-B345-4DCE-8D32-AD708CABF0A1}" type="parTrans" cxnId="{4759A3CA-C5F2-44FE-8147-F26F6819CC97}">
      <dgm:prSet/>
      <dgm:spPr>
        <a:xfrm>
          <a:off x="1363019" y="3171383"/>
          <a:ext cx="322089" cy="191051"/>
        </a:xfrm>
      </dgm:spPr>
      <dgm:t>
        <a:bodyPr/>
        <a:lstStyle/>
        <a:p>
          <a:endParaRPr lang="en-US"/>
        </a:p>
      </dgm:t>
    </dgm:pt>
    <dgm:pt modelId="{297BCAE3-0531-428C-8726-B1B69BCEFCC6}" type="sibTrans" cxnId="{4759A3CA-C5F2-44FE-8147-F26F6819CC97}">
      <dgm:prSet/>
      <dgm:spPr/>
      <dgm:t>
        <a:bodyPr/>
        <a:lstStyle/>
        <a:p>
          <a:endParaRPr lang="en-US"/>
        </a:p>
      </dgm:t>
    </dgm:pt>
    <dgm:pt modelId="{E643760D-03A1-4DC3-9319-27974C10FC76}">
      <dgm:prSet custT="1"/>
      <dgm:spPr>
        <a:xfrm>
          <a:off x="5428015" y="3542906"/>
          <a:ext cx="452036" cy="301357"/>
        </a:xfrm>
      </dgm:spPr>
      <dgm:t>
        <a:bodyPr/>
        <a:lstStyle/>
        <a:p>
          <a:r>
            <a:rPr lang="en-US" sz="600" smtClean="0">
              <a:latin typeface="Arial"/>
              <a:ea typeface="+mn-ea"/>
              <a:cs typeface="+mn-cs"/>
            </a:rPr>
            <a:t>DBSCAN</a:t>
          </a:r>
          <a:endParaRPr lang="en-US" sz="600" dirty="0">
            <a:latin typeface="Arial"/>
            <a:ea typeface="+mn-ea"/>
            <a:cs typeface="+mn-cs"/>
          </a:endParaRPr>
        </a:p>
      </dgm:t>
    </dgm:pt>
    <dgm:pt modelId="{4A16D87E-2D26-4ED9-95E8-D1A6BF83D63B}" type="parTrans" cxnId="{435410EE-3E56-48EB-B6AC-4A033C7CB78A}">
      <dgm:prSet/>
      <dgm:spPr>
        <a:xfrm>
          <a:off x="5608314" y="3321077"/>
          <a:ext cx="91440" cy="221829"/>
        </a:xfrm>
      </dgm:spPr>
      <dgm:t>
        <a:bodyPr/>
        <a:lstStyle/>
        <a:p>
          <a:endParaRPr lang="en-US"/>
        </a:p>
      </dgm:t>
    </dgm:pt>
    <dgm:pt modelId="{777DED16-0A94-41FF-9E27-57277A76A857}" type="sibTrans" cxnId="{435410EE-3E56-48EB-B6AC-4A033C7CB78A}">
      <dgm:prSet/>
      <dgm:spPr/>
      <dgm:t>
        <a:bodyPr/>
        <a:lstStyle/>
        <a:p>
          <a:endParaRPr lang="en-US"/>
        </a:p>
      </dgm:t>
    </dgm:pt>
    <dgm:pt modelId="{9AB2F4FC-B26D-4010-A3F5-629D66152AD5}">
      <dgm:prSet custT="1"/>
      <dgm:spPr>
        <a:xfrm>
          <a:off x="4663273" y="3370744"/>
          <a:ext cx="672016" cy="450418"/>
        </a:xfrm>
      </dgm:spPr>
      <dgm:t>
        <a:bodyPr/>
        <a:lstStyle/>
        <a:p>
          <a:r>
            <a:rPr lang="en-US" sz="700" smtClean="0">
              <a:latin typeface="Arial"/>
              <a:ea typeface="+mn-ea"/>
              <a:cs typeface="+mn-cs"/>
            </a:rPr>
            <a:t>LOF</a:t>
          </a:r>
        </a:p>
        <a:p>
          <a:r>
            <a:rPr lang="en-US" sz="700" smtClean="0">
              <a:latin typeface="Arial"/>
              <a:ea typeface="+mn-ea"/>
              <a:cs typeface="+mn-cs"/>
            </a:rPr>
            <a:t>(Local Outlier Factor</a:t>
          </a:r>
          <a:r>
            <a:rPr lang="en-US" sz="600" smtClean="0">
              <a:latin typeface="Arial"/>
              <a:ea typeface="+mn-ea"/>
              <a:cs typeface="+mn-cs"/>
            </a:rPr>
            <a:t>)</a:t>
          </a:r>
          <a:endParaRPr lang="en-US" sz="600" dirty="0">
            <a:latin typeface="Arial"/>
            <a:ea typeface="+mn-ea"/>
            <a:cs typeface="+mn-cs"/>
          </a:endParaRPr>
        </a:p>
      </dgm:t>
    </dgm:pt>
    <dgm:pt modelId="{3211E0DF-FBEC-4F00-9B34-94DB9F27E38E}" type="parTrans" cxnId="{45477235-076D-4C93-BB80-81567EFFD8C0}">
      <dgm:prSet/>
      <dgm:spPr>
        <a:xfrm>
          <a:off x="4953561" y="3158389"/>
          <a:ext cx="91440" cy="212354"/>
        </a:xfrm>
      </dgm:spPr>
      <dgm:t>
        <a:bodyPr/>
        <a:lstStyle/>
        <a:p>
          <a:endParaRPr lang="en-US"/>
        </a:p>
      </dgm:t>
    </dgm:pt>
    <dgm:pt modelId="{9DECFDF3-B0DC-4595-AD54-704BA44F800A}" type="sibTrans" cxnId="{45477235-076D-4C93-BB80-81567EFFD8C0}">
      <dgm:prSet/>
      <dgm:spPr/>
      <dgm:t>
        <a:bodyPr/>
        <a:lstStyle/>
        <a:p>
          <a:endParaRPr lang="en-US"/>
        </a:p>
      </dgm:t>
    </dgm:pt>
    <dgm:pt modelId="{BBBD9272-AF63-41B5-AAB8-5C1F8E74AFFA}">
      <dgm:prSet custT="1"/>
      <dgm:spPr>
        <a:xfrm>
          <a:off x="3911160" y="3411749"/>
          <a:ext cx="547796" cy="450418"/>
        </a:xfrm>
      </dgm:spPr>
      <dgm:t>
        <a:bodyPr/>
        <a:lstStyle/>
        <a:p>
          <a:r>
            <a:rPr lang="en-US" sz="700" smtClean="0">
              <a:latin typeface="Arial"/>
              <a:ea typeface="+mn-ea"/>
              <a:cs typeface="+mn-cs"/>
            </a:rPr>
            <a:t>Standard-Deviation </a:t>
          </a:r>
          <a:endParaRPr lang="en-US" sz="700" dirty="0">
            <a:latin typeface="Arial"/>
            <a:ea typeface="+mn-ea"/>
            <a:cs typeface="+mn-cs"/>
          </a:endParaRPr>
        </a:p>
      </dgm:t>
    </dgm:pt>
    <dgm:pt modelId="{0381D477-244F-49B4-8D12-47F94ABF59B9}" type="parTrans" cxnId="{4EC4913E-18EC-4B50-A6CA-6085EF7C1B95}">
      <dgm:prSet/>
      <dgm:spPr>
        <a:xfrm>
          <a:off x="3445555" y="3171383"/>
          <a:ext cx="739503" cy="240366"/>
        </a:xfrm>
      </dgm:spPr>
      <dgm:t>
        <a:bodyPr/>
        <a:lstStyle/>
        <a:p>
          <a:endParaRPr lang="en-US"/>
        </a:p>
      </dgm:t>
    </dgm:pt>
    <dgm:pt modelId="{76F31C2A-1A7B-4052-92EF-B90F3F58DCE7}" type="sibTrans" cxnId="{4EC4913E-18EC-4B50-A6CA-6085EF7C1B95}">
      <dgm:prSet/>
      <dgm:spPr/>
      <dgm:t>
        <a:bodyPr/>
        <a:lstStyle/>
        <a:p>
          <a:endParaRPr lang="en-US"/>
        </a:p>
      </dgm:t>
    </dgm:pt>
    <dgm:pt modelId="{8EF062EA-8C82-41A1-9065-94057E190717}">
      <dgm:prSet custT="1"/>
      <dgm:spPr>
        <a:xfrm>
          <a:off x="1802064" y="3362435"/>
          <a:ext cx="592891" cy="462439"/>
        </a:xfrm>
      </dgm:spPr>
      <dgm:t>
        <a:bodyPr/>
        <a:lstStyle/>
        <a:p>
          <a:r>
            <a:rPr lang="en-US" sz="700" dirty="0" smtClean="0">
              <a:latin typeface="Arial"/>
              <a:ea typeface="+mn-ea"/>
              <a:cs typeface="+mn-cs"/>
            </a:rPr>
            <a:t>Kernel Density estimation</a:t>
          </a:r>
          <a:endParaRPr lang="en-US" sz="700" dirty="0">
            <a:latin typeface="Arial"/>
            <a:ea typeface="+mn-ea"/>
            <a:cs typeface="+mn-cs"/>
          </a:endParaRPr>
        </a:p>
      </dgm:t>
    </dgm:pt>
    <dgm:pt modelId="{9B776934-DD7F-41C4-89B6-9A1601748135}" type="parTrans" cxnId="{0F5FB3A7-07CF-42FE-B0F6-9189AB7D8899}">
      <dgm:prSet/>
      <dgm:spPr>
        <a:xfrm>
          <a:off x="1685109" y="3171383"/>
          <a:ext cx="413401" cy="191051"/>
        </a:xfrm>
      </dgm:spPr>
      <dgm:t>
        <a:bodyPr/>
        <a:lstStyle/>
        <a:p>
          <a:endParaRPr lang="en-US"/>
        </a:p>
      </dgm:t>
    </dgm:pt>
    <dgm:pt modelId="{E15FE4F1-D1A1-4762-88BF-C326A6AC39DB}" type="sibTrans" cxnId="{0F5FB3A7-07CF-42FE-B0F6-9189AB7D8899}">
      <dgm:prSet/>
      <dgm:spPr/>
      <dgm:t>
        <a:bodyPr/>
        <a:lstStyle/>
        <a:p>
          <a:endParaRPr lang="en-US"/>
        </a:p>
      </dgm:t>
    </dgm:pt>
    <dgm:pt modelId="{3A61EE12-4854-40C4-9C2B-E4FA3C227EB4}">
      <dgm:prSet custT="1"/>
      <dgm:spPr>
        <a:xfrm>
          <a:off x="2544657" y="3411749"/>
          <a:ext cx="452036" cy="427928"/>
        </a:xfrm>
      </dgm:spPr>
      <dgm:t>
        <a:bodyPr/>
        <a:lstStyle/>
        <a:p>
          <a:r>
            <a:rPr lang="en-US" sz="700" smtClean="0">
              <a:latin typeface="Arial"/>
              <a:ea typeface="+mn-ea"/>
              <a:cs typeface="+mn-cs"/>
            </a:rPr>
            <a:t>Z- Score</a:t>
          </a:r>
          <a:endParaRPr lang="en-US" sz="700" dirty="0">
            <a:latin typeface="Arial"/>
            <a:ea typeface="+mn-ea"/>
            <a:cs typeface="+mn-cs"/>
          </a:endParaRPr>
        </a:p>
      </dgm:t>
    </dgm:pt>
    <dgm:pt modelId="{19B955BF-1EE6-430C-8232-9948A4EFD2FF}" type="parTrans" cxnId="{ED0A7697-26CC-4AED-9039-7EA782AA8360}">
      <dgm:prSet/>
      <dgm:spPr>
        <a:xfrm>
          <a:off x="2770675" y="3171383"/>
          <a:ext cx="674879" cy="240366"/>
        </a:xfrm>
      </dgm:spPr>
      <dgm:t>
        <a:bodyPr/>
        <a:lstStyle/>
        <a:p>
          <a:endParaRPr lang="en-US"/>
        </a:p>
      </dgm:t>
    </dgm:pt>
    <dgm:pt modelId="{5F730D48-E9AB-4C8A-B2F7-333DFEB66A20}" type="sibTrans" cxnId="{ED0A7697-26CC-4AED-9039-7EA782AA8360}">
      <dgm:prSet/>
      <dgm:spPr/>
      <dgm:t>
        <a:bodyPr/>
        <a:lstStyle/>
        <a:p>
          <a:endParaRPr lang="en-US"/>
        </a:p>
      </dgm:t>
    </dgm:pt>
    <dgm:pt modelId="{0470F0D5-0B91-449C-BEC0-2C7861A3FADF}">
      <dgm:prSet custT="1"/>
      <dgm:spPr>
        <a:xfrm>
          <a:off x="3132305" y="3411749"/>
          <a:ext cx="643244" cy="448945"/>
        </a:xfrm>
      </dgm:spPr>
      <dgm:t>
        <a:bodyPr/>
        <a:lstStyle/>
        <a:p>
          <a:r>
            <a:rPr lang="en-US" sz="700" b="0" i="0" smtClean="0">
              <a:latin typeface="Arial"/>
              <a:ea typeface="+mn-ea"/>
              <a:cs typeface="+mn-cs"/>
            </a:rPr>
            <a:t>Inter-Quartile Range (IQR)</a:t>
          </a:r>
          <a:endParaRPr lang="en-US" sz="700" dirty="0">
            <a:latin typeface="Arial"/>
            <a:ea typeface="+mn-ea"/>
            <a:cs typeface="+mn-cs"/>
          </a:endParaRPr>
        </a:p>
      </dgm:t>
    </dgm:pt>
    <dgm:pt modelId="{884055FE-6524-464B-9442-60FC5EC6DB21}" type="parTrans" cxnId="{8BEA1463-DAFE-41A3-BDA9-780D9B3AA90E}">
      <dgm:prSet/>
      <dgm:spPr>
        <a:xfrm>
          <a:off x="3399835" y="3171383"/>
          <a:ext cx="91440" cy="240366"/>
        </a:xfrm>
      </dgm:spPr>
      <dgm:t>
        <a:bodyPr/>
        <a:lstStyle/>
        <a:p>
          <a:endParaRPr lang="en-US"/>
        </a:p>
      </dgm:t>
    </dgm:pt>
    <dgm:pt modelId="{741C899D-8335-481B-A892-FB3F1F209DA6}" type="sibTrans" cxnId="{8BEA1463-DAFE-41A3-BDA9-780D9B3AA90E}">
      <dgm:prSet/>
      <dgm:spPr/>
      <dgm:t>
        <a:bodyPr/>
        <a:lstStyle/>
        <a:p>
          <a:endParaRPr lang="en-US"/>
        </a:p>
      </dgm:t>
    </dgm:pt>
    <dgm:pt modelId="{67F5E3A1-502B-43ED-A685-80213679509F}">
      <dgm:prSet custT="1"/>
      <dgm:spPr>
        <a:xfrm>
          <a:off x="6091631" y="3618891"/>
          <a:ext cx="452036" cy="301357"/>
        </a:xfrm>
      </dgm:spPr>
      <dgm:t>
        <a:bodyPr/>
        <a:lstStyle/>
        <a:p>
          <a:r>
            <a:rPr lang="en-US" sz="700" smtClean="0">
              <a:latin typeface="Arial"/>
              <a:ea typeface="+mn-ea"/>
              <a:cs typeface="+mn-cs"/>
            </a:rPr>
            <a:t>K-means</a:t>
          </a:r>
          <a:endParaRPr lang="en-US" sz="600" dirty="0">
            <a:latin typeface="Arial"/>
            <a:ea typeface="+mn-ea"/>
            <a:cs typeface="+mn-cs"/>
          </a:endParaRPr>
        </a:p>
      </dgm:t>
    </dgm:pt>
    <dgm:pt modelId="{2E7BFD17-F4F4-491B-83F9-771FB7F27B6D}" type="parTrans" cxnId="{5616243B-EB71-4F03-A9C8-1FE8C6C94A2E}">
      <dgm:prSet/>
      <dgm:spPr>
        <a:xfrm>
          <a:off x="6269185" y="3356152"/>
          <a:ext cx="91440" cy="262738"/>
        </a:xfrm>
      </dgm:spPr>
      <dgm:t>
        <a:bodyPr/>
        <a:lstStyle/>
        <a:p>
          <a:endParaRPr lang="en-US"/>
        </a:p>
      </dgm:t>
    </dgm:pt>
    <dgm:pt modelId="{CEFC220D-6A01-43BE-888B-A404FD6AC923}" type="sibTrans" cxnId="{5616243B-EB71-4F03-A9C8-1FE8C6C94A2E}">
      <dgm:prSet/>
      <dgm:spPr/>
      <dgm:t>
        <a:bodyPr/>
        <a:lstStyle/>
        <a:p>
          <a:endParaRPr lang="en-US"/>
        </a:p>
      </dgm:t>
    </dgm:pt>
    <dgm:pt modelId="{23F7D64B-CE31-4416-AFE6-07BD29CB0418}">
      <dgm:prSet custT="1"/>
      <dgm:spPr>
        <a:xfrm>
          <a:off x="6595654" y="2257964"/>
          <a:ext cx="670578" cy="301357"/>
        </a:xfrm>
      </dgm:spPr>
      <dgm:t>
        <a:bodyPr/>
        <a:lstStyle/>
        <a:p>
          <a:r>
            <a:rPr lang="en-US" sz="700" smtClean="0">
              <a:latin typeface="Arial"/>
              <a:ea typeface="+mn-ea"/>
              <a:cs typeface="+mn-cs"/>
            </a:rPr>
            <a:t>Classification</a:t>
          </a:r>
          <a:endParaRPr lang="en-US" sz="500" dirty="0">
            <a:latin typeface="Arial"/>
            <a:ea typeface="+mn-ea"/>
            <a:cs typeface="+mn-cs"/>
          </a:endParaRPr>
        </a:p>
      </dgm:t>
    </dgm:pt>
    <dgm:pt modelId="{19C2589D-161B-435D-8EA9-254014D4CEBE}" type="parTrans" cxnId="{55D79A2B-7005-47FB-9C13-E12AF8BA2948}">
      <dgm:prSet/>
      <dgm:spPr>
        <a:xfrm>
          <a:off x="4783936" y="2137421"/>
          <a:ext cx="2147007" cy="120543"/>
        </a:xfrm>
      </dgm:spPr>
      <dgm:t>
        <a:bodyPr/>
        <a:lstStyle/>
        <a:p>
          <a:endParaRPr lang="en-US"/>
        </a:p>
      </dgm:t>
    </dgm:pt>
    <dgm:pt modelId="{9CAEBE62-9FCF-40C2-A2CF-F77C0AE96078}" type="sibTrans" cxnId="{55D79A2B-7005-47FB-9C13-E12AF8BA2948}">
      <dgm:prSet/>
      <dgm:spPr/>
      <dgm:t>
        <a:bodyPr/>
        <a:lstStyle/>
        <a:p>
          <a:endParaRPr lang="en-US"/>
        </a:p>
      </dgm:t>
    </dgm:pt>
    <dgm:pt modelId="{C7D3F51B-EF0B-4F58-A561-69E9C3E9A370}">
      <dgm:prSet custT="1"/>
      <dgm:spPr>
        <a:xfrm>
          <a:off x="6726370" y="2801394"/>
          <a:ext cx="452036" cy="522241"/>
        </a:xfrm>
      </dgm:spPr>
      <dgm:t>
        <a:bodyPr/>
        <a:lstStyle/>
        <a:p>
          <a:r>
            <a:rPr lang="en-US" sz="700" smtClean="0">
              <a:latin typeface="Arial"/>
              <a:ea typeface="+mn-ea"/>
              <a:cs typeface="+mn-cs"/>
            </a:rPr>
            <a:t>One class model</a:t>
          </a:r>
          <a:endParaRPr lang="en-US" sz="700" dirty="0">
            <a:latin typeface="Arial"/>
            <a:ea typeface="+mn-ea"/>
            <a:cs typeface="+mn-cs"/>
          </a:endParaRPr>
        </a:p>
      </dgm:t>
    </dgm:pt>
    <dgm:pt modelId="{757373F6-B313-4473-B0EF-4D3E1318EEFF}" type="parTrans" cxnId="{BD3E86FD-50B3-4F95-9EDB-A42CF29712B3}">
      <dgm:prSet/>
      <dgm:spPr>
        <a:xfrm>
          <a:off x="6885223" y="2559322"/>
          <a:ext cx="91440" cy="242071"/>
        </a:xfrm>
      </dgm:spPr>
      <dgm:t>
        <a:bodyPr/>
        <a:lstStyle/>
        <a:p>
          <a:endParaRPr lang="en-US"/>
        </a:p>
      </dgm:t>
    </dgm:pt>
    <dgm:pt modelId="{8F91E5F2-D890-4563-986F-CAD424964D2E}" type="sibTrans" cxnId="{BD3E86FD-50B3-4F95-9EDB-A42CF29712B3}">
      <dgm:prSet/>
      <dgm:spPr/>
      <dgm:t>
        <a:bodyPr/>
        <a:lstStyle/>
        <a:p>
          <a:endParaRPr lang="en-US"/>
        </a:p>
      </dgm:t>
    </dgm:pt>
    <dgm:pt modelId="{39224FE9-CADE-4B43-B204-9A4C6F2143BB}">
      <dgm:prSet custT="1"/>
      <dgm:spPr>
        <a:xfrm>
          <a:off x="5437522" y="2864697"/>
          <a:ext cx="452036" cy="456379"/>
        </a:xfrm>
      </dgm:spPr>
      <dgm:t>
        <a:bodyPr/>
        <a:lstStyle/>
        <a:p>
          <a:r>
            <a:rPr lang="en-US" sz="600" smtClean="0">
              <a:latin typeface="Arial"/>
              <a:ea typeface="+mn-ea"/>
              <a:cs typeface="+mn-cs"/>
            </a:rPr>
            <a:t>Do not belong any cluster</a:t>
          </a:r>
          <a:endParaRPr lang="en-US" sz="600" dirty="0">
            <a:latin typeface="Arial"/>
            <a:ea typeface="+mn-ea"/>
            <a:cs typeface="+mn-cs"/>
          </a:endParaRPr>
        </a:p>
      </dgm:t>
    </dgm:pt>
    <dgm:pt modelId="{974CB98B-EC73-47F9-9005-7F770AFC5BF7}" type="parTrans" cxnId="{8578BF09-70B5-442A-83E1-A7DAFD8D032C}">
      <dgm:prSet/>
      <dgm:spPr>
        <a:xfrm>
          <a:off x="5663540" y="2559322"/>
          <a:ext cx="322214" cy="305375"/>
        </a:xfrm>
      </dgm:spPr>
      <dgm:t>
        <a:bodyPr/>
        <a:lstStyle/>
        <a:p>
          <a:endParaRPr lang="en-US"/>
        </a:p>
      </dgm:t>
    </dgm:pt>
    <dgm:pt modelId="{A723A558-1911-4652-8DF3-3D328024CDCA}" type="sibTrans" cxnId="{8578BF09-70B5-442A-83E1-A7DAFD8D032C}">
      <dgm:prSet/>
      <dgm:spPr/>
      <dgm:t>
        <a:bodyPr/>
        <a:lstStyle/>
        <a:p>
          <a:endParaRPr lang="en-US"/>
        </a:p>
      </dgm:t>
    </dgm:pt>
    <dgm:pt modelId="{A8E1614B-A001-47EC-BFF4-9D90489C3EB3}">
      <dgm:prSet custT="1"/>
      <dgm:spPr>
        <a:xfrm>
          <a:off x="6025170" y="2864697"/>
          <a:ext cx="579470" cy="491454"/>
        </a:xfrm>
      </dgm:spPr>
      <dgm:t>
        <a:bodyPr/>
        <a:lstStyle/>
        <a:p>
          <a:r>
            <a:rPr lang="en-US" sz="700" smtClean="0">
              <a:latin typeface="Arial"/>
              <a:ea typeface="+mn-ea"/>
              <a:cs typeface="+mn-cs"/>
            </a:rPr>
            <a:t>Distance to the closet cluster</a:t>
          </a:r>
          <a:endParaRPr lang="en-US" sz="700" dirty="0">
            <a:latin typeface="Arial"/>
            <a:ea typeface="+mn-ea"/>
            <a:cs typeface="+mn-cs"/>
          </a:endParaRPr>
        </a:p>
      </dgm:t>
    </dgm:pt>
    <dgm:pt modelId="{F8A65355-C6CC-446F-B079-8B62BF5C2922}" type="parTrans" cxnId="{17C59586-D8B8-461C-B2D4-3B83FF64FDED}">
      <dgm:prSet/>
      <dgm:spPr>
        <a:xfrm>
          <a:off x="5985754" y="2559322"/>
          <a:ext cx="329150" cy="305375"/>
        </a:xfrm>
      </dgm:spPr>
      <dgm:t>
        <a:bodyPr/>
        <a:lstStyle/>
        <a:p>
          <a:endParaRPr lang="en-US"/>
        </a:p>
      </dgm:t>
    </dgm:pt>
    <dgm:pt modelId="{CD65CB99-14DA-477F-9D5A-2FCFD99AEFE1}" type="sibTrans" cxnId="{17C59586-D8B8-461C-B2D4-3B83FF64FDED}">
      <dgm:prSet/>
      <dgm:spPr/>
      <dgm:t>
        <a:bodyPr/>
        <a:lstStyle/>
        <a:p>
          <a:endParaRPr lang="en-US"/>
        </a:p>
      </dgm:t>
    </dgm:pt>
    <dgm:pt modelId="{B48C1972-CC0C-447B-A526-2AF7BD3A8F78}">
      <dgm:prSet phldrT="[Text]" custT="1"/>
      <dgm:spPr>
        <a:xfrm>
          <a:off x="4025935" y="1202271"/>
          <a:ext cx="1516000" cy="935149"/>
        </a:xfrm>
      </dgm:spPr>
      <dgm:t>
        <a:bodyPr/>
        <a:lstStyle/>
        <a:p>
          <a:r>
            <a:rPr lang="en-US" sz="1050" smtClean="0">
              <a:latin typeface="Arial"/>
              <a:ea typeface="+mn-ea"/>
              <a:cs typeface="+mn-cs"/>
            </a:rPr>
            <a:t>Statistical,</a:t>
          </a:r>
        </a:p>
        <a:p>
          <a:r>
            <a:rPr lang="en-US" sz="1050" smtClean="0">
              <a:latin typeface="Arial"/>
              <a:ea typeface="+mn-ea"/>
              <a:cs typeface="+mn-cs"/>
            </a:rPr>
            <a:t>Proximity-based</a:t>
          </a:r>
          <a:r>
            <a:rPr lang="en-US" sz="1050" baseline="0" smtClean="0">
              <a:latin typeface="Arial"/>
              <a:ea typeface="+mn-ea"/>
              <a:cs typeface="+mn-cs"/>
            </a:rPr>
            <a:t> &amp;</a:t>
          </a:r>
        </a:p>
        <a:p>
          <a:r>
            <a:rPr lang="en-US" sz="1050" smtClean="0">
              <a:latin typeface="Arial"/>
              <a:ea typeface="+mn-ea"/>
              <a:cs typeface="+mn-cs"/>
            </a:rPr>
            <a:t>Clustering-Based</a:t>
          </a:r>
          <a:endParaRPr lang="en-US" sz="1050" dirty="0">
            <a:latin typeface="Arial"/>
            <a:ea typeface="+mn-ea"/>
            <a:cs typeface="+mn-cs"/>
          </a:endParaRPr>
        </a:p>
      </dgm:t>
    </dgm:pt>
    <dgm:pt modelId="{84FF7C24-A8F3-4838-82DE-A80960BD453A}" type="sibTrans" cxnId="{9DA2BE9B-EEAB-4817-BD0F-6A783B9BC422}">
      <dgm:prSet/>
      <dgm:spPr/>
      <dgm:t>
        <a:bodyPr/>
        <a:lstStyle/>
        <a:p>
          <a:endParaRPr lang="en-US" sz="1200">
            <a:solidFill>
              <a:schemeClr val="tx1"/>
            </a:solidFill>
            <a:latin typeface="+mn-lt"/>
          </a:endParaRPr>
        </a:p>
      </dgm:t>
    </dgm:pt>
    <dgm:pt modelId="{F927EBC2-2E48-49A1-81B0-22F284750172}" type="parTrans" cxnId="{9DA2BE9B-EEAB-4817-BD0F-6A783B9BC422}">
      <dgm:prSet/>
      <dgm:spPr>
        <a:xfrm>
          <a:off x="2932619" y="806971"/>
          <a:ext cx="1851317" cy="395300"/>
        </a:xfrm>
      </dgm:spPr>
      <dgm:t>
        <a:bodyPr/>
        <a:lstStyle/>
        <a:p>
          <a:endParaRPr lang="en-US" sz="1200">
            <a:solidFill>
              <a:schemeClr val="tx1"/>
            </a:solidFill>
            <a:latin typeface="+mn-lt"/>
          </a:endParaRPr>
        </a:p>
      </dgm:t>
    </dgm:pt>
    <dgm:pt modelId="{BD9D6986-B7E3-4D9F-9513-7B7EDFC38B2E}">
      <dgm:prSet custT="1"/>
      <dgm:spPr>
        <a:xfrm>
          <a:off x="252847" y="1202271"/>
          <a:ext cx="1662180" cy="951534"/>
        </a:xfrm>
      </dgm:spPr>
      <dgm:t>
        <a:bodyPr/>
        <a:lstStyle/>
        <a:p>
          <a:r>
            <a:rPr lang="en-US" sz="1000" dirty="0" smtClean="0">
              <a:latin typeface="Arial"/>
              <a:ea typeface="+mn-ea"/>
              <a:cs typeface="+mn-cs"/>
            </a:rPr>
            <a:t>Supervised,</a:t>
          </a:r>
        </a:p>
        <a:p>
          <a:r>
            <a:rPr lang="en-US" sz="1000" dirty="0" smtClean="0">
              <a:latin typeface="Arial"/>
              <a:ea typeface="+mn-ea"/>
              <a:cs typeface="+mn-cs"/>
            </a:rPr>
            <a:t>Unsupervised &amp; </a:t>
          </a:r>
        </a:p>
        <a:p>
          <a:r>
            <a:rPr lang="en-US" sz="1000" dirty="0" smtClean="0">
              <a:latin typeface="Arial"/>
              <a:ea typeface="+mn-ea"/>
              <a:cs typeface="+mn-cs"/>
            </a:rPr>
            <a:t>Semi-Supervised</a:t>
          </a:r>
          <a:endParaRPr lang="en-US" sz="1000" dirty="0">
            <a:latin typeface="Arial"/>
            <a:ea typeface="+mn-ea"/>
            <a:cs typeface="+mn-cs"/>
          </a:endParaRPr>
        </a:p>
      </dgm:t>
    </dgm:pt>
    <dgm:pt modelId="{EC4D4DD8-112F-4D35-81A8-703494185C28}" type="sibTrans" cxnId="{5D965B89-3209-4626-8E10-FD2D2CFA93B6}">
      <dgm:prSet/>
      <dgm:spPr/>
      <dgm:t>
        <a:bodyPr/>
        <a:lstStyle/>
        <a:p>
          <a:endParaRPr lang="en-US" sz="1200"/>
        </a:p>
      </dgm:t>
    </dgm:pt>
    <dgm:pt modelId="{0BE57B1C-FD97-4E23-B3DF-292075BEB9AC}" type="parTrans" cxnId="{5D965B89-3209-4626-8E10-FD2D2CFA93B6}">
      <dgm:prSet/>
      <dgm:spPr>
        <a:xfrm>
          <a:off x="1083937" y="806971"/>
          <a:ext cx="1848681" cy="395300"/>
        </a:xfrm>
      </dgm:spPr>
      <dgm:t>
        <a:bodyPr/>
        <a:lstStyle/>
        <a:p>
          <a:endParaRPr lang="en-US" sz="1200"/>
        </a:p>
      </dgm:t>
    </dgm:pt>
    <dgm:pt modelId="{C316B3A1-E733-4CDA-9C24-55E280D22493}" type="pres">
      <dgm:prSet presAssocID="{1D011928-46FC-4121-8744-92FF6650F993}" presName="mainComposite" presStyleCnt="0">
        <dgm:presLayoutVars>
          <dgm:chPref val="1"/>
          <dgm:dir/>
          <dgm:animOne val="branch"/>
          <dgm:animLvl val="lvl"/>
          <dgm:resizeHandles val="exact"/>
        </dgm:presLayoutVars>
      </dgm:prSet>
      <dgm:spPr/>
      <dgm:t>
        <a:bodyPr/>
        <a:lstStyle/>
        <a:p>
          <a:endParaRPr lang="en-US"/>
        </a:p>
      </dgm:t>
    </dgm:pt>
    <dgm:pt modelId="{E972E33E-8E7A-49BC-99C4-DA8E992B1F54}" type="pres">
      <dgm:prSet presAssocID="{1D011928-46FC-4121-8744-92FF6650F993}" presName="hierFlow" presStyleCnt="0"/>
      <dgm:spPr/>
      <dgm:t>
        <a:bodyPr/>
        <a:lstStyle/>
        <a:p>
          <a:endParaRPr lang="en-US"/>
        </a:p>
      </dgm:t>
    </dgm:pt>
    <dgm:pt modelId="{94C61619-8B3B-4165-9D32-E0A989674D6D}" type="pres">
      <dgm:prSet presAssocID="{1D011928-46FC-4121-8744-92FF6650F993}" presName="hierChild1" presStyleCnt="0">
        <dgm:presLayoutVars>
          <dgm:chPref val="1"/>
          <dgm:animOne val="branch"/>
          <dgm:animLvl val="lvl"/>
        </dgm:presLayoutVars>
      </dgm:prSet>
      <dgm:spPr/>
      <dgm:t>
        <a:bodyPr/>
        <a:lstStyle/>
        <a:p>
          <a:endParaRPr lang="en-US"/>
        </a:p>
      </dgm:t>
    </dgm:pt>
    <dgm:pt modelId="{15DEEB57-1F4E-45C4-9AA3-F551BE9E9845}" type="pres">
      <dgm:prSet presAssocID="{7DE685A6-E992-44EB-8B2E-3708D9A1203F}" presName="Name14" presStyleCnt="0"/>
      <dgm:spPr/>
      <dgm:t>
        <a:bodyPr/>
        <a:lstStyle/>
        <a:p>
          <a:endParaRPr lang="en-US"/>
        </a:p>
      </dgm:t>
    </dgm:pt>
    <dgm:pt modelId="{282E354A-F1D2-42A0-9489-327FE22BBDF2}" type="pres">
      <dgm:prSet presAssocID="{7DE685A6-E992-44EB-8B2E-3708D9A1203F}" presName="level1Shape" presStyleLbl="node0" presStyleIdx="0" presStyleCnt="1" custScaleX="228154" custScaleY="159718" custLinFactNeighborX="7793" custLinFactNeighborY="-91173">
        <dgm:presLayoutVars>
          <dgm:chPref val="3"/>
        </dgm:presLayoutVars>
      </dgm:prSet>
      <dgm:spPr>
        <a:prstGeom prst="roundRect">
          <a:avLst>
            <a:gd name="adj" fmla="val 10000"/>
          </a:avLst>
        </a:prstGeom>
      </dgm:spPr>
      <dgm:t>
        <a:bodyPr/>
        <a:lstStyle/>
        <a:p>
          <a:endParaRPr lang="en-US"/>
        </a:p>
      </dgm:t>
    </dgm:pt>
    <dgm:pt modelId="{20A7CE2F-DE02-491C-A105-6C56937A2D86}" type="pres">
      <dgm:prSet presAssocID="{7DE685A6-E992-44EB-8B2E-3708D9A1203F}" presName="hierChild2" presStyleCnt="0"/>
      <dgm:spPr/>
      <dgm:t>
        <a:bodyPr/>
        <a:lstStyle/>
        <a:p>
          <a:endParaRPr lang="en-US"/>
        </a:p>
      </dgm:t>
    </dgm:pt>
    <dgm:pt modelId="{464FA19B-D609-47C8-B021-A74633F6280D}" type="pres">
      <dgm:prSet presAssocID="{0BE57B1C-FD97-4E23-B3DF-292075BEB9AC}" presName="Name19" presStyleLbl="parChTrans1D2" presStyleIdx="0" presStyleCnt="2"/>
      <dgm:spPr>
        <a:custGeom>
          <a:avLst/>
          <a:gdLst/>
          <a:ahLst/>
          <a:cxnLst/>
          <a:rect l="0" t="0" r="0" b="0"/>
          <a:pathLst>
            <a:path>
              <a:moveTo>
                <a:pt x="1848681" y="0"/>
              </a:moveTo>
              <a:lnTo>
                <a:pt x="1848681" y="197650"/>
              </a:lnTo>
              <a:lnTo>
                <a:pt x="0" y="197650"/>
              </a:lnTo>
              <a:lnTo>
                <a:pt x="0" y="395300"/>
              </a:lnTo>
            </a:path>
          </a:pathLst>
        </a:custGeom>
      </dgm:spPr>
      <dgm:t>
        <a:bodyPr/>
        <a:lstStyle/>
        <a:p>
          <a:endParaRPr lang="en-US"/>
        </a:p>
      </dgm:t>
    </dgm:pt>
    <dgm:pt modelId="{4DB64607-CFD3-4FDA-8701-10C68E43DE32}" type="pres">
      <dgm:prSet presAssocID="{BD9D6986-B7E3-4D9F-9513-7B7EDFC38B2E}" presName="Name21" presStyleCnt="0"/>
      <dgm:spPr/>
      <dgm:t>
        <a:bodyPr/>
        <a:lstStyle/>
        <a:p>
          <a:endParaRPr lang="en-US"/>
        </a:p>
      </dgm:t>
    </dgm:pt>
    <dgm:pt modelId="{6577AC84-6A9F-4B56-AD42-600EBD08CB98}" type="pres">
      <dgm:prSet presAssocID="{BD9D6986-B7E3-4D9F-9513-7B7EDFC38B2E}" presName="level2Shape" presStyleLbl="node2" presStyleIdx="0" presStyleCnt="2" custScaleX="367709" custScaleY="315749"/>
      <dgm:spPr>
        <a:prstGeom prst="roundRect">
          <a:avLst>
            <a:gd name="adj" fmla="val 10000"/>
          </a:avLst>
        </a:prstGeom>
      </dgm:spPr>
      <dgm:t>
        <a:bodyPr/>
        <a:lstStyle/>
        <a:p>
          <a:endParaRPr lang="en-US"/>
        </a:p>
      </dgm:t>
    </dgm:pt>
    <dgm:pt modelId="{DA0E3A38-22FF-44C4-8DFA-FCDF0F32B399}" type="pres">
      <dgm:prSet presAssocID="{BD9D6986-B7E3-4D9F-9513-7B7EDFC38B2E}" presName="hierChild3" presStyleCnt="0"/>
      <dgm:spPr/>
      <dgm:t>
        <a:bodyPr/>
        <a:lstStyle/>
        <a:p>
          <a:endParaRPr lang="en-US"/>
        </a:p>
      </dgm:t>
    </dgm:pt>
    <dgm:pt modelId="{40A855D7-4348-45F9-A89B-3A3E076F6E2A}" type="pres">
      <dgm:prSet presAssocID="{24D2F6E9-0EFE-496E-9855-C2E41E2EA044}" presName="Name19" presStyleLbl="parChTrans1D3" presStyleIdx="0" presStyleCnt="7"/>
      <dgm:spPr>
        <a:custGeom>
          <a:avLst/>
          <a:gdLst/>
          <a:ahLst/>
          <a:cxnLst/>
          <a:rect l="0" t="0" r="0" b="0"/>
          <a:pathLst>
            <a:path>
              <a:moveTo>
                <a:pt x="776922" y="0"/>
              </a:moveTo>
              <a:lnTo>
                <a:pt x="776922" y="91974"/>
              </a:lnTo>
              <a:lnTo>
                <a:pt x="0" y="91974"/>
              </a:lnTo>
              <a:lnTo>
                <a:pt x="0" y="183948"/>
              </a:lnTo>
            </a:path>
          </a:pathLst>
        </a:custGeom>
      </dgm:spPr>
      <dgm:t>
        <a:bodyPr/>
        <a:lstStyle/>
        <a:p>
          <a:endParaRPr lang="en-US"/>
        </a:p>
      </dgm:t>
    </dgm:pt>
    <dgm:pt modelId="{A5022DA3-1452-4651-9F2D-FBFAAC2C2202}" type="pres">
      <dgm:prSet presAssocID="{BAFC1903-CF0B-47EB-99F7-3CF593116A38}" presName="Name21" presStyleCnt="0"/>
      <dgm:spPr/>
      <dgm:t>
        <a:bodyPr/>
        <a:lstStyle/>
        <a:p>
          <a:endParaRPr lang="en-US"/>
        </a:p>
      </dgm:t>
    </dgm:pt>
    <dgm:pt modelId="{E2396D07-6A72-41FB-8D3E-19E92C242051}" type="pres">
      <dgm:prSet presAssocID="{BAFC1903-CF0B-47EB-99F7-3CF593116A38}" presName="level2Shape" presStyleLbl="node3" presStyleIdx="0" presStyleCnt="7" custScaleX="135836" custLinFactNeighborX="-7793" custLinFactNeighborY="21040"/>
      <dgm:spPr>
        <a:prstGeom prst="roundRect">
          <a:avLst>
            <a:gd name="adj" fmla="val 10000"/>
          </a:avLst>
        </a:prstGeom>
      </dgm:spPr>
      <dgm:t>
        <a:bodyPr/>
        <a:lstStyle/>
        <a:p>
          <a:endParaRPr lang="en-US"/>
        </a:p>
      </dgm:t>
    </dgm:pt>
    <dgm:pt modelId="{C55D205C-26E2-4419-AC92-7A183A839ADB}" type="pres">
      <dgm:prSet presAssocID="{BAFC1903-CF0B-47EB-99F7-3CF593116A38}" presName="hierChild3" presStyleCnt="0"/>
      <dgm:spPr/>
      <dgm:t>
        <a:bodyPr/>
        <a:lstStyle/>
        <a:p>
          <a:endParaRPr lang="en-US"/>
        </a:p>
      </dgm:t>
    </dgm:pt>
    <dgm:pt modelId="{262D80CE-AF1A-42E5-9542-E702E0BCC147}" type="pres">
      <dgm:prSet presAssocID="{D9508CBB-4A75-4059-9111-FBFDC35E3974}" presName="Name19" presStyleLbl="parChTrans1D3" presStyleIdx="1" presStyleCnt="7"/>
      <dgm:spPr>
        <a:custGeom>
          <a:avLst/>
          <a:gdLst/>
          <a:ahLst/>
          <a:cxnLst/>
          <a:rect l="0" t="0" r="0" b="0"/>
          <a:pathLst>
            <a:path>
              <a:moveTo>
                <a:pt x="87813" y="0"/>
              </a:moveTo>
              <a:lnTo>
                <a:pt x="87813" y="91974"/>
              </a:lnTo>
              <a:lnTo>
                <a:pt x="45720" y="91974"/>
              </a:lnTo>
              <a:lnTo>
                <a:pt x="45720" y="183948"/>
              </a:lnTo>
            </a:path>
          </a:pathLst>
        </a:custGeom>
      </dgm:spPr>
      <dgm:t>
        <a:bodyPr/>
        <a:lstStyle/>
        <a:p>
          <a:endParaRPr lang="en-US"/>
        </a:p>
      </dgm:t>
    </dgm:pt>
    <dgm:pt modelId="{B9DB789A-419C-4E21-99FC-A61E8BD37C8D}" type="pres">
      <dgm:prSet presAssocID="{1D376F7A-0162-4999-A09B-0E90800B59A8}" presName="Name21" presStyleCnt="0"/>
      <dgm:spPr/>
      <dgm:t>
        <a:bodyPr/>
        <a:lstStyle/>
        <a:p>
          <a:endParaRPr lang="en-US"/>
        </a:p>
      </dgm:t>
    </dgm:pt>
    <dgm:pt modelId="{744CA92A-A993-490E-AC06-47D8A5AC72B9}" type="pres">
      <dgm:prSet presAssocID="{1D376F7A-0162-4999-A09B-0E90800B59A8}" presName="level2Shape" presStyleLbl="node3" presStyleIdx="1" presStyleCnt="7" custScaleX="144052" custLinFactNeighborX="-7793" custLinFactNeighborY="21040"/>
      <dgm:spPr>
        <a:prstGeom prst="roundRect">
          <a:avLst>
            <a:gd name="adj" fmla="val 10000"/>
          </a:avLst>
        </a:prstGeom>
      </dgm:spPr>
      <dgm:t>
        <a:bodyPr/>
        <a:lstStyle/>
        <a:p>
          <a:endParaRPr lang="en-US"/>
        </a:p>
      </dgm:t>
    </dgm:pt>
    <dgm:pt modelId="{786F8A0A-2EB7-4518-B067-EFDF4324FB34}" type="pres">
      <dgm:prSet presAssocID="{1D376F7A-0162-4999-A09B-0E90800B59A8}" presName="hierChild3" presStyleCnt="0"/>
      <dgm:spPr/>
      <dgm:t>
        <a:bodyPr/>
        <a:lstStyle/>
        <a:p>
          <a:endParaRPr lang="en-US"/>
        </a:p>
      </dgm:t>
    </dgm:pt>
    <dgm:pt modelId="{ECF115AF-F980-4CE4-A4EC-2730DA721249}" type="pres">
      <dgm:prSet presAssocID="{1703AD00-D42E-41CD-9314-A09AA2078E97}" presName="Name19" presStyleLbl="parChTrans1D3" presStyleIdx="2" presStyleCnt="7"/>
      <dgm:spPr>
        <a:custGeom>
          <a:avLst/>
          <a:gdLst/>
          <a:ahLst/>
          <a:cxnLst/>
          <a:rect l="0" t="0" r="0" b="0"/>
          <a:pathLst>
            <a:path>
              <a:moveTo>
                <a:pt x="0" y="0"/>
              </a:moveTo>
              <a:lnTo>
                <a:pt x="0" y="91974"/>
              </a:lnTo>
              <a:lnTo>
                <a:pt x="732982" y="91974"/>
              </a:lnTo>
              <a:lnTo>
                <a:pt x="732982" y="183948"/>
              </a:lnTo>
            </a:path>
          </a:pathLst>
        </a:custGeom>
      </dgm:spPr>
      <dgm:t>
        <a:bodyPr/>
        <a:lstStyle/>
        <a:p>
          <a:endParaRPr lang="en-US"/>
        </a:p>
      </dgm:t>
    </dgm:pt>
    <dgm:pt modelId="{C8D08096-A7DB-4222-B38F-803EDFE80F40}" type="pres">
      <dgm:prSet presAssocID="{3EA43AD5-CA8B-49C0-AC0B-047591AA7C07}" presName="Name21" presStyleCnt="0"/>
      <dgm:spPr/>
      <dgm:t>
        <a:bodyPr/>
        <a:lstStyle/>
        <a:p>
          <a:endParaRPr lang="en-US"/>
        </a:p>
      </dgm:t>
    </dgm:pt>
    <dgm:pt modelId="{1B059272-F564-47C0-8D9C-2E5810883978}" type="pres">
      <dgm:prSet presAssocID="{3EA43AD5-CA8B-49C0-AC0B-047591AA7C07}" presName="level2Shape" presStyleLbl="node3" presStyleIdx="2" presStyleCnt="7" custScaleX="138874" custLinFactNeighborX="-7793" custLinFactNeighborY="21040"/>
      <dgm:spPr>
        <a:prstGeom prst="roundRect">
          <a:avLst>
            <a:gd name="adj" fmla="val 10000"/>
          </a:avLst>
        </a:prstGeom>
      </dgm:spPr>
      <dgm:t>
        <a:bodyPr/>
        <a:lstStyle/>
        <a:p>
          <a:endParaRPr lang="en-US"/>
        </a:p>
      </dgm:t>
    </dgm:pt>
    <dgm:pt modelId="{FA8DF930-7E4F-4C3A-BCA8-00A3D5512EEB}" type="pres">
      <dgm:prSet presAssocID="{3EA43AD5-CA8B-49C0-AC0B-047591AA7C07}" presName="hierChild3" presStyleCnt="0"/>
      <dgm:spPr/>
      <dgm:t>
        <a:bodyPr/>
        <a:lstStyle/>
        <a:p>
          <a:endParaRPr lang="en-US"/>
        </a:p>
      </dgm:t>
    </dgm:pt>
    <dgm:pt modelId="{190195E5-492B-4CF9-93C0-0B1336A9EE14}" type="pres">
      <dgm:prSet presAssocID="{F927EBC2-2E48-49A1-81B0-22F284750172}" presName="Name19" presStyleLbl="parChTrans1D2" presStyleIdx="1" presStyleCnt="2"/>
      <dgm:spPr>
        <a:custGeom>
          <a:avLst/>
          <a:gdLst/>
          <a:ahLst/>
          <a:cxnLst/>
          <a:rect l="0" t="0" r="0" b="0"/>
          <a:pathLst>
            <a:path>
              <a:moveTo>
                <a:pt x="0" y="0"/>
              </a:moveTo>
              <a:lnTo>
                <a:pt x="0" y="197650"/>
              </a:lnTo>
              <a:lnTo>
                <a:pt x="1851317" y="197650"/>
              </a:lnTo>
              <a:lnTo>
                <a:pt x="1851317" y="395300"/>
              </a:lnTo>
            </a:path>
          </a:pathLst>
        </a:custGeom>
      </dgm:spPr>
      <dgm:t>
        <a:bodyPr/>
        <a:lstStyle/>
        <a:p>
          <a:endParaRPr lang="en-US"/>
        </a:p>
      </dgm:t>
    </dgm:pt>
    <dgm:pt modelId="{530562FD-8F08-4984-8CF3-27964951889E}" type="pres">
      <dgm:prSet presAssocID="{B48C1972-CC0C-447B-A526-2AF7BD3A8F78}" presName="Name21" presStyleCnt="0"/>
      <dgm:spPr/>
      <dgm:t>
        <a:bodyPr/>
        <a:lstStyle/>
        <a:p>
          <a:endParaRPr lang="en-US"/>
        </a:p>
      </dgm:t>
    </dgm:pt>
    <dgm:pt modelId="{355A3812-BDA8-4F18-A4BA-CEA6FB3CF8DD}" type="pres">
      <dgm:prSet presAssocID="{B48C1972-CC0C-447B-A526-2AF7BD3A8F78}" presName="level2Shape" presStyleLbl="node2" presStyleIdx="1" presStyleCnt="2" custScaleX="335371" custScaleY="310312"/>
      <dgm:spPr>
        <a:prstGeom prst="roundRect">
          <a:avLst>
            <a:gd name="adj" fmla="val 10000"/>
          </a:avLst>
        </a:prstGeom>
      </dgm:spPr>
      <dgm:t>
        <a:bodyPr/>
        <a:lstStyle/>
        <a:p>
          <a:endParaRPr lang="en-US"/>
        </a:p>
      </dgm:t>
    </dgm:pt>
    <dgm:pt modelId="{356CF63D-4E51-4F7C-A03D-EBCB826370D1}" type="pres">
      <dgm:prSet presAssocID="{B48C1972-CC0C-447B-A526-2AF7BD3A8F78}" presName="hierChild3" presStyleCnt="0"/>
      <dgm:spPr/>
      <dgm:t>
        <a:bodyPr/>
        <a:lstStyle/>
        <a:p>
          <a:endParaRPr lang="en-US"/>
        </a:p>
      </dgm:t>
    </dgm:pt>
    <dgm:pt modelId="{98A044CD-13C2-4568-9C85-3BB7A45DE9E9}" type="pres">
      <dgm:prSet presAssocID="{AFCF8A8A-12D7-4C51-B180-D1E118B7D5B4}" presName="Name19" presStyleLbl="parChTrans1D3" presStyleIdx="3" presStyleCnt="7"/>
      <dgm:spPr>
        <a:custGeom>
          <a:avLst/>
          <a:gdLst/>
          <a:ahLst/>
          <a:cxnLst/>
          <a:rect l="0" t="0" r="0" b="0"/>
          <a:pathLst>
            <a:path>
              <a:moveTo>
                <a:pt x="2150122" y="0"/>
              </a:moveTo>
              <a:lnTo>
                <a:pt x="2150122" y="60271"/>
              </a:lnTo>
              <a:lnTo>
                <a:pt x="0" y="60271"/>
              </a:lnTo>
              <a:lnTo>
                <a:pt x="0" y="120543"/>
              </a:lnTo>
            </a:path>
          </a:pathLst>
        </a:custGeom>
      </dgm:spPr>
      <dgm:t>
        <a:bodyPr/>
        <a:lstStyle/>
        <a:p>
          <a:endParaRPr lang="en-US"/>
        </a:p>
      </dgm:t>
    </dgm:pt>
    <dgm:pt modelId="{484FB235-DF18-4717-A9C8-8D75D1A58F51}" type="pres">
      <dgm:prSet presAssocID="{41A28468-22FC-42A9-B772-A110F839E7BB}" presName="Name21" presStyleCnt="0"/>
      <dgm:spPr/>
      <dgm:t>
        <a:bodyPr/>
        <a:lstStyle/>
        <a:p>
          <a:endParaRPr lang="en-US"/>
        </a:p>
      </dgm:t>
    </dgm:pt>
    <dgm:pt modelId="{D83FE18A-ADAF-4984-8BF2-2A2EE357FEA2}" type="pres">
      <dgm:prSet presAssocID="{41A28468-22FC-42A9-B772-A110F839E7BB}" presName="level2Shape" presStyleLbl="node3" presStyleIdx="3" presStyleCnt="7" custScaleX="146968"/>
      <dgm:spPr>
        <a:prstGeom prst="roundRect">
          <a:avLst>
            <a:gd name="adj" fmla="val 10000"/>
          </a:avLst>
        </a:prstGeom>
      </dgm:spPr>
      <dgm:t>
        <a:bodyPr/>
        <a:lstStyle/>
        <a:p>
          <a:endParaRPr lang="en-US"/>
        </a:p>
      </dgm:t>
    </dgm:pt>
    <dgm:pt modelId="{98DE1F78-8E07-47A6-A8C9-B50B22F83FCD}" type="pres">
      <dgm:prSet presAssocID="{41A28468-22FC-42A9-B772-A110F839E7BB}" presName="hierChild3" presStyleCnt="0"/>
      <dgm:spPr/>
      <dgm:t>
        <a:bodyPr/>
        <a:lstStyle/>
        <a:p>
          <a:endParaRPr lang="en-US"/>
        </a:p>
      </dgm:t>
    </dgm:pt>
    <dgm:pt modelId="{5E08C921-3F32-4260-991D-FBE7406F1BB6}" type="pres">
      <dgm:prSet presAssocID="{8800F7FE-AD24-4B16-90FC-E71972583454}" presName="Name19" presStyleLbl="parChTrans1D4" presStyleIdx="0" presStyleCnt="15"/>
      <dgm:spPr>
        <a:custGeom>
          <a:avLst/>
          <a:gdLst/>
          <a:ahLst/>
          <a:cxnLst/>
          <a:rect l="0" t="0" r="0" b="0"/>
          <a:pathLst>
            <a:path>
              <a:moveTo>
                <a:pt x="948704" y="0"/>
              </a:moveTo>
              <a:lnTo>
                <a:pt x="948704" y="155351"/>
              </a:lnTo>
              <a:lnTo>
                <a:pt x="0" y="155351"/>
              </a:lnTo>
              <a:lnTo>
                <a:pt x="0" y="310703"/>
              </a:lnTo>
            </a:path>
          </a:pathLst>
        </a:custGeom>
      </dgm:spPr>
      <dgm:t>
        <a:bodyPr/>
        <a:lstStyle/>
        <a:p>
          <a:endParaRPr lang="en-US"/>
        </a:p>
      </dgm:t>
    </dgm:pt>
    <dgm:pt modelId="{86486BAA-7145-4C7B-8319-478027A72BC4}" type="pres">
      <dgm:prSet presAssocID="{9795473C-F643-4217-9DCC-A2AD4649D2ED}" presName="Name21" presStyleCnt="0"/>
      <dgm:spPr/>
      <dgm:t>
        <a:bodyPr/>
        <a:lstStyle/>
        <a:p>
          <a:endParaRPr lang="en-US"/>
        </a:p>
      </dgm:t>
    </dgm:pt>
    <dgm:pt modelId="{996956B1-3672-41F1-BFC6-C97390D12775}" type="pres">
      <dgm:prSet presAssocID="{9795473C-F643-4217-9DCC-A2AD4649D2ED}" presName="level2Shape" presStyleLbl="node4" presStyleIdx="0" presStyleCnt="15" custScaleX="134780" custLinFactNeighborX="-12444" custLinFactNeighborY="63101"/>
      <dgm:spPr>
        <a:prstGeom prst="roundRect">
          <a:avLst>
            <a:gd name="adj" fmla="val 10000"/>
          </a:avLst>
        </a:prstGeom>
      </dgm:spPr>
      <dgm:t>
        <a:bodyPr/>
        <a:lstStyle/>
        <a:p>
          <a:endParaRPr lang="en-US"/>
        </a:p>
      </dgm:t>
    </dgm:pt>
    <dgm:pt modelId="{42E1AAD4-F9E6-4684-8081-51EEB96B7A1A}" type="pres">
      <dgm:prSet presAssocID="{9795473C-F643-4217-9DCC-A2AD4649D2ED}" presName="hierChild3" presStyleCnt="0"/>
      <dgm:spPr/>
      <dgm:t>
        <a:bodyPr/>
        <a:lstStyle/>
        <a:p>
          <a:endParaRPr lang="en-US"/>
        </a:p>
      </dgm:t>
    </dgm:pt>
    <dgm:pt modelId="{00E8DFA9-8A32-42E3-80A5-13CC8A32714A}" type="pres">
      <dgm:prSet presAssocID="{31B7C38D-B345-4DCE-8D32-AD708CABF0A1}" presName="Name19" presStyleLbl="parChTrans1D4" presStyleIdx="1" presStyleCnt="15"/>
      <dgm:spPr>
        <a:custGeom>
          <a:avLst/>
          <a:gdLst/>
          <a:ahLst/>
          <a:cxnLst/>
          <a:rect l="0" t="0" r="0" b="0"/>
          <a:pathLst>
            <a:path>
              <a:moveTo>
                <a:pt x="322089" y="0"/>
              </a:moveTo>
              <a:lnTo>
                <a:pt x="322089" y="95525"/>
              </a:lnTo>
              <a:lnTo>
                <a:pt x="0" y="95525"/>
              </a:lnTo>
              <a:lnTo>
                <a:pt x="0" y="191051"/>
              </a:lnTo>
            </a:path>
          </a:pathLst>
        </a:custGeom>
      </dgm:spPr>
      <dgm:t>
        <a:bodyPr/>
        <a:lstStyle/>
        <a:p>
          <a:endParaRPr lang="en-US"/>
        </a:p>
      </dgm:t>
    </dgm:pt>
    <dgm:pt modelId="{35AF1AF6-24CE-4A3C-8DA9-E68A89998908}" type="pres">
      <dgm:prSet presAssocID="{BCF31ABC-F687-4FCC-8575-D4540AF6D8B5}" presName="Name21" presStyleCnt="0"/>
      <dgm:spPr/>
      <dgm:t>
        <a:bodyPr/>
        <a:lstStyle/>
        <a:p>
          <a:endParaRPr lang="en-US"/>
        </a:p>
      </dgm:t>
    </dgm:pt>
    <dgm:pt modelId="{BFFD9CA5-F1BC-49F9-8A6C-08384D91A6E9}" type="pres">
      <dgm:prSet presAssocID="{BCF31ABC-F687-4FCC-8575-D4540AF6D8B5}" presName="level2Shape" presStyleLbl="node4" presStyleIdx="1" presStyleCnt="15" custScaleX="134252" custScaleY="142000" custLinFactNeighborX="-3117" custLinFactNeighborY="86498"/>
      <dgm:spPr>
        <a:prstGeom prst="roundRect">
          <a:avLst>
            <a:gd name="adj" fmla="val 10000"/>
          </a:avLst>
        </a:prstGeom>
      </dgm:spPr>
      <dgm:t>
        <a:bodyPr/>
        <a:lstStyle/>
        <a:p>
          <a:endParaRPr lang="en-US"/>
        </a:p>
      </dgm:t>
    </dgm:pt>
    <dgm:pt modelId="{8B5EAA34-099F-47FF-AE9F-37F56A10F303}" type="pres">
      <dgm:prSet presAssocID="{BCF31ABC-F687-4FCC-8575-D4540AF6D8B5}" presName="hierChild3" presStyleCnt="0"/>
      <dgm:spPr/>
      <dgm:t>
        <a:bodyPr/>
        <a:lstStyle/>
        <a:p>
          <a:endParaRPr lang="en-US"/>
        </a:p>
      </dgm:t>
    </dgm:pt>
    <dgm:pt modelId="{31B5CB82-80C8-4D8B-8204-CAE379DB06ED}" type="pres">
      <dgm:prSet presAssocID="{9B776934-DD7F-41C4-89B6-9A1601748135}" presName="Name19" presStyleLbl="parChTrans1D4" presStyleIdx="2" presStyleCnt="15"/>
      <dgm:spPr>
        <a:custGeom>
          <a:avLst/>
          <a:gdLst/>
          <a:ahLst/>
          <a:cxnLst/>
          <a:rect l="0" t="0" r="0" b="0"/>
          <a:pathLst>
            <a:path>
              <a:moveTo>
                <a:pt x="0" y="0"/>
              </a:moveTo>
              <a:lnTo>
                <a:pt x="0" y="95525"/>
              </a:lnTo>
              <a:lnTo>
                <a:pt x="413401" y="95525"/>
              </a:lnTo>
              <a:lnTo>
                <a:pt x="413401" y="191051"/>
              </a:lnTo>
            </a:path>
          </a:pathLst>
        </a:custGeom>
      </dgm:spPr>
      <dgm:t>
        <a:bodyPr/>
        <a:lstStyle/>
        <a:p>
          <a:endParaRPr lang="en-US"/>
        </a:p>
      </dgm:t>
    </dgm:pt>
    <dgm:pt modelId="{43052E6E-3EA8-4BA4-B5D2-B99FE64A9842}" type="pres">
      <dgm:prSet presAssocID="{8EF062EA-8C82-41A1-9065-94057E190717}" presName="Name21" presStyleCnt="0"/>
      <dgm:spPr/>
      <dgm:t>
        <a:bodyPr/>
        <a:lstStyle/>
        <a:p>
          <a:endParaRPr lang="en-US"/>
        </a:p>
      </dgm:t>
    </dgm:pt>
    <dgm:pt modelId="{26B926D8-4E23-4337-88A0-C69CCC0D1B81}" type="pres">
      <dgm:prSet presAssocID="{8EF062EA-8C82-41A1-9065-94057E190717}" presName="level2Shape" presStyleLbl="node4" presStyleIdx="2" presStyleCnt="15" custScaleX="131160" custScaleY="153452" custLinFactNeighborX="-3117" custLinFactNeighborY="86498"/>
      <dgm:spPr>
        <a:prstGeom prst="roundRect">
          <a:avLst>
            <a:gd name="adj" fmla="val 10000"/>
          </a:avLst>
        </a:prstGeom>
      </dgm:spPr>
      <dgm:t>
        <a:bodyPr/>
        <a:lstStyle/>
        <a:p>
          <a:endParaRPr lang="en-US"/>
        </a:p>
      </dgm:t>
    </dgm:pt>
    <dgm:pt modelId="{D8EC833B-4A3E-40EB-A0CA-BB9EDFD5531C}" type="pres">
      <dgm:prSet presAssocID="{8EF062EA-8C82-41A1-9065-94057E190717}" presName="hierChild3" presStyleCnt="0"/>
      <dgm:spPr/>
      <dgm:t>
        <a:bodyPr/>
        <a:lstStyle/>
        <a:p>
          <a:endParaRPr lang="en-US"/>
        </a:p>
      </dgm:t>
    </dgm:pt>
    <dgm:pt modelId="{260576E3-FAB0-438C-834C-52B0A8606C5A}" type="pres">
      <dgm:prSet presAssocID="{15B9EE4B-7F9D-42EC-BC31-6513413595DA}" presName="Name19" presStyleLbl="parChTrans1D4" presStyleIdx="3" presStyleCnt="15"/>
      <dgm:spPr>
        <a:custGeom>
          <a:avLst/>
          <a:gdLst/>
          <a:ahLst/>
          <a:cxnLst/>
          <a:rect l="0" t="0" r="0" b="0"/>
          <a:pathLst>
            <a:path>
              <a:moveTo>
                <a:pt x="0" y="0"/>
              </a:moveTo>
              <a:lnTo>
                <a:pt x="0" y="155351"/>
              </a:lnTo>
              <a:lnTo>
                <a:pt x="811741" y="155351"/>
              </a:lnTo>
              <a:lnTo>
                <a:pt x="811741" y="310703"/>
              </a:lnTo>
            </a:path>
          </a:pathLst>
        </a:custGeom>
      </dgm:spPr>
      <dgm:t>
        <a:bodyPr/>
        <a:lstStyle/>
        <a:p>
          <a:endParaRPr lang="en-US"/>
        </a:p>
      </dgm:t>
    </dgm:pt>
    <dgm:pt modelId="{70C8ACEC-FECD-4BBE-9AC1-2FD6E28E18C2}" type="pres">
      <dgm:prSet presAssocID="{B26986B1-DE58-440E-A538-D9B44C793D51}" presName="Name21" presStyleCnt="0"/>
      <dgm:spPr/>
      <dgm:t>
        <a:bodyPr/>
        <a:lstStyle/>
        <a:p>
          <a:endParaRPr lang="en-US"/>
        </a:p>
      </dgm:t>
    </dgm:pt>
    <dgm:pt modelId="{98EF39D0-1BE0-4707-B193-D84E5EB11ADC}" type="pres">
      <dgm:prSet presAssocID="{B26986B1-DE58-440E-A538-D9B44C793D51}" presName="level2Shape" presStyleLbl="node4" presStyleIdx="3" presStyleCnt="15" custScaleX="145602" custLinFactNeighborX="-12444" custLinFactNeighborY="63101"/>
      <dgm:spPr>
        <a:prstGeom prst="roundRect">
          <a:avLst>
            <a:gd name="adj" fmla="val 10000"/>
          </a:avLst>
        </a:prstGeom>
      </dgm:spPr>
      <dgm:t>
        <a:bodyPr/>
        <a:lstStyle/>
        <a:p>
          <a:endParaRPr lang="en-US"/>
        </a:p>
      </dgm:t>
    </dgm:pt>
    <dgm:pt modelId="{1C996870-6B2D-4877-BD71-C22B0CFDDA9F}" type="pres">
      <dgm:prSet presAssocID="{B26986B1-DE58-440E-A538-D9B44C793D51}" presName="hierChild3" presStyleCnt="0"/>
      <dgm:spPr/>
      <dgm:t>
        <a:bodyPr/>
        <a:lstStyle/>
        <a:p>
          <a:endParaRPr lang="en-US"/>
        </a:p>
      </dgm:t>
    </dgm:pt>
    <dgm:pt modelId="{5BEAA6E2-4051-4FEE-B01B-6A731AD90900}" type="pres">
      <dgm:prSet presAssocID="{19B955BF-1EE6-430C-8232-9948A4EFD2FF}" presName="Name19" presStyleLbl="parChTrans1D4" presStyleIdx="4" presStyleCnt="15"/>
      <dgm:spPr>
        <a:custGeom>
          <a:avLst/>
          <a:gdLst/>
          <a:ahLst/>
          <a:cxnLst/>
          <a:rect l="0" t="0" r="0" b="0"/>
          <a:pathLst>
            <a:path>
              <a:moveTo>
                <a:pt x="674879" y="0"/>
              </a:moveTo>
              <a:lnTo>
                <a:pt x="674879" y="120183"/>
              </a:lnTo>
              <a:lnTo>
                <a:pt x="0" y="120183"/>
              </a:lnTo>
              <a:lnTo>
                <a:pt x="0" y="240366"/>
              </a:lnTo>
            </a:path>
          </a:pathLst>
        </a:custGeom>
      </dgm:spPr>
      <dgm:t>
        <a:bodyPr/>
        <a:lstStyle/>
        <a:p>
          <a:endParaRPr lang="en-US"/>
        </a:p>
      </dgm:t>
    </dgm:pt>
    <dgm:pt modelId="{59557963-3F1A-42D2-B237-1406CCF96464}" type="pres">
      <dgm:prSet presAssocID="{3A61EE12-4854-40C4-9C2B-E4FA3C227EB4}" presName="Name21" presStyleCnt="0"/>
      <dgm:spPr/>
      <dgm:t>
        <a:bodyPr/>
        <a:lstStyle/>
        <a:p>
          <a:endParaRPr lang="en-US"/>
        </a:p>
      </dgm:t>
    </dgm:pt>
    <dgm:pt modelId="{14366BE3-AE90-4C90-A5BD-809148671162}" type="pres">
      <dgm:prSet presAssocID="{3A61EE12-4854-40C4-9C2B-E4FA3C227EB4}" presName="level2Shape" presStyleLbl="node4" presStyleIdx="4" presStyleCnt="15" custScaleY="142000" custLinFactY="2862" custLinFactNeighborY="100000"/>
      <dgm:spPr>
        <a:prstGeom prst="roundRect">
          <a:avLst>
            <a:gd name="adj" fmla="val 10000"/>
          </a:avLst>
        </a:prstGeom>
      </dgm:spPr>
      <dgm:t>
        <a:bodyPr/>
        <a:lstStyle/>
        <a:p>
          <a:endParaRPr lang="en-US"/>
        </a:p>
      </dgm:t>
    </dgm:pt>
    <dgm:pt modelId="{BBE4D155-383F-4EA1-93DC-9A028B3DCC03}" type="pres">
      <dgm:prSet presAssocID="{3A61EE12-4854-40C4-9C2B-E4FA3C227EB4}" presName="hierChild3" presStyleCnt="0"/>
      <dgm:spPr/>
      <dgm:t>
        <a:bodyPr/>
        <a:lstStyle/>
        <a:p>
          <a:endParaRPr lang="en-US"/>
        </a:p>
      </dgm:t>
    </dgm:pt>
    <dgm:pt modelId="{18392E0E-A5D9-4D2E-B130-234167D52BE1}" type="pres">
      <dgm:prSet presAssocID="{884055FE-6524-464B-9442-60FC5EC6DB21}" presName="Name19" presStyleLbl="parChTrans1D4" presStyleIdx="5" presStyleCnt="15"/>
      <dgm:spPr>
        <a:custGeom>
          <a:avLst/>
          <a:gdLst/>
          <a:ahLst/>
          <a:cxnLst/>
          <a:rect l="0" t="0" r="0" b="0"/>
          <a:pathLst>
            <a:path>
              <a:moveTo>
                <a:pt x="45720" y="0"/>
              </a:moveTo>
              <a:lnTo>
                <a:pt x="45720" y="120183"/>
              </a:lnTo>
              <a:lnTo>
                <a:pt x="54091" y="120183"/>
              </a:lnTo>
              <a:lnTo>
                <a:pt x="54091" y="240366"/>
              </a:lnTo>
            </a:path>
          </a:pathLst>
        </a:custGeom>
      </dgm:spPr>
      <dgm:t>
        <a:bodyPr/>
        <a:lstStyle/>
        <a:p>
          <a:endParaRPr lang="en-US"/>
        </a:p>
      </dgm:t>
    </dgm:pt>
    <dgm:pt modelId="{5FF2D857-2F5F-440B-B773-4B3B08D83DBF}" type="pres">
      <dgm:prSet presAssocID="{0470F0D5-0B91-449C-BEC0-2C7861A3FADF}" presName="Name21" presStyleCnt="0"/>
      <dgm:spPr/>
      <dgm:t>
        <a:bodyPr/>
        <a:lstStyle/>
        <a:p>
          <a:endParaRPr lang="en-US"/>
        </a:p>
      </dgm:t>
    </dgm:pt>
    <dgm:pt modelId="{AA954D14-FA0D-4621-A049-F5F84A4CB406}" type="pres">
      <dgm:prSet presAssocID="{0470F0D5-0B91-449C-BEC0-2C7861A3FADF}" presName="level2Shape" presStyleLbl="node4" presStyleIdx="5" presStyleCnt="15" custScaleX="142299" custScaleY="148974" custLinFactY="2862" custLinFactNeighborY="100000"/>
      <dgm:spPr>
        <a:prstGeom prst="roundRect">
          <a:avLst>
            <a:gd name="adj" fmla="val 10000"/>
          </a:avLst>
        </a:prstGeom>
      </dgm:spPr>
      <dgm:t>
        <a:bodyPr/>
        <a:lstStyle/>
        <a:p>
          <a:endParaRPr lang="en-US"/>
        </a:p>
      </dgm:t>
    </dgm:pt>
    <dgm:pt modelId="{01AE95F9-9EEF-4853-9FF9-ED6DB6F2CD7A}" type="pres">
      <dgm:prSet presAssocID="{0470F0D5-0B91-449C-BEC0-2C7861A3FADF}" presName="hierChild3" presStyleCnt="0"/>
      <dgm:spPr/>
      <dgm:t>
        <a:bodyPr/>
        <a:lstStyle/>
        <a:p>
          <a:endParaRPr lang="en-US"/>
        </a:p>
      </dgm:t>
    </dgm:pt>
    <dgm:pt modelId="{BFB8B961-1064-4F59-A78A-B1D1D6620F48}" type="pres">
      <dgm:prSet presAssocID="{0381D477-244F-49B4-8D12-47F94ABF59B9}" presName="Name19" presStyleLbl="parChTrans1D4" presStyleIdx="6" presStyleCnt="15"/>
      <dgm:spPr>
        <a:custGeom>
          <a:avLst/>
          <a:gdLst/>
          <a:ahLst/>
          <a:cxnLst/>
          <a:rect l="0" t="0" r="0" b="0"/>
          <a:pathLst>
            <a:path>
              <a:moveTo>
                <a:pt x="0" y="0"/>
              </a:moveTo>
              <a:lnTo>
                <a:pt x="0" y="120183"/>
              </a:lnTo>
              <a:lnTo>
                <a:pt x="739503" y="120183"/>
              </a:lnTo>
              <a:lnTo>
                <a:pt x="739503" y="240366"/>
              </a:lnTo>
            </a:path>
          </a:pathLst>
        </a:custGeom>
      </dgm:spPr>
      <dgm:t>
        <a:bodyPr/>
        <a:lstStyle/>
        <a:p>
          <a:endParaRPr lang="en-US"/>
        </a:p>
      </dgm:t>
    </dgm:pt>
    <dgm:pt modelId="{6AA618E5-7DA3-4781-AD86-F7B9F6BC15F5}" type="pres">
      <dgm:prSet presAssocID="{BBBD9272-AF63-41B5-AAB8-5C1F8E74AFFA}" presName="Name21" presStyleCnt="0"/>
      <dgm:spPr/>
      <dgm:t>
        <a:bodyPr/>
        <a:lstStyle/>
        <a:p>
          <a:endParaRPr lang="en-US"/>
        </a:p>
      </dgm:t>
    </dgm:pt>
    <dgm:pt modelId="{FB812397-6356-4CCA-8CD0-BA1910DDF30D}" type="pres">
      <dgm:prSet presAssocID="{BBBD9272-AF63-41B5-AAB8-5C1F8E74AFFA}" presName="level2Shape" presStyleLbl="node4" presStyleIdx="6" presStyleCnt="15" custScaleX="121184" custScaleY="149463" custLinFactY="2862" custLinFactNeighborY="100000"/>
      <dgm:spPr>
        <a:prstGeom prst="roundRect">
          <a:avLst>
            <a:gd name="adj" fmla="val 10000"/>
          </a:avLst>
        </a:prstGeom>
      </dgm:spPr>
      <dgm:t>
        <a:bodyPr/>
        <a:lstStyle/>
        <a:p>
          <a:endParaRPr lang="en-US"/>
        </a:p>
      </dgm:t>
    </dgm:pt>
    <dgm:pt modelId="{322C1F75-CE66-4920-9E0A-245A4F80216E}" type="pres">
      <dgm:prSet presAssocID="{BBBD9272-AF63-41B5-AAB8-5C1F8E74AFFA}" presName="hierChild3" presStyleCnt="0"/>
      <dgm:spPr/>
      <dgm:t>
        <a:bodyPr/>
        <a:lstStyle/>
        <a:p>
          <a:endParaRPr lang="en-US"/>
        </a:p>
      </dgm:t>
    </dgm:pt>
    <dgm:pt modelId="{6ED7DBAF-265E-4CCE-BCCA-6C9875269523}" type="pres">
      <dgm:prSet presAssocID="{B4D51DD1-E7AE-431A-8B77-3110FA0AD9EE}" presName="Name19" presStyleLbl="parChTrans1D3" presStyleIdx="4" presStyleCnt="7"/>
      <dgm:spPr>
        <a:custGeom>
          <a:avLst/>
          <a:gdLst/>
          <a:ahLst/>
          <a:cxnLst/>
          <a:rect l="0" t="0" r="0" b="0"/>
          <a:pathLst>
            <a:path>
              <a:moveTo>
                <a:pt x="147183" y="0"/>
              </a:moveTo>
              <a:lnTo>
                <a:pt x="147183" y="60271"/>
              </a:lnTo>
              <a:lnTo>
                <a:pt x="0" y="60271"/>
              </a:lnTo>
              <a:lnTo>
                <a:pt x="0" y="120543"/>
              </a:lnTo>
            </a:path>
          </a:pathLst>
        </a:custGeom>
      </dgm:spPr>
      <dgm:t>
        <a:bodyPr/>
        <a:lstStyle/>
        <a:p>
          <a:endParaRPr lang="en-US"/>
        </a:p>
      </dgm:t>
    </dgm:pt>
    <dgm:pt modelId="{0043376A-DD8A-415E-9408-6AF743F68CA0}" type="pres">
      <dgm:prSet presAssocID="{3DD04D64-A134-4B4F-9993-B59A109D0AF9}" presName="Name21" presStyleCnt="0"/>
      <dgm:spPr/>
      <dgm:t>
        <a:bodyPr/>
        <a:lstStyle/>
        <a:p>
          <a:endParaRPr lang="en-US"/>
        </a:p>
      </dgm:t>
    </dgm:pt>
    <dgm:pt modelId="{70274BCB-B4BD-4A81-9749-DFAE7725268B}" type="pres">
      <dgm:prSet presAssocID="{3DD04D64-A134-4B4F-9993-B59A109D0AF9}" presName="level2Shape" presStyleLbl="node3" presStyleIdx="4" presStyleCnt="7"/>
      <dgm:spPr>
        <a:prstGeom prst="roundRect">
          <a:avLst>
            <a:gd name="adj" fmla="val 10000"/>
          </a:avLst>
        </a:prstGeom>
      </dgm:spPr>
      <dgm:t>
        <a:bodyPr/>
        <a:lstStyle/>
        <a:p>
          <a:endParaRPr lang="en-US"/>
        </a:p>
      </dgm:t>
    </dgm:pt>
    <dgm:pt modelId="{1C02CADA-681B-4538-8DAD-C4E035EB73E0}" type="pres">
      <dgm:prSet presAssocID="{3DD04D64-A134-4B4F-9993-B59A109D0AF9}" presName="hierChild3" presStyleCnt="0"/>
      <dgm:spPr/>
      <dgm:t>
        <a:bodyPr/>
        <a:lstStyle/>
        <a:p>
          <a:endParaRPr lang="en-US"/>
        </a:p>
      </dgm:t>
    </dgm:pt>
    <dgm:pt modelId="{3F8FF74D-4961-44EE-905B-C86B619FE880}" type="pres">
      <dgm:prSet presAssocID="{35140314-1064-43BB-B27B-6EB5A6F6AAE5}" presName="Name19" presStyleLbl="parChTrans1D4" presStyleIdx="7" presStyleCnt="15"/>
      <dgm:spPr>
        <a:custGeom>
          <a:avLst/>
          <a:gdLst/>
          <a:ahLst/>
          <a:cxnLst/>
          <a:rect l="0" t="0" r="0" b="0"/>
          <a:pathLst>
            <a:path>
              <a:moveTo>
                <a:pt x="223270" y="0"/>
              </a:moveTo>
              <a:lnTo>
                <a:pt x="223270" y="148854"/>
              </a:lnTo>
              <a:lnTo>
                <a:pt x="0" y="148854"/>
              </a:lnTo>
              <a:lnTo>
                <a:pt x="0" y="297708"/>
              </a:lnTo>
            </a:path>
          </a:pathLst>
        </a:custGeom>
      </dgm:spPr>
      <dgm:t>
        <a:bodyPr/>
        <a:lstStyle/>
        <a:p>
          <a:endParaRPr lang="en-US"/>
        </a:p>
      </dgm:t>
    </dgm:pt>
    <dgm:pt modelId="{7D82632B-DFF4-46C5-AE73-51D638611F90}" type="pres">
      <dgm:prSet presAssocID="{9D2F0ABB-7C43-4B18-BF35-780F61D84393}" presName="Name21" presStyleCnt="0"/>
      <dgm:spPr/>
      <dgm:t>
        <a:bodyPr/>
        <a:lstStyle/>
        <a:p>
          <a:endParaRPr lang="en-US"/>
        </a:p>
      </dgm:t>
    </dgm:pt>
    <dgm:pt modelId="{48753D31-4F6B-4B89-A8D4-3C1F5E3E8CE2}" type="pres">
      <dgm:prSet presAssocID="{9D2F0ABB-7C43-4B18-BF35-780F61D84393}" presName="level2Shape" presStyleLbl="node4" presStyleIdx="7" presStyleCnt="15" custLinFactNeighborX="15608" custLinFactNeighborY="58789"/>
      <dgm:spPr>
        <a:prstGeom prst="roundRect">
          <a:avLst>
            <a:gd name="adj" fmla="val 10000"/>
          </a:avLst>
        </a:prstGeom>
      </dgm:spPr>
      <dgm:t>
        <a:bodyPr/>
        <a:lstStyle/>
        <a:p>
          <a:endParaRPr lang="en-US"/>
        </a:p>
      </dgm:t>
    </dgm:pt>
    <dgm:pt modelId="{04CEC4AB-4572-408A-9044-DE806EA53491}" type="pres">
      <dgm:prSet presAssocID="{9D2F0ABB-7C43-4B18-BF35-780F61D84393}" presName="hierChild3" presStyleCnt="0"/>
      <dgm:spPr/>
      <dgm:t>
        <a:bodyPr/>
        <a:lstStyle/>
        <a:p>
          <a:endParaRPr lang="en-US"/>
        </a:p>
      </dgm:t>
    </dgm:pt>
    <dgm:pt modelId="{4F1E4F29-1FAA-41CD-81BB-C43EEF7BAF9E}" type="pres">
      <dgm:prSet presAssocID="{B4B1A356-7BC2-4422-8E34-FB69A720D216}" presName="Name19" presStyleLbl="parChTrans1D4" presStyleIdx="8" presStyleCnt="15"/>
      <dgm:spPr>
        <a:custGeom>
          <a:avLst/>
          <a:gdLst/>
          <a:ahLst/>
          <a:cxnLst/>
          <a:rect l="0" t="0" r="0" b="0"/>
          <a:pathLst>
            <a:path>
              <a:moveTo>
                <a:pt x="0" y="0"/>
              </a:moveTo>
              <a:lnTo>
                <a:pt x="0" y="148854"/>
              </a:lnTo>
              <a:lnTo>
                <a:pt x="364377" y="148854"/>
              </a:lnTo>
              <a:lnTo>
                <a:pt x="364377" y="297708"/>
              </a:lnTo>
            </a:path>
          </a:pathLst>
        </a:custGeom>
      </dgm:spPr>
      <dgm:t>
        <a:bodyPr/>
        <a:lstStyle/>
        <a:p>
          <a:endParaRPr lang="en-US"/>
        </a:p>
      </dgm:t>
    </dgm:pt>
    <dgm:pt modelId="{CA00CEA0-9076-48FE-A6C0-6792659E1B05}" type="pres">
      <dgm:prSet presAssocID="{20F182C8-4F4F-4744-9522-9B5A28C456D7}" presName="Name21" presStyleCnt="0"/>
      <dgm:spPr/>
      <dgm:t>
        <a:bodyPr/>
        <a:lstStyle/>
        <a:p>
          <a:endParaRPr lang="en-US"/>
        </a:p>
      </dgm:t>
    </dgm:pt>
    <dgm:pt modelId="{CA62F30C-74CE-49CF-A960-4A5D84292D0D}" type="pres">
      <dgm:prSet presAssocID="{20F182C8-4F4F-4744-9522-9B5A28C456D7}" presName="level2Shape" presStyleLbl="node4" presStyleIdx="8" presStyleCnt="15" custLinFactNeighborX="15608" custLinFactNeighborY="58789"/>
      <dgm:spPr>
        <a:prstGeom prst="roundRect">
          <a:avLst>
            <a:gd name="adj" fmla="val 10000"/>
          </a:avLst>
        </a:prstGeom>
      </dgm:spPr>
      <dgm:t>
        <a:bodyPr/>
        <a:lstStyle/>
        <a:p>
          <a:endParaRPr lang="en-US"/>
        </a:p>
      </dgm:t>
    </dgm:pt>
    <dgm:pt modelId="{1DFE3E5B-27D2-48A7-8C1D-9F8A39CD4E37}" type="pres">
      <dgm:prSet presAssocID="{20F182C8-4F4F-4744-9522-9B5A28C456D7}" presName="hierChild3" presStyleCnt="0"/>
      <dgm:spPr/>
      <dgm:t>
        <a:bodyPr/>
        <a:lstStyle/>
        <a:p>
          <a:endParaRPr lang="en-US"/>
        </a:p>
      </dgm:t>
    </dgm:pt>
    <dgm:pt modelId="{34E5BD63-CCDE-48E6-BBE8-1A7FBAA4268F}" type="pres">
      <dgm:prSet presAssocID="{3211E0DF-FBEC-4F00-9B34-94DB9F27E38E}" presName="Name19" presStyleLbl="parChTrans1D4" presStyleIdx="9" presStyleCnt="15"/>
      <dgm:spPr>
        <a:custGeom>
          <a:avLst/>
          <a:gdLst/>
          <a:ahLst/>
          <a:cxnLst/>
          <a:rect l="0" t="0" r="0" b="0"/>
          <a:pathLst>
            <a:path>
              <a:moveTo>
                <a:pt x="47568" y="0"/>
              </a:moveTo>
              <a:lnTo>
                <a:pt x="47568" y="106177"/>
              </a:lnTo>
              <a:lnTo>
                <a:pt x="45720" y="106177"/>
              </a:lnTo>
              <a:lnTo>
                <a:pt x="45720" y="212354"/>
              </a:lnTo>
            </a:path>
          </a:pathLst>
        </a:custGeom>
      </dgm:spPr>
      <dgm:t>
        <a:bodyPr/>
        <a:lstStyle/>
        <a:p>
          <a:endParaRPr lang="en-US"/>
        </a:p>
      </dgm:t>
    </dgm:pt>
    <dgm:pt modelId="{FD356A36-6BA5-4F2A-81F6-93E7CFF83E70}" type="pres">
      <dgm:prSet presAssocID="{9AB2F4FC-B26D-4010-A3F5-629D66152AD5}" presName="Name21" presStyleCnt="0"/>
      <dgm:spPr/>
      <dgm:t>
        <a:bodyPr/>
        <a:lstStyle/>
        <a:p>
          <a:endParaRPr lang="en-US"/>
        </a:p>
      </dgm:t>
    </dgm:pt>
    <dgm:pt modelId="{A515781D-82D2-451B-B12C-1603F3650684}" type="pres">
      <dgm:prSet presAssocID="{9AB2F4FC-B26D-4010-A3F5-629D66152AD5}" presName="level2Shape" presStyleLbl="node4" presStyleIdx="9" presStyleCnt="15" custScaleX="148664" custScaleY="149463" custLinFactNeighborX="15199" custLinFactNeighborY="89255"/>
      <dgm:spPr>
        <a:prstGeom prst="roundRect">
          <a:avLst>
            <a:gd name="adj" fmla="val 10000"/>
          </a:avLst>
        </a:prstGeom>
      </dgm:spPr>
      <dgm:t>
        <a:bodyPr/>
        <a:lstStyle/>
        <a:p>
          <a:endParaRPr lang="en-US"/>
        </a:p>
      </dgm:t>
    </dgm:pt>
    <dgm:pt modelId="{E857F793-87DC-4A34-9C55-F6C7BFEC52B2}" type="pres">
      <dgm:prSet presAssocID="{9AB2F4FC-B26D-4010-A3F5-629D66152AD5}" presName="hierChild3" presStyleCnt="0"/>
      <dgm:spPr/>
      <dgm:t>
        <a:bodyPr/>
        <a:lstStyle/>
        <a:p>
          <a:endParaRPr lang="en-US"/>
        </a:p>
      </dgm:t>
    </dgm:pt>
    <dgm:pt modelId="{D3EF17FC-E8AC-4A30-9E42-08F60F8F26E8}" type="pres">
      <dgm:prSet presAssocID="{CF1DF345-698A-4A32-A696-5DF7D6562442}" presName="Name19" presStyleLbl="parChTrans1D3" presStyleIdx="5" presStyleCnt="7"/>
      <dgm:spPr>
        <a:custGeom>
          <a:avLst/>
          <a:gdLst/>
          <a:ahLst/>
          <a:cxnLst/>
          <a:rect l="0" t="0" r="0" b="0"/>
          <a:pathLst>
            <a:path>
              <a:moveTo>
                <a:pt x="0" y="0"/>
              </a:moveTo>
              <a:lnTo>
                <a:pt x="0" y="60271"/>
              </a:lnTo>
              <a:lnTo>
                <a:pt x="1201818" y="60271"/>
              </a:lnTo>
              <a:lnTo>
                <a:pt x="1201818" y="120543"/>
              </a:lnTo>
            </a:path>
          </a:pathLst>
        </a:custGeom>
      </dgm:spPr>
      <dgm:t>
        <a:bodyPr/>
        <a:lstStyle/>
        <a:p>
          <a:endParaRPr lang="en-US"/>
        </a:p>
      </dgm:t>
    </dgm:pt>
    <dgm:pt modelId="{C4376A91-6029-41FC-863D-08F84DD12691}" type="pres">
      <dgm:prSet presAssocID="{6AE0D5EC-E2E4-44E8-9873-4A4C8128A1DF}" presName="Name21" presStyleCnt="0"/>
      <dgm:spPr/>
      <dgm:t>
        <a:bodyPr/>
        <a:lstStyle/>
        <a:p>
          <a:endParaRPr lang="en-US"/>
        </a:p>
      </dgm:t>
    </dgm:pt>
    <dgm:pt modelId="{0298D222-E5E3-4B6A-A23D-9988A0F3CDC7}" type="pres">
      <dgm:prSet presAssocID="{6AE0D5EC-E2E4-44E8-9873-4A4C8128A1DF}" presName="level2Shape" presStyleLbl="node3" presStyleIdx="5" presStyleCnt="7" custScaleX="123913"/>
      <dgm:spPr>
        <a:prstGeom prst="roundRect">
          <a:avLst>
            <a:gd name="adj" fmla="val 10000"/>
          </a:avLst>
        </a:prstGeom>
      </dgm:spPr>
      <dgm:t>
        <a:bodyPr/>
        <a:lstStyle/>
        <a:p>
          <a:endParaRPr lang="en-US"/>
        </a:p>
      </dgm:t>
    </dgm:pt>
    <dgm:pt modelId="{F1C8EB60-3354-4F25-9C6A-635767625962}" type="pres">
      <dgm:prSet presAssocID="{6AE0D5EC-E2E4-44E8-9873-4A4C8128A1DF}" presName="hierChild3" presStyleCnt="0"/>
      <dgm:spPr/>
      <dgm:t>
        <a:bodyPr/>
        <a:lstStyle/>
        <a:p>
          <a:endParaRPr lang="en-US"/>
        </a:p>
      </dgm:t>
    </dgm:pt>
    <dgm:pt modelId="{8B9B0FC9-38D5-44AF-8282-AABA9FF5B29D}" type="pres">
      <dgm:prSet presAssocID="{974CB98B-EC73-47F9-9005-7F770AFC5BF7}" presName="Name19" presStyleLbl="parChTrans1D4" presStyleIdx="10" presStyleCnt="15"/>
      <dgm:spPr>
        <a:custGeom>
          <a:avLst/>
          <a:gdLst/>
          <a:ahLst/>
          <a:cxnLst/>
          <a:rect l="0" t="0" r="0" b="0"/>
          <a:pathLst>
            <a:path>
              <a:moveTo>
                <a:pt x="322214" y="0"/>
              </a:moveTo>
              <a:lnTo>
                <a:pt x="322214" y="152687"/>
              </a:lnTo>
              <a:lnTo>
                <a:pt x="0" y="152687"/>
              </a:lnTo>
              <a:lnTo>
                <a:pt x="0" y="305375"/>
              </a:lnTo>
            </a:path>
          </a:pathLst>
        </a:custGeom>
      </dgm:spPr>
      <dgm:t>
        <a:bodyPr/>
        <a:lstStyle/>
        <a:p>
          <a:endParaRPr lang="en-US"/>
        </a:p>
      </dgm:t>
    </dgm:pt>
    <dgm:pt modelId="{FF3A0440-1F83-41DF-8422-5B209C31ACBF}" type="pres">
      <dgm:prSet presAssocID="{39224FE9-CADE-4B43-B204-9A4C6F2143BB}" presName="Name21" presStyleCnt="0"/>
      <dgm:spPr/>
      <dgm:t>
        <a:bodyPr/>
        <a:lstStyle/>
        <a:p>
          <a:endParaRPr lang="en-US"/>
        </a:p>
      </dgm:t>
    </dgm:pt>
    <dgm:pt modelId="{A376BC6A-8C2D-483E-A97E-38D5C2628503}" type="pres">
      <dgm:prSet presAssocID="{39224FE9-CADE-4B43-B204-9A4C6F2143BB}" presName="level2Shape" presStyleLbl="node4" presStyleIdx="10" presStyleCnt="15" custScaleY="151441" custLinFactNeighborX="7815" custLinFactNeighborY="61333"/>
      <dgm:spPr>
        <a:prstGeom prst="roundRect">
          <a:avLst>
            <a:gd name="adj" fmla="val 10000"/>
          </a:avLst>
        </a:prstGeom>
      </dgm:spPr>
      <dgm:t>
        <a:bodyPr/>
        <a:lstStyle/>
        <a:p>
          <a:endParaRPr lang="en-US"/>
        </a:p>
      </dgm:t>
    </dgm:pt>
    <dgm:pt modelId="{04F0D4D3-A7EC-4FC1-A9AD-054186875A4C}" type="pres">
      <dgm:prSet presAssocID="{39224FE9-CADE-4B43-B204-9A4C6F2143BB}" presName="hierChild3" presStyleCnt="0"/>
      <dgm:spPr/>
      <dgm:t>
        <a:bodyPr/>
        <a:lstStyle/>
        <a:p>
          <a:endParaRPr lang="en-US"/>
        </a:p>
      </dgm:t>
    </dgm:pt>
    <dgm:pt modelId="{B9CDE7E2-8C1F-4EA2-AD53-9542DA1295BA}" type="pres">
      <dgm:prSet presAssocID="{4A16D87E-2D26-4ED9-95E8-D1A6BF83D63B}" presName="Name19" presStyleLbl="parChTrans1D4" presStyleIdx="11" presStyleCnt="15"/>
      <dgm:spPr>
        <a:custGeom>
          <a:avLst/>
          <a:gdLst/>
          <a:ahLst/>
          <a:cxnLst/>
          <a:rect l="0" t="0" r="0" b="0"/>
          <a:pathLst>
            <a:path>
              <a:moveTo>
                <a:pt x="55226" y="0"/>
              </a:moveTo>
              <a:lnTo>
                <a:pt x="55226" y="110914"/>
              </a:lnTo>
              <a:lnTo>
                <a:pt x="45720" y="110914"/>
              </a:lnTo>
              <a:lnTo>
                <a:pt x="45720" y="221829"/>
              </a:lnTo>
            </a:path>
          </a:pathLst>
        </a:custGeom>
      </dgm:spPr>
      <dgm:t>
        <a:bodyPr/>
        <a:lstStyle/>
        <a:p>
          <a:endParaRPr lang="en-US"/>
        </a:p>
      </dgm:t>
    </dgm:pt>
    <dgm:pt modelId="{A5FFC478-D4D0-4182-9B42-8D0C108B5BD0}" type="pres">
      <dgm:prSet presAssocID="{E643760D-03A1-4DC3-9319-27974C10FC76}" presName="Name21" presStyleCnt="0"/>
      <dgm:spPr/>
      <dgm:t>
        <a:bodyPr/>
        <a:lstStyle/>
        <a:p>
          <a:endParaRPr lang="en-US"/>
        </a:p>
      </dgm:t>
    </dgm:pt>
    <dgm:pt modelId="{23E244B9-4F7A-4EF1-BA9D-4D79D31D6235}" type="pres">
      <dgm:prSet presAssocID="{E643760D-03A1-4DC3-9319-27974C10FC76}" presName="level2Shape" presStyleLbl="node4" presStyleIdx="11" presStyleCnt="15" custLinFactNeighborX="5712" custLinFactNeighborY="94943"/>
      <dgm:spPr>
        <a:prstGeom prst="roundRect">
          <a:avLst>
            <a:gd name="adj" fmla="val 10000"/>
          </a:avLst>
        </a:prstGeom>
      </dgm:spPr>
      <dgm:t>
        <a:bodyPr/>
        <a:lstStyle/>
        <a:p>
          <a:endParaRPr lang="en-US"/>
        </a:p>
      </dgm:t>
    </dgm:pt>
    <dgm:pt modelId="{607C4948-DD04-4745-A902-570B86D9BC8A}" type="pres">
      <dgm:prSet presAssocID="{E643760D-03A1-4DC3-9319-27974C10FC76}" presName="hierChild3" presStyleCnt="0"/>
      <dgm:spPr/>
      <dgm:t>
        <a:bodyPr/>
        <a:lstStyle/>
        <a:p>
          <a:endParaRPr lang="en-US"/>
        </a:p>
      </dgm:t>
    </dgm:pt>
    <dgm:pt modelId="{29D13A3B-A78B-4602-AB56-34A6E0E83872}" type="pres">
      <dgm:prSet presAssocID="{F8A65355-C6CC-446F-B079-8B62BF5C2922}" presName="Name19" presStyleLbl="parChTrans1D4" presStyleIdx="12" presStyleCnt="15"/>
      <dgm:spPr>
        <a:custGeom>
          <a:avLst/>
          <a:gdLst/>
          <a:ahLst/>
          <a:cxnLst/>
          <a:rect l="0" t="0" r="0" b="0"/>
          <a:pathLst>
            <a:path>
              <a:moveTo>
                <a:pt x="0" y="0"/>
              </a:moveTo>
              <a:lnTo>
                <a:pt x="0" y="152687"/>
              </a:lnTo>
              <a:lnTo>
                <a:pt x="329150" y="152687"/>
              </a:lnTo>
              <a:lnTo>
                <a:pt x="329150" y="305375"/>
              </a:lnTo>
            </a:path>
          </a:pathLst>
        </a:custGeom>
      </dgm:spPr>
      <dgm:t>
        <a:bodyPr/>
        <a:lstStyle/>
        <a:p>
          <a:endParaRPr lang="en-US"/>
        </a:p>
      </dgm:t>
    </dgm:pt>
    <dgm:pt modelId="{7CFC77DB-EBE6-496E-B384-E9AD6DE6217C}" type="pres">
      <dgm:prSet presAssocID="{A8E1614B-A001-47EC-BFF4-9D90489C3EB3}" presName="Name21" presStyleCnt="0"/>
      <dgm:spPr/>
      <dgm:t>
        <a:bodyPr/>
        <a:lstStyle/>
        <a:p>
          <a:endParaRPr lang="en-US"/>
        </a:p>
      </dgm:t>
    </dgm:pt>
    <dgm:pt modelId="{29365999-6BBD-4C5B-AD2C-67C033F5FA7C}" type="pres">
      <dgm:prSet presAssocID="{A8E1614B-A001-47EC-BFF4-9D90489C3EB3}" presName="level2Shape" presStyleLbl="node4" presStyleIdx="12" presStyleCnt="15" custScaleX="128191" custScaleY="163080" custLinFactNeighborX="7815" custLinFactNeighborY="61333"/>
      <dgm:spPr>
        <a:prstGeom prst="roundRect">
          <a:avLst>
            <a:gd name="adj" fmla="val 10000"/>
          </a:avLst>
        </a:prstGeom>
      </dgm:spPr>
      <dgm:t>
        <a:bodyPr/>
        <a:lstStyle/>
        <a:p>
          <a:endParaRPr lang="en-US"/>
        </a:p>
      </dgm:t>
    </dgm:pt>
    <dgm:pt modelId="{5B3653CD-1D76-4E4E-BFFA-68B437AFE6D8}" type="pres">
      <dgm:prSet presAssocID="{A8E1614B-A001-47EC-BFF4-9D90489C3EB3}" presName="hierChild3" presStyleCnt="0"/>
      <dgm:spPr/>
      <dgm:t>
        <a:bodyPr/>
        <a:lstStyle/>
        <a:p>
          <a:endParaRPr lang="en-US"/>
        </a:p>
      </dgm:t>
    </dgm:pt>
    <dgm:pt modelId="{83896102-FB4E-4F94-AFBE-A5D517F974F5}" type="pres">
      <dgm:prSet presAssocID="{2E7BFD17-F4F4-491B-83F9-771FB7F27B6D}" presName="Name19" presStyleLbl="parChTrans1D4" presStyleIdx="13" presStyleCnt="15"/>
      <dgm:spPr>
        <a:custGeom>
          <a:avLst/>
          <a:gdLst/>
          <a:ahLst/>
          <a:cxnLst/>
          <a:rect l="0" t="0" r="0" b="0"/>
          <a:pathLst>
            <a:path>
              <a:moveTo>
                <a:pt x="45720" y="0"/>
              </a:moveTo>
              <a:lnTo>
                <a:pt x="45720" y="131369"/>
              </a:lnTo>
              <a:lnTo>
                <a:pt x="48463" y="131369"/>
              </a:lnTo>
              <a:lnTo>
                <a:pt x="48463" y="262738"/>
              </a:lnTo>
            </a:path>
          </a:pathLst>
        </a:custGeom>
      </dgm:spPr>
      <dgm:t>
        <a:bodyPr/>
        <a:lstStyle/>
        <a:p>
          <a:endParaRPr lang="en-US"/>
        </a:p>
      </dgm:t>
    </dgm:pt>
    <dgm:pt modelId="{9B51FB81-1B66-4406-9AE9-4A516637F07C}" type="pres">
      <dgm:prSet presAssocID="{67F5E3A1-502B-43ED-A685-80213679509F}" presName="Name21" presStyleCnt="0"/>
      <dgm:spPr/>
      <dgm:t>
        <a:bodyPr/>
        <a:lstStyle/>
        <a:p>
          <a:endParaRPr lang="en-US"/>
        </a:p>
      </dgm:t>
    </dgm:pt>
    <dgm:pt modelId="{8263D63B-AC97-4D73-8100-70234ED83808}" type="pres">
      <dgm:prSet presAssocID="{67F5E3A1-502B-43ED-A685-80213679509F}" presName="level2Shape" presStyleLbl="node4" presStyleIdx="13" presStyleCnt="15" custLinFactY="8518" custLinFactNeighborX="8422" custLinFactNeighborY="100000"/>
      <dgm:spPr>
        <a:prstGeom prst="roundRect">
          <a:avLst>
            <a:gd name="adj" fmla="val 10000"/>
          </a:avLst>
        </a:prstGeom>
      </dgm:spPr>
      <dgm:t>
        <a:bodyPr/>
        <a:lstStyle/>
        <a:p>
          <a:endParaRPr lang="en-US"/>
        </a:p>
      </dgm:t>
    </dgm:pt>
    <dgm:pt modelId="{1556AC4E-46E8-4393-B67B-D7D2B21C2F3E}" type="pres">
      <dgm:prSet presAssocID="{67F5E3A1-502B-43ED-A685-80213679509F}" presName="hierChild3" presStyleCnt="0"/>
      <dgm:spPr/>
      <dgm:t>
        <a:bodyPr/>
        <a:lstStyle/>
        <a:p>
          <a:endParaRPr lang="en-US"/>
        </a:p>
      </dgm:t>
    </dgm:pt>
    <dgm:pt modelId="{A35681AB-1D8D-4127-A8EB-11EFB707FEDD}" type="pres">
      <dgm:prSet presAssocID="{19C2589D-161B-435D-8EA9-254014D4CEBE}" presName="Name19" presStyleLbl="parChTrans1D3" presStyleIdx="6" presStyleCnt="7"/>
      <dgm:spPr>
        <a:custGeom>
          <a:avLst/>
          <a:gdLst/>
          <a:ahLst/>
          <a:cxnLst/>
          <a:rect l="0" t="0" r="0" b="0"/>
          <a:pathLst>
            <a:path>
              <a:moveTo>
                <a:pt x="0" y="0"/>
              </a:moveTo>
              <a:lnTo>
                <a:pt x="0" y="60271"/>
              </a:lnTo>
              <a:lnTo>
                <a:pt x="2147007" y="60271"/>
              </a:lnTo>
              <a:lnTo>
                <a:pt x="2147007" y="120543"/>
              </a:lnTo>
            </a:path>
          </a:pathLst>
        </a:custGeom>
      </dgm:spPr>
      <dgm:t>
        <a:bodyPr/>
        <a:lstStyle/>
        <a:p>
          <a:endParaRPr lang="en-US"/>
        </a:p>
      </dgm:t>
    </dgm:pt>
    <dgm:pt modelId="{FE3742C6-3102-4817-85C5-3DE8070B6DC5}" type="pres">
      <dgm:prSet presAssocID="{23F7D64B-CE31-4416-AFE6-07BD29CB0418}" presName="Name21" presStyleCnt="0"/>
      <dgm:spPr/>
      <dgm:t>
        <a:bodyPr/>
        <a:lstStyle/>
        <a:p>
          <a:endParaRPr lang="en-US"/>
        </a:p>
      </dgm:t>
    </dgm:pt>
    <dgm:pt modelId="{57F68BCA-2410-428F-81D2-C85D6100609C}" type="pres">
      <dgm:prSet presAssocID="{23F7D64B-CE31-4416-AFE6-07BD29CB0418}" presName="level2Shape" presStyleLbl="node3" presStyleIdx="6" presStyleCnt="7" custScaleX="148346"/>
      <dgm:spPr>
        <a:prstGeom prst="roundRect">
          <a:avLst>
            <a:gd name="adj" fmla="val 10000"/>
          </a:avLst>
        </a:prstGeom>
      </dgm:spPr>
      <dgm:t>
        <a:bodyPr/>
        <a:lstStyle/>
        <a:p>
          <a:endParaRPr lang="en-US"/>
        </a:p>
      </dgm:t>
    </dgm:pt>
    <dgm:pt modelId="{D44261FC-FF22-4E39-BCFF-92D6B7126008}" type="pres">
      <dgm:prSet presAssocID="{23F7D64B-CE31-4416-AFE6-07BD29CB0418}" presName="hierChild3" presStyleCnt="0"/>
      <dgm:spPr/>
      <dgm:t>
        <a:bodyPr/>
        <a:lstStyle/>
        <a:p>
          <a:endParaRPr lang="en-US"/>
        </a:p>
      </dgm:t>
    </dgm:pt>
    <dgm:pt modelId="{D26AC9B6-7258-4641-8DD3-10A95FAF7FC4}" type="pres">
      <dgm:prSet presAssocID="{757373F6-B313-4473-B0EF-4D3E1318EEFF}" presName="Name19" presStyleLbl="parChTrans1D4" presStyleIdx="14" presStyleCnt="15"/>
      <dgm:spPr>
        <a:custGeom>
          <a:avLst/>
          <a:gdLst/>
          <a:ahLst/>
          <a:cxnLst/>
          <a:rect l="0" t="0" r="0" b="0"/>
          <a:pathLst>
            <a:path>
              <a:moveTo>
                <a:pt x="45720" y="0"/>
              </a:moveTo>
              <a:lnTo>
                <a:pt x="45720" y="121035"/>
              </a:lnTo>
              <a:lnTo>
                <a:pt x="67164" y="121035"/>
              </a:lnTo>
              <a:lnTo>
                <a:pt x="67164" y="242071"/>
              </a:lnTo>
            </a:path>
          </a:pathLst>
        </a:custGeom>
      </dgm:spPr>
      <dgm:t>
        <a:bodyPr/>
        <a:lstStyle/>
        <a:p>
          <a:endParaRPr lang="en-US"/>
        </a:p>
      </dgm:t>
    </dgm:pt>
    <dgm:pt modelId="{0FD45AFA-004A-49F2-8CE5-AF8EE23BA90C}" type="pres">
      <dgm:prSet presAssocID="{C7D3F51B-EF0B-4F58-A561-69E9C3E9A370}" presName="Name21" presStyleCnt="0"/>
      <dgm:spPr/>
      <dgm:t>
        <a:bodyPr/>
        <a:lstStyle/>
        <a:p>
          <a:endParaRPr lang="en-US"/>
        </a:p>
      </dgm:t>
    </dgm:pt>
    <dgm:pt modelId="{88E27AA7-10C5-45C7-B2FF-E215262D33C4}" type="pres">
      <dgm:prSet presAssocID="{C7D3F51B-EF0B-4F58-A561-69E9C3E9A370}" presName="level2Shape" presStyleLbl="node4" presStyleIdx="14" presStyleCnt="15" custScaleY="173296" custLinFactNeighborX="4744" custLinFactNeighborY="40327"/>
      <dgm:spPr>
        <a:prstGeom prst="roundRect">
          <a:avLst>
            <a:gd name="adj" fmla="val 10000"/>
          </a:avLst>
        </a:prstGeom>
      </dgm:spPr>
      <dgm:t>
        <a:bodyPr/>
        <a:lstStyle/>
        <a:p>
          <a:endParaRPr lang="en-US"/>
        </a:p>
      </dgm:t>
    </dgm:pt>
    <dgm:pt modelId="{ACCF5F20-C37C-45B9-874D-B4A8181BCFD8}" type="pres">
      <dgm:prSet presAssocID="{C7D3F51B-EF0B-4F58-A561-69E9C3E9A370}" presName="hierChild3" presStyleCnt="0"/>
      <dgm:spPr/>
      <dgm:t>
        <a:bodyPr/>
        <a:lstStyle/>
        <a:p>
          <a:endParaRPr lang="en-US"/>
        </a:p>
      </dgm:t>
    </dgm:pt>
    <dgm:pt modelId="{DF24FC95-CBFC-4CB1-911B-8EB9829EDB57}" type="pres">
      <dgm:prSet presAssocID="{1D011928-46FC-4121-8744-92FF6650F993}" presName="bgShapesFlow" presStyleCnt="0"/>
      <dgm:spPr/>
      <dgm:t>
        <a:bodyPr/>
        <a:lstStyle/>
        <a:p>
          <a:endParaRPr lang="en-US"/>
        </a:p>
      </dgm:t>
    </dgm:pt>
  </dgm:ptLst>
  <dgm:cxnLst>
    <dgm:cxn modelId="{FF98FD5F-B969-40FD-87E5-7990B6EAB05B}" type="presOf" srcId="{BBBD9272-AF63-41B5-AAB8-5C1F8E74AFFA}" destId="{FB812397-6356-4CCA-8CD0-BA1910DDF30D}" srcOrd="0" destOrd="0" presId="urn:microsoft.com/office/officeart/2005/8/layout/hierarchy6"/>
    <dgm:cxn modelId="{6EF7768B-B116-48FD-A2EA-B8E09C417E41}" type="presOf" srcId="{19B955BF-1EE6-430C-8232-9948A4EFD2FF}" destId="{5BEAA6E2-4051-4FEE-B01B-6A731AD90900}" srcOrd="0" destOrd="0" presId="urn:microsoft.com/office/officeart/2005/8/layout/hierarchy6"/>
    <dgm:cxn modelId="{F8B91766-6F1A-4B85-8882-67C93608C8DA}" type="presOf" srcId="{35140314-1064-43BB-B27B-6EB5A6F6AAE5}" destId="{3F8FF74D-4961-44EE-905B-C86B619FE880}" srcOrd="0" destOrd="0" presId="urn:microsoft.com/office/officeart/2005/8/layout/hierarchy6"/>
    <dgm:cxn modelId="{ED0A7697-26CC-4AED-9039-7EA782AA8360}" srcId="{B26986B1-DE58-440E-A538-D9B44C793D51}" destId="{3A61EE12-4854-40C4-9C2B-E4FA3C227EB4}" srcOrd="0" destOrd="0" parTransId="{19B955BF-1EE6-430C-8232-9948A4EFD2FF}" sibTransId="{5F730D48-E9AB-4C8A-B2F7-333DFEB66A20}"/>
    <dgm:cxn modelId="{7C542D4E-89F3-4B5B-8EF2-C9855E2E4AC0}" srcId="{3DD04D64-A134-4B4F-9993-B59A109D0AF9}" destId="{9D2F0ABB-7C43-4B18-BF35-780F61D84393}" srcOrd="0" destOrd="0" parTransId="{35140314-1064-43BB-B27B-6EB5A6F6AAE5}" sibTransId="{27607A41-05ED-48E8-A543-17B79F796BCD}"/>
    <dgm:cxn modelId="{17DE71AE-385F-41B9-8C2F-3431888AF9B3}" type="presOf" srcId="{1703AD00-D42E-41CD-9314-A09AA2078E97}" destId="{ECF115AF-F980-4CE4-A4EC-2730DA721249}" srcOrd="0" destOrd="0" presId="urn:microsoft.com/office/officeart/2005/8/layout/hierarchy6"/>
    <dgm:cxn modelId="{0A5BCCE5-AD97-49EC-A97D-B2E04E8D5A8B}" type="presOf" srcId="{B26986B1-DE58-440E-A538-D9B44C793D51}" destId="{98EF39D0-1BE0-4707-B193-D84E5EB11ADC}" srcOrd="0" destOrd="0" presId="urn:microsoft.com/office/officeart/2005/8/layout/hierarchy6"/>
    <dgm:cxn modelId="{32CD84C5-ECC2-4A6C-9CAD-9795E9E126DF}" type="presOf" srcId="{BD9D6986-B7E3-4D9F-9513-7B7EDFC38B2E}" destId="{6577AC84-6A9F-4B56-AD42-600EBD08CB98}" srcOrd="0" destOrd="0" presId="urn:microsoft.com/office/officeart/2005/8/layout/hierarchy6"/>
    <dgm:cxn modelId="{65A42635-AD41-4500-9CE4-89C4A492411E}" type="presOf" srcId="{24D2F6E9-0EFE-496E-9855-C2E41E2EA044}" destId="{40A855D7-4348-45F9-A89B-3A3E076F6E2A}" srcOrd="0" destOrd="0" presId="urn:microsoft.com/office/officeart/2005/8/layout/hierarchy6"/>
    <dgm:cxn modelId="{5616243B-EB71-4F03-A9C8-1FE8C6C94A2E}" srcId="{A8E1614B-A001-47EC-BFF4-9D90489C3EB3}" destId="{67F5E3A1-502B-43ED-A685-80213679509F}" srcOrd="0" destOrd="0" parTransId="{2E7BFD17-F4F4-491B-83F9-771FB7F27B6D}" sibTransId="{CEFC220D-6A01-43BE-888B-A404FD6AC923}"/>
    <dgm:cxn modelId="{4CD72286-B01F-4A39-99A9-0676725E3999}" type="presOf" srcId="{884055FE-6524-464B-9442-60FC5EC6DB21}" destId="{18392E0E-A5D9-4D2E-B130-234167D52BE1}" srcOrd="0" destOrd="0" presId="urn:microsoft.com/office/officeart/2005/8/layout/hierarchy6"/>
    <dgm:cxn modelId="{ED934F6E-3D33-47B8-A463-CBB88F011D84}" type="presOf" srcId="{0381D477-244F-49B4-8D12-47F94ABF59B9}" destId="{BFB8B961-1064-4F59-A78A-B1D1D6620F48}" srcOrd="0" destOrd="0" presId="urn:microsoft.com/office/officeart/2005/8/layout/hierarchy6"/>
    <dgm:cxn modelId="{044B427B-F779-4548-A636-9BEDC004F827}" type="presOf" srcId="{A8E1614B-A001-47EC-BFF4-9D90489C3EB3}" destId="{29365999-6BBD-4C5B-AD2C-67C033F5FA7C}" srcOrd="0" destOrd="0" presId="urn:microsoft.com/office/officeart/2005/8/layout/hierarchy6"/>
    <dgm:cxn modelId="{BD485A64-7052-4EA8-B9A4-8D457A2E6AF1}" type="presOf" srcId="{B48C1972-CC0C-447B-A526-2AF7BD3A8F78}" destId="{355A3812-BDA8-4F18-A4BA-CEA6FB3CF8DD}" srcOrd="0" destOrd="0" presId="urn:microsoft.com/office/officeart/2005/8/layout/hierarchy6"/>
    <dgm:cxn modelId="{17C59586-D8B8-461C-B2D4-3B83FF64FDED}" srcId="{6AE0D5EC-E2E4-44E8-9873-4A4C8128A1DF}" destId="{A8E1614B-A001-47EC-BFF4-9D90489C3EB3}" srcOrd="1" destOrd="0" parTransId="{F8A65355-C6CC-446F-B079-8B62BF5C2922}" sibTransId="{CD65CB99-14DA-477F-9D5A-2FCFD99AEFE1}"/>
    <dgm:cxn modelId="{9D268187-FF0B-4AE2-BEA0-7766C6436A1C}" type="presOf" srcId="{3211E0DF-FBEC-4F00-9B34-94DB9F27E38E}" destId="{34E5BD63-CCDE-48E6-BBE8-1A7FBAA4268F}" srcOrd="0" destOrd="0" presId="urn:microsoft.com/office/officeart/2005/8/layout/hierarchy6"/>
    <dgm:cxn modelId="{77BEA3F5-F2CF-4B47-9E38-8FDCB421ED56}" type="presOf" srcId="{41A28468-22FC-42A9-B772-A110F839E7BB}" destId="{D83FE18A-ADAF-4984-8BF2-2A2EE357FEA2}" srcOrd="0" destOrd="0" presId="urn:microsoft.com/office/officeart/2005/8/layout/hierarchy6"/>
    <dgm:cxn modelId="{C2534A52-9E85-47BE-93A7-DC5090097CF3}" type="presOf" srcId="{B4D51DD1-E7AE-431A-8B77-3110FA0AD9EE}" destId="{6ED7DBAF-265E-4CCE-BCCA-6C9875269523}" srcOrd="0" destOrd="0" presId="urn:microsoft.com/office/officeart/2005/8/layout/hierarchy6"/>
    <dgm:cxn modelId="{64645888-44AD-46C9-8CEF-9F667F46EAE8}" srcId="{3DD04D64-A134-4B4F-9993-B59A109D0AF9}" destId="{20F182C8-4F4F-4744-9522-9B5A28C456D7}" srcOrd="1" destOrd="0" parTransId="{B4B1A356-7BC2-4422-8E34-FB69A720D216}" sibTransId="{E896FE06-742C-4A12-AE98-BDD76A0A8385}"/>
    <dgm:cxn modelId="{3DBCE41C-1A01-49E4-966F-BFE91C22A8E0}" type="presOf" srcId="{3EA43AD5-CA8B-49C0-AC0B-047591AA7C07}" destId="{1B059272-F564-47C0-8D9C-2E5810883978}" srcOrd="0" destOrd="0" presId="urn:microsoft.com/office/officeart/2005/8/layout/hierarchy6"/>
    <dgm:cxn modelId="{43B27C62-D312-4904-B52C-E84051522D3D}" srcId="{41A28468-22FC-42A9-B772-A110F839E7BB}" destId="{9795473C-F643-4217-9DCC-A2AD4649D2ED}" srcOrd="0" destOrd="0" parTransId="{8800F7FE-AD24-4B16-90FC-E71972583454}" sibTransId="{A3704D41-A2C9-4730-995E-9A1D875FE67B}"/>
    <dgm:cxn modelId="{540D3A54-838E-4F6D-863F-F02382412045}" type="presOf" srcId="{757373F6-B313-4473-B0EF-4D3E1318EEFF}" destId="{D26AC9B6-7258-4641-8DD3-10A95FAF7FC4}" srcOrd="0" destOrd="0" presId="urn:microsoft.com/office/officeart/2005/8/layout/hierarchy6"/>
    <dgm:cxn modelId="{2CAA6104-AD43-404A-8F4A-DA3FFFDD1503}" type="presOf" srcId="{CF1DF345-698A-4A32-A696-5DF7D6562442}" destId="{D3EF17FC-E8AC-4A30-9E42-08F60F8F26E8}" srcOrd="0" destOrd="0" presId="urn:microsoft.com/office/officeart/2005/8/layout/hierarchy6"/>
    <dgm:cxn modelId="{54460BDD-DA4A-4383-BF36-3122A3351412}" type="presOf" srcId="{C7D3F51B-EF0B-4F58-A561-69E9C3E9A370}" destId="{88E27AA7-10C5-45C7-B2FF-E215262D33C4}" srcOrd="0" destOrd="0" presId="urn:microsoft.com/office/officeart/2005/8/layout/hierarchy6"/>
    <dgm:cxn modelId="{63CBB88B-C0DC-444D-91E4-43CD3EDA36BD}" type="presOf" srcId="{8800F7FE-AD24-4B16-90FC-E71972583454}" destId="{5E08C921-3F32-4260-991D-FBE7406F1BB6}" srcOrd="0" destOrd="0" presId="urn:microsoft.com/office/officeart/2005/8/layout/hierarchy6"/>
    <dgm:cxn modelId="{7A5EE925-1454-47AE-9AC4-D0664469E914}" type="presOf" srcId="{2E7BFD17-F4F4-491B-83F9-771FB7F27B6D}" destId="{83896102-FB4E-4F94-AFBE-A5D517F974F5}" srcOrd="0" destOrd="0" presId="urn:microsoft.com/office/officeart/2005/8/layout/hierarchy6"/>
    <dgm:cxn modelId="{F20FA75F-69A6-4F7D-A3BA-57DA94B33E39}" type="presOf" srcId="{F927EBC2-2E48-49A1-81B0-22F284750172}" destId="{190195E5-492B-4CF9-93C0-0B1336A9EE14}" srcOrd="0" destOrd="0" presId="urn:microsoft.com/office/officeart/2005/8/layout/hierarchy6"/>
    <dgm:cxn modelId="{736F630E-C8A5-417E-AB26-C8452E60C438}" type="presOf" srcId="{19C2589D-161B-435D-8EA9-254014D4CEBE}" destId="{A35681AB-1D8D-4127-A8EB-11EFB707FEDD}" srcOrd="0" destOrd="0" presId="urn:microsoft.com/office/officeart/2005/8/layout/hierarchy6"/>
    <dgm:cxn modelId="{8BEA1463-DAFE-41A3-BDA9-780D9B3AA90E}" srcId="{B26986B1-DE58-440E-A538-D9B44C793D51}" destId="{0470F0D5-0B91-449C-BEC0-2C7861A3FADF}" srcOrd="1" destOrd="0" parTransId="{884055FE-6524-464B-9442-60FC5EC6DB21}" sibTransId="{741C899D-8335-481B-A892-FB3F1F209DA6}"/>
    <dgm:cxn modelId="{AF95B459-2B39-426B-9A55-09C9B29F8AA3}" type="presOf" srcId="{BCF31ABC-F687-4FCC-8575-D4540AF6D8B5}" destId="{BFFD9CA5-F1BC-49F9-8A6C-08384D91A6E9}" srcOrd="0" destOrd="0" presId="urn:microsoft.com/office/officeart/2005/8/layout/hierarchy6"/>
    <dgm:cxn modelId="{45477235-076D-4C93-BB80-81567EFFD8C0}" srcId="{20F182C8-4F4F-4744-9522-9B5A28C456D7}" destId="{9AB2F4FC-B26D-4010-A3F5-629D66152AD5}" srcOrd="0" destOrd="0" parTransId="{3211E0DF-FBEC-4F00-9B34-94DB9F27E38E}" sibTransId="{9DECFDF3-B0DC-4595-AD54-704BA44F800A}"/>
    <dgm:cxn modelId="{2F87C4D4-4F3D-4EBA-956F-C9AC1CE20C10}" type="presOf" srcId="{31B7C38D-B345-4DCE-8D32-AD708CABF0A1}" destId="{00E8DFA9-8A32-42E3-80A5-13CC8A32714A}" srcOrd="0" destOrd="0" presId="urn:microsoft.com/office/officeart/2005/8/layout/hierarchy6"/>
    <dgm:cxn modelId="{817E719E-6C89-4E2F-A0BA-B0BD1011EB0D}" srcId="{BD9D6986-B7E3-4D9F-9513-7B7EDFC38B2E}" destId="{1D376F7A-0162-4999-A09B-0E90800B59A8}" srcOrd="1" destOrd="0" parTransId="{D9508CBB-4A75-4059-9111-FBFDC35E3974}" sibTransId="{F244146C-7054-49B2-AE57-752EDBF3CF80}"/>
    <dgm:cxn modelId="{23A87550-D1F5-4A72-9F2A-14935EF25EDF}" srcId="{B48C1972-CC0C-447B-A526-2AF7BD3A8F78}" destId="{3DD04D64-A134-4B4F-9993-B59A109D0AF9}" srcOrd="1" destOrd="0" parTransId="{B4D51DD1-E7AE-431A-8B77-3110FA0AD9EE}" sibTransId="{A8A1CAAD-1A28-4C42-888A-83BEFCEC2502}"/>
    <dgm:cxn modelId="{BA6752D6-0B44-400F-8D98-A39D6D865BE3}" type="presOf" srcId="{BAFC1903-CF0B-47EB-99F7-3CF593116A38}" destId="{E2396D07-6A72-41FB-8D3E-19E92C242051}" srcOrd="0" destOrd="0" presId="urn:microsoft.com/office/officeart/2005/8/layout/hierarchy6"/>
    <dgm:cxn modelId="{0F5FB3A7-07CF-42FE-B0F6-9189AB7D8899}" srcId="{9795473C-F643-4217-9DCC-A2AD4649D2ED}" destId="{8EF062EA-8C82-41A1-9065-94057E190717}" srcOrd="1" destOrd="0" parTransId="{9B776934-DD7F-41C4-89B6-9A1601748135}" sibTransId="{E15FE4F1-D1A1-4762-88BF-C326A6AC39DB}"/>
    <dgm:cxn modelId="{874D5C33-48DE-4BC7-80D6-486C9D646B3B}" type="presOf" srcId="{9795473C-F643-4217-9DCC-A2AD4649D2ED}" destId="{996956B1-3672-41F1-BFC6-C97390D12775}" srcOrd="0" destOrd="0" presId="urn:microsoft.com/office/officeart/2005/8/layout/hierarchy6"/>
    <dgm:cxn modelId="{8875821F-74A2-4882-9CC8-889CC9777A64}" type="presOf" srcId="{1D011928-46FC-4121-8744-92FF6650F993}" destId="{C316B3A1-E733-4CDA-9C24-55E280D22493}" srcOrd="0" destOrd="0" presId="urn:microsoft.com/office/officeart/2005/8/layout/hierarchy6"/>
    <dgm:cxn modelId="{4759A3CA-C5F2-44FE-8147-F26F6819CC97}" srcId="{9795473C-F643-4217-9DCC-A2AD4649D2ED}" destId="{BCF31ABC-F687-4FCC-8575-D4540AF6D8B5}" srcOrd="0" destOrd="0" parTransId="{31B7C38D-B345-4DCE-8D32-AD708CABF0A1}" sibTransId="{297BCAE3-0531-428C-8726-B1B69BCEFCC6}"/>
    <dgm:cxn modelId="{BD3E86FD-50B3-4F95-9EDB-A42CF29712B3}" srcId="{23F7D64B-CE31-4416-AFE6-07BD29CB0418}" destId="{C7D3F51B-EF0B-4F58-A561-69E9C3E9A370}" srcOrd="0" destOrd="0" parTransId="{757373F6-B313-4473-B0EF-4D3E1318EEFF}" sibTransId="{8F91E5F2-D890-4563-986F-CAD424964D2E}"/>
    <dgm:cxn modelId="{6EAC6866-646C-4C99-9B9A-80E76D0CF101}" type="presOf" srcId="{9AB2F4FC-B26D-4010-A3F5-629D66152AD5}" destId="{A515781D-82D2-451B-B12C-1603F3650684}" srcOrd="0" destOrd="0" presId="urn:microsoft.com/office/officeart/2005/8/layout/hierarchy6"/>
    <dgm:cxn modelId="{8578BF09-70B5-442A-83E1-A7DAFD8D032C}" srcId="{6AE0D5EC-E2E4-44E8-9873-4A4C8128A1DF}" destId="{39224FE9-CADE-4B43-B204-9A4C6F2143BB}" srcOrd="0" destOrd="0" parTransId="{974CB98B-EC73-47F9-9005-7F770AFC5BF7}" sibTransId="{A723A558-1911-4652-8DF3-3D328024CDCA}"/>
    <dgm:cxn modelId="{6DF06189-FF82-4823-9BBF-AC950242B2BD}" type="presOf" srcId="{15B9EE4B-7F9D-42EC-BC31-6513413595DA}" destId="{260576E3-FAB0-438C-834C-52B0A8606C5A}" srcOrd="0" destOrd="0" presId="urn:microsoft.com/office/officeart/2005/8/layout/hierarchy6"/>
    <dgm:cxn modelId="{91FCF052-A284-4EC9-AE2C-A0685F73CD25}" type="presOf" srcId="{4A16D87E-2D26-4ED9-95E8-D1A6BF83D63B}" destId="{B9CDE7E2-8C1F-4EA2-AD53-9542DA1295BA}" srcOrd="0" destOrd="0" presId="urn:microsoft.com/office/officeart/2005/8/layout/hierarchy6"/>
    <dgm:cxn modelId="{A1C0D6AF-6CF8-4983-B289-9AE8270B3381}" type="presOf" srcId="{6AE0D5EC-E2E4-44E8-9873-4A4C8128A1DF}" destId="{0298D222-E5E3-4B6A-A23D-9988A0F3CDC7}" srcOrd="0" destOrd="0" presId="urn:microsoft.com/office/officeart/2005/8/layout/hierarchy6"/>
    <dgm:cxn modelId="{6B603ACD-50A1-4C78-8DF8-9077893DA318}" type="presOf" srcId="{67F5E3A1-502B-43ED-A685-80213679509F}" destId="{8263D63B-AC97-4D73-8100-70234ED83808}" srcOrd="0" destOrd="0" presId="urn:microsoft.com/office/officeart/2005/8/layout/hierarchy6"/>
    <dgm:cxn modelId="{DD187E15-3046-482B-8D8B-632064C6C992}" srcId="{BD9D6986-B7E3-4D9F-9513-7B7EDFC38B2E}" destId="{3EA43AD5-CA8B-49C0-AC0B-047591AA7C07}" srcOrd="2" destOrd="0" parTransId="{1703AD00-D42E-41CD-9314-A09AA2078E97}" sibTransId="{DEC2853B-02CF-4A0D-A86A-59712EF36BDB}"/>
    <dgm:cxn modelId="{CF5B1E3B-242C-4E9D-B7DF-917C2CC881A3}" type="presOf" srcId="{9D2F0ABB-7C43-4B18-BF35-780F61D84393}" destId="{48753D31-4F6B-4B89-A8D4-3C1F5E3E8CE2}" srcOrd="0" destOrd="0" presId="urn:microsoft.com/office/officeart/2005/8/layout/hierarchy6"/>
    <dgm:cxn modelId="{76DAABB3-C6C7-473E-AEEE-1B09C101C984}" type="presOf" srcId="{E643760D-03A1-4DC3-9319-27974C10FC76}" destId="{23E244B9-4F7A-4EF1-BA9D-4D79D31D6235}" srcOrd="0" destOrd="0" presId="urn:microsoft.com/office/officeart/2005/8/layout/hierarchy6"/>
    <dgm:cxn modelId="{2618316F-C626-44F8-810D-6212C7A02E0E}" type="presOf" srcId="{F8A65355-C6CC-446F-B079-8B62BF5C2922}" destId="{29D13A3B-A78B-4602-AB56-34A6E0E83872}" srcOrd="0" destOrd="0" presId="urn:microsoft.com/office/officeart/2005/8/layout/hierarchy6"/>
    <dgm:cxn modelId="{4156BC0C-AF17-4D67-B7C7-A064CE13A41E}" type="presOf" srcId="{9B776934-DD7F-41C4-89B6-9A1601748135}" destId="{31B5CB82-80C8-4D8B-8204-CAE379DB06ED}" srcOrd="0" destOrd="0" presId="urn:microsoft.com/office/officeart/2005/8/layout/hierarchy6"/>
    <dgm:cxn modelId="{4854A1A9-C782-47E8-958F-C1BB04C48F6A}" type="presOf" srcId="{20F182C8-4F4F-4744-9522-9B5A28C456D7}" destId="{CA62F30C-74CE-49CF-A960-4A5D84292D0D}" srcOrd="0" destOrd="0" presId="urn:microsoft.com/office/officeart/2005/8/layout/hierarchy6"/>
    <dgm:cxn modelId="{5D965B89-3209-4626-8E10-FD2D2CFA93B6}" srcId="{7DE685A6-E992-44EB-8B2E-3708D9A1203F}" destId="{BD9D6986-B7E3-4D9F-9513-7B7EDFC38B2E}" srcOrd="0" destOrd="0" parTransId="{0BE57B1C-FD97-4E23-B3DF-292075BEB9AC}" sibTransId="{EC4D4DD8-112F-4D35-81A8-703494185C28}"/>
    <dgm:cxn modelId="{BA956E71-D9D6-4E1F-AB2D-E05A52203576}" type="presOf" srcId="{0BE57B1C-FD97-4E23-B3DF-292075BEB9AC}" destId="{464FA19B-D609-47C8-B021-A74633F6280D}" srcOrd="0" destOrd="0" presId="urn:microsoft.com/office/officeart/2005/8/layout/hierarchy6"/>
    <dgm:cxn modelId="{4EC4913E-18EC-4B50-A6CA-6085EF7C1B95}" srcId="{B26986B1-DE58-440E-A538-D9B44C793D51}" destId="{BBBD9272-AF63-41B5-AAB8-5C1F8E74AFFA}" srcOrd="2" destOrd="0" parTransId="{0381D477-244F-49B4-8D12-47F94ABF59B9}" sibTransId="{76F31C2A-1A7B-4052-92EF-B90F3F58DCE7}"/>
    <dgm:cxn modelId="{A35D1060-D069-4D32-B537-B43ED5673762}" srcId="{BD9D6986-B7E3-4D9F-9513-7B7EDFC38B2E}" destId="{BAFC1903-CF0B-47EB-99F7-3CF593116A38}" srcOrd="0" destOrd="0" parTransId="{24D2F6E9-0EFE-496E-9855-C2E41E2EA044}" sibTransId="{32AF9969-6BE3-4A60-90CD-4F5E58E5DE89}"/>
    <dgm:cxn modelId="{A432CFDF-2CD7-4A81-B817-95664DE033D9}" type="presOf" srcId="{8EF062EA-8C82-41A1-9065-94057E190717}" destId="{26B926D8-4E23-4337-88A0-C69CCC0D1B81}" srcOrd="0" destOrd="0" presId="urn:microsoft.com/office/officeart/2005/8/layout/hierarchy6"/>
    <dgm:cxn modelId="{0EE2FE62-1194-455F-8C62-C5E47A963264}" type="presOf" srcId="{7DE685A6-E992-44EB-8B2E-3708D9A1203F}" destId="{282E354A-F1D2-42A0-9489-327FE22BBDF2}" srcOrd="0" destOrd="0" presId="urn:microsoft.com/office/officeart/2005/8/layout/hierarchy6"/>
    <dgm:cxn modelId="{3EDC08B9-37FD-43BC-969D-9A11BD056CA2}" type="presOf" srcId="{3DD04D64-A134-4B4F-9993-B59A109D0AF9}" destId="{70274BCB-B4BD-4A81-9749-DFAE7725268B}" srcOrd="0" destOrd="0" presId="urn:microsoft.com/office/officeart/2005/8/layout/hierarchy6"/>
    <dgm:cxn modelId="{83CCD519-226C-4B0C-9881-58D904E1399B}" type="presOf" srcId="{AFCF8A8A-12D7-4C51-B180-D1E118B7D5B4}" destId="{98A044CD-13C2-4568-9C85-3BB7A45DE9E9}" srcOrd="0" destOrd="0" presId="urn:microsoft.com/office/officeart/2005/8/layout/hierarchy6"/>
    <dgm:cxn modelId="{750562F5-A5E9-48FA-8A28-3EABADD22DB2}" srcId="{B48C1972-CC0C-447B-A526-2AF7BD3A8F78}" destId="{6AE0D5EC-E2E4-44E8-9873-4A4C8128A1DF}" srcOrd="2" destOrd="0" parTransId="{CF1DF345-698A-4A32-A696-5DF7D6562442}" sibTransId="{01E394FA-D8F3-48B2-8297-7F4F0CB595FF}"/>
    <dgm:cxn modelId="{435410EE-3E56-48EB-B6AC-4A033C7CB78A}" srcId="{39224FE9-CADE-4B43-B204-9A4C6F2143BB}" destId="{E643760D-03A1-4DC3-9319-27974C10FC76}" srcOrd="0" destOrd="0" parTransId="{4A16D87E-2D26-4ED9-95E8-D1A6BF83D63B}" sibTransId="{777DED16-0A94-41FF-9E27-57277A76A857}"/>
    <dgm:cxn modelId="{3B5A25C5-9CB4-4930-AAEA-C40E490223C2}" type="presOf" srcId="{B4B1A356-7BC2-4422-8E34-FB69A720D216}" destId="{4F1E4F29-1FAA-41CD-81BB-C43EEF7BAF9E}" srcOrd="0" destOrd="0" presId="urn:microsoft.com/office/officeart/2005/8/layout/hierarchy6"/>
    <dgm:cxn modelId="{9DA2BE9B-EEAB-4817-BD0F-6A783B9BC422}" srcId="{7DE685A6-E992-44EB-8B2E-3708D9A1203F}" destId="{B48C1972-CC0C-447B-A526-2AF7BD3A8F78}" srcOrd="1" destOrd="0" parTransId="{F927EBC2-2E48-49A1-81B0-22F284750172}" sibTransId="{84FF7C24-A8F3-4838-82DE-A80960BD453A}"/>
    <dgm:cxn modelId="{55D79A2B-7005-47FB-9C13-E12AF8BA2948}" srcId="{B48C1972-CC0C-447B-A526-2AF7BD3A8F78}" destId="{23F7D64B-CE31-4416-AFE6-07BD29CB0418}" srcOrd="3" destOrd="0" parTransId="{19C2589D-161B-435D-8EA9-254014D4CEBE}" sibTransId="{9CAEBE62-9FCF-40C2-A2CF-F77C0AE96078}"/>
    <dgm:cxn modelId="{32F06384-7852-4BD4-A562-3BE0360B109D}" type="presOf" srcId="{974CB98B-EC73-47F9-9005-7F770AFC5BF7}" destId="{8B9B0FC9-38D5-44AF-8282-AABA9FF5B29D}" srcOrd="0" destOrd="0" presId="urn:microsoft.com/office/officeart/2005/8/layout/hierarchy6"/>
    <dgm:cxn modelId="{1FC64B21-7135-46B3-8922-6F48D0568CF6}" srcId="{B48C1972-CC0C-447B-A526-2AF7BD3A8F78}" destId="{41A28468-22FC-42A9-B772-A110F839E7BB}" srcOrd="0" destOrd="0" parTransId="{AFCF8A8A-12D7-4C51-B180-D1E118B7D5B4}" sibTransId="{929D7348-159B-43BE-9728-EE1486ACB9E4}"/>
    <dgm:cxn modelId="{82515412-4A2C-43BE-8386-16D661210F13}" srcId="{1D011928-46FC-4121-8744-92FF6650F993}" destId="{7DE685A6-E992-44EB-8B2E-3708D9A1203F}" srcOrd="0" destOrd="0" parTransId="{D98D8DBE-DA09-4F9E-88E1-DCEC2D1352DD}" sibTransId="{A1EF6FAC-7B33-4D28-83D9-C368BEDD192B}"/>
    <dgm:cxn modelId="{054B80D1-BC79-4607-89EB-455EA00B7BE1}" type="presOf" srcId="{3A61EE12-4854-40C4-9C2B-E4FA3C227EB4}" destId="{14366BE3-AE90-4C90-A5BD-809148671162}" srcOrd="0" destOrd="0" presId="urn:microsoft.com/office/officeart/2005/8/layout/hierarchy6"/>
    <dgm:cxn modelId="{9A788D87-E61D-4A43-A97C-D579578F906E}" type="presOf" srcId="{39224FE9-CADE-4B43-B204-9A4C6F2143BB}" destId="{A376BC6A-8C2D-483E-A97E-38D5C2628503}" srcOrd="0" destOrd="0" presId="urn:microsoft.com/office/officeart/2005/8/layout/hierarchy6"/>
    <dgm:cxn modelId="{99CAAE63-0B53-487E-9588-82CB4A24659C}" type="presOf" srcId="{23F7D64B-CE31-4416-AFE6-07BD29CB0418}" destId="{57F68BCA-2410-428F-81D2-C85D6100609C}" srcOrd="0" destOrd="0" presId="urn:microsoft.com/office/officeart/2005/8/layout/hierarchy6"/>
    <dgm:cxn modelId="{5C327725-49F2-4ED2-9E77-45F2C67997A4}" type="presOf" srcId="{1D376F7A-0162-4999-A09B-0E90800B59A8}" destId="{744CA92A-A993-490E-AC06-47D8A5AC72B9}" srcOrd="0" destOrd="0" presId="urn:microsoft.com/office/officeart/2005/8/layout/hierarchy6"/>
    <dgm:cxn modelId="{89E426EA-0E1D-45D7-9B88-60C9892707E3}" type="presOf" srcId="{0470F0D5-0B91-449C-BEC0-2C7861A3FADF}" destId="{AA954D14-FA0D-4621-A049-F5F84A4CB406}" srcOrd="0" destOrd="0" presId="urn:microsoft.com/office/officeart/2005/8/layout/hierarchy6"/>
    <dgm:cxn modelId="{ECC701EB-8DC0-4F94-9FEE-5BB9F3F5026D}" type="presOf" srcId="{D9508CBB-4A75-4059-9111-FBFDC35E3974}" destId="{262D80CE-AF1A-42E5-9542-E702E0BCC147}" srcOrd="0" destOrd="0" presId="urn:microsoft.com/office/officeart/2005/8/layout/hierarchy6"/>
    <dgm:cxn modelId="{2AE416CD-EC1A-4DB6-811D-1B435244B670}" srcId="{41A28468-22FC-42A9-B772-A110F839E7BB}" destId="{B26986B1-DE58-440E-A538-D9B44C793D51}" srcOrd="1" destOrd="0" parTransId="{15B9EE4B-7F9D-42EC-BC31-6513413595DA}" sibTransId="{EC1200A2-3004-4392-8D6E-5B6A5EE9852D}"/>
    <dgm:cxn modelId="{81CA4A8F-B118-40E8-80BA-72E415C3698D}" type="presParOf" srcId="{C316B3A1-E733-4CDA-9C24-55E280D22493}" destId="{E972E33E-8E7A-49BC-99C4-DA8E992B1F54}" srcOrd="0" destOrd="0" presId="urn:microsoft.com/office/officeart/2005/8/layout/hierarchy6"/>
    <dgm:cxn modelId="{090F7FB8-A236-4F38-805F-CD75D3FA70E1}" type="presParOf" srcId="{E972E33E-8E7A-49BC-99C4-DA8E992B1F54}" destId="{94C61619-8B3B-4165-9D32-E0A989674D6D}" srcOrd="0" destOrd="0" presId="urn:microsoft.com/office/officeart/2005/8/layout/hierarchy6"/>
    <dgm:cxn modelId="{8B801689-E446-4064-B69E-A2CCBCA10F63}" type="presParOf" srcId="{94C61619-8B3B-4165-9D32-E0A989674D6D}" destId="{15DEEB57-1F4E-45C4-9AA3-F551BE9E9845}" srcOrd="0" destOrd="0" presId="urn:microsoft.com/office/officeart/2005/8/layout/hierarchy6"/>
    <dgm:cxn modelId="{9F80C2E9-7C4A-4D7C-BD0E-4E4CE172CEB8}" type="presParOf" srcId="{15DEEB57-1F4E-45C4-9AA3-F551BE9E9845}" destId="{282E354A-F1D2-42A0-9489-327FE22BBDF2}" srcOrd="0" destOrd="0" presId="urn:microsoft.com/office/officeart/2005/8/layout/hierarchy6"/>
    <dgm:cxn modelId="{DEFECA2F-9E01-4868-88B6-AEDD9EB52987}" type="presParOf" srcId="{15DEEB57-1F4E-45C4-9AA3-F551BE9E9845}" destId="{20A7CE2F-DE02-491C-A105-6C56937A2D86}" srcOrd="1" destOrd="0" presId="urn:microsoft.com/office/officeart/2005/8/layout/hierarchy6"/>
    <dgm:cxn modelId="{40F7EA00-FD11-49F4-9869-8759CFF3F228}" type="presParOf" srcId="{20A7CE2F-DE02-491C-A105-6C56937A2D86}" destId="{464FA19B-D609-47C8-B021-A74633F6280D}" srcOrd="0" destOrd="0" presId="urn:microsoft.com/office/officeart/2005/8/layout/hierarchy6"/>
    <dgm:cxn modelId="{0C216FF3-B00B-4783-B220-B7FDF31EDDAE}" type="presParOf" srcId="{20A7CE2F-DE02-491C-A105-6C56937A2D86}" destId="{4DB64607-CFD3-4FDA-8701-10C68E43DE32}" srcOrd="1" destOrd="0" presId="urn:microsoft.com/office/officeart/2005/8/layout/hierarchy6"/>
    <dgm:cxn modelId="{AE53F817-E752-4D30-8EF1-EB88B1BDF1F2}" type="presParOf" srcId="{4DB64607-CFD3-4FDA-8701-10C68E43DE32}" destId="{6577AC84-6A9F-4B56-AD42-600EBD08CB98}" srcOrd="0" destOrd="0" presId="urn:microsoft.com/office/officeart/2005/8/layout/hierarchy6"/>
    <dgm:cxn modelId="{0FE69E03-E754-4080-A9FB-7D020D4F3A07}" type="presParOf" srcId="{4DB64607-CFD3-4FDA-8701-10C68E43DE32}" destId="{DA0E3A38-22FF-44C4-8DFA-FCDF0F32B399}" srcOrd="1" destOrd="0" presId="urn:microsoft.com/office/officeart/2005/8/layout/hierarchy6"/>
    <dgm:cxn modelId="{75165E1A-D7B5-456D-B629-F333D24216C9}" type="presParOf" srcId="{DA0E3A38-22FF-44C4-8DFA-FCDF0F32B399}" destId="{40A855D7-4348-45F9-A89B-3A3E076F6E2A}" srcOrd="0" destOrd="0" presId="urn:microsoft.com/office/officeart/2005/8/layout/hierarchy6"/>
    <dgm:cxn modelId="{F975D181-6566-4682-92C2-C2C785DF7F7A}" type="presParOf" srcId="{DA0E3A38-22FF-44C4-8DFA-FCDF0F32B399}" destId="{A5022DA3-1452-4651-9F2D-FBFAAC2C2202}" srcOrd="1" destOrd="0" presId="urn:microsoft.com/office/officeart/2005/8/layout/hierarchy6"/>
    <dgm:cxn modelId="{9B13A4ED-39FA-4176-8B79-9D62C7DA5724}" type="presParOf" srcId="{A5022DA3-1452-4651-9F2D-FBFAAC2C2202}" destId="{E2396D07-6A72-41FB-8D3E-19E92C242051}" srcOrd="0" destOrd="0" presId="urn:microsoft.com/office/officeart/2005/8/layout/hierarchy6"/>
    <dgm:cxn modelId="{358A5C2D-EAC0-49C9-B93E-51A1B09600BB}" type="presParOf" srcId="{A5022DA3-1452-4651-9F2D-FBFAAC2C2202}" destId="{C55D205C-26E2-4419-AC92-7A183A839ADB}" srcOrd="1" destOrd="0" presId="urn:microsoft.com/office/officeart/2005/8/layout/hierarchy6"/>
    <dgm:cxn modelId="{20E982AA-9375-4746-98B1-E585E932AE5F}" type="presParOf" srcId="{DA0E3A38-22FF-44C4-8DFA-FCDF0F32B399}" destId="{262D80CE-AF1A-42E5-9542-E702E0BCC147}" srcOrd="2" destOrd="0" presId="urn:microsoft.com/office/officeart/2005/8/layout/hierarchy6"/>
    <dgm:cxn modelId="{F9193C87-1D32-4553-B3DF-AA995E75703B}" type="presParOf" srcId="{DA0E3A38-22FF-44C4-8DFA-FCDF0F32B399}" destId="{B9DB789A-419C-4E21-99FC-A61E8BD37C8D}" srcOrd="3" destOrd="0" presId="urn:microsoft.com/office/officeart/2005/8/layout/hierarchy6"/>
    <dgm:cxn modelId="{EE43909E-F5F2-41D4-B707-A2D23301D46C}" type="presParOf" srcId="{B9DB789A-419C-4E21-99FC-A61E8BD37C8D}" destId="{744CA92A-A993-490E-AC06-47D8A5AC72B9}" srcOrd="0" destOrd="0" presId="urn:microsoft.com/office/officeart/2005/8/layout/hierarchy6"/>
    <dgm:cxn modelId="{858A6177-1C3D-4086-8CB2-CDEF6397FF7A}" type="presParOf" srcId="{B9DB789A-419C-4E21-99FC-A61E8BD37C8D}" destId="{786F8A0A-2EB7-4518-B067-EFDF4324FB34}" srcOrd="1" destOrd="0" presId="urn:microsoft.com/office/officeart/2005/8/layout/hierarchy6"/>
    <dgm:cxn modelId="{68C96A4A-B7DC-4AC2-9A9B-477B20358A12}" type="presParOf" srcId="{DA0E3A38-22FF-44C4-8DFA-FCDF0F32B399}" destId="{ECF115AF-F980-4CE4-A4EC-2730DA721249}" srcOrd="4" destOrd="0" presId="urn:microsoft.com/office/officeart/2005/8/layout/hierarchy6"/>
    <dgm:cxn modelId="{FB40B0C3-8B55-4C2D-941C-ED7384C6F426}" type="presParOf" srcId="{DA0E3A38-22FF-44C4-8DFA-FCDF0F32B399}" destId="{C8D08096-A7DB-4222-B38F-803EDFE80F40}" srcOrd="5" destOrd="0" presId="urn:microsoft.com/office/officeart/2005/8/layout/hierarchy6"/>
    <dgm:cxn modelId="{6AFE7A64-5D45-4864-8FCA-832AEBC8A745}" type="presParOf" srcId="{C8D08096-A7DB-4222-B38F-803EDFE80F40}" destId="{1B059272-F564-47C0-8D9C-2E5810883978}" srcOrd="0" destOrd="0" presId="urn:microsoft.com/office/officeart/2005/8/layout/hierarchy6"/>
    <dgm:cxn modelId="{4DBD89FF-54A0-4036-B874-1676B3FB46BA}" type="presParOf" srcId="{C8D08096-A7DB-4222-B38F-803EDFE80F40}" destId="{FA8DF930-7E4F-4C3A-BCA8-00A3D5512EEB}" srcOrd="1" destOrd="0" presId="urn:microsoft.com/office/officeart/2005/8/layout/hierarchy6"/>
    <dgm:cxn modelId="{1003FB83-416E-4985-B75A-48AC471782C0}" type="presParOf" srcId="{20A7CE2F-DE02-491C-A105-6C56937A2D86}" destId="{190195E5-492B-4CF9-93C0-0B1336A9EE14}" srcOrd="2" destOrd="0" presId="urn:microsoft.com/office/officeart/2005/8/layout/hierarchy6"/>
    <dgm:cxn modelId="{4E356AA8-2B45-436B-BF4A-96229CA0F51C}" type="presParOf" srcId="{20A7CE2F-DE02-491C-A105-6C56937A2D86}" destId="{530562FD-8F08-4984-8CF3-27964951889E}" srcOrd="3" destOrd="0" presId="urn:microsoft.com/office/officeart/2005/8/layout/hierarchy6"/>
    <dgm:cxn modelId="{3FF81D95-71D8-472A-A232-B4B339DFB3B5}" type="presParOf" srcId="{530562FD-8F08-4984-8CF3-27964951889E}" destId="{355A3812-BDA8-4F18-A4BA-CEA6FB3CF8DD}" srcOrd="0" destOrd="0" presId="urn:microsoft.com/office/officeart/2005/8/layout/hierarchy6"/>
    <dgm:cxn modelId="{E39E4829-A7CD-4B3F-B03F-5E82FC2EE5EC}" type="presParOf" srcId="{530562FD-8F08-4984-8CF3-27964951889E}" destId="{356CF63D-4E51-4F7C-A03D-EBCB826370D1}" srcOrd="1" destOrd="0" presId="urn:microsoft.com/office/officeart/2005/8/layout/hierarchy6"/>
    <dgm:cxn modelId="{BC2FBABC-6432-48FF-85FB-1BD28A9C7DDF}" type="presParOf" srcId="{356CF63D-4E51-4F7C-A03D-EBCB826370D1}" destId="{98A044CD-13C2-4568-9C85-3BB7A45DE9E9}" srcOrd="0" destOrd="0" presId="urn:microsoft.com/office/officeart/2005/8/layout/hierarchy6"/>
    <dgm:cxn modelId="{23B19F38-7E4B-438E-8652-A84DA5FB0D20}" type="presParOf" srcId="{356CF63D-4E51-4F7C-A03D-EBCB826370D1}" destId="{484FB235-DF18-4717-A9C8-8D75D1A58F51}" srcOrd="1" destOrd="0" presId="urn:microsoft.com/office/officeart/2005/8/layout/hierarchy6"/>
    <dgm:cxn modelId="{0AC6E2D1-4F32-4BB9-858F-EF9432686A99}" type="presParOf" srcId="{484FB235-DF18-4717-A9C8-8D75D1A58F51}" destId="{D83FE18A-ADAF-4984-8BF2-2A2EE357FEA2}" srcOrd="0" destOrd="0" presId="urn:microsoft.com/office/officeart/2005/8/layout/hierarchy6"/>
    <dgm:cxn modelId="{97D1C5DC-648D-4A04-BF31-B47086B205CE}" type="presParOf" srcId="{484FB235-DF18-4717-A9C8-8D75D1A58F51}" destId="{98DE1F78-8E07-47A6-A8C9-B50B22F83FCD}" srcOrd="1" destOrd="0" presId="urn:microsoft.com/office/officeart/2005/8/layout/hierarchy6"/>
    <dgm:cxn modelId="{01DCE3EE-9AD3-4BD1-B57B-D6B924B8E258}" type="presParOf" srcId="{98DE1F78-8E07-47A6-A8C9-B50B22F83FCD}" destId="{5E08C921-3F32-4260-991D-FBE7406F1BB6}" srcOrd="0" destOrd="0" presId="urn:microsoft.com/office/officeart/2005/8/layout/hierarchy6"/>
    <dgm:cxn modelId="{33ED2D28-38A1-42FF-A269-39C0AF8E89B6}" type="presParOf" srcId="{98DE1F78-8E07-47A6-A8C9-B50B22F83FCD}" destId="{86486BAA-7145-4C7B-8319-478027A72BC4}" srcOrd="1" destOrd="0" presId="urn:microsoft.com/office/officeart/2005/8/layout/hierarchy6"/>
    <dgm:cxn modelId="{1065B584-AC67-451D-BAD0-59478A46B5B2}" type="presParOf" srcId="{86486BAA-7145-4C7B-8319-478027A72BC4}" destId="{996956B1-3672-41F1-BFC6-C97390D12775}" srcOrd="0" destOrd="0" presId="urn:microsoft.com/office/officeart/2005/8/layout/hierarchy6"/>
    <dgm:cxn modelId="{D4168646-BE72-41B9-920B-C1D91C29A224}" type="presParOf" srcId="{86486BAA-7145-4C7B-8319-478027A72BC4}" destId="{42E1AAD4-F9E6-4684-8081-51EEB96B7A1A}" srcOrd="1" destOrd="0" presId="urn:microsoft.com/office/officeart/2005/8/layout/hierarchy6"/>
    <dgm:cxn modelId="{39202E75-120B-4EB4-9528-206BC9254BB9}" type="presParOf" srcId="{42E1AAD4-F9E6-4684-8081-51EEB96B7A1A}" destId="{00E8DFA9-8A32-42E3-80A5-13CC8A32714A}" srcOrd="0" destOrd="0" presId="urn:microsoft.com/office/officeart/2005/8/layout/hierarchy6"/>
    <dgm:cxn modelId="{9A1D021E-BC6B-48B5-B2ED-76EF4D4742D4}" type="presParOf" srcId="{42E1AAD4-F9E6-4684-8081-51EEB96B7A1A}" destId="{35AF1AF6-24CE-4A3C-8DA9-E68A89998908}" srcOrd="1" destOrd="0" presId="urn:microsoft.com/office/officeart/2005/8/layout/hierarchy6"/>
    <dgm:cxn modelId="{A31E3CAB-CF41-4C6D-B55A-3452415D549D}" type="presParOf" srcId="{35AF1AF6-24CE-4A3C-8DA9-E68A89998908}" destId="{BFFD9CA5-F1BC-49F9-8A6C-08384D91A6E9}" srcOrd="0" destOrd="0" presId="urn:microsoft.com/office/officeart/2005/8/layout/hierarchy6"/>
    <dgm:cxn modelId="{35B93CF2-5D37-4DA7-8A17-2CCFC7F76C0F}" type="presParOf" srcId="{35AF1AF6-24CE-4A3C-8DA9-E68A89998908}" destId="{8B5EAA34-099F-47FF-AE9F-37F56A10F303}" srcOrd="1" destOrd="0" presId="urn:microsoft.com/office/officeart/2005/8/layout/hierarchy6"/>
    <dgm:cxn modelId="{FCADBB9B-F14A-4769-9808-86B192823EEC}" type="presParOf" srcId="{42E1AAD4-F9E6-4684-8081-51EEB96B7A1A}" destId="{31B5CB82-80C8-4D8B-8204-CAE379DB06ED}" srcOrd="2" destOrd="0" presId="urn:microsoft.com/office/officeart/2005/8/layout/hierarchy6"/>
    <dgm:cxn modelId="{4A41D073-4CE6-4D32-870E-843BE34EBD83}" type="presParOf" srcId="{42E1AAD4-F9E6-4684-8081-51EEB96B7A1A}" destId="{43052E6E-3EA8-4BA4-B5D2-B99FE64A9842}" srcOrd="3" destOrd="0" presId="urn:microsoft.com/office/officeart/2005/8/layout/hierarchy6"/>
    <dgm:cxn modelId="{42341BF3-2775-4A15-A3F4-8C692B5A8B60}" type="presParOf" srcId="{43052E6E-3EA8-4BA4-B5D2-B99FE64A9842}" destId="{26B926D8-4E23-4337-88A0-C69CCC0D1B81}" srcOrd="0" destOrd="0" presId="urn:microsoft.com/office/officeart/2005/8/layout/hierarchy6"/>
    <dgm:cxn modelId="{06BAC563-43D9-4069-BDE5-571A4D77A970}" type="presParOf" srcId="{43052E6E-3EA8-4BA4-B5D2-B99FE64A9842}" destId="{D8EC833B-4A3E-40EB-A0CA-BB9EDFD5531C}" srcOrd="1" destOrd="0" presId="urn:microsoft.com/office/officeart/2005/8/layout/hierarchy6"/>
    <dgm:cxn modelId="{D55ABC0A-1377-40A4-AB8A-973969DB3485}" type="presParOf" srcId="{98DE1F78-8E07-47A6-A8C9-B50B22F83FCD}" destId="{260576E3-FAB0-438C-834C-52B0A8606C5A}" srcOrd="2" destOrd="0" presId="urn:microsoft.com/office/officeart/2005/8/layout/hierarchy6"/>
    <dgm:cxn modelId="{60DA99B2-040A-49E7-B1EE-1E9E0F87C1B7}" type="presParOf" srcId="{98DE1F78-8E07-47A6-A8C9-B50B22F83FCD}" destId="{70C8ACEC-FECD-4BBE-9AC1-2FD6E28E18C2}" srcOrd="3" destOrd="0" presId="urn:microsoft.com/office/officeart/2005/8/layout/hierarchy6"/>
    <dgm:cxn modelId="{53FFE15A-DC29-4803-A437-03797DDE8672}" type="presParOf" srcId="{70C8ACEC-FECD-4BBE-9AC1-2FD6E28E18C2}" destId="{98EF39D0-1BE0-4707-B193-D84E5EB11ADC}" srcOrd="0" destOrd="0" presId="urn:microsoft.com/office/officeart/2005/8/layout/hierarchy6"/>
    <dgm:cxn modelId="{77EAA0A9-3D7A-49EF-9359-FF867554B326}" type="presParOf" srcId="{70C8ACEC-FECD-4BBE-9AC1-2FD6E28E18C2}" destId="{1C996870-6B2D-4877-BD71-C22B0CFDDA9F}" srcOrd="1" destOrd="0" presId="urn:microsoft.com/office/officeart/2005/8/layout/hierarchy6"/>
    <dgm:cxn modelId="{163281BF-90DC-4C5C-9709-5BA7F84B728B}" type="presParOf" srcId="{1C996870-6B2D-4877-BD71-C22B0CFDDA9F}" destId="{5BEAA6E2-4051-4FEE-B01B-6A731AD90900}" srcOrd="0" destOrd="0" presId="urn:microsoft.com/office/officeart/2005/8/layout/hierarchy6"/>
    <dgm:cxn modelId="{DFBF3C16-F51D-4577-9F3E-CDDCF9E846D0}" type="presParOf" srcId="{1C996870-6B2D-4877-BD71-C22B0CFDDA9F}" destId="{59557963-3F1A-42D2-B237-1406CCF96464}" srcOrd="1" destOrd="0" presId="urn:microsoft.com/office/officeart/2005/8/layout/hierarchy6"/>
    <dgm:cxn modelId="{6570DF8A-89F6-4F1C-9148-4B6E568F98B0}" type="presParOf" srcId="{59557963-3F1A-42D2-B237-1406CCF96464}" destId="{14366BE3-AE90-4C90-A5BD-809148671162}" srcOrd="0" destOrd="0" presId="urn:microsoft.com/office/officeart/2005/8/layout/hierarchy6"/>
    <dgm:cxn modelId="{467DD02E-9722-43C6-9FCF-0DAC12ADBA47}" type="presParOf" srcId="{59557963-3F1A-42D2-B237-1406CCF96464}" destId="{BBE4D155-383F-4EA1-93DC-9A028B3DCC03}" srcOrd="1" destOrd="0" presId="urn:microsoft.com/office/officeart/2005/8/layout/hierarchy6"/>
    <dgm:cxn modelId="{DFFB413F-319D-4403-B40C-483A986AD510}" type="presParOf" srcId="{1C996870-6B2D-4877-BD71-C22B0CFDDA9F}" destId="{18392E0E-A5D9-4D2E-B130-234167D52BE1}" srcOrd="2" destOrd="0" presId="urn:microsoft.com/office/officeart/2005/8/layout/hierarchy6"/>
    <dgm:cxn modelId="{ED61C2BC-6B82-4518-B245-BCBB7CBA5546}" type="presParOf" srcId="{1C996870-6B2D-4877-BD71-C22B0CFDDA9F}" destId="{5FF2D857-2F5F-440B-B773-4B3B08D83DBF}" srcOrd="3" destOrd="0" presId="urn:microsoft.com/office/officeart/2005/8/layout/hierarchy6"/>
    <dgm:cxn modelId="{8C515C45-B6C4-4030-ADA6-FE557CB0A556}" type="presParOf" srcId="{5FF2D857-2F5F-440B-B773-4B3B08D83DBF}" destId="{AA954D14-FA0D-4621-A049-F5F84A4CB406}" srcOrd="0" destOrd="0" presId="urn:microsoft.com/office/officeart/2005/8/layout/hierarchy6"/>
    <dgm:cxn modelId="{0BCECA8C-BDB5-4C72-9636-D536C08887D2}" type="presParOf" srcId="{5FF2D857-2F5F-440B-B773-4B3B08D83DBF}" destId="{01AE95F9-9EEF-4853-9FF9-ED6DB6F2CD7A}" srcOrd="1" destOrd="0" presId="urn:microsoft.com/office/officeart/2005/8/layout/hierarchy6"/>
    <dgm:cxn modelId="{9FE19F63-379F-491C-A79A-CAF408194CDE}" type="presParOf" srcId="{1C996870-6B2D-4877-BD71-C22B0CFDDA9F}" destId="{BFB8B961-1064-4F59-A78A-B1D1D6620F48}" srcOrd="4" destOrd="0" presId="urn:microsoft.com/office/officeart/2005/8/layout/hierarchy6"/>
    <dgm:cxn modelId="{5263DCD6-547B-4F89-8140-C8467F0F2CA9}" type="presParOf" srcId="{1C996870-6B2D-4877-BD71-C22B0CFDDA9F}" destId="{6AA618E5-7DA3-4781-AD86-F7B9F6BC15F5}" srcOrd="5" destOrd="0" presId="urn:microsoft.com/office/officeart/2005/8/layout/hierarchy6"/>
    <dgm:cxn modelId="{668BD5DC-FC49-4B4B-BAD8-CEA2F82D8C1B}" type="presParOf" srcId="{6AA618E5-7DA3-4781-AD86-F7B9F6BC15F5}" destId="{FB812397-6356-4CCA-8CD0-BA1910DDF30D}" srcOrd="0" destOrd="0" presId="urn:microsoft.com/office/officeart/2005/8/layout/hierarchy6"/>
    <dgm:cxn modelId="{490028BD-65E2-4B06-B22D-A7EE2ECB996F}" type="presParOf" srcId="{6AA618E5-7DA3-4781-AD86-F7B9F6BC15F5}" destId="{322C1F75-CE66-4920-9E0A-245A4F80216E}" srcOrd="1" destOrd="0" presId="urn:microsoft.com/office/officeart/2005/8/layout/hierarchy6"/>
    <dgm:cxn modelId="{247F375C-C930-4014-8C9A-532A1A9E5B53}" type="presParOf" srcId="{356CF63D-4E51-4F7C-A03D-EBCB826370D1}" destId="{6ED7DBAF-265E-4CCE-BCCA-6C9875269523}" srcOrd="2" destOrd="0" presId="urn:microsoft.com/office/officeart/2005/8/layout/hierarchy6"/>
    <dgm:cxn modelId="{6E16EAA7-5CE2-4697-9CCA-15D732472DE4}" type="presParOf" srcId="{356CF63D-4E51-4F7C-A03D-EBCB826370D1}" destId="{0043376A-DD8A-415E-9408-6AF743F68CA0}" srcOrd="3" destOrd="0" presId="urn:microsoft.com/office/officeart/2005/8/layout/hierarchy6"/>
    <dgm:cxn modelId="{28450400-F85D-4667-B217-ABA768739E1D}" type="presParOf" srcId="{0043376A-DD8A-415E-9408-6AF743F68CA0}" destId="{70274BCB-B4BD-4A81-9749-DFAE7725268B}" srcOrd="0" destOrd="0" presId="urn:microsoft.com/office/officeart/2005/8/layout/hierarchy6"/>
    <dgm:cxn modelId="{E7B63A88-7DFF-4341-BD8E-AF6296CEDC01}" type="presParOf" srcId="{0043376A-DD8A-415E-9408-6AF743F68CA0}" destId="{1C02CADA-681B-4538-8DAD-C4E035EB73E0}" srcOrd="1" destOrd="0" presId="urn:microsoft.com/office/officeart/2005/8/layout/hierarchy6"/>
    <dgm:cxn modelId="{7F480DAE-42E5-416A-8AAC-5C9C7A6E59B9}" type="presParOf" srcId="{1C02CADA-681B-4538-8DAD-C4E035EB73E0}" destId="{3F8FF74D-4961-44EE-905B-C86B619FE880}" srcOrd="0" destOrd="0" presId="urn:microsoft.com/office/officeart/2005/8/layout/hierarchy6"/>
    <dgm:cxn modelId="{255FD059-C526-4836-8894-4DD0B1FE1FC5}" type="presParOf" srcId="{1C02CADA-681B-4538-8DAD-C4E035EB73E0}" destId="{7D82632B-DFF4-46C5-AE73-51D638611F90}" srcOrd="1" destOrd="0" presId="urn:microsoft.com/office/officeart/2005/8/layout/hierarchy6"/>
    <dgm:cxn modelId="{12523EEB-F3E8-43D3-B611-0AD032C1F14D}" type="presParOf" srcId="{7D82632B-DFF4-46C5-AE73-51D638611F90}" destId="{48753D31-4F6B-4B89-A8D4-3C1F5E3E8CE2}" srcOrd="0" destOrd="0" presId="urn:microsoft.com/office/officeart/2005/8/layout/hierarchy6"/>
    <dgm:cxn modelId="{30B077DA-113F-455E-91AD-57501FBBC904}" type="presParOf" srcId="{7D82632B-DFF4-46C5-AE73-51D638611F90}" destId="{04CEC4AB-4572-408A-9044-DE806EA53491}" srcOrd="1" destOrd="0" presId="urn:microsoft.com/office/officeart/2005/8/layout/hierarchy6"/>
    <dgm:cxn modelId="{25BE7A42-2926-4A09-B733-48194CDFD16B}" type="presParOf" srcId="{1C02CADA-681B-4538-8DAD-C4E035EB73E0}" destId="{4F1E4F29-1FAA-41CD-81BB-C43EEF7BAF9E}" srcOrd="2" destOrd="0" presId="urn:microsoft.com/office/officeart/2005/8/layout/hierarchy6"/>
    <dgm:cxn modelId="{0B4658F7-9E8C-4D27-93B6-503CF1091924}" type="presParOf" srcId="{1C02CADA-681B-4538-8DAD-C4E035EB73E0}" destId="{CA00CEA0-9076-48FE-A6C0-6792659E1B05}" srcOrd="3" destOrd="0" presId="urn:microsoft.com/office/officeart/2005/8/layout/hierarchy6"/>
    <dgm:cxn modelId="{9FA76A44-59AC-4B79-AC52-50DBA54BFCFE}" type="presParOf" srcId="{CA00CEA0-9076-48FE-A6C0-6792659E1B05}" destId="{CA62F30C-74CE-49CF-A960-4A5D84292D0D}" srcOrd="0" destOrd="0" presId="urn:microsoft.com/office/officeart/2005/8/layout/hierarchy6"/>
    <dgm:cxn modelId="{57980178-FE6C-4207-946F-D2D763A672B9}" type="presParOf" srcId="{CA00CEA0-9076-48FE-A6C0-6792659E1B05}" destId="{1DFE3E5B-27D2-48A7-8C1D-9F8A39CD4E37}" srcOrd="1" destOrd="0" presId="urn:microsoft.com/office/officeart/2005/8/layout/hierarchy6"/>
    <dgm:cxn modelId="{2ABB030A-D375-4097-9065-5118116C19F3}" type="presParOf" srcId="{1DFE3E5B-27D2-48A7-8C1D-9F8A39CD4E37}" destId="{34E5BD63-CCDE-48E6-BBE8-1A7FBAA4268F}" srcOrd="0" destOrd="0" presId="urn:microsoft.com/office/officeart/2005/8/layout/hierarchy6"/>
    <dgm:cxn modelId="{55619D44-7FFD-48FF-A802-424B01667438}" type="presParOf" srcId="{1DFE3E5B-27D2-48A7-8C1D-9F8A39CD4E37}" destId="{FD356A36-6BA5-4F2A-81F6-93E7CFF83E70}" srcOrd="1" destOrd="0" presId="urn:microsoft.com/office/officeart/2005/8/layout/hierarchy6"/>
    <dgm:cxn modelId="{05BF5133-BEF5-4965-8102-1AB83D9C1364}" type="presParOf" srcId="{FD356A36-6BA5-4F2A-81F6-93E7CFF83E70}" destId="{A515781D-82D2-451B-B12C-1603F3650684}" srcOrd="0" destOrd="0" presId="urn:microsoft.com/office/officeart/2005/8/layout/hierarchy6"/>
    <dgm:cxn modelId="{606D10A7-4102-4EEA-ADE5-7F5E4150B734}" type="presParOf" srcId="{FD356A36-6BA5-4F2A-81F6-93E7CFF83E70}" destId="{E857F793-87DC-4A34-9C55-F6C7BFEC52B2}" srcOrd="1" destOrd="0" presId="urn:microsoft.com/office/officeart/2005/8/layout/hierarchy6"/>
    <dgm:cxn modelId="{635326BE-1BB8-40D9-9A9A-2DAF16E42646}" type="presParOf" srcId="{356CF63D-4E51-4F7C-A03D-EBCB826370D1}" destId="{D3EF17FC-E8AC-4A30-9E42-08F60F8F26E8}" srcOrd="4" destOrd="0" presId="urn:microsoft.com/office/officeart/2005/8/layout/hierarchy6"/>
    <dgm:cxn modelId="{3D75EAD0-7AAA-40C9-B6AF-498B91FC0905}" type="presParOf" srcId="{356CF63D-4E51-4F7C-A03D-EBCB826370D1}" destId="{C4376A91-6029-41FC-863D-08F84DD12691}" srcOrd="5" destOrd="0" presId="urn:microsoft.com/office/officeart/2005/8/layout/hierarchy6"/>
    <dgm:cxn modelId="{ADB985AD-CC92-4098-8E8F-F98527DA7A07}" type="presParOf" srcId="{C4376A91-6029-41FC-863D-08F84DD12691}" destId="{0298D222-E5E3-4B6A-A23D-9988A0F3CDC7}" srcOrd="0" destOrd="0" presId="urn:microsoft.com/office/officeart/2005/8/layout/hierarchy6"/>
    <dgm:cxn modelId="{8F740153-1C7A-479B-A0AC-1134225B5F20}" type="presParOf" srcId="{C4376A91-6029-41FC-863D-08F84DD12691}" destId="{F1C8EB60-3354-4F25-9C6A-635767625962}" srcOrd="1" destOrd="0" presId="urn:microsoft.com/office/officeart/2005/8/layout/hierarchy6"/>
    <dgm:cxn modelId="{2B045C6E-B921-4CEB-B86D-3D2C6E22C778}" type="presParOf" srcId="{F1C8EB60-3354-4F25-9C6A-635767625962}" destId="{8B9B0FC9-38D5-44AF-8282-AABA9FF5B29D}" srcOrd="0" destOrd="0" presId="urn:microsoft.com/office/officeart/2005/8/layout/hierarchy6"/>
    <dgm:cxn modelId="{79241E89-B593-4494-B3B1-B371E86D7224}" type="presParOf" srcId="{F1C8EB60-3354-4F25-9C6A-635767625962}" destId="{FF3A0440-1F83-41DF-8422-5B209C31ACBF}" srcOrd="1" destOrd="0" presId="urn:microsoft.com/office/officeart/2005/8/layout/hierarchy6"/>
    <dgm:cxn modelId="{02876BD4-0840-44CE-B022-A6E09428BB4C}" type="presParOf" srcId="{FF3A0440-1F83-41DF-8422-5B209C31ACBF}" destId="{A376BC6A-8C2D-483E-A97E-38D5C2628503}" srcOrd="0" destOrd="0" presId="urn:microsoft.com/office/officeart/2005/8/layout/hierarchy6"/>
    <dgm:cxn modelId="{396B4A45-1C1E-4A5A-BDC8-71E25D59F639}" type="presParOf" srcId="{FF3A0440-1F83-41DF-8422-5B209C31ACBF}" destId="{04F0D4D3-A7EC-4FC1-A9AD-054186875A4C}" srcOrd="1" destOrd="0" presId="urn:microsoft.com/office/officeart/2005/8/layout/hierarchy6"/>
    <dgm:cxn modelId="{BEC3523B-0AE0-4446-851F-54085B33A26C}" type="presParOf" srcId="{04F0D4D3-A7EC-4FC1-A9AD-054186875A4C}" destId="{B9CDE7E2-8C1F-4EA2-AD53-9542DA1295BA}" srcOrd="0" destOrd="0" presId="urn:microsoft.com/office/officeart/2005/8/layout/hierarchy6"/>
    <dgm:cxn modelId="{0E82C9EE-5E40-4723-8482-DDB07411C022}" type="presParOf" srcId="{04F0D4D3-A7EC-4FC1-A9AD-054186875A4C}" destId="{A5FFC478-D4D0-4182-9B42-8D0C108B5BD0}" srcOrd="1" destOrd="0" presId="urn:microsoft.com/office/officeart/2005/8/layout/hierarchy6"/>
    <dgm:cxn modelId="{F95C38C6-9772-4149-8379-9B6FCFA6EE58}" type="presParOf" srcId="{A5FFC478-D4D0-4182-9B42-8D0C108B5BD0}" destId="{23E244B9-4F7A-4EF1-BA9D-4D79D31D6235}" srcOrd="0" destOrd="0" presId="urn:microsoft.com/office/officeart/2005/8/layout/hierarchy6"/>
    <dgm:cxn modelId="{69BB0EDA-FD5B-49AF-AA0B-ECA696CECF1F}" type="presParOf" srcId="{A5FFC478-D4D0-4182-9B42-8D0C108B5BD0}" destId="{607C4948-DD04-4745-A902-570B86D9BC8A}" srcOrd="1" destOrd="0" presId="urn:microsoft.com/office/officeart/2005/8/layout/hierarchy6"/>
    <dgm:cxn modelId="{0A4C3F82-108C-45A3-BFBF-5C8762D3A5DE}" type="presParOf" srcId="{F1C8EB60-3354-4F25-9C6A-635767625962}" destId="{29D13A3B-A78B-4602-AB56-34A6E0E83872}" srcOrd="2" destOrd="0" presId="urn:microsoft.com/office/officeart/2005/8/layout/hierarchy6"/>
    <dgm:cxn modelId="{D52B8253-AA78-478C-978C-2EC469755F8B}" type="presParOf" srcId="{F1C8EB60-3354-4F25-9C6A-635767625962}" destId="{7CFC77DB-EBE6-496E-B384-E9AD6DE6217C}" srcOrd="3" destOrd="0" presId="urn:microsoft.com/office/officeart/2005/8/layout/hierarchy6"/>
    <dgm:cxn modelId="{08297A5C-F307-4204-919D-22F3C1E97C66}" type="presParOf" srcId="{7CFC77DB-EBE6-496E-B384-E9AD6DE6217C}" destId="{29365999-6BBD-4C5B-AD2C-67C033F5FA7C}" srcOrd="0" destOrd="0" presId="urn:microsoft.com/office/officeart/2005/8/layout/hierarchy6"/>
    <dgm:cxn modelId="{CF0D2058-1198-4E17-9DA0-B659CE214EE1}" type="presParOf" srcId="{7CFC77DB-EBE6-496E-B384-E9AD6DE6217C}" destId="{5B3653CD-1D76-4E4E-BFFA-68B437AFE6D8}" srcOrd="1" destOrd="0" presId="urn:microsoft.com/office/officeart/2005/8/layout/hierarchy6"/>
    <dgm:cxn modelId="{CD69C279-0EE9-479F-85AC-650F6D4B19CF}" type="presParOf" srcId="{5B3653CD-1D76-4E4E-BFFA-68B437AFE6D8}" destId="{83896102-FB4E-4F94-AFBE-A5D517F974F5}" srcOrd="0" destOrd="0" presId="urn:microsoft.com/office/officeart/2005/8/layout/hierarchy6"/>
    <dgm:cxn modelId="{9AC88367-C591-460B-8C63-82C18CF27865}" type="presParOf" srcId="{5B3653CD-1D76-4E4E-BFFA-68B437AFE6D8}" destId="{9B51FB81-1B66-4406-9AE9-4A516637F07C}" srcOrd="1" destOrd="0" presId="urn:microsoft.com/office/officeart/2005/8/layout/hierarchy6"/>
    <dgm:cxn modelId="{EFC3A626-969A-4451-999C-BEC878E6E506}" type="presParOf" srcId="{9B51FB81-1B66-4406-9AE9-4A516637F07C}" destId="{8263D63B-AC97-4D73-8100-70234ED83808}" srcOrd="0" destOrd="0" presId="urn:microsoft.com/office/officeart/2005/8/layout/hierarchy6"/>
    <dgm:cxn modelId="{58B491E1-A5B6-46C6-96FB-3F5A8F41D221}" type="presParOf" srcId="{9B51FB81-1B66-4406-9AE9-4A516637F07C}" destId="{1556AC4E-46E8-4393-B67B-D7D2B21C2F3E}" srcOrd="1" destOrd="0" presId="urn:microsoft.com/office/officeart/2005/8/layout/hierarchy6"/>
    <dgm:cxn modelId="{BA4EB19A-4969-4A72-BB13-8A8BB9A181F8}" type="presParOf" srcId="{356CF63D-4E51-4F7C-A03D-EBCB826370D1}" destId="{A35681AB-1D8D-4127-A8EB-11EFB707FEDD}" srcOrd="6" destOrd="0" presId="urn:microsoft.com/office/officeart/2005/8/layout/hierarchy6"/>
    <dgm:cxn modelId="{20C01C92-EC4C-4298-9D43-8934343153A4}" type="presParOf" srcId="{356CF63D-4E51-4F7C-A03D-EBCB826370D1}" destId="{FE3742C6-3102-4817-85C5-3DE8070B6DC5}" srcOrd="7" destOrd="0" presId="urn:microsoft.com/office/officeart/2005/8/layout/hierarchy6"/>
    <dgm:cxn modelId="{6C6F7140-A5ED-4AF6-8DB9-8F1B4E556092}" type="presParOf" srcId="{FE3742C6-3102-4817-85C5-3DE8070B6DC5}" destId="{57F68BCA-2410-428F-81D2-C85D6100609C}" srcOrd="0" destOrd="0" presId="urn:microsoft.com/office/officeart/2005/8/layout/hierarchy6"/>
    <dgm:cxn modelId="{9C284439-522F-46FD-A508-A521A4AFAF2D}" type="presParOf" srcId="{FE3742C6-3102-4817-85C5-3DE8070B6DC5}" destId="{D44261FC-FF22-4E39-BCFF-92D6B7126008}" srcOrd="1" destOrd="0" presId="urn:microsoft.com/office/officeart/2005/8/layout/hierarchy6"/>
    <dgm:cxn modelId="{D9C8B605-B8F4-4C48-A386-885368F0D2E7}" type="presParOf" srcId="{D44261FC-FF22-4E39-BCFF-92D6B7126008}" destId="{D26AC9B6-7258-4641-8DD3-10A95FAF7FC4}" srcOrd="0" destOrd="0" presId="urn:microsoft.com/office/officeart/2005/8/layout/hierarchy6"/>
    <dgm:cxn modelId="{8FD8D19B-C5E3-432A-897B-12958FD85922}" type="presParOf" srcId="{D44261FC-FF22-4E39-BCFF-92D6B7126008}" destId="{0FD45AFA-004A-49F2-8CE5-AF8EE23BA90C}" srcOrd="1" destOrd="0" presId="urn:microsoft.com/office/officeart/2005/8/layout/hierarchy6"/>
    <dgm:cxn modelId="{4054FB54-7C34-43BA-B918-007B5F3E1664}" type="presParOf" srcId="{0FD45AFA-004A-49F2-8CE5-AF8EE23BA90C}" destId="{88E27AA7-10C5-45C7-B2FF-E215262D33C4}" srcOrd="0" destOrd="0" presId="urn:microsoft.com/office/officeart/2005/8/layout/hierarchy6"/>
    <dgm:cxn modelId="{D97BE150-77C9-41D3-86FB-37EF0D9EDD48}" type="presParOf" srcId="{0FD45AFA-004A-49F2-8CE5-AF8EE23BA90C}" destId="{ACCF5F20-C37C-45B9-874D-B4A8181BCFD8}" srcOrd="1" destOrd="0" presId="urn:microsoft.com/office/officeart/2005/8/layout/hierarchy6"/>
    <dgm:cxn modelId="{30020B41-BAE3-4965-A125-214101920E95}" type="presParOf" srcId="{C316B3A1-E733-4CDA-9C24-55E280D22493}" destId="{DF24FC95-CBFC-4CB1-911B-8EB9829EDB57}"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360D12-185C-4776-AF04-E68F55D7BD06}">
      <dsp:nvSpPr>
        <dsp:cNvPr id="0" name=""/>
        <dsp:cNvSpPr/>
      </dsp:nvSpPr>
      <dsp:spPr>
        <a:xfrm>
          <a:off x="4461046" y="2002650"/>
          <a:ext cx="91440" cy="373147"/>
        </a:xfrm>
        <a:custGeom>
          <a:avLst/>
          <a:gdLst/>
          <a:ahLst/>
          <a:cxnLst/>
          <a:rect l="0" t="0" r="0" b="0"/>
          <a:pathLst>
            <a:path>
              <a:moveTo>
                <a:pt x="45720" y="0"/>
              </a:moveTo>
              <a:lnTo>
                <a:pt x="45720" y="37314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A9D02E-CF15-4521-BD2A-E3F78361A385}">
      <dsp:nvSpPr>
        <dsp:cNvPr id="0" name=""/>
        <dsp:cNvSpPr/>
      </dsp:nvSpPr>
      <dsp:spPr>
        <a:xfrm>
          <a:off x="2927509" y="814722"/>
          <a:ext cx="1579257" cy="373204"/>
        </a:xfrm>
        <a:custGeom>
          <a:avLst/>
          <a:gdLst/>
          <a:ahLst/>
          <a:cxnLst/>
          <a:rect l="0" t="0" r="0" b="0"/>
          <a:pathLst>
            <a:path>
              <a:moveTo>
                <a:pt x="0" y="0"/>
              </a:moveTo>
              <a:lnTo>
                <a:pt x="0" y="254346"/>
              </a:lnTo>
              <a:lnTo>
                <a:pt x="1579257" y="254346"/>
              </a:lnTo>
              <a:lnTo>
                <a:pt x="1579257" y="37320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D8B586-BD02-4887-8B3C-E9D5F8DB9636}">
      <dsp:nvSpPr>
        <dsp:cNvPr id="0" name=""/>
        <dsp:cNvSpPr/>
      </dsp:nvSpPr>
      <dsp:spPr>
        <a:xfrm>
          <a:off x="2892900" y="2002650"/>
          <a:ext cx="91440" cy="373147"/>
        </a:xfrm>
        <a:custGeom>
          <a:avLst/>
          <a:gdLst/>
          <a:ahLst/>
          <a:cxnLst/>
          <a:rect l="0" t="0" r="0" b="0"/>
          <a:pathLst>
            <a:path>
              <a:moveTo>
                <a:pt x="45720" y="0"/>
              </a:moveTo>
              <a:lnTo>
                <a:pt x="45720" y="37314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EA1855-DE78-4047-924C-C8E64C8192DF}">
      <dsp:nvSpPr>
        <dsp:cNvPr id="0" name=""/>
        <dsp:cNvSpPr/>
      </dsp:nvSpPr>
      <dsp:spPr>
        <a:xfrm>
          <a:off x="2881789" y="814722"/>
          <a:ext cx="91440" cy="373204"/>
        </a:xfrm>
        <a:custGeom>
          <a:avLst/>
          <a:gdLst/>
          <a:ahLst/>
          <a:cxnLst/>
          <a:rect l="0" t="0" r="0" b="0"/>
          <a:pathLst>
            <a:path>
              <a:moveTo>
                <a:pt x="45720" y="0"/>
              </a:moveTo>
              <a:lnTo>
                <a:pt x="45720" y="254346"/>
              </a:lnTo>
              <a:lnTo>
                <a:pt x="56831" y="254346"/>
              </a:lnTo>
              <a:lnTo>
                <a:pt x="56831" y="37320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9B7E4B-FAC5-4C6F-BF77-CB1023A2CF52}">
      <dsp:nvSpPr>
        <dsp:cNvPr id="0" name=""/>
        <dsp:cNvSpPr/>
      </dsp:nvSpPr>
      <dsp:spPr>
        <a:xfrm>
          <a:off x="1324754" y="2002650"/>
          <a:ext cx="91440" cy="373147"/>
        </a:xfrm>
        <a:custGeom>
          <a:avLst/>
          <a:gdLst/>
          <a:ahLst/>
          <a:cxnLst/>
          <a:rect l="0" t="0" r="0" b="0"/>
          <a:pathLst>
            <a:path>
              <a:moveTo>
                <a:pt x="45720" y="0"/>
              </a:moveTo>
              <a:lnTo>
                <a:pt x="45720" y="37314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2D1E0C-157B-49FD-9DBF-5A8CE388593E}">
      <dsp:nvSpPr>
        <dsp:cNvPr id="0" name=""/>
        <dsp:cNvSpPr/>
      </dsp:nvSpPr>
      <dsp:spPr>
        <a:xfrm>
          <a:off x="1370474" y="814722"/>
          <a:ext cx="1557035" cy="373204"/>
        </a:xfrm>
        <a:custGeom>
          <a:avLst/>
          <a:gdLst/>
          <a:ahLst/>
          <a:cxnLst/>
          <a:rect l="0" t="0" r="0" b="0"/>
          <a:pathLst>
            <a:path>
              <a:moveTo>
                <a:pt x="1557035" y="0"/>
              </a:moveTo>
              <a:lnTo>
                <a:pt x="1557035" y="254346"/>
              </a:lnTo>
              <a:lnTo>
                <a:pt x="0" y="254346"/>
              </a:lnTo>
              <a:lnTo>
                <a:pt x="0" y="37320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74EC11-64D4-4A04-B025-877D6FDE6F1A}">
      <dsp:nvSpPr>
        <dsp:cNvPr id="0" name=""/>
        <dsp:cNvSpPr/>
      </dsp:nvSpPr>
      <dsp:spPr>
        <a:xfrm>
          <a:off x="2285995" y="0"/>
          <a:ext cx="1283028" cy="8147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F10AB9-7FFB-4D7D-A458-FE891A34F1C9}">
      <dsp:nvSpPr>
        <dsp:cNvPr id="0" name=""/>
        <dsp:cNvSpPr/>
      </dsp:nvSpPr>
      <dsp:spPr>
        <a:xfrm>
          <a:off x="2428554" y="135430"/>
          <a:ext cx="1283028" cy="8147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latin typeface="+mn-lt"/>
            </a:rPr>
            <a:t>Outliers</a:t>
          </a:r>
          <a:endParaRPr lang="en-US" sz="1200" kern="1200" dirty="0">
            <a:latin typeface="+mn-lt"/>
          </a:endParaRPr>
        </a:p>
      </dsp:txBody>
      <dsp:txXfrm>
        <a:off x="2452416" y="159292"/>
        <a:ext cx="1235304" cy="766999"/>
      </dsp:txXfrm>
    </dsp:sp>
    <dsp:sp modelId="{AA7E99FF-DD50-44FB-B54B-7482F4C57501}">
      <dsp:nvSpPr>
        <dsp:cNvPr id="0" name=""/>
        <dsp:cNvSpPr/>
      </dsp:nvSpPr>
      <dsp:spPr>
        <a:xfrm>
          <a:off x="728960" y="1187927"/>
          <a:ext cx="1283028" cy="81472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40AB73-47D0-46E6-92AF-2CAF25066469}">
      <dsp:nvSpPr>
        <dsp:cNvPr id="0" name=""/>
        <dsp:cNvSpPr/>
      </dsp:nvSpPr>
      <dsp:spPr>
        <a:xfrm>
          <a:off x="871518" y="1323358"/>
          <a:ext cx="1283028" cy="81472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latin typeface="+mn-lt"/>
            </a:rPr>
            <a:t>Global/Point </a:t>
          </a:r>
          <a:endParaRPr lang="en-US" sz="1200" kern="1200" dirty="0"/>
        </a:p>
      </dsp:txBody>
      <dsp:txXfrm>
        <a:off x="895380" y="1347220"/>
        <a:ext cx="1235304" cy="766999"/>
      </dsp:txXfrm>
    </dsp:sp>
    <dsp:sp modelId="{7B289D82-C558-4953-B5BE-D9B76F4C15F6}">
      <dsp:nvSpPr>
        <dsp:cNvPr id="0" name=""/>
        <dsp:cNvSpPr/>
      </dsp:nvSpPr>
      <dsp:spPr>
        <a:xfrm>
          <a:off x="728960" y="2375798"/>
          <a:ext cx="1283028" cy="81472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9C7D10-2765-475C-9C94-FDA030B8D114}">
      <dsp:nvSpPr>
        <dsp:cNvPr id="0" name=""/>
        <dsp:cNvSpPr/>
      </dsp:nvSpPr>
      <dsp:spPr>
        <a:xfrm>
          <a:off x="871518" y="2511229"/>
          <a:ext cx="1283028" cy="814723"/>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latin typeface="+mn-lt"/>
            </a:rPr>
            <a:t>Ex: Intrusion detection in Computer Network</a:t>
          </a:r>
          <a:endParaRPr lang="en-US" sz="1200" kern="1200" dirty="0">
            <a:latin typeface="+mn-lt"/>
          </a:endParaRPr>
        </a:p>
      </dsp:txBody>
      <dsp:txXfrm>
        <a:off x="895380" y="2535091"/>
        <a:ext cx="1235304" cy="766999"/>
      </dsp:txXfrm>
    </dsp:sp>
    <dsp:sp modelId="{35355AF0-5EDA-4FCF-B617-B3A7C056A0C7}">
      <dsp:nvSpPr>
        <dsp:cNvPr id="0" name=""/>
        <dsp:cNvSpPr/>
      </dsp:nvSpPr>
      <dsp:spPr>
        <a:xfrm>
          <a:off x="2297106" y="1187927"/>
          <a:ext cx="1283028" cy="81472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0A6E55-491D-4DF3-AE23-4E7A44043C28}">
      <dsp:nvSpPr>
        <dsp:cNvPr id="0" name=""/>
        <dsp:cNvSpPr/>
      </dsp:nvSpPr>
      <dsp:spPr>
        <a:xfrm>
          <a:off x="2439665" y="1323358"/>
          <a:ext cx="1283028" cy="81472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latin typeface="+mn-lt"/>
            </a:rPr>
            <a:t>Contextual/ Conditional  </a:t>
          </a:r>
          <a:endParaRPr lang="en-US" sz="1200" kern="1200" dirty="0">
            <a:latin typeface="+mn-lt"/>
          </a:endParaRPr>
        </a:p>
      </dsp:txBody>
      <dsp:txXfrm>
        <a:off x="2463527" y="1347220"/>
        <a:ext cx="1235304" cy="766999"/>
      </dsp:txXfrm>
    </dsp:sp>
    <dsp:sp modelId="{73336AE3-A933-4563-808A-C9A46A39293F}">
      <dsp:nvSpPr>
        <dsp:cNvPr id="0" name=""/>
        <dsp:cNvSpPr/>
      </dsp:nvSpPr>
      <dsp:spPr>
        <a:xfrm>
          <a:off x="2297106" y="2375798"/>
          <a:ext cx="1283028" cy="81472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87A98E-7F08-46F7-BF6D-AA7892D31D5D}">
      <dsp:nvSpPr>
        <dsp:cNvPr id="0" name=""/>
        <dsp:cNvSpPr/>
      </dsp:nvSpPr>
      <dsp:spPr>
        <a:xfrm>
          <a:off x="2439665" y="2511229"/>
          <a:ext cx="1283028" cy="814723"/>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Ex: Temperature </a:t>
          </a:r>
          <a:endParaRPr lang="en-US" sz="1200" kern="1200" dirty="0"/>
        </a:p>
      </dsp:txBody>
      <dsp:txXfrm>
        <a:off x="2463527" y="2535091"/>
        <a:ext cx="1235304" cy="766999"/>
      </dsp:txXfrm>
    </dsp:sp>
    <dsp:sp modelId="{1854E529-5FE0-41F0-98C7-D410ECF13443}">
      <dsp:nvSpPr>
        <dsp:cNvPr id="0" name=""/>
        <dsp:cNvSpPr/>
      </dsp:nvSpPr>
      <dsp:spPr>
        <a:xfrm>
          <a:off x="3865252" y="1187927"/>
          <a:ext cx="1283028" cy="81472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C22E87-F994-4977-A7B7-E9A68D2A2A30}">
      <dsp:nvSpPr>
        <dsp:cNvPr id="0" name=""/>
        <dsp:cNvSpPr/>
      </dsp:nvSpPr>
      <dsp:spPr>
        <a:xfrm>
          <a:off x="4007811" y="1323358"/>
          <a:ext cx="1283028" cy="81472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latin typeface="+mn-lt"/>
            </a:rPr>
            <a:t>Collective </a:t>
          </a:r>
          <a:endParaRPr lang="en-US" sz="1200" kern="1200" dirty="0">
            <a:latin typeface="+mn-lt"/>
          </a:endParaRPr>
        </a:p>
      </dsp:txBody>
      <dsp:txXfrm>
        <a:off x="4031673" y="1347220"/>
        <a:ext cx="1235304" cy="766999"/>
      </dsp:txXfrm>
    </dsp:sp>
    <dsp:sp modelId="{2025DB29-D8E3-4741-906B-ED21BBCB7212}">
      <dsp:nvSpPr>
        <dsp:cNvPr id="0" name=""/>
        <dsp:cNvSpPr/>
      </dsp:nvSpPr>
      <dsp:spPr>
        <a:xfrm>
          <a:off x="3865252" y="2375798"/>
          <a:ext cx="1283028" cy="81472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D2E5A7-89BA-4591-A875-32B9C964AE2F}">
      <dsp:nvSpPr>
        <dsp:cNvPr id="0" name=""/>
        <dsp:cNvSpPr/>
      </dsp:nvSpPr>
      <dsp:spPr>
        <a:xfrm>
          <a:off x="4007811" y="2511229"/>
          <a:ext cx="1283028" cy="814723"/>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Intrusion Detection</a:t>
          </a:r>
          <a:endParaRPr lang="en-US" sz="1200" kern="1200" dirty="0"/>
        </a:p>
      </dsp:txBody>
      <dsp:txXfrm>
        <a:off x="4031673" y="2535091"/>
        <a:ext cx="1235304" cy="7669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2E354A-F1D2-42A0-9489-327FE22BBDF2}">
      <dsp:nvSpPr>
        <dsp:cNvPr id="0" name=""/>
        <dsp:cNvSpPr/>
      </dsp:nvSpPr>
      <dsp:spPr>
        <a:xfrm>
          <a:off x="2416948" y="325648"/>
          <a:ext cx="1031340" cy="481322"/>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smtClean="0">
              <a:latin typeface="Arial"/>
              <a:ea typeface="+mn-ea"/>
              <a:cs typeface="+mn-cs"/>
            </a:rPr>
            <a:t>Outliers Detection Methods</a:t>
          </a:r>
          <a:endParaRPr lang="en-US" sz="1100" kern="1200" dirty="0">
            <a:latin typeface="Arial"/>
            <a:ea typeface="+mn-ea"/>
            <a:cs typeface="+mn-cs"/>
          </a:endParaRPr>
        </a:p>
      </dsp:txBody>
      <dsp:txXfrm>
        <a:off x="2431045" y="339745"/>
        <a:ext cx="1003146" cy="453128"/>
      </dsp:txXfrm>
    </dsp:sp>
    <dsp:sp modelId="{464FA19B-D609-47C8-B021-A74633F6280D}">
      <dsp:nvSpPr>
        <dsp:cNvPr id="0" name=""/>
        <dsp:cNvSpPr/>
      </dsp:nvSpPr>
      <dsp:spPr>
        <a:xfrm>
          <a:off x="1083937" y="806971"/>
          <a:ext cx="1848681" cy="395300"/>
        </a:xfrm>
        <a:custGeom>
          <a:avLst/>
          <a:gdLst/>
          <a:ahLst/>
          <a:cxnLst/>
          <a:rect l="0" t="0" r="0" b="0"/>
          <a:pathLst>
            <a:path>
              <a:moveTo>
                <a:pt x="1848681" y="0"/>
              </a:moveTo>
              <a:lnTo>
                <a:pt x="1848681" y="197650"/>
              </a:lnTo>
              <a:lnTo>
                <a:pt x="0" y="197650"/>
              </a:lnTo>
              <a:lnTo>
                <a:pt x="0" y="3953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77AC84-6A9F-4B56-AD42-600EBD08CB98}">
      <dsp:nvSpPr>
        <dsp:cNvPr id="0" name=""/>
        <dsp:cNvSpPr/>
      </dsp:nvSpPr>
      <dsp:spPr>
        <a:xfrm>
          <a:off x="252847" y="1202271"/>
          <a:ext cx="1662180" cy="951534"/>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latin typeface="Arial"/>
              <a:ea typeface="+mn-ea"/>
              <a:cs typeface="+mn-cs"/>
            </a:rPr>
            <a:t>Supervised,</a:t>
          </a:r>
        </a:p>
        <a:p>
          <a:pPr lvl="0" algn="ctr" defTabSz="444500">
            <a:lnSpc>
              <a:spcPct val="90000"/>
            </a:lnSpc>
            <a:spcBef>
              <a:spcPct val="0"/>
            </a:spcBef>
            <a:spcAft>
              <a:spcPct val="35000"/>
            </a:spcAft>
          </a:pPr>
          <a:r>
            <a:rPr lang="en-US" sz="1000" kern="1200" dirty="0" smtClean="0">
              <a:latin typeface="Arial"/>
              <a:ea typeface="+mn-ea"/>
              <a:cs typeface="+mn-cs"/>
            </a:rPr>
            <a:t>Unsupervised &amp; </a:t>
          </a:r>
        </a:p>
        <a:p>
          <a:pPr lvl="0" algn="ctr" defTabSz="444500">
            <a:lnSpc>
              <a:spcPct val="90000"/>
            </a:lnSpc>
            <a:spcBef>
              <a:spcPct val="0"/>
            </a:spcBef>
            <a:spcAft>
              <a:spcPct val="35000"/>
            </a:spcAft>
          </a:pPr>
          <a:r>
            <a:rPr lang="en-US" sz="1000" kern="1200" dirty="0" smtClean="0">
              <a:latin typeface="Arial"/>
              <a:ea typeface="+mn-ea"/>
              <a:cs typeface="+mn-cs"/>
            </a:rPr>
            <a:t>Semi-Supervised</a:t>
          </a:r>
          <a:endParaRPr lang="en-US" sz="1000" kern="1200" dirty="0">
            <a:latin typeface="Arial"/>
            <a:ea typeface="+mn-ea"/>
            <a:cs typeface="+mn-cs"/>
          </a:endParaRPr>
        </a:p>
      </dsp:txBody>
      <dsp:txXfrm>
        <a:off x="280716" y="1230140"/>
        <a:ext cx="1606442" cy="895796"/>
      </dsp:txXfrm>
    </dsp:sp>
    <dsp:sp modelId="{40A855D7-4348-45F9-A89B-3A3E076F6E2A}">
      <dsp:nvSpPr>
        <dsp:cNvPr id="0" name=""/>
        <dsp:cNvSpPr/>
      </dsp:nvSpPr>
      <dsp:spPr>
        <a:xfrm>
          <a:off x="307014" y="2153806"/>
          <a:ext cx="776922" cy="183948"/>
        </a:xfrm>
        <a:custGeom>
          <a:avLst/>
          <a:gdLst/>
          <a:ahLst/>
          <a:cxnLst/>
          <a:rect l="0" t="0" r="0" b="0"/>
          <a:pathLst>
            <a:path>
              <a:moveTo>
                <a:pt x="776922" y="0"/>
              </a:moveTo>
              <a:lnTo>
                <a:pt x="776922" y="91974"/>
              </a:lnTo>
              <a:lnTo>
                <a:pt x="0" y="91974"/>
              </a:lnTo>
              <a:lnTo>
                <a:pt x="0" y="18394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396D07-6A72-41FB-8D3E-19E92C242051}">
      <dsp:nvSpPr>
        <dsp:cNvPr id="0" name=""/>
        <dsp:cNvSpPr/>
      </dsp:nvSpPr>
      <dsp:spPr>
        <a:xfrm>
          <a:off x="0" y="2337755"/>
          <a:ext cx="614028" cy="30135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smtClean="0">
              <a:latin typeface="Arial"/>
              <a:ea typeface="+mn-ea"/>
              <a:cs typeface="+mn-cs"/>
            </a:rPr>
            <a:t>Supervised</a:t>
          </a:r>
          <a:endParaRPr lang="en-US" sz="500" kern="1200" dirty="0">
            <a:latin typeface="Arial"/>
            <a:ea typeface="+mn-ea"/>
            <a:cs typeface="+mn-cs"/>
          </a:endParaRPr>
        </a:p>
      </dsp:txBody>
      <dsp:txXfrm>
        <a:off x="8826" y="2346581"/>
        <a:ext cx="596376" cy="283705"/>
      </dsp:txXfrm>
    </dsp:sp>
    <dsp:sp modelId="{262D80CE-AF1A-42E5-9542-E702E0BCC147}">
      <dsp:nvSpPr>
        <dsp:cNvPr id="0" name=""/>
        <dsp:cNvSpPr/>
      </dsp:nvSpPr>
      <dsp:spPr>
        <a:xfrm>
          <a:off x="996123" y="2153806"/>
          <a:ext cx="91440" cy="183948"/>
        </a:xfrm>
        <a:custGeom>
          <a:avLst/>
          <a:gdLst/>
          <a:ahLst/>
          <a:cxnLst/>
          <a:rect l="0" t="0" r="0" b="0"/>
          <a:pathLst>
            <a:path>
              <a:moveTo>
                <a:pt x="87813" y="0"/>
              </a:moveTo>
              <a:lnTo>
                <a:pt x="87813" y="91974"/>
              </a:lnTo>
              <a:lnTo>
                <a:pt x="45720" y="91974"/>
              </a:lnTo>
              <a:lnTo>
                <a:pt x="45720" y="18394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4CA92A-A993-490E-AC06-47D8A5AC72B9}">
      <dsp:nvSpPr>
        <dsp:cNvPr id="0" name=""/>
        <dsp:cNvSpPr/>
      </dsp:nvSpPr>
      <dsp:spPr>
        <a:xfrm>
          <a:off x="716259" y="2337755"/>
          <a:ext cx="651168" cy="30135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smtClean="0">
              <a:latin typeface="Arial"/>
              <a:ea typeface="+mn-ea"/>
              <a:cs typeface="+mn-cs"/>
            </a:rPr>
            <a:t>Unsupervised</a:t>
          </a:r>
          <a:r>
            <a:rPr lang="en-US" sz="500" kern="1200" smtClean="0">
              <a:latin typeface="Arial"/>
              <a:ea typeface="+mn-ea"/>
              <a:cs typeface="+mn-cs"/>
            </a:rPr>
            <a:t> </a:t>
          </a:r>
          <a:endParaRPr lang="en-US" sz="500" kern="1200" dirty="0">
            <a:latin typeface="Arial"/>
            <a:ea typeface="+mn-ea"/>
            <a:cs typeface="+mn-cs"/>
          </a:endParaRPr>
        </a:p>
      </dsp:txBody>
      <dsp:txXfrm>
        <a:off x="725085" y="2346581"/>
        <a:ext cx="633516" cy="283705"/>
      </dsp:txXfrm>
    </dsp:sp>
    <dsp:sp modelId="{ECF115AF-F980-4CE4-A4EC-2730DA721249}">
      <dsp:nvSpPr>
        <dsp:cNvPr id="0" name=""/>
        <dsp:cNvSpPr/>
      </dsp:nvSpPr>
      <dsp:spPr>
        <a:xfrm>
          <a:off x="1083937" y="2153806"/>
          <a:ext cx="732982" cy="183948"/>
        </a:xfrm>
        <a:custGeom>
          <a:avLst/>
          <a:gdLst/>
          <a:ahLst/>
          <a:cxnLst/>
          <a:rect l="0" t="0" r="0" b="0"/>
          <a:pathLst>
            <a:path>
              <a:moveTo>
                <a:pt x="0" y="0"/>
              </a:moveTo>
              <a:lnTo>
                <a:pt x="0" y="91974"/>
              </a:lnTo>
              <a:lnTo>
                <a:pt x="732982" y="91974"/>
              </a:lnTo>
              <a:lnTo>
                <a:pt x="732982" y="18394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059272-F564-47C0-8D9C-2E5810883978}">
      <dsp:nvSpPr>
        <dsp:cNvPr id="0" name=""/>
        <dsp:cNvSpPr/>
      </dsp:nvSpPr>
      <dsp:spPr>
        <a:xfrm>
          <a:off x="1503038" y="2337755"/>
          <a:ext cx="627761" cy="30135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smtClean="0">
              <a:latin typeface="Arial"/>
              <a:ea typeface="+mn-ea"/>
              <a:cs typeface="+mn-cs"/>
            </a:rPr>
            <a:t>Semi-Supervised</a:t>
          </a:r>
          <a:endParaRPr lang="en-US" sz="500" kern="1200" dirty="0">
            <a:latin typeface="Arial"/>
            <a:ea typeface="+mn-ea"/>
            <a:cs typeface="+mn-cs"/>
          </a:endParaRPr>
        </a:p>
      </dsp:txBody>
      <dsp:txXfrm>
        <a:off x="1511864" y="2346581"/>
        <a:ext cx="610109" cy="283705"/>
      </dsp:txXfrm>
    </dsp:sp>
    <dsp:sp modelId="{190195E5-492B-4CF9-93C0-0B1336A9EE14}">
      <dsp:nvSpPr>
        <dsp:cNvPr id="0" name=""/>
        <dsp:cNvSpPr/>
      </dsp:nvSpPr>
      <dsp:spPr>
        <a:xfrm>
          <a:off x="2932619" y="806971"/>
          <a:ext cx="1851317" cy="395300"/>
        </a:xfrm>
        <a:custGeom>
          <a:avLst/>
          <a:gdLst/>
          <a:ahLst/>
          <a:cxnLst/>
          <a:rect l="0" t="0" r="0" b="0"/>
          <a:pathLst>
            <a:path>
              <a:moveTo>
                <a:pt x="0" y="0"/>
              </a:moveTo>
              <a:lnTo>
                <a:pt x="0" y="197650"/>
              </a:lnTo>
              <a:lnTo>
                <a:pt x="1851317" y="197650"/>
              </a:lnTo>
              <a:lnTo>
                <a:pt x="1851317" y="3953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5A3812-BDA8-4F18-A4BA-CEA6FB3CF8DD}">
      <dsp:nvSpPr>
        <dsp:cNvPr id="0" name=""/>
        <dsp:cNvSpPr/>
      </dsp:nvSpPr>
      <dsp:spPr>
        <a:xfrm>
          <a:off x="4025935" y="1202271"/>
          <a:ext cx="1516000" cy="9351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1050" kern="1200" smtClean="0">
              <a:latin typeface="Arial"/>
              <a:ea typeface="+mn-ea"/>
              <a:cs typeface="+mn-cs"/>
            </a:rPr>
            <a:t>Statistical,</a:t>
          </a:r>
        </a:p>
        <a:p>
          <a:pPr lvl="0" algn="ctr" defTabSz="466725">
            <a:lnSpc>
              <a:spcPct val="90000"/>
            </a:lnSpc>
            <a:spcBef>
              <a:spcPct val="0"/>
            </a:spcBef>
            <a:spcAft>
              <a:spcPct val="35000"/>
            </a:spcAft>
          </a:pPr>
          <a:r>
            <a:rPr lang="en-US" sz="1050" kern="1200" smtClean="0">
              <a:latin typeface="Arial"/>
              <a:ea typeface="+mn-ea"/>
              <a:cs typeface="+mn-cs"/>
            </a:rPr>
            <a:t>Proximity-based</a:t>
          </a:r>
          <a:r>
            <a:rPr lang="en-US" sz="1050" kern="1200" baseline="0" smtClean="0">
              <a:latin typeface="Arial"/>
              <a:ea typeface="+mn-ea"/>
              <a:cs typeface="+mn-cs"/>
            </a:rPr>
            <a:t> &amp;</a:t>
          </a:r>
        </a:p>
        <a:p>
          <a:pPr lvl="0" algn="ctr" defTabSz="466725">
            <a:lnSpc>
              <a:spcPct val="90000"/>
            </a:lnSpc>
            <a:spcBef>
              <a:spcPct val="0"/>
            </a:spcBef>
            <a:spcAft>
              <a:spcPct val="35000"/>
            </a:spcAft>
          </a:pPr>
          <a:r>
            <a:rPr lang="en-US" sz="1050" kern="1200" smtClean="0">
              <a:latin typeface="Arial"/>
              <a:ea typeface="+mn-ea"/>
              <a:cs typeface="+mn-cs"/>
            </a:rPr>
            <a:t>Clustering-Based</a:t>
          </a:r>
          <a:endParaRPr lang="en-US" sz="1050" kern="1200" dirty="0">
            <a:latin typeface="Arial"/>
            <a:ea typeface="+mn-ea"/>
            <a:cs typeface="+mn-cs"/>
          </a:endParaRPr>
        </a:p>
      </dsp:txBody>
      <dsp:txXfrm>
        <a:off x="4053325" y="1229661"/>
        <a:ext cx="1461220" cy="880369"/>
      </dsp:txXfrm>
    </dsp:sp>
    <dsp:sp modelId="{98A044CD-13C2-4568-9C85-3BB7A45DE9E9}">
      <dsp:nvSpPr>
        <dsp:cNvPr id="0" name=""/>
        <dsp:cNvSpPr/>
      </dsp:nvSpPr>
      <dsp:spPr>
        <a:xfrm>
          <a:off x="2633813" y="2137421"/>
          <a:ext cx="2150122" cy="120543"/>
        </a:xfrm>
        <a:custGeom>
          <a:avLst/>
          <a:gdLst/>
          <a:ahLst/>
          <a:cxnLst/>
          <a:rect l="0" t="0" r="0" b="0"/>
          <a:pathLst>
            <a:path>
              <a:moveTo>
                <a:pt x="2150122" y="0"/>
              </a:moveTo>
              <a:lnTo>
                <a:pt x="2150122" y="60271"/>
              </a:lnTo>
              <a:lnTo>
                <a:pt x="0" y="60271"/>
              </a:lnTo>
              <a:lnTo>
                <a:pt x="0" y="12054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3FE18A-ADAF-4984-8BF2-2A2EE357FEA2}">
      <dsp:nvSpPr>
        <dsp:cNvPr id="0" name=""/>
        <dsp:cNvSpPr/>
      </dsp:nvSpPr>
      <dsp:spPr>
        <a:xfrm>
          <a:off x="2301639" y="2257964"/>
          <a:ext cx="664349" cy="30135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latin typeface="Arial"/>
              <a:ea typeface="+mn-ea"/>
              <a:cs typeface="+mn-cs"/>
            </a:rPr>
            <a:t>Statistical</a:t>
          </a:r>
          <a:endParaRPr lang="en-US" sz="500" kern="1200" dirty="0">
            <a:latin typeface="Arial"/>
            <a:ea typeface="+mn-ea"/>
            <a:cs typeface="+mn-cs"/>
          </a:endParaRPr>
        </a:p>
      </dsp:txBody>
      <dsp:txXfrm>
        <a:off x="2310465" y="2266790"/>
        <a:ext cx="646697" cy="283705"/>
      </dsp:txXfrm>
    </dsp:sp>
    <dsp:sp modelId="{5E08C921-3F32-4260-991D-FBE7406F1BB6}">
      <dsp:nvSpPr>
        <dsp:cNvPr id="0" name=""/>
        <dsp:cNvSpPr/>
      </dsp:nvSpPr>
      <dsp:spPr>
        <a:xfrm>
          <a:off x="1685109" y="2559322"/>
          <a:ext cx="948704" cy="310703"/>
        </a:xfrm>
        <a:custGeom>
          <a:avLst/>
          <a:gdLst/>
          <a:ahLst/>
          <a:cxnLst/>
          <a:rect l="0" t="0" r="0" b="0"/>
          <a:pathLst>
            <a:path>
              <a:moveTo>
                <a:pt x="948704" y="0"/>
              </a:moveTo>
              <a:lnTo>
                <a:pt x="948704" y="155351"/>
              </a:lnTo>
              <a:lnTo>
                <a:pt x="0" y="155351"/>
              </a:lnTo>
              <a:lnTo>
                <a:pt x="0" y="31070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6956B1-3672-41F1-BFC6-C97390D12775}">
      <dsp:nvSpPr>
        <dsp:cNvPr id="0" name=""/>
        <dsp:cNvSpPr/>
      </dsp:nvSpPr>
      <dsp:spPr>
        <a:xfrm>
          <a:off x="1380481" y="2870025"/>
          <a:ext cx="609255" cy="30135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b="0" i="0" kern="1200" smtClean="0">
              <a:latin typeface="Arial"/>
              <a:ea typeface="+mn-ea"/>
              <a:cs typeface="+mn-cs"/>
            </a:rPr>
            <a:t>Non-Parametric</a:t>
          </a:r>
          <a:endParaRPr lang="en-US" sz="500" kern="1200" dirty="0">
            <a:latin typeface="Arial"/>
            <a:ea typeface="+mn-ea"/>
            <a:cs typeface="+mn-cs"/>
          </a:endParaRPr>
        </a:p>
      </dsp:txBody>
      <dsp:txXfrm>
        <a:off x="1389307" y="2878851"/>
        <a:ext cx="591603" cy="283705"/>
      </dsp:txXfrm>
    </dsp:sp>
    <dsp:sp modelId="{00E8DFA9-8A32-42E3-80A5-13CC8A32714A}">
      <dsp:nvSpPr>
        <dsp:cNvPr id="0" name=""/>
        <dsp:cNvSpPr/>
      </dsp:nvSpPr>
      <dsp:spPr>
        <a:xfrm>
          <a:off x="1363019" y="3171383"/>
          <a:ext cx="322089" cy="191051"/>
        </a:xfrm>
        <a:custGeom>
          <a:avLst/>
          <a:gdLst/>
          <a:ahLst/>
          <a:cxnLst/>
          <a:rect l="0" t="0" r="0" b="0"/>
          <a:pathLst>
            <a:path>
              <a:moveTo>
                <a:pt x="322089" y="0"/>
              </a:moveTo>
              <a:lnTo>
                <a:pt x="322089" y="95525"/>
              </a:lnTo>
              <a:lnTo>
                <a:pt x="0" y="95525"/>
              </a:lnTo>
              <a:lnTo>
                <a:pt x="0" y="1910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FD9CA5-F1BC-49F9-8A6C-08384D91A6E9}">
      <dsp:nvSpPr>
        <dsp:cNvPr id="0" name=""/>
        <dsp:cNvSpPr/>
      </dsp:nvSpPr>
      <dsp:spPr>
        <a:xfrm>
          <a:off x="1059584" y="3362435"/>
          <a:ext cx="606868" cy="427928"/>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smtClean="0">
              <a:latin typeface="Arial"/>
              <a:ea typeface="+mn-ea"/>
              <a:cs typeface="+mn-cs"/>
            </a:rPr>
            <a:t>Histogram</a:t>
          </a:r>
          <a:endParaRPr lang="en-US" sz="500" kern="1200" dirty="0">
            <a:latin typeface="Arial"/>
            <a:ea typeface="+mn-ea"/>
            <a:cs typeface="+mn-cs"/>
          </a:endParaRPr>
        </a:p>
      </dsp:txBody>
      <dsp:txXfrm>
        <a:off x="1072118" y="3374969"/>
        <a:ext cx="581800" cy="402860"/>
      </dsp:txXfrm>
    </dsp:sp>
    <dsp:sp modelId="{31B5CB82-80C8-4D8B-8204-CAE379DB06ED}">
      <dsp:nvSpPr>
        <dsp:cNvPr id="0" name=""/>
        <dsp:cNvSpPr/>
      </dsp:nvSpPr>
      <dsp:spPr>
        <a:xfrm>
          <a:off x="1685109" y="3171383"/>
          <a:ext cx="413401" cy="191051"/>
        </a:xfrm>
        <a:custGeom>
          <a:avLst/>
          <a:gdLst/>
          <a:ahLst/>
          <a:cxnLst/>
          <a:rect l="0" t="0" r="0" b="0"/>
          <a:pathLst>
            <a:path>
              <a:moveTo>
                <a:pt x="0" y="0"/>
              </a:moveTo>
              <a:lnTo>
                <a:pt x="0" y="95525"/>
              </a:lnTo>
              <a:lnTo>
                <a:pt x="413401" y="95525"/>
              </a:lnTo>
              <a:lnTo>
                <a:pt x="413401" y="19105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B926D8-4E23-4337-88A0-C69CCC0D1B81}">
      <dsp:nvSpPr>
        <dsp:cNvPr id="0" name=""/>
        <dsp:cNvSpPr/>
      </dsp:nvSpPr>
      <dsp:spPr>
        <a:xfrm>
          <a:off x="1802064" y="3362435"/>
          <a:ext cx="592891" cy="46243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latin typeface="Arial"/>
              <a:ea typeface="+mn-ea"/>
              <a:cs typeface="+mn-cs"/>
            </a:rPr>
            <a:t>Kernel Density estimation</a:t>
          </a:r>
          <a:endParaRPr lang="en-US" sz="700" kern="1200" dirty="0">
            <a:latin typeface="Arial"/>
            <a:ea typeface="+mn-ea"/>
            <a:cs typeface="+mn-cs"/>
          </a:endParaRPr>
        </a:p>
      </dsp:txBody>
      <dsp:txXfrm>
        <a:off x="1815608" y="3375979"/>
        <a:ext cx="565803" cy="435351"/>
      </dsp:txXfrm>
    </dsp:sp>
    <dsp:sp modelId="{260576E3-FAB0-438C-834C-52B0A8606C5A}">
      <dsp:nvSpPr>
        <dsp:cNvPr id="0" name=""/>
        <dsp:cNvSpPr/>
      </dsp:nvSpPr>
      <dsp:spPr>
        <a:xfrm>
          <a:off x="2633813" y="2559322"/>
          <a:ext cx="811741" cy="310703"/>
        </a:xfrm>
        <a:custGeom>
          <a:avLst/>
          <a:gdLst/>
          <a:ahLst/>
          <a:cxnLst/>
          <a:rect l="0" t="0" r="0" b="0"/>
          <a:pathLst>
            <a:path>
              <a:moveTo>
                <a:pt x="0" y="0"/>
              </a:moveTo>
              <a:lnTo>
                <a:pt x="0" y="155351"/>
              </a:lnTo>
              <a:lnTo>
                <a:pt x="811741" y="155351"/>
              </a:lnTo>
              <a:lnTo>
                <a:pt x="811741" y="31070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EF39D0-1BE0-4707-B193-D84E5EB11ADC}">
      <dsp:nvSpPr>
        <dsp:cNvPr id="0" name=""/>
        <dsp:cNvSpPr/>
      </dsp:nvSpPr>
      <dsp:spPr>
        <a:xfrm>
          <a:off x="3116468" y="2870025"/>
          <a:ext cx="658174" cy="30135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b="0" i="0" kern="1200" smtClean="0">
              <a:latin typeface="Arial"/>
              <a:ea typeface="+mn-ea"/>
              <a:cs typeface="+mn-cs"/>
            </a:rPr>
            <a:t>Parametric</a:t>
          </a:r>
          <a:endParaRPr lang="en-US" sz="500" b="0" i="0" kern="1200" dirty="0">
            <a:latin typeface="Arial"/>
            <a:ea typeface="+mn-ea"/>
            <a:cs typeface="+mn-cs"/>
          </a:endParaRPr>
        </a:p>
      </dsp:txBody>
      <dsp:txXfrm>
        <a:off x="3125294" y="2878851"/>
        <a:ext cx="640522" cy="283705"/>
      </dsp:txXfrm>
    </dsp:sp>
    <dsp:sp modelId="{5BEAA6E2-4051-4FEE-B01B-6A731AD90900}">
      <dsp:nvSpPr>
        <dsp:cNvPr id="0" name=""/>
        <dsp:cNvSpPr/>
      </dsp:nvSpPr>
      <dsp:spPr>
        <a:xfrm>
          <a:off x="2770675" y="3171383"/>
          <a:ext cx="674879" cy="240366"/>
        </a:xfrm>
        <a:custGeom>
          <a:avLst/>
          <a:gdLst/>
          <a:ahLst/>
          <a:cxnLst/>
          <a:rect l="0" t="0" r="0" b="0"/>
          <a:pathLst>
            <a:path>
              <a:moveTo>
                <a:pt x="674879" y="0"/>
              </a:moveTo>
              <a:lnTo>
                <a:pt x="674879" y="120183"/>
              </a:lnTo>
              <a:lnTo>
                <a:pt x="0" y="120183"/>
              </a:lnTo>
              <a:lnTo>
                <a:pt x="0" y="24036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366BE3-AE90-4C90-A5BD-809148671162}">
      <dsp:nvSpPr>
        <dsp:cNvPr id="0" name=""/>
        <dsp:cNvSpPr/>
      </dsp:nvSpPr>
      <dsp:spPr>
        <a:xfrm>
          <a:off x="2544657" y="3411749"/>
          <a:ext cx="452036" cy="427928"/>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smtClean="0">
              <a:latin typeface="Arial"/>
              <a:ea typeface="+mn-ea"/>
              <a:cs typeface="+mn-cs"/>
            </a:rPr>
            <a:t>Z- Score</a:t>
          </a:r>
          <a:endParaRPr lang="en-US" sz="700" kern="1200" dirty="0">
            <a:latin typeface="Arial"/>
            <a:ea typeface="+mn-ea"/>
            <a:cs typeface="+mn-cs"/>
          </a:endParaRPr>
        </a:p>
      </dsp:txBody>
      <dsp:txXfrm>
        <a:off x="2557191" y="3424283"/>
        <a:ext cx="426968" cy="402860"/>
      </dsp:txXfrm>
    </dsp:sp>
    <dsp:sp modelId="{18392E0E-A5D9-4D2E-B130-234167D52BE1}">
      <dsp:nvSpPr>
        <dsp:cNvPr id="0" name=""/>
        <dsp:cNvSpPr/>
      </dsp:nvSpPr>
      <dsp:spPr>
        <a:xfrm>
          <a:off x="3399835" y="3171383"/>
          <a:ext cx="91440" cy="240366"/>
        </a:xfrm>
        <a:custGeom>
          <a:avLst/>
          <a:gdLst/>
          <a:ahLst/>
          <a:cxnLst/>
          <a:rect l="0" t="0" r="0" b="0"/>
          <a:pathLst>
            <a:path>
              <a:moveTo>
                <a:pt x="45720" y="0"/>
              </a:moveTo>
              <a:lnTo>
                <a:pt x="45720" y="120183"/>
              </a:lnTo>
              <a:lnTo>
                <a:pt x="54091" y="120183"/>
              </a:lnTo>
              <a:lnTo>
                <a:pt x="54091" y="24036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954D14-FA0D-4621-A049-F5F84A4CB406}">
      <dsp:nvSpPr>
        <dsp:cNvPr id="0" name=""/>
        <dsp:cNvSpPr/>
      </dsp:nvSpPr>
      <dsp:spPr>
        <a:xfrm>
          <a:off x="3132305" y="3411749"/>
          <a:ext cx="643244" cy="44894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b="0" i="0" kern="1200" smtClean="0">
              <a:latin typeface="Arial"/>
              <a:ea typeface="+mn-ea"/>
              <a:cs typeface="+mn-cs"/>
            </a:rPr>
            <a:t>Inter-Quartile Range (IQR)</a:t>
          </a:r>
          <a:endParaRPr lang="en-US" sz="700" kern="1200" dirty="0">
            <a:latin typeface="Arial"/>
            <a:ea typeface="+mn-ea"/>
            <a:cs typeface="+mn-cs"/>
          </a:endParaRPr>
        </a:p>
      </dsp:txBody>
      <dsp:txXfrm>
        <a:off x="3145454" y="3424898"/>
        <a:ext cx="616946" cy="422647"/>
      </dsp:txXfrm>
    </dsp:sp>
    <dsp:sp modelId="{BFB8B961-1064-4F59-A78A-B1D1D6620F48}">
      <dsp:nvSpPr>
        <dsp:cNvPr id="0" name=""/>
        <dsp:cNvSpPr/>
      </dsp:nvSpPr>
      <dsp:spPr>
        <a:xfrm>
          <a:off x="3445555" y="3171383"/>
          <a:ext cx="739503" cy="240366"/>
        </a:xfrm>
        <a:custGeom>
          <a:avLst/>
          <a:gdLst/>
          <a:ahLst/>
          <a:cxnLst/>
          <a:rect l="0" t="0" r="0" b="0"/>
          <a:pathLst>
            <a:path>
              <a:moveTo>
                <a:pt x="0" y="0"/>
              </a:moveTo>
              <a:lnTo>
                <a:pt x="0" y="120183"/>
              </a:lnTo>
              <a:lnTo>
                <a:pt x="739503" y="120183"/>
              </a:lnTo>
              <a:lnTo>
                <a:pt x="739503" y="24036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812397-6356-4CCA-8CD0-BA1910DDF30D}">
      <dsp:nvSpPr>
        <dsp:cNvPr id="0" name=""/>
        <dsp:cNvSpPr/>
      </dsp:nvSpPr>
      <dsp:spPr>
        <a:xfrm>
          <a:off x="3911160" y="3411749"/>
          <a:ext cx="547796" cy="450418"/>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smtClean="0">
              <a:latin typeface="Arial"/>
              <a:ea typeface="+mn-ea"/>
              <a:cs typeface="+mn-cs"/>
            </a:rPr>
            <a:t>Standard-Deviation </a:t>
          </a:r>
          <a:endParaRPr lang="en-US" sz="700" kern="1200" dirty="0">
            <a:latin typeface="Arial"/>
            <a:ea typeface="+mn-ea"/>
            <a:cs typeface="+mn-cs"/>
          </a:endParaRPr>
        </a:p>
      </dsp:txBody>
      <dsp:txXfrm>
        <a:off x="3924352" y="3424941"/>
        <a:ext cx="521412" cy="424034"/>
      </dsp:txXfrm>
    </dsp:sp>
    <dsp:sp modelId="{6ED7DBAF-265E-4CCE-BCCA-6C9875269523}">
      <dsp:nvSpPr>
        <dsp:cNvPr id="0" name=""/>
        <dsp:cNvSpPr/>
      </dsp:nvSpPr>
      <dsp:spPr>
        <a:xfrm>
          <a:off x="4636752" y="2137421"/>
          <a:ext cx="147183" cy="120543"/>
        </a:xfrm>
        <a:custGeom>
          <a:avLst/>
          <a:gdLst/>
          <a:ahLst/>
          <a:cxnLst/>
          <a:rect l="0" t="0" r="0" b="0"/>
          <a:pathLst>
            <a:path>
              <a:moveTo>
                <a:pt x="147183" y="0"/>
              </a:moveTo>
              <a:lnTo>
                <a:pt x="147183" y="60271"/>
              </a:lnTo>
              <a:lnTo>
                <a:pt x="0" y="60271"/>
              </a:lnTo>
              <a:lnTo>
                <a:pt x="0" y="12054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274BCB-B4BD-4A81-9749-DFAE7725268B}">
      <dsp:nvSpPr>
        <dsp:cNvPr id="0" name=""/>
        <dsp:cNvSpPr/>
      </dsp:nvSpPr>
      <dsp:spPr>
        <a:xfrm>
          <a:off x="4410733" y="2257964"/>
          <a:ext cx="452036" cy="30135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latin typeface="Arial"/>
              <a:ea typeface="+mn-ea"/>
              <a:cs typeface="+mn-cs"/>
            </a:rPr>
            <a:t>Proximity</a:t>
          </a:r>
          <a:endParaRPr lang="en-US" sz="500" kern="1200" dirty="0">
            <a:latin typeface="Arial"/>
            <a:ea typeface="+mn-ea"/>
            <a:cs typeface="+mn-cs"/>
          </a:endParaRPr>
        </a:p>
      </dsp:txBody>
      <dsp:txXfrm>
        <a:off x="4419559" y="2266790"/>
        <a:ext cx="434384" cy="283705"/>
      </dsp:txXfrm>
    </dsp:sp>
    <dsp:sp modelId="{3F8FF74D-4961-44EE-905B-C86B619FE880}">
      <dsp:nvSpPr>
        <dsp:cNvPr id="0" name=""/>
        <dsp:cNvSpPr/>
      </dsp:nvSpPr>
      <dsp:spPr>
        <a:xfrm>
          <a:off x="4413482" y="2559322"/>
          <a:ext cx="223270" cy="297708"/>
        </a:xfrm>
        <a:custGeom>
          <a:avLst/>
          <a:gdLst/>
          <a:ahLst/>
          <a:cxnLst/>
          <a:rect l="0" t="0" r="0" b="0"/>
          <a:pathLst>
            <a:path>
              <a:moveTo>
                <a:pt x="223270" y="0"/>
              </a:moveTo>
              <a:lnTo>
                <a:pt x="223270" y="148854"/>
              </a:lnTo>
              <a:lnTo>
                <a:pt x="0" y="148854"/>
              </a:lnTo>
              <a:lnTo>
                <a:pt x="0" y="29770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753D31-4F6B-4B89-A8D4-3C1F5E3E8CE2}">
      <dsp:nvSpPr>
        <dsp:cNvPr id="0" name=""/>
        <dsp:cNvSpPr/>
      </dsp:nvSpPr>
      <dsp:spPr>
        <a:xfrm>
          <a:off x="4187463" y="2857031"/>
          <a:ext cx="452036" cy="30135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smtClean="0">
              <a:latin typeface="Arial"/>
              <a:ea typeface="+mn-ea"/>
              <a:cs typeface="+mn-cs"/>
            </a:rPr>
            <a:t>Distance- Based</a:t>
          </a:r>
          <a:endParaRPr lang="en-US" sz="700" kern="1200" dirty="0">
            <a:latin typeface="Arial"/>
            <a:ea typeface="+mn-ea"/>
            <a:cs typeface="+mn-cs"/>
          </a:endParaRPr>
        </a:p>
      </dsp:txBody>
      <dsp:txXfrm>
        <a:off x="4196289" y="2865857"/>
        <a:ext cx="434384" cy="283705"/>
      </dsp:txXfrm>
    </dsp:sp>
    <dsp:sp modelId="{4F1E4F29-1FAA-41CD-81BB-C43EEF7BAF9E}">
      <dsp:nvSpPr>
        <dsp:cNvPr id="0" name=""/>
        <dsp:cNvSpPr/>
      </dsp:nvSpPr>
      <dsp:spPr>
        <a:xfrm>
          <a:off x="4636752" y="2559322"/>
          <a:ext cx="364377" cy="297708"/>
        </a:xfrm>
        <a:custGeom>
          <a:avLst/>
          <a:gdLst/>
          <a:ahLst/>
          <a:cxnLst/>
          <a:rect l="0" t="0" r="0" b="0"/>
          <a:pathLst>
            <a:path>
              <a:moveTo>
                <a:pt x="0" y="0"/>
              </a:moveTo>
              <a:lnTo>
                <a:pt x="0" y="148854"/>
              </a:lnTo>
              <a:lnTo>
                <a:pt x="364377" y="148854"/>
              </a:lnTo>
              <a:lnTo>
                <a:pt x="364377" y="29770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2F30C-74CE-49CF-A960-4A5D84292D0D}">
      <dsp:nvSpPr>
        <dsp:cNvPr id="0" name=""/>
        <dsp:cNvSpPr/>
      </dsp:nvSpPr>
      <dsp:spPr>
        <a:xfrm>
          <a:off x="4775111" y="2857031"/>
          <a:ext cx="452036" cy="30135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b="0" i="0" kern="1200" smtClean="0">
              <a:latin typeface="Arial"/>
              <a:ea typeface="+mn-ea"/>
              <a:cs typeface="+mn-cs"/>
            </a:rPr>
            <a:t>Density -</a:t>
          </a:r>
        </a:p>
        <a:p>
          <a:pPr lvl="0" algn="ctr" defTabSz="311150">
            <a:lnSpc>
              <a:spcPct val="90000"/>
            </a:lnSpc>
            <a:spcBef>
              <a:spcPct val="0"/>
            </a:spcBef>
            <a:spcAft>
              <a:spcPct val="35000"/>
            </a:spcAft>
          </a:pPr>
          <a:r>
            <a:rPr lang="en-US" sz="700" b="0" i="0" kern="1200" smtClean="0">
              <a:latin typeface="Arial"/>
              <a:ea typeface="+mn-ea"/>
              <a:cs typeface="+mn-cs"/>
            </a:rPr>
            <a:t>Based</a:t>
          </a:r>
          <a:endParaRPr lang="en-US" sz="700" b="0" i="0" kern="1200" dirty="0">
            <a:latin typeface="Arial"/>
            <a:ea typeface="+mn-ea"/>
            <a:cs typeface="+mn-cs"/>
          </a:endParaRPr>
        </a:p>
      </dsp:txBody>
      <dsp:txXfrm>
        <a:off x="4783937" y="2865857"/>
        <a:ext cx="434384" cy="283705"/>
      </dsp:txXfrm>
    </dsp:sp>
    <dsp:sp modelId="{34E5BD63-CCDE-48E6-BBE8-1A7FBAA4268F}">
      <dsp:nvSpPr>
        <dsp:cNvPr id="0" name=""/>
        <dsp:cNvSpPr/>
      </dsp:nvSpPr>
      <dsp:spPr>
        <a:xfrm>
          <a:off x="4953561" y="3158389"/>
          <a:ext cx="91440" cy="212354"/>
        </a:xfrm>
        <a:custGeom>
          <a:avLst/>
          <a:gdLst/>
          <a:ahLst/>
          <a:cxnLst/>
          <a:rect l="0" t="0" r="0" b="0"/>
          <a:pathLst>
            <a:path>
              <a:moveTo>
                <a:pt x="47568" y="0"/>
              </a:moveTo>
              <a:lnTo>
                <a:pt x="47568" y="106177"/>
              </a:lnTo>
              <a:lnTo>
                <a:pt x="45720" y="106177"/>
              </a:lnTo>
              <a:lnTo>
                <a:pt x="45720" y="21235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15781D-82D2-451B-B12C-1603F3650684}">
      <dsp:nvSpPr>
        <dsp:cNvPr id="0" name=""/>
        <dsp:cNvSpPr/>
      </dsp:nvSpPr>
      <dsp:spPr>
        <a:xfrm>
          <a:off x="4663273" y="3370744"/>
          <a:ext cx="672016" cy="450418"/>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smtClean="0">
              <a:latin typeface="Arial"/>
              <a:ea typeface="+mn-ea"/>
              <a:cs typeface="+mn-cs"/>
            </a:rPr>
            <a:t>LOF</a:t>
          </a:r>
        </a:p>
        <a:p>
          <a:pPr lvl="0" algn="ctr" defTabSz="311150">
            <a:lnSpc>
              <a:spcPct val="90000"/>
            </a:lnSpc>
            <a:spcBef>
              <a:spcPct val="0"/>
            </a:spcBef>
            <a:spcAft>
              <a:spcPct val="35000"/>
            </a:spcAft>
          </a:pPr>
          <a:r>
            <a:rPr lang="en-US" sz="700" kern="1200" smtClean="0">
              <a:latin typeface="Arial"/>
              <a:ea typeface="+mn-ea"/>
              <a:cs typeface="+mn-cs"/>
            </a:rPr>
            <a:t>(Local Outlier Factor</a:t>
          </a:r>
          <a:r>
            <a:rPr lang="en-US" sz="600" kern="1200" smtClean="0">
              <a:latin typeface="Arial"/>
              <a:ea typeface="+mn-ea"/>
              <a:cs typeface="+mn-cs"/>
            </a:rPr>
            <a:t>)</a:t>
          </a:r>
          <a:endParaRPr lang="en-US" sz="600" kern="1200" dirty="0">
            <a:latin typeface="Arial"/>
            <a:ea typeface="+mn-ea"/>
            <a:cs typeface="+mn-cs"/>
          </a:endParaRPr>
        </a:p>
      </dsp:txBody>
      <dsp:txXfrm>
        <a:off x="4676465" y="3383936"/>
        <a:ext cx="645632" cy="424034"/>
      </dsp:txXfrm>
    </dsp:sp>
    <dsp:sp modelId="{D3EF17FC-E8AC-4A30-9E42-08F60F8F26E8}">
      <dsp:nvSpPr>
        <dsp:cNvPr id="0" name=""/>
        <dsp:cNvSpPr/>
      </dsp:nvSpPr>
      <dsp:spPr>
        <a:xfrm>
          <a:off x="4783936" y="2137421"/>
          <a:ext cx="1201818" cy="120543"/>
        </a:xfrm>
        <a:custGeom>
          <a:avLst/>
          <a:gdLst/>
          <a:ahLst/>
          <a:cxnLst/>
          <a:rect l="0" t="0" r="0" b="0"/>
          <a:pathLst>
            <a:path>
              <a:moveTo>
                <a:pt x="0" y="0"/>
              </a:moveTo>
              <a:lnTo>
                <a:pt x="0" y="60271"/>
              </a:lnTo>
              <a:lnTo>
                <a:pt x="1201818" y="60271"/>
              </a:lnTo>
              <a:lnTo>
                <a:pt x="1201818" y="12054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98D222-E5E3-4B6A-A23D-9988A0F3CDC7}">
      <dsp:nvSpPr>
        <dsp:cNvPr id="0" name=""/>
        <dsp:cNvSpPr/>
      </dsp:nvSpPr>
      <dsp:spPr>
        <a:xfrm>
          <a:off x="5705688" y="2257964"/>
          <a:ext cx="560132" cy="30135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smtClean="0">
              <a:latin typeface="Arial"/>
              <a:ea typeface="+mn-ea"/>
              <a:cs typeface="+mn-cs"/>
            </a:rPr>
            <a:t>Clustering</a:t>
          </a:r>
          <a:endParaRPr lang="en-US" sz="500" kern="1200" dirty="0">
            <a:latin typeface="Arial"/>
            <a:ea typeface="+mn-ea"/>
            <a:cs typeface="+mn-cs"/>
          </a:endParaRPr>
        </a:p>
      </dsp:txBody>
      <dsp:txXfrm>
        <a:off x="5714514" y="2266790"/>
        <a:ext cx="542480" cy="283705"/>
      </dsp:txXfrm>
    </dsp:sp>
    <dsp:sp modelId="{8B9B0FC9-38D5-44AF-8282-AABA9FF5B29D}">
      <dsp:nvSpPr>
        <dsp:cNvPr id="0" name=""/>
        <dsp:cNvSpPr/>
      </dsp:nvSpPr>
      <dsp:spPr>
        <a:xfrm>
          <a:off x="5663540" y="2559322"/>
          <a:ext cx="322214" cy="305375"/>
        </a:xfrm>
        <a:custGeom>
          <a:avLst/>
          <a:gdLst/>
          <a:ahLst/>
          <a:cxnLst/>
          <a:rect l="0" t="0" r="0" b="0"/>
          <a:pathLst>
            <a:path>
              <a:moveTo>
                <a:pt x="322214" y="0"/>
              </a:moveTo>
              <a:lnTo>
                <a:pt x="322214" y="152687"/>
              </a:lnTo>
              <a:lnTo>
                <a:pt x="0" y="152687"/>
              </a:lnTo>
              <a:lnTo>
                <a:pt x="0" y="3053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76BC6A-8C2D-483E-A97E-38D5C2628503}">
      <dsp:nvSpPr>
        <dsp:cNvPr id="0" name=""/>
        <dsp:cNvSpPr/>
      </dsp:nvSpPr>
      <dsp:spPr>
        <a:xfrm>
          <a:off x="5437522" y="2864697"/>
          <a:ext cx="452036" cy="45637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smtClean="0">
              <a:latin typeface="Arial"/>
              <a:ea typeface="+mn-ea"/>
              <a:cs typeface="+mn-cs"/>
            </a:rPr>
            <a:t>Do not belong any cluster</a:t>
          </a:r>
          <a:endParaRPr lang="en-US" sz="600" kern="1200" dirty="0">
            <a:latin typeface="Arial"/>
            <a:ea typeface="+mn-ea"/>
            <a:cs typeface="+mn-cs"/>
          </a:endParaRPr>
        </a:p>
      </dsp:txBody>
      <dsp:txXfrm>
        <a:off x="5450762" y="2877937"/>
        <a:ext cx="425556" cy="429899"/>
      </dsp:txXfrm>
    </dsp:sp>
    <dsp:sp modelId="{B9CDE7E2-8C1F-4EA2-AD53-9542DA1295BA}">
      <dsp:nvSpPr>
        <dsp:cNvPr id="0" name=""/>
        <dsp:cNvSpPr/>
      </dsp:nvSpPr>
      <dsp:spPr>
        <a:xfrm>
          <a:off x="5608314" y="3321077"/>
          <a:ext cx="91440" cy="221829"/>
        </a:xfrm>
        <a:custGeom>
          <a:avLst/>
          <a:gdLst/>
          <a:ahLst/>
          <a:cxnLst/>
          <a:rect l="0" t="0" r="0" b="0"/>
          <a:pathLst>
            <a:path>
              <a:moveTo>
                <a:pt x="55226" y="0"/>
              </a:moveTo>
              <a:lnTo>
                <a:pt x="55226" y="110914"/>
              </a:lnTo>
              <a:lnTo>
                <a:pt x="45720" y="110914"/>
              </a:lnTo>
              <a:lnTo>
                <a:pt x="45720" y="22182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244B9-4F7A-4EF1-BA9D-4D79D31D6235}">
      <dsp:nvSpPr>
        <dsp:cNvPr id="0" name=""/>
        <dsp:cNvSpPr/>
      </dsp:nvSpPr>
      <dsp:spPr>
        <a:xfrm>
          <a:off x="5428015" y="3542906"/>
          <a:ext cx="452036" cy="30135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smtClean="0">
              <a:latin typeface="Arial"/>
              <a:ea typeface="+mn-ea"/>
              <a:cs typeface="+mn-cs"/>
            </a:rPr>
            <a:t>DBSCAN</a:t>
          </a:r>
          <a:endParaRPr lang="en-US" sz="600" kern="1200" dirty="0">
            <a:latin typeface="Arial"/>
            <a:ea typeface="+mn-ea"/>
            <a:cs typeface="+mn-cs"/>
          </a:endParaRPr>
        </a:p>
      </dsp:txBody>
      <dsp:txXfrm>
        <a:off x="5436841" y="3551732"/>
        <a:ext cx="434384" cy="283705"/>
      </dsp:txXfrm>
    </dsp:sp>
    <dsp:sp modelId="{29D13A3B-A78B-4602-AB56-34A6E0E83872}">
      <dsp:nvSpPr>
        <dsp:cNvPr id="0" name=""/>
        <dsp:cNvSpPr/>
      </dsp:nvSpPr>
      <dsp:spPr>
        <a:xfrm>
          <a:off x="5985754" y="2559322"/>
          <a:ext cx="329150" cy="305375"/>
        </a:xfrm>
        <a:custGeom>
          <a:avLst/>
          <a:gdLst/>
          <a:ahLst/>
          <a:cxnLst/>
          <a:rect l="0" t="0" r="0" b="0"/>
          <a:pathLst>
            <a:path>
              <a:moveTo>
                <a:pt x="0" y="0"/>
              </a:moveTo>
              <a:lnTo>
                <a:pt x="0" y="152687"/>
              </a:lnTo>
              <a:lnTo>
                <a:pt x="329150" y="152687"/>
              </a:lnTo>
              <a:lnTo>
                <a:pt x="329150" y="3053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365999-6BBD-4C5B-AD2C-67C033F5FA7C}">
      <dsp:nvSpPr>
        <dsp:cNvPr id="0" name=""/>
        <dsp:cNvSpPr/>
      </dsp:nvSpPr>
      <dsp:spPr>
        <a:xfrm>
          <a:off x="6025170" y="2864697"/>
          <a:ext cx="579470" cy="491454"/>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smtClean="0">
              <a:latin typeface="Arial"/>
              <a:ea typeface="+mn-ea"/>
              <a:cs typeface="+mn-cs"/>
            </a:rPr>
            <a:t>Distance to the closet cluster</a:t>
          </a:r>
          <a:endParaRPr lang="en-US" sz="700" kern="1200" dirty="0">
            <a:latin typeface="Arial"/>
            <a:ea typeface="+mn-ea"/>
            <a:cs typeface="+mn-cs"/>
          </a:endParaRPr>
        </a:p>
      </dsp:txBody>
      <dsp:txXfrm>
        <a:off x="6039564" y="2879091"/>
        <a:ext cx="550682" cy="462666"/>
      </dsp:txXfrm>
    </dsp:sp>
    <dsp:sp modelId="{83896102-FB4E-4F94-AFBE-A5D517F974F5}">
      <dsp:nvSpPr>
        <dsp:cNvPr id="0" name=""/>
        <dsp:cNvSpPr/>
      </dsp:nvSpPr>
      <dsp:spPr>
        <a:xfrm>
          <a:off x="6269185" y="3356152"/>
          <a:ext cx="91440" cy="262738"/>
        </a:xfrm>
        <a:custGeom>
          <a:avLst/>
          <a:gdLst/>
          <a:ahLst/>
          <a:cxnLst/>
          <a:rect l="0" t="0" r="0" b="0"/>
          <a:pathLst>
            <a:path>
              <a:moveTo>
                <a:pt x="45720" y="0"/>
              </a:moveTo>
              <a:lnTo>
                <a:pt x="45720" y="131369"/>
              </a:lnTo>
              <a:lnTo>
                <a:pt x="48463" y="131369"/>
              </a:lnTo>
              <a:lnTo>
                <a:pt x="48463" y="26273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63D63B-AC97-4D73-8100-70234ED83808}">
      <dsp:nvSpPr>
        <dsp:cNvPr id="0" name=""/>
        <dsp:cNvSpPr/>
      </dsp:nvSpPr>
      <dsp:spPr>
        <a:xfrm>
          <a:off x="6091631" y="3618891"/>
          <a:ext cx="452036" cy="30135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smtClean="0">
              <a:latin typeface="Arial"/>
              <a:ea typeface="+mn-ea"/>
              <a:cs typeface="+mn-cs"/>
            </a:rPr>
            <a:t>K-means</a:t>
          </a:r>
          <a:endParaRPr lang="en-US" sz="600" kern="1200" dirty="0">
            <a:latin typeface="Arial"/>
            <a:ea typeface="+mn-ea"/>
            <a:cs typeface="+mn-cs"/>
          </a:endParaRPr>
        </a:p>
      </dsp:txBody>
      <dsp:txXfrm>
        <a:off x="6100457" y="3627717"/>
        <a:ext cx="434384" cy="283705"/>
      </dsp:txXfrm>
    </dsp:sp>
    <dsp:sp modelId="{A35681AB-1D8D-4127-A8EB-11EFB707FEDD}">
      <dsp:nvSpPr>
        <dsp:cNvPr id="0" name=""/>
        <dsp:cNvSpPr/>
      </dsp:nvSpPr>
      <dsp:spPr>
        <a:xfrm>
          <a:off x="4783936" y="2137421"/>
          <a:ext cx="2147007" cy="120543"/>
        </a:xfrm>
        <a:custGeom>
          <a:avLst/>
          <a:gdLst/>
          <a:ahLst/>
          <a:cxnLst/>
          <a:rect l="0" t="0" r="0" b="0"/>
          <a:pathLst>
            <a:path>
              <a:moveTo>
                <a:pt x="0" y="0"/>
              </a:moveTo>
              <a:lnTo>
                <a:pt x="0" y="60271"/>
              </a:lnTo>
              <a:lnTo>
                <a:pt x="2147007" y="60271"/>
              </a:lnTo>
              <a:lnTo>
                <a:pt x="2147007" y="12054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F68BCA-2410-428F-81D2-C85D6100609C}">
      <dsp:nvSpPr>
        <dsp:cNvPr id="0" name=""/>
        <dsp:cNvSpPr/>
      </dsp:nvSpPr>
      <dsp:spPr>
        <a:xfrm>
          <a:off x="6595654" y="2257964"/>
          <a:ext cx="670578" cy="30135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smtClean="0">
              <a:latin typeface="Arial"/>
              <a:ea typeface="+mn-ea"/>
              <a:cs typeface="+mn-cs"/>
            </a:rPr>
            <a:t>Classification</a:t>
          </a:r>
          <a:endParaRPr lang="en-US" sz="500" kern="1200" dirty="0">
            <a:latin typeface="Arial"/>
            <a:ea typeface="+mn-ea"/>
            <a:cs typeface="+mn-cs"/>
          </a:endParaRPr>
        </a:p>
      </dsp:txBody>
      <dsp:txXfrm>
        <a:off x="6604480" y="2266790"/>
        <a:ext cx="652926" cy="283705"/>
      </dsp:txXfrm>
    </dsp:sp>
    <dsp:sp modelId="{D26AC9B6-7258-4641-8DD3-10A95FAF7FC4}">
      <dsp:nvSpPr>
        <dsp:cNvPr id="0" name=""/>
        <dsp:cNvSpPr/>
      </dsp:nvSpPr>
      <dsp:spPr>
        <a:xfrm>
          <a:off x="6885223" y="2559322"/>
          <a:ext cx="91440" cy="242071"/>
        </a:xfrm>
        <a:custGeom>
          <a:avLst/>
          <a:gdLst/>
          <a:ahLst/>
          <a:cxnLst/>
          <a:rect l="0" t="0" r="0" b="0"/>
          <a:pathLst>
            <a:path>
              <a:moveTo>
                <a:pt x="45720" y="0"/>
              </a:moveTo>
              <a:lnTo>
                <a:pt x="45720" y="121035"/>
              </a:lnTo>
              <a:lnTo>
                <a:pt x="67164" y="121035"/>
              </a:lnTo>
              <a:lnTo>
                <a:pt x="67164" y="24207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E27AA7-10C5-45C7-B2FF-E215262D33C4}">
      <dsp:nvSpPr>
        <dsp:cNvPr id="0" name=""/>
        <dsp:cNvSpPr/>
      </dsp:nvSpPr>
      <dsp:spPr>
        <a:xfrm>
          <a:off x="6726370" y="2801394"/>
          <a:ext cx="452036" cy="522241"/>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smtClean="0">
              <a:latin typeface="Arial"/>
              <a:ea typeface="+mn-ea"/>
              <a:cs typeface="+mn-cs"/>
            </a:rPr>
            <a:t>One class model</a:t>
          </a:r>
          <a:endParaRPr lang="en-US" sz="700" kern="1200" dirty="0">
            <a:latin typeface="Arial"/>
            <a:ea typeface="+mn-ea"/>
            <a:cs typeface="+mn-cs"/>
          </a:endParaRPr>
        </a:p>
      </dsp:txBody>
      <dsp:txXfrm>
        <a:off x="6739610" y="2814634"/>
        <a:ext cx="425556" cy="49576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402740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8"/>
        <p:cNvGrpSpPr/>
        <p:nvPr/>
      </p:nvGrpSpPr>
      <p:grpSpPr>
        <a:xfrm>
          <a:off x="0" y="0"/>
          <a:ext cx="0" cy="0"/>
          <a:chOff x="0" y="0"/>
          <a:chExt cx="0" cy="0"/>
        </a:xfrm>
      </p:grpSpPr>
      <p:sp>
        <p:nvSpPr>
          <p:cNvPr id="3659" name="Google Shape;3659;g89a5fe3e8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0" name="Google Shape;3660;g89a5fe3e8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449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6"/>
        <p:cNvGrpSpPr/>
        <p:nvPr/>
      </p:nvGrpSpPr>
      <p:grpSpPr>
        <a:xfrm>
          <a:off x="0" y="0"/>
          <a:ext cx="0" cy="0"/>
          <a:chOff x="0" y="0"/>
          <a:chExt cx="0" cy="0"/>
        </a:xfrm>
      </p:grpSpPr>
      <p:sp>
        <p:nvSpPr>
          <p:cNvPr id="6617" name="Google Shape;6617;g958bea0654_4_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8" name="Google Shape;6618;g958bea0654_4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829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2"/>
        <p:cNvGrpSpPr/>
        <p:nvPr/>
      </p:nvGrpSpPr>
      <p:grpSpPr>
        <a:xfrm>
          <a:off x="0" y="0"/>
          <a:ext cx="0" cy="0"/>
          <a:chOff x="0" y="0"/>
          <a:chExt cx="0" cy="0"/>
        </a:xfrm>
      </p:grpSpPr>
      <p:sp>
        <p:nvSpPr>
          <p:cNvPr id="3883" name="Google Shape;3883;g8e60f3b81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4" name="Google Shape;3884;g8e60f3b81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546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64695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6"/>
        <p:cNvGrpSpPr/>
        <p:nvPr/>
      </p:nvGrpSpPr>
      <p:grpSpPr>
        <a:xfrm>
          <a:off x="0" y="0"/>
          <a:ext cx="0" cy="0"/>
          <a:chOff x="0" y="0"/>
          <a:chExt cx="0" cy="0"/>
        </a:xfrm>
      </p:grpSpPr>
      <p:sp>
        <p:nvSpPr>
          <p:cNvPr id="6617" name="Google Shape;6617;g958bea0654_4_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8" name="Google Shape;6618;g958bea0654_4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0038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0"/>
        <p:cNvGrpSpPr/>
        <p:nvPr/>
      </p:nvGrpSpPr>
      <p:grpSpPr>
        <a:xfrm>
          <a:off x="0" y="0"/>
          <a:ext cx="0" cy="0"/>
          <a:chOff x="0" y="0"/>
          <a:chExt cx="0" cy="0"/>
        </a:xfrm>
      </p:grpSpPr>
      <p:sp>
        <p:nvSpPr>
          <p:cNvPr id="8261" name="Google Shape;8261;g958bea0654_5_13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2" name="Google Shape;8262;g958bea0654_5_13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952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6"/>
        <p:cNvGrpSpPr/>
        <p:nvPr/>
      </p:nvGrpSpPr>
      <p:grpSpPr>
        <a:xfrm>
          <a:off x="0" y="0"/>
          <a:ext cx="0" cy="0"/>
          <a:chOff x="0" y="0"/>
          <a:chExt cx="0" cy="0"/>
        </a:xfrm>
      </p:grpSpPr>
      <p:sp>
        <p:nvSpPr>
          <p:cNvPr id="6617" name="Google Shape;6617;g958bea0654_4_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8" name="Google Shape;6618;g958bea0654_4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993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2"/>
        <p:cNvGrpSpPr/>
        <p:nvPr/>
      </p:nvGrpSpPr>
      <p:grpSpPr>
        <a:xfrm>
          <a:off x="0" y="0"/>
          <a:ext cx="0" cy="0"/>
          <a:chOff x="0" y="0"/>
          <a:chExt cx="0" cy="0"/>
        </a:xfrm>
      </p:grpSpPr>
      <p:sp>
        <p:nvSpPr>
          <p:cNvPr id="3883" name="Google Shape;3883;g8e60f3b81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4" name="Google Shape;3884;g8e60f3b81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2302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6"/>
        <p:cNvGrpSpPr/>
        <p:nvPr/>
      </p:nvGrpSpPr>
      <p:grpSpPr>
        <a:xfrm>
          <a:off x="0" y="0"/>
          <a:ext cx="0" cy="0"/>
          <a:chOff x="0" y="0"/>
          <a:chExt cx="0" cy="0"/>
        </a:xfrm>
      </p:grpSpPr>
      <p:sp>
        <p:nvSpPr>
          <p:cNvPr id="7747" name="Google Shape;7747;g8996c3991b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8" name="Google Shape;7748;g8996c3991b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9701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2"/>
        <p:cNvGrpSpPr/>
        <p:nvPr/>
      </p:nvGrpSpPr>
      <p:grpSpPr>
        <a:xfrm>
          <a:off x="0" y="0"/>
          <a:ext cx="0" cy="0"/>
          <a:chOff x="0" y="0"/>
          <a:chExt cx="0" cy="0"/>
        </a:xfrm>
      </p:grpSpPr>
      <p:sp>
        <p:nvSpPr>
          <p:cNvPr id="3883" name="Google Shape;3883;g8e60f3b81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4" name="Google Shape;3884;g8e60f3b81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2987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6"/>
        <p:cNvGrpSpPr/>
        <p:nvPr/>
      </p:nvGrpSpPr>
      <p:grpSpPr>
        <a:xfrm>
          <a:off x="0" y="0"/>
          <a:ext cx="0" cy="0"/>
          <a:chOff x="0" y="0"/>
          <a:chExt cx="0" cy="0"/>
        </a:xfrm>
      </p:grpSpPr>
      <p:sp>
        <p:nvSpPr>
          <p:cNvPr id="3697" name="Google Shape;3697;g958bea065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8" name="Google Shape;3698;g958bea065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3240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0"/>
        <p:cNvGrpSpPr/>
        <p:nvPr/>
      </p:nvGrpSpPr>
      <p:grpSpPr>
        <a:xfrm>
          <a:off x="0" y="0"/>
          <a:ext cx="0" cy="0"/>
          <a:chOff x="0" y="0"/>
          <a:chExt cx="0" cy="0"/>
        </a:xfrm>
      </p:grpSpPr>
      <p:sp>
        <p:nvSpPr>
          <p:cNvPr id="3851" name="Google Shape;3851;g8e6a0928a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2" name="Google Shape;3852;g8e6a0928a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0749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2"/>
        <p:cNvGrpSpPr/>
        <p:nvPr/>
      </p:nvGrpSpPr>
      <p:grpSpPr>
        <a:xfrm>
          <a:off x="0" y="0"/>
          <a:ext cx="0" cy="0"/>
          <a:chOff x="0" y="0"/>
          <a:chExt cx="0" cy="0"/>
        </a:xfrm>
      </p:grpSpPr>
      <p:sp>
        <p:nvSpPr>
          <p:cNvPr id="3883" name="Google Shape;3883;g8e60f3b81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4" name="Google Shape;3884;g8e60f3b81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0540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0"/>
        <p:cNvGrpSpPr/>
        <p:nvPr/>
      </p:nvGrpSpPr>
      <p:grpSpPr>
        <a:xfrm>
          <a:off x="0" y="0"/>
          <a:ext cx="0" cy="0"/>
          <a:chOff x="0" y="0"/>
          <a:chExt cx="0" cy="0"/>
        </a:xfrm>
      </p:grpSpPr>
      <p:sp>
        <p:nvSpPr>
          <p:cNvPr id="3891" name="Google Shape;3891;g89a5fe3e88_7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2" name="Google Shape;3892;g89a5fe3e88_7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5286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9"/>
        <p:cNvGrpSpPr/>
        <p:nvPr/>
      </p:nvGrpSpPr>
      <p:grpSpPr>
        <a:xfrm>
          <a:off x="0" y="0"/>
          <a:ext cx="0" cy="0"/>
          <a:chOff x="0" y="0"/>
          <a:chExt cx="0" cy="0"/>
        </a:xfrm>
      </p:grpSpPr>
      <p:sp>
        <p:nvSpPr>
          <p:cNvPr id="3900" name="Google Shape;3900;g8996c3991b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1" name="Google Shape;3901;g8996c3991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8884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6"/>
        <p:cNvGrpSpPr/>
        <p:nvPr/>
      </p:nvGrpSpPr>
      <p:grpSpPr>
        <a:xfrm>
          <a:off x="0" y="0"/>
          <a:ext cx="0" cy="0"/>
          <a:chOff x="0" y="0"/>
          <a:chExt cx="0" cy="0"/>
        </a:xfrm>
      </p:grpSpPr>
      <p:sp>
        <p:nvSpPr>
          <p:cNvPr id="4347" name="Google Shape;4347;g914f6b747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8" name="Google Shape;4348;g914f6b747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7110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2"/>
        <p:cNvGrpSpPr/>
        <p:nvPr/>
      </p:nvGrpSpPr>
      <p:grpSpPr>
        <a:xfrm>
          <a:off x="0" y="0"/>
          <a:ext cx="0" cy="0"/>
          <a:chOff x="0" y="0"/>
          <a:chExt cx="0" cy="0"/>
        </a:xfrm>
      </p:grpSpPr>
      <p:sp>
        <p:nvSpPr>
          <p:cNvPr id="3883" name="Google Shape;3883;g8e60f3b81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4" name="Google Shape;3884;g8e60f3b81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805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slide" Target="../slides/slide4.xml"/><Relationship Id="rId1" Type="http://schemas.openxmlformats.org/officeDocument/2006/relationships/slideMaster" Target="../slideMasters/slideMaster1.xml"/><Relationship Id="rId5" Type="http://schemas.openxmlformats.org/officeDocument/2006/relationships/slide" Target="../slides/slide50.xml"/><Relationship Id="rId4" Type="http://schemas.openxmlformats.org/officeDocument/2006/relationships/slide" Target="../slides/slide1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2318725" y="1417394"/>
            <a:ext cx="4457400" cy="16815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6000"/>
            </a:lvl1pPr>
            <a:lvl2pPr lvl="1" algn="ctr">
              <a:spcBef>
                <a:spcPts val="0"/>
              </a:spcBef>
              <a:spcAft>
                <a:spcPts val="0"/>
              </a:spcAft>
              <a:buNone/>
              <a:defRPr sz="6000"/>
            </a:lvl2pPr>
            <a:lvl3pPr lvl="2" algn="ctr">
              <a:spcBef>
                <a:spcPts val="0"/>
              </a:spcBef>
              <a:spcAft>
                <a:spcPts val="0"/>
              </a:spcAft>
              <a:buNone/>
              <a:defRPr sz="6000"/>
            </a:lvl3pPr>
            <a:lvl4pPr lvl="3" algn="ctr">
              <a:spcBef>
                <a:spcPts val="0"/>
              </a:spcBef>
              <a:spcAft>
                <a:spcPts val="0"/>
              </a:spcAft>
              <a:buNone/>
              <a:defRPr sz="6000"/>
            </a:lvl4pPr>
            <a:lvl5pPr lvl="4" algn="ctr">
              <a:spcBef>
                <a:spcPts val="0"/>
              </a:spcBef>
              <a:spcAft>
                <a:spcPts val="0"/>
              </a:spcAft>
              <a:buNone/>
              <a:defRPr sz="6000"/>
            </a:lvl5pPr>
            <a:lvl6pPr lvl="5" algn="ctr">
              <a:spcBef>
                <a:spcPts val="0"/>
              </a:spcBef>
              <a:spcAft>
                <a:spcPts val="0"/>
              </a:spcAft>
              <a:buNone/>
              <a:defRPr sz="6000"/>
            </a:lvl6pPr>
            <a:lvl7pPr lvl="6" algn="ctr">
              <a:spcBef>
                <a:spcPts val="0"/>
              </a:spcBef>
              <a:spcAft>
                <a:spcPts val="0"/>
              </a:spcAft>
              <a:buNone/>
              <a:defRPr sz="6000"/>
            </a:lvl7pPr>
            <a:lvl8pPr lvl="7" algn="ctr">
              <a:spcBef>
                <a:spcPts val="0"/>
              </a:spcBef>
              <a:spcAft>
                <a:spcPts val="0"/>
              </a:spcAft>
              <a:buNone/>
              <a:defRPr sz="6000"/>
            </a:lvl8pPr>
            <a:lvl9pPr lvl="8" algn="ctr">
              <a:spcBef>
                <a:spcPts val="0"/>
              </a:spcBef>
              <a:spcAft>
                <a:spcPts val="0"/>
              </a:spcAft>
              <a:buNone/>
              <a:defRPr sz="6000"/>
            </a:lvl9pPr>
          </a:lstStyle>
          <a:p>
            <a:endParaRPr/>
          </a:p>
        </p:txBody>
      </p:sp>
      <p:sp>
        <p:nvSpPr>
          <p:cNvPr id="10" name="Google Shape;10;p2"/>
          <p:cNvSpPr txBox="1">
            <a:spLocks noGrp="1"/>
          </p:cNvSpPr>
          <p:nvPr>
            <p:ph type="subTitle" idx="1"/>
          </p:nvPr>
        </p:nvSpPr>
        <p:spPr>
          <a:xfrm>
            <a:off x="3551750" y="3430001"/>
            <a:ext cx="3180900" cy="49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None/>
              <a:defRPr sz="2000"/>
            </a:lvl1pPr>
            <a:lvl2pPr lvl="1" algn="ctr">
              <a:lnSpc>
                <a:spcPct val="100000"/>
              </a:lnSpc>
              <a:spcBef>
                <a:spcPts val="0"/>
              </a:spcBef>
              <a:spcAft>
                <a:spcPts val="0"/>
              </a:spcAft>
              <a:buNone/>
              <a:defRPr sz="2000"/>
            </a:lvl2pPr>
            <a:lvl3pPr lvl="2" algn="ctr">
              <a:lnSpc>
                <a:spcPct val="100000"/>
              </a:lnSpc>
              <a:spcBef>
                <a:spcPts val="0"/>
              </a:spcBef>
              <a:spcAft>
                <a:spcPts val="0"/>
              </a:spcAft>
              <a:buNone/>
              <a:defRPr sz="2000"/>
            </a:lvl3pPr>
            <a:lvl4pPr lvl="3" algn="ctr">
              <a:lnSpc>
                <a:spcPct val="100000"/>
              </a:lnSpc>
              <a:spcBef>
                <a:spcPts val="0"/>
              </a:spcBef>
              <a:spcAft>
                <a:spcPts val="0"/>
              </a:spcAft>
              <a:buNone/>
              <a:defRPr sz="2000"/>
            </a:lvl4pPr>
            <a:lvl5pPr lvl="4" algn="ctr">
              <a:lnSpc>
                <a:spcPct val="100000"/>
              </a:lnSpc>
              <a:spcBef>
                <a:spcPts val="0"/>
              </a:spcBef>
              <a:spcAft>
                <a:spcPts val="0"/>
              </a:spcAft>
              <a:buNone/>
              <a:defRPr sz="2000"/>
            </a:lvl5pPr>
            <a:lvl6pPr lvl="5" algn="ctr">
              <a:lnSpc>
                <a:spcPct val="100000"/>
              </a:lnSpc>
              <a:spcBef>
                <a:spcPts val="0"/>
              </a:spcBef>
              <a:spcAft>
                <a:spcPts val="0"/>
              </a:spcAft>
              <a:buNone/>
              <a:defRPr sz="2000"/>
            </a:lvl6pPr>
            <a:lvl7pPr lvl="6" algn="ctr">
              <a:lnSpc>
                <a:spcPct val="100000"/>
              </a:lnSpc>
              <a:spcBef>
                <a:spcPts val="0"/>
              </a:spcBef>
              <a:spcAft>
                <a:spcPts val="0"/>
              </a:spcAft>
              <a:buNone/>
              <a:defRPr sz="2000"/>
            </a:lvl7pPr>
            <a:lvl8pPr lvl="7" algn="ctr">
              <a:lnSpc>
                <a:spcPct val="100000"/>
              </a:lnSpc>
              <a:spcBef>
                <a:spcPts val="0"/>
              </a:spcBef>
              <a:spcAft>
                <a:spcPts val="0"/>
              </a:spcAft>
              <a:buNone/>
              <a:defRPr sz="2000"/>
            </a:lvl8pPr>
            <a:lvl9pPr lvl="8" algn="ctr">
              <a:lnSpc>
                <a:spcPct val="100000"/>
              </a:lnSpc>
              <a:spcBef>
                <a:spcPts val="0"/>
              </a:spcBef>
              <a:spcAft>
                <a:spcPts val="0"/>
              </a:spcAft>
              <a:buNone/>
              <a:defRPr sz="2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1">
  <p:cSld name="BLANK_2_2_1">
    <p:spTree>
      <p:nvGrpSpPr>
        <p:cNvPr id="1" name="Shape 3047"/>
        <p:cNvGrpSpPr/>
        <p:nvPr/>
      </p:nvGrpSpPr>
      <p:grpSpPr>
        <a:xfrm>
          <a:off x="0" y="0"/>
          <a:ext cx="0" cy="0"/>
          <a:chOff x="0" y="0"/>
          <a:chExt cx="0" cy="0"/>
        </a:xfrm>
      </p:grpSpPr>
      <p:sp>
        <p:nvSpPr>
          <p:cNvPr id="3048" name="Google Shape;3048;p31"/>
          <p:cNvSpPr txBox="1">
            <a:spLocks noGrp="1"/>
          </p:cNvSpPr>
          <p:nvPr>
            <p:ph type="subTitle" idx="1"/>
          </p:nvPr>
        </p:nvSpPr>
        <p:spPr>
          <a:xfrm>
            <a:off x="720000" y="1462648"/>
            <a:ext cx="5094000" cy="3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700" b="1">
                <a:latin typeface="Roboto Condensed"/>
                <a:ea typeface="Roboto Condensed"/>
                <a:cs typeface="Roboto Condensed"/>
                <a:sym typeface="Roboto Condensed"/>
              </a:defRPr>
            </a:lvl1pPr>
            <a:lvl2pPr lvl="1">
              <a:lnSpc>
                <a:spcPct val="100000"/>
              </a:lnSpc>
              <a:spcBef>
                <a:spcPts val="0"/>
              </a:spcBef>
              <a:spcAft>
                <a:spcPts val="0"/>
              </a:spcAft>
              <a:buNone/>
              <a:defRPr sz="1700" b="1">
                <a:latin typeface="Roboto Condensed"/>
                <a:ea typeface="Roboto Condensed"/>
                <a:cs typeface="Roboto Condensed"/>
                <a:sym typeface="Roboto Condensed"/>
              </a:defRPr>
            </a:lvl2pPr>
            <a:lvl3pPr lvl="2">
              <a:lnSpc>
                <a:spcPct val="100000"/>
              </a:lnSpc>
              <a:spcBef>
                <a:spcPts val="0"/>
              </a:spcBef>
              <a:spcAft>
                <a:spcPts val="0"/>
              </a:spcAft>
              <a:buNone/>
              <a:defRPr sz="1700" b="1">
                <a:latin typeface="Roboto Condensed"/>
                <a:ea typeface="Roboto Condensed"/>
                <a:cs typeface="Roboto Condensed"/>
                <a:sym typeface="Roboto Condensed"/>
              </a:defRPr>
            </a:lvl3pPr>
            <a:lvl4pPr lvl="3">
              <a:lnSpc>
                <a:spcPct val="100000"/>
              </a:lnSpc>
              <a:spcBef>
                <a:spcPts val="0"/>
              </a:spcBef>
              <a:spcAft>
                <a:spcPts val="0"/>
              </a:spcAft>
              <a:buNone/>
              <a:defRPr sz="1700" b="1">
                <a:latin typeface="Roboto Condensed"/>
                <a:ea typeface="Roboto Condensed"/>
                <a:cs typeface="Roboto Condensed"/>
                <a:sym typeface="Roboto Condensed"/>
              </a:defRPr>
            </a:lvl4pPr>
            <a:lvl5pPr lvl="4">
              <a:lnSpc>
                <a:spcPct val="100000"/>
              </a:lnSpc>
              <a:spcBef>
                <a:spcPts val="0"/>
              </a:spcBef>
              <a:spcAft>
                <a:spcPts val="0"/>
              </a:spcAft>
              <a:buNone/>
              <a:defRPr sz="1700" b="1">
                <a:latin typeface="Roboto Condensed"/>
                <a:ea typeface="Roboto Condensed"/>
                <a:cs typeface="Roboto Condensed"/>
                <a:sym typeface="Roboto Condensed"/>
              </a:defRPr>
            </a:lvl5pPr>
            <a:lvl6pPr lvl="5">
              <a:lnSpc>
                <a:spcPct val="100000"/>
              </a:lnSpc>
              <a:spcBef>
                <a:spcPts val="0"/>
              </a:spcBef>
              <a:spcAft>
                <a:spcPts val="0"/>
              </a:spcAft>
              <a:buNone/>
              <a:defRPr sz="1700" b="1">
                <a:latin typeface="Roboto Condensed"/>
                <a:ea typeface="Roboto Condensed"/>
                <a:cs typeface="Roboto Condensed"/>
                <a:sym typeface="Roboto Condensed"/>
              </a:defRPr>
            </a:lvl6pPr>
            <a:lvl7pPr lvl="6">
              <a:lnSpc>
                <a:spcPct val="100000"/>
              </a:lnSpc>
              <a:spcBef>
                <a:spcPts val="0"/>
              </a:spcBef>
              <a:spcAft>
                <a:spcPts val="0"/>
              </a:spcAft>
              <a:buNone/>
              <a:defRPr sz="1700" b="1">
                <a:latin typeface="Roboto Condensed"/>
                <a:ea typeface="Roboto Condensed"/>
                <a:cs typeface="Roboto Condensed"/>
                <a:sym typeface="Roboto Condensed"/>
              </a:defRPr>
            </a:lvl7pPr>
            <a:lvl8pPr lvl="7">
              <a:lnSpc>
                <a:spcPct val="100000"/>
              </a:lnSpc>
              <a:spcBef>
                <a:spcPts val="0"/>
              </a:spcBef>
              <a:spcAft>
                <a:spcPts val="0"/>
              </a:spcAft>
              <a:buNone/>
              <a:defRPr sz="1700" b="1">
                <a:latin typeface="Roboto Condensed"/>
                <a:ea typeface="Roboto Condensed"/>
                <a:cs typeface="Roboto Condensed"/>
                <a:sym typeface="Roboto Condensed"/>
              </a:defRPr>
            </a:lvl8pPr>
            <a:lvl9pPr lvl="8">
              <a:lnSpc>
                <a:spcPct val="100000"/>
              </a:lnSpc>
              <a:spcBef>
                <a:spcPts val="0"/>
              </a:spcBef>
              <a:spcAft>
                <a:spcPts val="0"/>
              </a:spcAft>
              <a:buNone/>
              <a:defRPr sz="1700" b="1">
                <a:latin typeface="Roboto Condensed"/>
                <a:ea typeface="Roboto Condensed"/>
                <a:cs typeface="Roboto Condensed"/>
                <a:sym typeface="Roboto Condensed"/>
              </a:defRPr>
            </a:lvl9pPr>
          </a:lstStyle>
          <a:p>
            <a:endParaRPr/>
          </a:p>
        </p:txBody>
      </p:sp>
      <p:sp>
        <p:nvSpPr>
          <p:cNvPr id="3049" name="Google Shape;3049;p31"/>
          <p:cNvSpPr txBox="1">
            <a:spLocks noGrp="1"/>
          </p:cNvSpPr>
          <p:nvPr>
            <p:ph type="subTitle" idx="2"/>
          </p:nvPr>
        </p:nvSpPr>
        <p:spPr>
          <a:xfrm>
            <a:off x="720000" y="1838075"/>
            <a:ext cx="5991600" cy="2613900"/>
          </a:xfrm>
          <a:prstGeom prst="rect">
            <a:avLst/>
          </a:prstGeom>
        </p:spPr>
        <p:txBody>
          <a:bodyPr spcFirstLastPara="1" wrap="square" lIns="91425" tIns="91425" rIns="91425" bIns="91425" anchor="t" anchorCtr="0">
            <a:noAutofit/>
          </a:bodyPr>
          <a:lstStyle>
            <a:lvl1pPr marR="50800" lvl="0">
              <a:lnSpc>
                <a:spcPct val="166000"/>
              </a:lnSpc>
              <a:spcBef>
                <a:spcPts val="0"/>
              </a:spcBef>
              <a:spcAft>
                <a:spcPts val="0"/>
              </a:spcAft>
              <a:buNone/>
              <a:defRPr/>
            </a:lvl1pPr>
            <a:lvl2pPr marR="50800" lvl="1">
              <a:lnSpc>
                <a:spcPct val="166000"/>
              </a:lnSpc>
              <a:spcBef>
                <a:spcPts val="0"/>
              </a:spcBef>
              <a:spcAft>
                <a:spcPts val="0"/>
              </a:spcAft>
              <a:buNone/>
              <a:defRPr/>
            </a:lvl2pPr>
            <a:lvl3pPr marR="50800" lvl="2">
              <a:lnSpc>
                <a:spcPct val="166000"/>
              </a:lnSpc>
              <a:spcBef>
                <a:spcPts val="0"/>
              </a:spcBef>
              <a:spcAft>
                <a:spcPts val="0"/>
              </a:spcAft>
              <a:buNone/>
              <a:defRPr/>
            </a:lvl3pPr>
            <a:lvl4pPr marR="50800" lvl="3">
              <a:lnSpc>
                <a:spcPct val="166000"/>
              </a:lnSpc>
              <a:spcBef>
                <a:spcPts val="0"/>
              </a:spcBef>
              <a:spcAft>
                <a:spcPts val="0"/>
              </a:spcAft>
              <a:buNone/>
              <a:defRPr/>
            </a:lvl4pPr>
            <a:lvl5pPr marR="50800" lvl="4">
              <a:lnSpc>
                <a:spcPct val="166000"/>
              </a:lnSpc>
              <a:spcBef>
                <a:spcPts val="0"/>
              </a:spcBef>
              <a:spcAft>
                <a:spcPts val="0"/>
              </a:spcAft>
              <a:buNone/>
              <a:defRPr/>
            </a:lvl5pPr>
            <a:lvl6pPr marR="50800" lvl="5">
              <a:lnSpc>
                <a:spcPct val="166000"/>
              </a:lnSpc>
              <a:spcBef>
                <a:spcPts val="0"/>
              </a:spcBef>
              <a:spcAft>
                <a:spcPts val="0"/>
              </a:spcAft>
              <a:buNone/>
              <a:defRPr/>
            </a:lvl6pPr>
            <a:lvl7pPr marR="50800" lvl="6">
              <a:lnSpc>
                <a:spcPct val="166000"/>
              </a:lnSpc>
              <a:spcBef>
                <a:spcPts val="0"/>
              </a:spcBef>
              <a:spcAft>
                <a:spcPts val="0"/>
              </a:spcAft>
              <a:buNone/>
              <a:defRPr/>
            </a:lvl7pPr>
            <a:lvl8pPr marR="50800" lvl="7">
              <a:lnSpc>
                <a:spcPct val="166000"/>
              </a:lnSpc>
              <a:spcBef>
                <a:spcPts val="0"/>
              </a:spcBef>
              <a:spcAft>
                <a:spcPts val="0"/>
              </a:spcAft>
              <a:buNone/>
              <a:defRPr/>
            </a:lvl8pPr>
            <a:lvl9pPr marR="50800" lvl="8">
              <a:lnSpc>
                <a:spcPct val="166000"/>
              </a:lnSpc>
              <a:spcBef>
                <a:spcPts val="0"/>
              </a:spcBef>
              <a:spcAft>
                <a:spcPts val="0"/>
              </a:spcAft>
              <a:buNone/>
              <a:defRPr/>
            </a:lvl9pPr>
          </a:lstStyle>
          <a:p>
            <a:endParaRPr/>
          </a:p>
        </p:txBody>
      </p:sp>
      <p:sp>
        <p:nvSpPr>
          <p:cNvPr id="3050" name="Google Shape;3050;p31"/>
          <p:cNvSpPr txBox="1">
            <a:spLocks noGrp="1"/>
          </p:cNvSpPr>
          <p:nvPr>
            <p:ph type="title"/>
          </p:nvPr>
        </p:nvSpPr>
        <p:spPr>
          <a:xfrm>
            <a:off x="720000" y="338328"/>
            <a:ext cx="7704000" cy="714000"/>
          </a:xfrm>
          <a:prstGeom prst="rect">
            <a:avLst/>
          </a:prstGeom>
        </p:spPr>
        <p:txBody>
          <a:bodyPr spcFirstLastPara="1" wrap="square" lIns="91425" tIns="91425" rIns="91425" bIns="91425" anchor="t" anchorCtr="0">
            <a:noAutofit/>
          </a:bodyPr>
          <a:lstStyle>
            <a:lvl1pPr lvl="0">
              <a:spcBef>
                <a:spcPts val="0"/>
              </a:spcBef>
              <a:spcAft>
                <a:spcPts val="0"/>
              </a:spcAft>
              <a:buNone/>
              <a:defRPr sz="35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grpSp>
        <p:nvGrpSpPr>
          <p:cNvPr id="3051" name="Google Shape;3051;p31"/>
          <p:cNvGrpSpPr/>
          <p:nvPr/>
        </p:nvGrpSpPr>
        <p:grpSpPr>
          <a:xfrm>
            <a:off x="7740590" y="917557"/>
            <a:ext cx="444788" cy="444788"/>
            <a:chOff x="-309341" y="2935180"/>
            <a:chExt cx="742179" cy="742179"/>
          </a:xfrm>
        </p:grpSpPr>
        <p:sp>
          <p:nvSpPr>
            <p:cNvPr id="3052" name="Google Shape;3052;p31"/>
            <p:cNvSpPr/>
            <p:nvPr/>
          </p:nvSpPr>
          <p:spPr>
            <a:xfrm>
              <a:off x="-182606" y="3061916"/>
              <a:ext cx="574699" cy="574699"/>
            </a:xfrm>
            <a:custGeom>
              <a:avLst/>
              <a:gdLst/>
              <a:ahLst/>
              <a:cxnLst/>
              <a:rect l="l" t="t" r="r" b="b"/>
              <a:pathLst>
                <a:path w="2553" h="2553" extrusionOk="0">
                  <a:moveTo>
                    <a:pt x="2348" y="1"/>
                  </a:moveTo>
                  <a:lnTo>
                    <a:pt x="1" y="2349"/>
                  </a:lnTo>
                  <a:cubicBezTo>
                    <a:pt x="91" y="2417"/>
                    <a:pt x="205" y="2484"/>
                    <a:pt x="295" y="2553"/>
                  </a:cubicBezTo>
                  <a:lnTo>
                    <a:pt x="2552" y="295"/>
                  </a:lnTo>
                  <a:cubicBezTo>
                    <a:pt x="2484" y="205"/>
                    <a:pt x="2417" y="91"/>
                    <a:pt x="23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31"/>
            <p:cNvSpPr/>
            <p:nvPr/>
          </p:nvSpPr>
          <p:spPr>
            <a:xfrm>
              <a:off x="-263869" y="2980652"/>
              <a:ext cx="574699" cy="569297"/>
            </a:xfrm>
            <a:custGeom>
              <a:avLst/>
              <a:gdLst/>
              <a:ahLst/>
              <a:cxnLst/>
              <a:rect l="l" t="t" r="r" b="b"/>
              <a:pathLst>
                <a:path w="2553" h="2529" extrusionOk="0">
                  <a:moveTo>
                    <a:pt x="2236" y="1"/>
                  </a:moveTo>
                  <a:lnTo>
                    <a:pt x="0" y="2236"/>
                  </a:lnTo>
                  <a:cubicBezTo>
                    <a:pt x="69" y="2348"/>
                    <a:pt x="136" y="2439"/>
                    <a:pt x="205" y="2529"/>
                  </a:cubicBezTo>
                  <a:lnTo>
                    <a:pt x="2552" y="205"/>
                  </a:lnTo>
                  <a:cubicBezTo>
                    <a:pt x="2439" y="136"/>
                    <a:pt x="2348" y="69"/>
                    <a:pt x="22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1"/>
            <p:cNvSpPr/>
            <p:nvPr/>
          </p:nvSpPr>
          <p:spPr>
            <a:xfrm>
              <a:off x="-65550" y="3178971"/>
              <a:ext cx="498388" cy="498388"/>
            </a:xfrm>
            <a:custGeom>
              <a:avLst/>
              <a:gdLst/>
              <a:ahLst/>
              <a:cxnLst/>
              <a:rect l="l" t="t" r="r" b="b"/>
              <a:pathLst>
                <a:path w="2214" h="2214" extrusionOk="0">
                  <a:moveTo>
                    <a:pt x="2123" y="1"/>
                  </a:moveTo>
                  <a:lnTo>
                    <a:pt x="1" y="2123"/>
                  </a:lnTo>
                  <a:cubicBezTo>
                    <a:pt x="136" y="2168"/>
                    <a:pt x="272" y="2213"/>
                    <a:pt x="429" y="2213"/>
                  </a:cubicBezTo>
                  <a:lnTo>
                    <a:pt x="2213" y="429"/>
                  </a:lnTo>
                  <a:cubicBezTo>
                    <a:pt x="2213" y="272"/>
                    <a:pt x="2168" y="136"/>
                    <a:pt x="2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31"/>
            <p:cNvSpPr/>
            <p:nvPr/>
          </p:nvSpPr>
          <p:spPr>
            <a:xfrm>
              <a:off x="-309341" y="2935180"/>
              <a:ext cx="498163" cy="498163"/>
            </a:xfrm>
            <a:custGeom>
              <a:avLst/>
              <a:gdLst/>
              <a:ahLst/>
              <a:cxnLst/>
              <a:rect l="l" t="t" r="r" b="b"/>
              <a:pathLst>
                <a:path w="2213" h="2213" extrusionOk="0">
                  <a:moveTo>
                    <a:pt x="1806" y="0"/>
                  </a:moveTo>
                  <a:lnTo>
                    <a:pt x="0" y="1806"/>
                  </a:lnTo>
                  <a:cubicBezTo>
                    <a:pt x="22" y="1942"/>
                    <a:pt x="45" y="2099"/>
                    <a:pt x="112" y="2213"/>
                  </a:cubicBezTo>
                  <a:lnTo>
                    <a:pt x="2212" y="112"/>
                  </a:lnTo>
                  <a:cubicBezTo>
                    <a:pt x="2099" y="45"/>
                    <a:pt x="1963" y="22"/>
                    <a:pt x="1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31"/>
            <p:cNvSpPr/>
            <p:nvPr/>
          </p:nvSpPr>
          <p:spPr>
            <a:xfrm>
              <a:off x="101929" y="3346451"/>
              <a:ext cx="330908" cy="330908"/>
            </a:xfrm>
            <a:custGeom>
              <a:avLst/>
              <a:gdLst/>
              <a:ahLst/>
              <a:cxnLst/>
              <a:rect l="l" t="t" r="r" b="b"/>
              <a:pathLst>
                <a:path w="1470" h="1470" extrusionOk="0">
                  <a:moveTo>
                    <a:pt x="1469" y="1"/>
                  </a:moveTo>
                  <a:lnTo>
                    <a:pt x="1" y="1469"/>
                  </a:lnTo>
                  <a:cubicBezTo>
                    <a:pt x="362" y="1446"/>
                    <a:pt x="723" y="1289"/>
                    <a:pt x="994" y="994"/>
                  </a:cubicBezTo>
                  <a:cubicBezTo>
                    <a:pt x="1288" y="723"/>
                    <a:pt x="1446" y="362"/>
                    <a:pt x="14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1"/>
            <p:cNvSpPr/>
            <p:nvPr/>
          </p:nvSpPr>
          <p:spPr>
            <a:xfrm>
              <a:off x="-304614" y="2939908"/>
              <a:ext cx="330908" cy="330908"/>
            </a:xfrm>
            <a:custGeom>
              <a:avLst/>
              <a:gdLst/>
              <a:ahLst/>
              <a:cxnLst/>
              <a:rect l="l" t="t" r="r" b="b"/>
              <a:pathLst>
                <a:path w="1470" h="1470" extrusionOk="0">
                  <a:moveTo>
                    <a:pt x="1469" y="1"/>
                  </a:moveTo>
                  <a:cubicBezTo>
                    <a:pt x="1108" y="24"/>
                    <a:pt x="747" y="182"/>
                    <a:pt x="476" y="476"/>
                  </a:cubicBezTo>
                  <a:cubicBezTo>
                    <a:pt x="181" y="747"/>
                    <a:pt x="24" y="1108"/>
                    <a:pt x="1" y="1469"/>
                  </a:cubicBezTo>
                  <a:lnTo>
                    <a:pt x="14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8" name="Google Shape;3058;p31"/>
          <p:cNvSpPr/>
          <p:nvPr/>
        </p:nvSpPr>
        <p:spPr>
          <a:xfrm>
            <a:off x="7386920" y="1164168"/>
            <a:ext cx="798456" cy="132363"/>
          </a:xfrm>
          <a:custGeom>
            <a:avLst/>
            <a:gdLst/>
            <a:ahLst/>
            <a:cxnLst/>
            <a:rect l="l" t="t" r="r" b="b"/>
            <a:pathLst>
              <a:path w="3547" h="588" extrusionOk="0">
                <a:moveTo>
                  <a:pt x="768" y="1"/>
                </a:moveTo>
                <a:lnTo>
                  <a:pt x="407" y="339"/>
                </a:lnTo>
                <a:lnTo>
                  <a:pt x="136" y="68"/>
                </a:lnTo>
                <a:lnTo>
                  <a:pt x="1" y="182"/>
                </a:lnTo>
                <a:lnTo>
                  <a:pt x="407" y="588"/>
                </a:lnTo>
                <a:lnTo>
                  <a:pt x="768" y="248"/>
                </a:lnTo>
                <a:lnTo>
                  <a:pt x="1084" y="588"/>
                </a:lnTo>
                <a:lnTo>
                  <a:pt x="1446" y="248"/>
                </a:lnTo>
                <a:lnTo>
                  <a:pt x="1762" y="588"/>
                </a:lnTo>
                <a:lnTo>
                  <a:pt x="2123" y="248"/>
                </a:lnTo>
                <a:lnTo>
                  <a:pt x="2439" y="588"/>
                </a:lnTo>
                <a:lnTo>
                  <a:pt x="2778" y="248"/>
                </a:lnTo>
                <a:lnTo>
                  <a:pt x="3116" y="588"/>
                </a:lnTo>
                <a:lnTo>
                  <a:pt x="3546" y="182"/>
                </a:lnTo>
                <a:lnTo>
                  <a:pt x="3411" y="68"/>
                </a:lnTo>
                <a:lnTo>
                  <a:pt x="3116" y="339"/>
                </a:lnTo>
                <a:lnTo>
                  <a:pt x="2778" y="1"/>
                </a:lnTo>
                <a:lnTo>
                  <a:pt x="2439" y="339"/>
                </a:lnTo>
                <a:lnTo>
                  <a:pt x="2123" y="1"/>
                </a:lnTo>
                <a:lnTo>
                  <a:pt x="1762" y="339"/>
                </a:lnTo>
                <a:lnTo>
                  <a:pt x="1446" y="1"/>
                </a:lnTo>
                <a:lnTo>
                  <a:pt x="1084" y="339"/>
                </a:lnTo>
                <a:lnTo>
                  <a:pt x="76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1"/>
          <p:cNvSpPr/>
          <p:nvPr/>
        </p:nvSpPr>
        <p:spPr>
          <a:xfrm>
            <a:off x="7610564" y="4461098"/>
            <a:ext cx="351168" cy="264501"/>
          </a:xfrm>
          <a:custGeom>
            <a:avLst/>
            <a:gdLst/>
            <a:ahLst/>
            <a:cxnLst/>
            <a:rect l="l" t="t" r="r" b="b"/>
            <a:pathLst>
              <a:path w="1560" h="1175" extrusionOk="0">
                <a:moveTo>
                  <a:pt x="792" y="338"/>
                </a:moveTo>
                <a:lnTo>
                  <a:pt x="1220" y="994"/>
                </a:lnTo>
                <a:lnTo>
                  <a:pt x="362" y="994"/>
                </a:lnTo>
                <a:lnTo>
                  <a:pt x="792" y="338"/>
                </a:lnTo>
                <a:close/>
                <a:moveTo>
                  <a:pt x="792" y="0"/>
                </a:moveTo>
                <a:lnTo>
                  <a:pt x="1" y="1174"/>
                </a:lnTo>
                <a:lnTo>
                  <a:pt x="1559" y="1174"/>
                </a:lnTo>
                <a:lnTo>
                  <a:pt x="7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0" name="Google Shape;3060;p31"/>
          <p:cNvGrpSpPr/>
          <p:nvPr/>
        </p:nvGrpSpPr>
        <p:grpSpPr>
          <a:xfrm rot="-2700000">
            <a:off x="6664682" y="2279674"/>
            <a:ext cx="243782" cy="238259"/>
            <a:chOff x="5387475" y="3939240"/>
            <a:chExt cx="185595" cy="181389"/>
          </a:xfrm>
        </p:grpSpPr>
        <p:sp>
          <p:nvSpPr>
            <p:cNvPr id="3061" name="Google Shape;3061;p31"/>
            <p:cNvSpPr/>
            <p:nvPr/>
          </p:nvSpPr>
          <p:spPr>
            <a:xfrm>
              <a:off x="5465076" y="3939240"/>
              <a:ext cx="30200" cy="181389"/>
            </a:xfrm>
            <a:custGeom>
              <a:avLst/>
              <a:gdLst/>
              <a:ahLst/>
              <a:cxnLst/>
              <a:rect l="l" t="t" r="r" b="b"/>
              <a:pathLst>
                <a:path w="158" h="949" extrusionOk="0">
                  <a:moveTo>
                    <a:pt x="1" y="0"/>
                  </a:moveTo>
                  <a:lnTo>
                    <a:pt x="1" y="949"/>
                  </a:lnTo>
                  <a:lnTo>
                    <a:pt x="158" y="949"/>
                  </a:lnTo>
                  <a:lnTo>
                    <a:pt x="1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1"/>
            <p:cNvSpPr/>
            <p:nvPr/>
          </p:nvSpPr>
          <p:spPr>
            <a:xfrm>
              <a:off x="5387475" y="4012828"/>
              <a:ext cx="185595" cy="30200"/>
            </a:xfrm>
            <a:custGeom>
              <a:avLst/>
              <a:gdLst/>
              <a:ahLst/>
              <a:cxnLst/>
              <a:rect l="l" t="t" r="r" b="b"/>
              <a:pathLst>
                <a:path w="971" h="158" extrusionOk="0">
                  <a:moveTo>
                    <a:pt x="0" y="0"/>
                  </a:moveTo>
                  <a:lnTo>
                    <a:pt x="0" y="157"/>
                  </a:lnTo>
                  <a:lnTo>
                    <a:pt x="970" y="157"/>
                  </a:lnTo>
                  <a:lnTo>
                    <a:pt x="9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3" name="Google Shape;3063;p31"/>
          <p:cNvGrpSpPr/>
          <p:nvPr/>
        </p:nvGrpSpPr>
        <p:grpSpPr>
          <a:xfrm>
            <a:off x="5934460" y="540004"/>
            <a:ext cx="243778" cy="238255"/>
            <a:chOff x="5225094" y="4199975"/>
            <a:chExt cx="185595" cy="181389"/>
          </a:xfrm>
        </p:grpSpPr>
        <p:sp>
          <p:nvSpPr>
            <p:cNvPr id="3064" name="Google Shape;3064;p31"/>
            <p:cNvSpPr/>
            <p:nvPr/>
          </p:nvSpPr>
          <p:spPr>
            <a:xfrm>
              <a:off x="5302695" y="4199975"/>
              <a:ext cx="30200" cy="181389"/>
            </a:xfrm>
            <a:custGeom>
              <a:avLst/>
              <a:gdLst/>
              <a:ahLst/>
              <a:cxnLst/>
              <a:rect l="l" t="t" r="r" b="b"/>
              <a:pathLst>
                <a:path w="158" h="949" extrusionOk="0">
                  <a:moveTo>
                    <a:pt x="1" y="0"/>
                  </a:moveTo>
                  <a:lnTo>
                    <a:pt x="1" y="949"/>
                  </a:lnTo>
                  <a:lnTo>
                    <a:pt x="158" y="949"/>
                  </a:lnTo>
                  <a:lnTo>
                    <a:pt x="1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1"/>
            <p:cNvSpPr/>
            <p:nvPr/>
          </p:nvSpPr>
          <p:spPr>
            <a:xfrm>
              <a:off x="5225094" y="4273562"/>
              <a:ext cx="185595" cy="30200"/>
            </a:xfrm>
            <a:custGeom>
              <a:avLst/>
              <a:gdLst/>
              <a:ahLst/>
              <a:cxnLst/>
              <a:rect l="l" t="t" r="r" b="b"/>
              <a:pathLst>
                <a:path w="971" h="158" extrusionOk="0">
                  <a:moveTo>
                    <a:pt x="0" y="0"/>
                  </a:moveTo>
                  <a:lnTo>
                    <a:pt x="0" y="157"/>
                  </a:lnTo>
                  <a:lnTo>
                    <a:pt x="970" y="157"/>
                  </a:lnTo>
                  <a:lnTo>
                    <a:pt x="9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6" name="Google Shape;3066;p31"/>
          <p:cNvSpPr/>
          <p:nvPr/>
        </p:nvSpPr>
        <p:spPr>
          <a:xfrm rot="-5400000">
            <a:off x="7814422" y="3107422"/>
            <a:ext cx="792829" cy="137316"/>
          </a:xfrm>
          <a:custGeom>
            <a:avLst/>
            <a:gdLst/>
            <a:ahLst/>
            <a:cxnLst/>
            <a:rect l="l" t="t" r="r" b="b"/>
            <a:pathLst>
              <a:path w="3522" h="610" extrusionOk="0">
                <a:moveTo>
                  <a:pt x="768" y="1"/>
                </a:moveTo>
                <a:lnTo>
                  <a:pt x="406" y="339"/>
                </a:lnTo>
                <a:lnTo>
                  <a:pt x="136" y="68"/>
                </a:lnTo>
                <a:lnTo>
                  <a:pt x="0" y="203"/>
                </a:lnTo>
                <a:lnTo>
                  <a:pt x="406" y="610"/>
                </a:lnTo>
                <a:lnTo>
                  <a:pt x="746" y="272"/>
                </a:lnTo>
                <a:lnTo>
                  <a:pt x="1084" y="610"/>
                </a:lnTo>
                <a:lnTo>
                  <a:pt x="1423" y="272"/>
                </a:lnTo>
                <a:lnTo>
                  <a:pt x="1761" y="610"/>
                </a:lnTo>
                <a:lnTo>
                  <a:pt x="2100" y="272"/>
                </a:lnTo>
                <a:lnTo>
                  <a:pt x="2438" y="610"/>
                </a:lnTo>
                <a:lnTo>
                  <a:pt x="2778" y="272"/>
                </a:lnTo>
                <a:lnTo>
                  <a:pt x="3115" y="610"/>
                </a:lnTo>
                <a:lnTo>
                  <a:pt x="3522" y="203"/>
                </a:lnTo>
                <a:lnTo>
                  <a:pt x="3410" y="68"/>
                </a:lnTo>
                <a:lnTo>
                  <a:pt x="3115" y="339"/>
                </a:lnTo>
                <a:lnTo>
                  <a:pt x="2778" y="1"/>
                </a:lnTo>
                <a:lnTo>
                  <a:pt x="2438" y="339"/>
                </a:lnTo>
                <a:lnTo>
                  <a:pt x="2122" y="1"/>
                </a:lnTo>
                <a:lnTo>
                  <a:pt x="1761" y="339"/>
                </a:lnTo>
                <a:lnTo>
                  <a:pt x="1445" y="1"/>
                </a:lnTo>
                <a:lnTo>
                  <a:pt x="1084" y="339"/>
                </a:lnTo>
                <a:lnTo>
                  <a:pt x="7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3_2">
    <p:bg>
      <p:bgPr>
        <a:solidFill>
          <a:schemeClr val="lt1"/>
        </a:solidFill>
        <a:effectLst/>
      </p:bgPr>
    </p:bg>
    <p:spTree>
      <p:nvGrpSpPr>
        <p:cNvPr id="1" name="Shape 3151"/>
        <p:cNvGrpSpPr/>
        <p:nvPr/>
      </p:nvGrpSpPr>
      <p:grpSpPr>
        <a:xfrm>
          <a:off x="0" y="0"/>
          <a:ext cx="0" cy="0"/>
          <a:chOff x="0" y="0"/>
          <a:chExt cx="0" cy="0"/>
        </a:xfrm>
      </p:grpSpPr>
      <p:sp>
        <p:nvSpPr>
          <p:cNvPr id="3152" name="Google Shape;3152;p35"/>
          <p:cNvSpPr/>
          <p:nvPr/>
        </p:nvSpPr>
        <p:spPr>
          <a:xfrm>
            <a:off x="8580476" y="2488283"/>
            <a:ext cx="25305" cy="164484"/>
          </a:xfrm>
          <a:custGeom>
            <a:avLst/>
            <a:gdLst/>
            <a:ahLst/>
            <a:cxnLst/>
            <a:rect l="l" t="t" r="r" b="b"/>
            <a:pathLst>
              <a:path w="160" h="1040" extrusionOk="0">
                <a:moveTo>
                  <a:pt x="0" y="1"/>
                </a:moveTo>
                <a:lnTo>
                  <a:pt x="0" y="1039"/>
                </a:lnTo>
                <a:lnTo>
                  <a:pt x="159" y="1039"/>
                </a:lnTo>
                <a:lnTo>
                  <a:pt x="159" y="1"/>
                </a:lnTo>
                <a:close/>
              </a:path>
            </a:pathLst>
          </a:custGeom>
          <a:solidFill>
            <a:srgbClr val="181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5"/>
          <p:cNvSpPr/>
          <p:nvPr/>
        </p:nvSpPr>
        <p:spPr>
          <a:xfrm>
            <a:off x="8512784" y="2556290"/>
            <a:ext cx="160688" cy="28785"/>
          </a:xfrm>
          <a:custGeom>
            <a:avLst/>
            <a:gdLst/>
            <a:ahLst/>
            <a:cxnLst/>
            <a:rect l="l" t="t" r="r" b="b"/>
            <a:pathLst>
              <a:path w="1016" h="182" extrusionOk="0">
                <a:moveTo>
                  <a:pt x="0" y="1"/>
                </a:moveTo>
                <a:lnTo>
                  <a:pt x="0" y="181"/>
                </a:lnTo>
                <a:lnTo>
                  <a:pt x="1015" y="181"/>
                </a:lnTo>
                <a:lnTo>
                  <a:pt x="1015" y="1"/>
                </a:lnTo>
                <a:close/>
              </a:path>
            </a:pathLst>
          </a:custGeom>
          <a:solidFill>
            <a:srgbClr val="181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5"/>
          <p:cNvSpPr/>
          <p:nvPr/>
        </p:nvSpPr>
        <p:spPr>
          <a:xfrm>
            <a:off x="8726929" y="2642011"/>
            <a:ext cx="24989" cy="164326"/>
          </a:xfrm>
          <a:custGeom>
            <a:avLst/>
            <a:gdLst/>
            <a:ahLst/>
            <a:cxnLst/>
            <a:rect l="l" t="t" r="r" b="b"/>
            <a:pathLst>
              <a:path w="158" h="1039" extrusionOk="0">
                <a:moveTo>
                  <a:pt x="1" y="0"/>
                </a:moveTo>
                <a:lnTo>
                  <a:pt x="1" y="1039"/>
                </a:lnTo>
                <a:lnTo>
                  <a:pt x="158" y="1039"/>
                </a:lnTo>
                <a:lnTo>
                  <a:pt x="158" y="0"/>
                </a:lnTo>
                <a:close/>
              </a:path>
            </a:pathLst>
          </a:custGeom>
          <a:solidFill>
            <a:srgbClr val="181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5"/>
          <p:cNvSpPr/>
          <p:nvPr/>
        </p:nvSpPr>
        <p:spPr>
          <a:xfrm>
            <a:off x="8658921" y="2709702"/>
            <a:ext cx="161004" cy="28627"/>
          </a:xfrm>
          <a:custGeom>
            <a:avLst/>
            <a:gdLst/>
            <a:ahLst/>
            <a:cxnLst/>
            <a:rect l="l" t="t" r="r" b="b"/>
            <a:pathLst>
              <a:path w="1018" h="181" extrusionOk="0">
                <a:moveTo>
                  <a:pt x="1" y="0"/>
                </a:moveTo>
                <a:lnTo>
                  <a:pt x="1" y="181"/>
                </a:lnTo>
                <a:lnTo>
                  <a:pt x="1018" y="181"/>
                </a:lnTo>
                <a:lnTo>
                  <a:pt x="1018" y="0"/>
                </a:lnTo>
                <a:close/>
              </a:path>
            </a:pathLst>
          </a:custGeom>
          <a:solidFill>
            <a:srgbClr val="181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5"/>
          <p:cNvSpPr/>
          <p:nvPr/>
        </p:nvSpPr>
        <p:spPr>
          <a:xfrm>
            <a:off x="8869745" y="2795423"/>
            <a:ext cx="28785" cy="164326"/>
          </a:xfrm>
          <a:custGeom>
            <a:avLst/>
            <a:gdLst/>
            <a:ahLst/>
            <a:cxnLst/>
            <a:rect l="l" t="t" r="r" b="b"/>
            <a:pathLst>
              <a:path w="182" h="1039" extrusionOk="0">
                <a:moveTo>
                  <a:pt x="1" y="0"/>
                </a:moveTo>
                <a:lnTo>
                  <a:pt x="1" y="1039"/>
                </a:lnTo>
                <a:lnTo>
                  <a:pt x="181" y="1039"/>
                </a:lnTo>
                <a:lnTo>
                  <a:pt x="181" y="0"/>
                </a:lnTo>
                <a:close/>
              </a:path>
            </a:pathLst>
          </a:custGeom>
          <a:solidFill>
            <a:srgbClr val="181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5"/>
          <p:cNvSpPr/>
          <p:nvPr/>
        </p:nvSpPr>
        <p:spPr>
          <a:xfrm>
            <a:off x="8801737" y="2863273"/>
            <a:ext cx="164484" cy="28785"/>
          </a:xfrm>
          <a:custGeom>
            <a:avLst/>
            <a:gdLst/>
            <a:ahLst/>
            <a:cxnLst/>
            <a:rect l="l" t="t" r="r" b="b"/>
            <a:pathLst>
              <a:path w="1040" h="182" extrusionOk="0">
                <a:moveTo>
                  <a:pt x="1" y="1"/>
                </a:moveTo>
                <a:lnTo>
                  <a:pt x="1" y="182"/>
                </a:lnTo>
                <a:lnTo>
                  <a:pt x="1039" y="182"/>
                </a:lnTo>
                <a:lnTo>
                  <a:pt x="1039" y="1"/>
                </a:lnTo>
                <a:close/>
              </a:path>
            </a:pathLst>
          </a:custGeom>
          <a:solidFill>
            <a:srgbClr val="181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5"/>
          <p:cNvSpPr/>
          <p:nvPr/>
        </p:nvSpPr>
        <p:spPr>
          <a:xfrm>
            <a:off x="7792617" y="600879"/>
            <a:ext cx="471468" cy="482380"/>
          </a:xfrm>
          <a:custGeom>
            <a:avLst/>
            <a:gdLst/>
            <a:ahLst/>
            <a:cxnLst/>
            <a:rect l="l" t="t" r="r" b="b"/>
            <a:pathLst>
              <a:path w="2981" h="3050" extrusionOk="0">
                <a:moveTo>
                  <a:pt x="2980" y="1"/>
                </a:moveTo>
                <a:lnTo>
                  <a:pt x="1490" y="476"/>
                </a:lnTo>
                <a:lnTo>
                  <a:pt x="0" y="972"/>
                </a:lnTo>
                <a:lnTo>
                  <a:pt x="1174" y="2011"/>
                </a:lnTo>
                <a:lnTo>
                  <a:pt x="2326" y="3049"/>
                </a:lnTo>
                <a:lnTo>
                  <a:pt x="2664" y="1536"/>
                </a:lnTo>
                <a:lnTo>
                  <a:pt x="29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5"/>
          <p:cNvSpPr/>
          <p:nvPr/>
        </p:nvSpPr>
        <p:spPr>
          <a:xfrm>
            <a:off x="8531843" y="875914"/>
            <a:ext cx="385746" cy="82242"/>
          </a:xfrm>
          <a:custGeom>
            <a:avLst/>
            <a:gdLst/>
            <a:ahLst/>
            <a:cxnLst/>
            <a:rect l="l" t="t" r="r" b="b"/>
            <a:pathLst>
              <a:path w="2439" h="520" extrusionOk="0">
                <a:moveTo>
                  <a:pt x="0" y="1"/>
                </a:moveTo>
                <a:lnTo>
                  <a:pt x="0" y="519"/>
                </a:lnTo>
                <a:lnTo>
                  <a:pt x="2438" y="519"/>
                </a:lnTo>
                <a:lnTo>
                  <a:pt x="24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5"/>
          <p:cNvSpPr/>
          <p:nvPr/>
        </p:nvSpPr>
        <p:spPr>
          <a:xfrm>
            <a:off x="-2700" y="2941877"/>
            <a:ext cx="664262" cy="2199496"/>
          </a:xfrm>
          <a:custGeom>
            <a:avLst/>
            <a:gdLst/>
            <a:ahLst/>
            <a:cxnLst/>
            <a:rect l="l" t="t" r="r" b="b"/>
            <a:pathLst>
              <a:path w="4200" h="13907" extrusionOk="0">
                <a:moveTo>
                  <a:pt x="0" y="1"/>
                </a:moveTo>
                <a:lnTo>
                  <a:pt x="0" y="13907"/>
                </a:lnTo>
                <a:lnTo>
                  <a:pt x="4199" y="13907"/>
                </a:lnTo>
                <a:cubicBezTo>
                  <a:pt x="4042" y="9347"/>
                  <a:pt x="2913" y="4470"/>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5"/>
          <p:cNvSpPr/>
          <p:nvPr/>
        </p:nvSpPr>
        <p:spPr>
          <a:xfrm>
            <a:off x="1507699" y="4462872"/>
            <a:ext cx="228696" cy="228696"/>
          </a:xfrm>
          <a:custGeom>
            <a:avLst/>
            <a:gdLst/>
            <a:ahLst/>
            <a:cxnLst/>
            <a:rect l="l" t="t" r="r" b="b"/>
            <a:pathLst>
              <a:path w="1446" h="1446" extrusionOk="0">
                <a:moveTo>
                  <a:pt x="0" y="0"/>
                </a:moveTo>
                <a:lnTo>
                  <a:pt x="0" y="1445"/>
                </a:lnTo>
                <a:lnTo>
                  <a:pt x="1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5"/>
          <p:cNvSpPr/>
          <p:nvPr/>
        </p:nvSpPr>
        <p:spPr>
          <a:xfrm>
            <a:off x="8580481" y="4673298"/>
            <a:ext cx="250047" cy="250205"/>
          </a:xfrm>
          <a:custGeom>
            <a:avLst/>
            <a:gdLst/>
            <a:ahLst/>
            <a:cxnLst/>
            <a:rect l="l" t="t" r="r" b="b"/>
            <a:pathLst>
              <a:path w="1581" h="1582" extrusionOk="0">
                <a:moveTo>
                  <a:pt x="91" y="205"/>
                </a:moveTo>
                <a:lnTo>
                  <a:pt x="1379" y="1491"/>
                </a:lnTo>
                <a:lnTo>
                  <a:pt x="91" y="1491"/>
                </a:lnTo>
                <a:lnTo>
                  <a:pt x="91" y="205"/>
                </a:lnTo>
                <a:close/>
                <a:moveTo>
                  <a:pt x="1" y="1"/>
                </a:moveTo>
                <a:lnTo>
                  <a:pt x="1" y="1581"/>
                </a:lnTo>
                <a:lnTo>
                  <a:pt x="1581" y="158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5"/>
          <p:cNvSpPr/>
          <p:nvPr/>
        </p:nvSpPr>
        <p:spPr>
          <a:xfrm>
            <a:off x="97255" y="3705933"/>
            <a:ext cx="135857" cy="135857"/>
          </a:xfrm>
          <a:custGeom>
            <a:avLst/>
            <a:gdLst/>
            <a:ahLst/>
            <a:cxnLst/>
            <a:rect l="l" t="t" r="r" b="b"/>
            <a:pathLst>
              <a:path w="859" h="859" extrusionOk="0">
                <a:moveTo>
                  <a:pt x="430" y="158"/>
                </a:moveTo>
                <a:cubicBezTo>
                  <a:pt x="587" y="158"/>
                  <a:pt x="701" y="271"/>
                  <a:pt x="701" y="429"/>
                </a:cubicBezTo>
                <a:cubicBezTo>
                  <a:pt x="701" y="588"/>
                  <a:pt x="587" y="700"/>
                  <a:pt x="430" y="700"/>
                </a:cubicBezTo>
                <a:cubicBezTo>
                  <a:pt x="271" y="700"/>
                  <a:pt x="159" y="588"/>
                  <a:pt x="159" y="429"/>
                </a:cubicBezTo>
                <a:cubicBezTo>
                  <a:pt x="159" y="271"/>
                  <a:pt x="271" y="158"/>
                  <a:pt x="430" y="158"/>
                </a:cubicBezTo>
                <a:close/>
                <a:moveTo>
                  <a:pt x="430" y="1"/>
                </a:moveTo>
                <a:cubicBezTo>
                  <a:pt x="181" y="1"/>
                  <a:pt x="0" y="181"/>
                  <a:pt x="0" y="429"/>
                </a:cubicBezTo>
                <a:cubicBezTo>
                  <a:pt x="0" y="678"/>
                  <a:pt x="181" y="858"/>
                  <a:pt x="430" y="858"/>
                </a:cubicBezTo>
                <a:cubicBezTo>
                  <a:pt x="678" y="858"/>
                  <a:pt x="858" y="678"/>
                  <a:pt x="858" y="429"/>
                </a:cubicBezTo>
                <a:cubicBezTo>
                  <a:pt x="858" y="181"/>
                  <a:pt x="678" y="1"/>
                  <a:pt x="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5"/>
          <p:cNvSpPr/>
          <p:nvPr/>
        </p:nvSpPr>
        <p:spPr>
          <a:xfrm>
            <a:off x="132999" y="3916440"/>
            <a:ext cx="1064084" cy="1064084"/>
          </a:xfrm>
          <a:custGeom>
            <a:avLst/>
            <a:gdLst/>
            <a:ahLst/>
            <a:cxnLst/>
            <a:rect l="l" t="t" r="r" b="b"/>
            <a:pathLst>
              <a:path w="6728" h="6728" extrusionOk="0">
                <a:moveTo>
                  <a:pt x="3365" y="46"/>
                </a:moveTo>
                <a:cubicBezTo>
                  <a:pt x="5192" y="46"/>
                  <a:pt x="6682" y="1536"/>
                  <a:pt x="6682" y="3365"/>
                </a:cubicBezTo>
                <a:cubicBezTo>
                  <a:pt x="6682" y="5193"/>
                  <a:pt x="5192" y="6661"/>
                  <a:pt x="3365" y="6661"/>
                </a:cubicBezTo>
                <a:cubicBezTo>
                  <a:pt x="1559" y="6661"/>
                  <a:pt x="69" y="5193"/>
                  <a:pt x="69" y="3365"/>
                </a:cubicBezTo>
                <a:cubicBezTo>
                  <a:pt x="69" y="1536"/>
                  <a:pt x="1559" y="46"/>
                  <a:pt x="3365" y="46"/>
                </a:cubicBezTo>
                <a:close/>
                <a:moveTo>
                  <a:pt x="3365" y="1"/>
                </a:moveTo>
                <a:cubicBezTo>
                  <a:pt x="1514" y="1"/>
                  <a:pt x="0" y="1514"/>
                  <a:pt x="0" y="3365"/>
                </a:cubicBezTo>
                <a:cubicBezTo>
                  <a:pt x="0" y="5216"/>
                  <a:pt x="1514" y="6728"/>
                  <a:pt x="3365" y="6728"/>
                </a:cubicBezTo>
                <a:cubicBezTo>
                  <a:pt x="5216" y="6728"/>
                  <a:pt x="6727" y="5216"/>
                  <a:pt x="6727" y="3365"/>
                </a:cubicBezTo>
                <a:cubicBezTo>
                  <a:pt x="6727" y="1514"/>
                  <a:pt x="5216" y="1"/>
                  <a:pt x="3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5"/>
          <p:cNvSpPr/>
          <p:nvPr/>
        </p:nvSpPr>
        <p:spPr>
          <a:xfrm>
            <a:off x="258101" y="4037904"/>
            <a:ext cx="817516" cy="817832"/>
          </a:xfrm>
          <a:custGeom>
            <a:avLst/>
            <a:gdLst/>
            <a:ahLst/>
            <a:cxnLst/>
            <a:rect l="l" t="t" r="r" b="b"/>
            <a:pathLst>
              <a:path w="5169" h="5171" extrusionOk="0">
                <a:moveTo>
                  <a:pt x="2574" y="0"/>
                </a:moveTo>
                <a:cubicBezTo>
                  <a:pt x="2505" y="0"/>
                  <a:pt x="2438" y="0"/>
                  <a:pt x="2370" y="24"/>
                </a:cubicBezTo>
                <a:lnTo>
                  <a:pt x="2370" y="69"/>
                </a:lnTo>
                <a:lnTo>
                  <a:pt x="2574" y="69"/>
                </a:lnTo>
                <a:lnTo>
                  <a:pt x="2574" y="0"/>
                </a:lnTo>
                <a:close/>
                <a:moveTo>
                  <a:pt x="2800" y="24"/>
                </a:moveTo>
                <a:lnTo>
                  <a:pt x="2776" y="69"/>
                </a:lnTo>
                <a:cubicBezTo>
                  <a:pt x="2845" y="90"/>
                  <a:pt x="2911" y="90"/>
                  <a:pt x="2980" y="90"/>
                </a:cubicBezTo>
                <a:lnTo>
                  <a:pt x="3002" y="45"/>
                </a:lnTo>
                <a:cubicBezTo>
                  <a:pt x="2935" y="24"/>
                  <a:pt x="2866" y="24"/>
                  <a:pt x="2800" y="24"/>
                </a:cubicBezTo>
                <a:close/>
                <a:moveTo>
                  <a:pt x="2144" y="45"/>
                </a:moveTo>
                <a:cubicBezTo>
                  <a:pt x="2077" y="45"/>
                  <a:pt x="2008" y="69"/>
                  <a:pt x="1942" y="90"/>
                </a:cubicBezTo>
                <a:lnTo>
                  <a:pt x="1963" y="136"/>
                </a:lnTo>
                <a:cubicBezTo>
                  <a:pt x="2032" y="136"/>
                  <a:pt x="2099" y="114"/>
                  <a:pt x="2167" y="90"/>
                </a:cubicBezTo>
                <a:lnTo>
                  <a:pt x="2144" y="45"/>
                </a:lnTo>
                <a:close/>
                <a:moveTo>
                  <a:pt x="3206" y="90"/>
                </a:moveTo>
                <a:lnTo>
                  <a:pt x="3206" y="136"/>
                </a:lnTo>
                <a:cubicBezTo>
                  <a:pt x="3273" y="159"/>
                  <a:pt x="3318" y="181"/>
                  <a:pt x="3386" y="204"/>
                </a:cubicBezTo>
                <a:lnTo>
                  <a:pt x="3408" y="136"/>
                </a:lnTo>
                <a:cubicBezTo>
                  <a:pt x="3341" y="114"/>
                  <a:pt x="3273" y="90"/>
                  <a:pt x="3206" y="90"/>
                </a:cubicBezTo>
                <a:close/>
                <a:moveTo>
                  <a:pt x="1738" y="159"/>
                </a:moveTo>
                <a:lnTo>
                  <a:pt x="1535" y="226"/>
                </a:lnTo>
                <a:lnTo>
                  <a:pt x="1557" y="271"/>
                </a:lnTo>
                <a:lnTo>
                  <a:pt x="1761" y="204"/>
                </a:lnTo>
                <a:lnTo>
                  <a:pt x="1738" y="159"/>
                </a:lnTo>
                <a:close/>
                <a:moveTo>
                  <a:pt x="3612" y="226"/>
                </a:moveTo>
                <a:lnTo>
                  <a:pt x="3589" y="271"/>
                </a:lnTo>
                <a:cubicBezTo>
                  <a:pt x="3657" y="295"/>
                  <a:pt x="3724" y="340"/>
                  <a:pt x="3769" y="361"/>
                </a:cubicBezTo>
                <a:lnTo>
                  <a:pt x="3814" y="316"/>
                </a:lnTo>
                <a:cubicBezTo>
                  <a:pt x="3748" y="271"/>
                  <a:pt x="3679" y="249"/>
                  <a:pt x="3612" y="226"/>
                </a:cubicBezTo>
                <a:close/>
                <a:moveTo>
                  <a:pt x="1355" y="316"/>
                </a:moveTo>
                <a:cubicBezTo>
                  <a:pt x="1286" y="361"/>
                  <a:pt x="1219" y="385"/>
                  <a:pt x="1151" y="430"/>
                </a:cubicBezTo>
                <a:lnTo>
                  <a:pt x="1196" y="475"/>
                </a:lnTo>
                <a:cubicBezTo>
                  <a:pt x="1264" y="452"/>
                  <a:pt x="1310" y="406"/>
                  <a:pt x="1376" y="361"/>
                </a:cubicBezTo>
                <a:lnTo>
                  <a:pt x="1355" y="316"/>
                </a:lnTo>
                <a:close/>
                <a:moveTo>
                  <a:pt x="3995" y="430"/>
                </a:moveTo>
                <a:lnTo>
                  <a:pt x="3950" y="475"/>
                </a:lnTo>
                <a:cubicBezTo>
                  <a:pt x="4019" y="520"/>
                  <a:pt x="4064" y="565"/>
                  <a:pt x="4131" y="587"/>
                </a:cubicBezTo>
                <a:lnTo>
                  <a:pt x="4154" y="542"/>
                </a:lnTo>
                <a:cubicBezTo>
                  <a:pt x="4109" y="497"/>
                  <a:pt x="4040" y="475"/>
                  <a:pt x="3995" y="430"/>
                </a:cubicBezTo>
                <a:close/>
                <a:moveTo>
                  <a:pt x="994" y="565"/>
                </a:moveTo>
                <a:cubicBezTo>
                  <a:pt x="925" y="587"/>
                  <a:pt x="880" y="656"/>
                  <a:pt x="835" y="701"/>
                </a:cubicBezTo>
                <a:lnTo>
                  <a:pt x="858" y="746"/>
                </a:lnTo>
                <a:cubicBezTo>
                  <a:pt x="925" y="701"/>
                  <a:pt x="970" y="656"/>
                  <a:pt x="1015" y="611"/>
                </a:cubicBezTo>
                <a:lnTo>
                  <a:pt x="994" y="565"/>
                </a:lnTo>
                <a:close/>
                <a:moveTo>
                  <a:pt x="4335" y="677"/>
                </a:moveTo>
                <a:lnTo>
                  <a:pt x="4289" y="723"/>
                </a:lnTo>
                <a:cubicBezTo>
                  <a:pt x="4335" y="768"/>
                  <a:pt x="4380" y="836"/>
                  <a:pt x="4425" y="881"/>
                </a:cubicBezTo>
                <a:lnTo>
                  <a:pt x="4470" y="836"/>
                </a:lnTo>
                <a:cubicBezTo>
                  <a:pt x="4425" y="791"/>
                  <a:pt x="4380" y="746"/>
                  <a:pt x="4335" y="677"/>
                </a:cubicBezTo>
                <a:close/>
                <a:moveTo>
                  <a:pt x="677" y="836"/>
                </a:moveTo>
                <a:cubicBezTo>
                  <a:pt x="632" y="903"/>
                  <a:pt x="587" y="948"/>
                  <a:pt x="542" y="1017"/>
                </a:cubicBezTo>
                <a:lnTo>
                  <a:pt x="587" y="1039"/>
                </a:lnTo>
                <a:cubicBezTo>
                  <a:pt x="632" y="993"/>
                  <a:pt x="677" y="927"/>
                  <a:pt x="723" y="881"/>
                </a:cubicBezTo>
                <a:lnTo>
                  <a:pt x="677" y="836"/>
                </a:lnTo>
                <a:close/>
                <a:moveTo>
                  <a:pt x="4627" y="993"/>
                </a:moveTo>
                <a:lnTo>
                  <a:pt x="4560" y="1039"/>
                </a:lnTo>
                <a:cubicBezTo>
                  <a:pt x="4605" y="1084"/>
                  <a:pt x="4651" y="1152"/>
                  <a:pt x="4696" y="1198"/>
                </a:cubicBezTo>
                <a:lnTo>
                  <a:pt x="4741" y="1174"/>
                </a:lnTo>
                <a:cubicBezTo>
                  <a:pt x="4696" y="1107"/>
                  <a:pt x="4651" y="1062"/>
                  <a:pt x="4627" y="993"/>
                </a:cubicBezTo>
                <a:close/>
                <a:moveTo>
                  <a:pt x="407" y="1174"/>
                </a:moveTo>
                <a:cubicBezTo>
                  <a:pt x="383" y="1243"/>
                  <a:pt x="338" y="1309"/>
                  <a:pt x="293" y="1355"/>
                </a:cubicBezTo>
                <a:lnTo>
                  <a:pt x="361" y="1400"/>
                </a:lnTo>
                <a:cubicBezTo>
                  <a:pt x="383" y="1333"/>
                  <a:pt x="428" y="1264"/>
                  <a:pt x="473" y="1219"/>
                </a:cubicBezTo>
                <a:lnTo>
                  <a:pt x="407" y="1174"/>
                </a:lnTo>
                <a:close/>
                <a:moveTo>
                  <a:pt x="4853" y="1355"/>
                </a:moveTo>
                <a:lnTo>
                  <a:pt x="4808" y="1378"/>
                </a:lnTo>
                <a:cubicBezTo>
                  <a:pt x="4831" y="1445"/>
                  <a:pt x="4853" y="1514"/>
                  <a:pt x="4898" y="1580"/>
                </a:cubicBezTo>
                <a:lnTo>
                  <a:pt x="4943" y="1559"/>
                </a:lnTo>
                <a:cubicBezTo>
                  <a:pt x="4922" y="1490"/>
                  <a:pt x="4876" y="1423"/>
                  <a:pt x="4853" y="1355"/>
                </a:cubicBezTo>
                <a:close/>
                <a:moveTo>
                  <a:pt x="202" y="1559"/>
                </a:moveTo>
                <a:lnTo>
                  <a:pt x="136" y="1761"/>
                </a:lnTo>
                <a:lnTo>
                  <a:pt x="181" y="1784"/>
                </a:lnTo>
                <a:cubicBezTo>
                  <a:pt x="202" y="1716"/>
                  <a:pt x="248" y="1649"/>
                  <a:pt x="271" y="1580"/>
                </a:cubicBezTo>
                <a:lnTo>
                  <a:pt x="202" y="1559"/>
                </a:lnTo>
                <a:close/>
                <a:moveTo>
                  <a:pt x="5034" y="1739"/>
                </a:moveTo>
                <a:lnTo>
                  <a:pt x="4967" y="1761"/>
                </a:lnTo>
                <a:lnTo>
                  <a:pt x="5034" y="1965"/>
                </a:lnTo>
                <a:lnTo>
                  <a:pt x="5079" y="1942"/>
                </a:lnTo>
                <a:cubicBezTo>
                  <a:pt x="5057" y="1875"/>
                  <a:pt x="5057" y="1806"/>
                  <a:pt x="5034" y="1739"/>
                </a:cubicBezTo>
                <a:close/>
                <a:moveTo>
                  <a:pt x="67" y="1965"/>
                </a:moveTo>
                <a:cubicBezTo>
                  <a:pt x="45" y="2032"/>
                  <a:pt x="45" y="2101"/>
                  <a:pt x="22" y="2167"/>
                </a:cubicBezTo>
                <a:lnTo>
                  <a:pt x="91" y="2191"/>
                </a:lnTo>
                <a:cubicBezTo>
                  <a:pt x="91" y="2101"/>
                  <a:pt x="112" y="2032"/>
                  <a:pt x="136" y="1965"/>
                </a:cubicBezTo>
                <a:close/>
                <a:moveTo>
                  <a:pt x="5079" y="2167"/>
                </a:moveTo>
                <a:cubicBezTo>
                  <a:pt x="5079" y="2236"/>
                  <a:pt x="5079" y="2303"/>
                  <a:pt x="5102" y="2371"/>
                </a:cubicBezTo>
                <a:lnTo>
                  <a:pt x="5147" y="2371"/>
                </a:lnTo>
                <a:cubicBezTo>
                  <a:pt x="5147" y="2303"/>
                  <a:pt x="5147" y="2236"/>
                  <a:pt x="5124" y="2167"/>
                </a:cubicBezTo>
                <a:close/>
                <a:moveTo>
                  <a:pt x="0" y="2371"/>
                </a:moveTo>
                <a:lnTo>
                  <a:pt x="0" y="2597"/>
                </a:lnTo>
                <a:lnTo>
                  <a:pt x="45" y="2597"/>
                </a:lnTo>
                <a:cubicBezTo>
                  <a:pt x="45" y="2529"/>
                  <a:pt x="67" y="2462"/>
                  <a:pt x="67" y="2393"/>
                </a:cubicBezTo>
                <a:lnTo>
                  <a:pt x="0" y="2371"/>
                </a:lnTo>
                <a:close/>
                <a:moveTo>
                  <a:pt x="5102" y="2597"/>
                </a:moveTo>
                <a:lnTo>
                  <a:pt x="5102" y="2799"/>
                </a:lnTo>
                <a:lnTo>
                  <a:pt x="5147" y="2799"/>
                </a:lnTo>
                <a:cubicBezTo>
                  <a:pt x="5169" y="2733"/>
                  <a:pt x="5169" y="2664"/>
                  <a:pt x="5169" y="2597"/>
                </a:cubicBezTo>
                <a:close/>
                <a:moveTo>
                  <a:pt x="0" y="2799"/>
                </a:moveTo>
                <a:cubicBezTo>
                  <a:pt x="0" y="2890"/>
                  <a:pt x="22" y="2958"/>
                  <a:pt x="22" y="3025"/>
                </a:cubicBezTo>
                <a:lnTo>
                  <a:pt x="91" y="3003"/>
                </a:lnTo>
                <a:cubicBezTo>
                  <a:pt x="67" y="2935"/>
                  <a:pt x="67" y="2868"/>
                  <a:pt x="67" y="2799"/>
                </a:cubicBezTo>
                <a:close/>
                <a:moveTo>
                  <a:pt x="5079" y="3003"/>
                </a:moveTo>
                <a:cubicBezTo>
                  <a:pt x="5057" y="3070"/>
                  <a:pt x="5034" y="3139"/>
                  <a:pt x="5034" y="3206"/>
                </a:cubicBezTo>
                <a:lnTo>
                  <a:pt x="5079" y="3229"/>
                </a:lnTo>
                <a:cubicBezTo>
                  <a:pt x="5102" y="3161"/>
                  <a:pt x="5124" y="3094"/>
                  <a:pt x="5124" y="3025"/>
                </a:cubicBezTo>
                <a:lnTo>
                  <a:pt x="5079" y="3003"/>
                </a:lnTo>
                <a:close/>
                <a:moveTo>
                  <a:pt x="136" y="3206"/>
                </a:moveTo>
                <a:lnTo>
                  <a:pt x="67" y="3229"/>
                </a:lnTo>
                <a:lnTo>
                  <a:pt x="136" y="3432"/>
                </a:lnTo>
                <a:lnTo>
                  <a:pt x="181" y="3410"/>
                </a:lnTo>
                <a:cubicBezTo>
                  <a:pt x="157" y="3341"/>
                  <a:pt x="157" y="3274"/>
                  <a:pt x="136" y="3206"/>
                </a:cubicBezTo>
                <a:close/>
                <a:moveTo>
                  <a:pt x="4967" y="3410"/>
                </a:moveTo>
                <a:lnTo>
                  <a:pt x="4898" y="3612"/>
                </a:lnTo>
                <a:lnTo>
                  <a:pt x="4943" y="3636"/>
                </a:lnTo>
                <a:cubicBezTo>
                  <a:pt x="4967" y="3567"/>
                  <a:pt x="5012" y="3500"/>
                  <a:pt x="5034" y="3432"/>
                </a:cubicBezTo>
                <a:lnTo>
                  <a:pt x="4967" y="3410"/>
                </a:lnTo>
                <a:close/>
                <a:moveTo>
                  <a:pt x="271" y="3612"/>
                </a:moveTo>
                <a:lnTo>
                  <a:pt x="202" y="3636"/>
                </a:lnTo>
                <a:cubicBezTo>
                  <a:pt x="248" y="3702"/>
                  <a:pt x="271" y="3771"/>
                  <a:pt x="316" y="3816"/>
                </a:cubicBezTo>
                <a:lnTo>
                  <a:pt x="361" y="3793"/>
                </a:lnTo>
                <a:cubicBezTo>
                  <a:pt x="316" y="3726"/>
                  <a:pt x="293" y="3681"/>
                  <a:pt x="271" y="3612"/>
                </a:cubicBezTo>
                <a:close/>
                <a:moveTo>
                  <a:pt x="4808" y="3793"/>
                </a:moveTo>
                <a:cubicBezTo>
                  <a:pt x="4763" y="3861"/>
                  <a:pt x="4741" y="3906"/>
                  <a:pt x="4696" y="3973"/>
                </a:cubicBezTo>
                <a:lnTo>
                  <a:pt x="4741" y="3997"/>
                </a:lnTo>
                <a:cubicBezTo>
                  <a:pt x="4786" y="3952"/>
                  <a:pt x="4831" y="3883"/>
                  <a:pt x="4853" y="3816"/>
                </a:cubicBezTo>
                <a:lnTo>
                  <a:pt x="4808" y="3793"/>
                </a:lnTo>
                <a:close/>
                <a:moveTo>
                  <a:pt x="473" y="3973"/>
                </a:moveTo>
                <a:lnTo>
                  <a:pt x="407" y="4018"/>
                </a:lnTo>
                <a:cubicBezTo>
                  <a:pt x="452" y="4064"/>
                  <a:pt x="497" y="4132"/>
                  <a:pt x="542" y="4177"/>
                </a:cubicBezTo>
                <a:lnTo>
                  <a:pt x="587" y="4154"/>
                </a:lnTo>
                <a:cubicBezTo>
                  <a:pt x="542" y="4087"/>
                  <a:pt x="497" y="4042"/>
                  <a:pt x="473" y="3973"/>
                </a:cubicBezTo>
                <a:close/>
                <a:moveTo>
                  <a:pt x="4582" y="4154"/>
                </a:moveTo>
                <a:cubicBezTo>
                  <a:pt x="4537" y="4199"/>
                  <a:pt x="4492" y="4244"/>
                  <a:pt x="4447" y="4313"/>
                </a:cubicBezTo>
                <a:lnTo>
                  <a:pt x="4492" y="4334"/>
                </a:lnTo>
                <a:cubicBezTo>
                  <a:pt x="4537" y="4289"/>
                  <a:pt x="4582" y="4244"/>
                  <a:pt x="4627" y="4177"/>
                </a:cubicBezTo>
                <a:lnTo>
                  <a:pt x="4582" y="4154"/>
                </a:lnTo>
                <a:close/>
                <a:moveTo>
                  <a:pt x="723" y="4313"/>
                </a:moveTo>
                <a:lnTo>
                  <a:pt x="677" y="4334"/>
                </a:lnTo>
                <a:cubicBezTo>
                  <a:pt x="723" y="4403"/>
                  <a:pt x="768" y="4448"/>
                  <a:pt x="835" y="4493"/>
                </a:cubicBezTo>
                <a:lnTo>
                  <a:pt x="880" y="4448"/>
                </a:lnTo>
                <a:cubicBezTo>
                  <a:pt x="813" y="4403"/>
                  <a:pt x="768" y="4358"/>
                  <a:pt x="723" y="4313"/>
                </a:cubicBezTo>
                <a:close/>
                <a:moveTo>
                  <a:pt x="4289" y="4448"/>
                </a:moveTo>
                <a:cubicBezTo>
                  <a:pt x="4244" y="4493"/>
                  <a:pt x="4176" y="4539"/>
                  <a:pt x="4131" y="4584"/>
                </a:cubicBezTo>
                <a:lnTo>
                  <a:pt x="4176" y="4629"/>
                </a:lnTo>
                <a:cubicBezTo>
                  <a:pt x="4221" y="4584"/>
                  <a:pt x="4289" y="4539"/>
                  <a:pt x="4335" y="4493"/>
                </a:cubicBezTo>
                <a:lnTo>
                  <a:pt x="4289" y="4448"/>
                </a:lnTo>
                <a:close/>
                <a:moveTo>
                  <a:pt x="1039" y="4584"/>
                </a:moveTo>
                <a:lnTo>
                  <a:pt x="994" y="4629"/>
                </a:lnTo>
                <a:cubicBezTo>
                  <a:pt x="1039" y="4674"/>
                  <a:pt x="1105" y="4719"/>
                  <a:pt x="1174" y="4764"/>
                </a:cubicBezTo>
                <a:lnTo>
                  <a:pt x="1196" y="4719"/>
                </a:lnTo>
                <a:cubicBezTo>
                  <a:pt x="1151" y="4674"/>
                  <a:pt x="1084" y="4629"/>
                  <a:pt x="1039" y="4584"/>
                </a:cubicBezTo>
                <a:close/>
                <a:moveTo>
                  <a:pt x="3950" y="4696"/>
                </a:moveTo>
                <a:cubicBezTo>
                  <a:pt x="3905" y="4741"/>
                  <a:pt x="3838" y="4786"/>
                  <a:pt x="3793" y="4809"/>
                </a:cubicBezTo>
                <a:lnTo>
                  <a:pt x="3814" y="4876"/>
                </a:lnTo>
                <a:cubicBezTo>
                  <a:pt x="3883" y="4831"/>
                  <a:pt x="3928" y="4786"/>
                  <a:pt x="3995" y="4764"/>
                </a:cubicBezTo>
                <a:lnTo>
                  <a:pt x="3950" y="4696"/>
                </a:lnTo>
                <a:close/>
                <a:moveTo>
                  <a:pt x="1376" y="4809"/>
                </a:moveTo>
                <a:lnTo>
                  <a:pt x="1355" y="4876"/>
                </a:lnTo>
                <a:cubicBezTo>
                  <a:pt x="1422" y="4900"/>
                  <a:pt x="1467" y="4921"/>
                  <a:pt x="1535" y="4967"/>
                </a:cubicBezTo>
                <a:lnTo>
                  <a:pt x="1557" y="4900"/>
                </a:lnTo>
                <a:cubicBezTo>
                  <a:pt x="1512" y="4876"/>
                  <a:pt x="1445" y="4855"/>
                  <a:pt x="1376" y="4809"/>
                </a:cubicBezTo>
                <a:close/>
                <a:moveTo>
                  <a:pt x="3589" y="4900"/>
                </a:moveTo>
                <a:cubicBezTo>
                  <a:pt x="3522" y="4921"/>
                  <a:pt x="3477" y="4967"/>
                  <a:pt x="3408" y="4990"/>
                </a:cubicBezTo>
                <a:lnTo>
                  <a:pt x="3432" y="5035"/>
                </a:lnTo>
                <a:cubicBezTo>
                  <a:pt x="3477" y="5012"/>
                  <a:pt x="3544" y="4990"/>
                  <a:pt x="3612" y="4967"/>
                </a:cubicBezTo>
                <a:lnTo>
                  <a:pt x="3589" y="4900"/>
                </a:lnTo>
                <a:close/>
                <a:moveTo>
                  <a:pt x="1761" y="4990"/>
                </a:moveTo>
                <a:lnTo>
                  <a:pt x="1738" y="5035"/>
                </a:lnTo>
                <a:lnTo>
                  <a:pt x="1942" y="5102"/>
                </a:lnTo>
                <a:lnTo>
                  <a:pt x="1963" y="5035"/>
                </a:lnTo>
                <a:cubicBezTo>
                  <a:pt x="1897" y="5035"/>
                  <a:pt x="1828" y="5012"/>
                  <a:pt x="1761" y="4990"/>
                </a:cubicBezTo>
                <a:close/>
                <a:moveTo>
                  <a:pt x="3206" y="5035"/>
                </a:moveTo>
                <a:cubicBezTo>
                  <a:pt x="3137" y="5057"/>
                  <a:pt x="3070" y="5080"/>
                  <a:pt x="3002" y="5080"/>
                </a:cubicBezTo>
                <a:lnTo>
                  <a:pt x="3002" y="5147"/>
                </a:lnTo>
                <a:cubicBezTo>
                  <a:pt x="3070" y="5126"/>
                  <a:pt x="3137" y="5126"/>
                  <a:pt x="3206" y="5102"/>
                </a:cubicBezTo>
                <a:lnTo>
                  <a:pt x="3206" y="5035"/>
                </a:lnTo>
                <a:close/>
                <a:moveTo>
                  <a:pt x="2167" y="5080"/>
                </a:moveTo>
                <a:lnTo>
                  <a:pt x="2167" y="5147"/>
                </a:lnTo>
                <a:cubicBezTo>
                  <a:pt x="2234" y="5147"/>
                  <a:pt x="2303" y="5171"/>
                  <a:pt x="2370" y="5171"/>
                </a:cubicBezTo>
                <a:lnTo>
                  <a:pt x="2370" y="5102"/>
                </a:lnTo>
                <a:cubicBezTo>
                  <a:pt x="2303" y="5102"/>
                  <a:pt x="2234" y="5102"/>
                  <a:pt x="2167" y="5080"/>
                </a:cubicBezTo>
                <a:close/>
                <a:moveTo>
                  <a:pt x="2800" y="5102"/>
                </a:moveTo>
                <a:cubicBezTo>
                  <a:pt x="2731" y="5126"/>
                  <a:pt x="2641" y="5126"/>
                  <a:pt x="2574" y="5126"/>
                </a:cubicBezTo>
                <a:lnTo>
                  <a:pt x="2574" y="5171"/>
                </a:lnTo>
                <a:lnTo>
                  <a:pt x="2800" y="5171"/>
                </a:lnTo>
                <a:lnTo>
                  <a:pt x="2800" y="510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5"/>
          <p:cNvSpPr/>
          <p:nvPr/>
        </p:nvSpPr>
        <p:spPr>
          <a:xfrm>
            <a:off x="375769" y="4155889"/>
            <a:ext cx="582178" cy="581861"/>
          </a:xfrm>
          <a:custGeom>
            <a:avLst/>
            <a:gdLst/>
            <a:ahLst/>
            <a:cxnLst/>
            <a:rect l="l" t="t" r="r" b="b"/>
            <a:pathLst>
              <a:path w="3681" h="3679" extrusionOk="0">
                <a:moveTo>
                  <a:pt x="1830" y="67"/>
                </a:moveTo>
                <a:cubicBezTo>
                  <a:pt x="2823" y="67"/>
                  <a:pt x="3612" y="858"/>
                  <a:pt x="3612" y="1851"/>
                </a:cubicBezTo>
                <a:cubicBezTo>
                  <a:pt x="3612" y="2821"/>
                  <a:pt x="2823" y="3634"/>
                  <a:pt x="1830" y="3634"/>
                </a:cubicBezTo>
                <a:cubicBezTo>
                  <a:pt x="858" y="3634"/>
                  <a:pt x="45" y="2821"/>
                  <a:pt x="45" y="1851"/>
                </a:cubicBezTo>
                <a:cubicBezTo>
                  <a:pt x="45" y="858"/>
                  <a:pt x="858" y="67"/>
                  <a:pt x="1830" y="67"/>
                </a:cubicBezTo>
                <a:close/>
                <a:moveTo>
                  <a:pt x="1830" y="0"/>
                </a:moveTo>
                <a:cubicBezTo>
                  <a:pt x="813" y="0"/>
                  <a:pt x="0" y="834"/>
                  <a:pt x="0" y="1851"/>
                </a:cubicBezTo>
                <a:cubicBezTo>
                  <a:pt x="0" y="2866"/>
                  <a:pt x="813" y="3679"/>
                  <a:pt x="1830" y="3679"/>
                </a:cubicBezTo>
                <a:cubicBezTo>
                  <a:pt x="2845" y="3679"/>
                  <a:pt x="3681" y="2866"/>
                  <a:pt x="3681" y="1851"/>
                </a:cubicBezTo>
                <a:cubicBezTo>
                  <a:pt x="3681" y="834"/>
                  <a:pt x="2845" y="0"/>
                  <a:pt x="1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5"/>
          <p:cNvSpPr/>
          <p:nvPr/>
        </p:nvSpPr>
        <p:spPr>
          <a:xfrm>
            <a:off x="482842" y="4266283"/>
            <a:ext cx="364395" cy="364395"/>
          </a:xfrm>
          <a:custGeom>
            <a:avLst/>
            <a:gdLst/>
            <a:ahLst/>
            <a:cxnLst/>
            <a:rect l="l" t="t" r="r" b="b"/>
            <a:pathLst>
              <a:path w="2304" h="2304" extrusionOk="0">
                <a:moveTo>
                  <a:pt x="1039" y="1"/>
                </a:moveTo>
                <a:cubicBezTo>
                  <a:pt x="972" y="1"/>
                  <a:pt x="904" y="24"/>
                  <a:pt x="837" y="46"/>
                </a:cubicBezTo>
                <a:lnTo>
                  <a:pt x="858" y="91"/>
                </a:lnTo>
                <a:cubicBezTo>
                  <a:pt x="927" y="70"/>
                  <a:pt x="994" y="70"/>
                  <a:pt x="1062" y="70"/>
                </a:cubicBezTo>
                <a:lnTo>
                  <a:pt x="1039" y="1"/>
                </a:lnTo>
                <a:close/>
                <a:moveTo>
                  <a:pt x="1265" y="1"/>
                </a:moveTo>
                <a:lnTo>
                  <a:pt x="1265" y="46"/>
                </a:lnTo>
                <a:cubicBezTo>
                  <a:pt x="1333" y="70"/>
                  <a:pt x="1400" y="70"/>
                  <a:pt x="1445" y="91"/>
                </a:cubicBezTo>
                <a:lnTo>
                  <a:pt x="1469" y="46"/>
                </a:lnTo>
                <a:cubicBezTo>
                  <a:pt x="1400" y="24"/>
                  <a:pt x="1333" y="1"/>
                  <a:pt x="1265" y="1"/>
                </a:cubicBezTo>
                <a:close/>
                <a:moveTo>
                  <a:pt x="633" y="115"/>
                </a:moveTo>
                <a:cubicBezTo>
                  <a:pt x="587" y="136"/>
                  <a:pt x="521" y="182"/>
                  <a:pt x="452" y="227"/>
                </a:cubicBezTo>
                <a:lnTo>
                  <a:pt x="497" y="272"/>
                </a:lnTo>
                <a:cubicBezTo>
                  <a:pt x="542" y="227"/>
                  <a:pt x="611" y="205"/>
                  <a:pt x="678" y="160"/>
                </a:cubicBezTo>
                <a:lnTo>
                  <a:pt x="633" y="115"/>
                </a:lnTo>
                <a:close/>
                <a:moveTo>
                  <a:pt x="1671" y="115"/>
                </a:moveTo>
                <a:lnTo>
                  <a:pt x="1649" y="160"/>
                </a:lnTo>
                <a:cubicBezTo>
                  <a:pt x="1695" y="205"/>
                  <a:pt x="1761" y="227"/>
                  <a:pt x="1807" y="272"/>
                </a:cubicBezTo>
                <a:lnTo>
                  <a:pt x="1852" y="227"/>
                </a:lnTo>
                <a:cubicBezTo>
                  <a:pt x="1785" y="182"/>
                  <a:pt x="1740" y="136"/>
                  <a:pt x="1671" y="115"/>
                </a:cubicBezTo>
                <a:close/>
                <a:moveTo>
                  <a:pt x="295" y="362"/>
                </a:moveTo>
                <a:cubicBezTo>
                  <a:pt x="250" y="431"/>
                  <a:pt x="205" y="476"/>
                  <a:pt x="181" y="543"/>
                </a:cubicBezTo>
                <a:lnTo>
                  <a:pt x="226" y="566"/>
                </a:lnTo>
                <a:cubicBezTo>
                  <a:pt x="271" y="521"/>
                  <a:pt x="295" y="452"/>
                  <a:pt x="340" y="407"/>
                </a:cubicBezTo>
                <a:lnTo>
                  <a:pt x="295" y="362"/>
                </a:lnTo>
                <a:close/>
                <a:moveTo>
                  <a:pt x="2011" y="362"/>
                </a:moveTo>
                <a:lnTo>
                  <a:pt x="1965" y="407"/>
                </a:lnTo>
                <a:cubicBezTo>
                  <a:pt x="2011" y="452"/>
                  <a:pt x="2056" y="521"/>
                  <a:pt x="2077" y="566"/>
                </a:cubicBezTo>
                <a:lnTo>
                  <a:pt x="2146" y="543"/>
                </a:lnTo>
                <a:cubicBezTo>
                  <a:pt x="2101" y="476"/>
                  <a:pt x="2056" y="431"/>
                  <a:pt x="2011" y="362"/>
                </a:cubicBezTo>
                <a:close/>
                <a:moveTo>
                  <a:pt x="91" y="723"/>
                </a:moveTo>
                <a:cubicBezTo>
                  <a:pt x="46" y="792"/>
                  <a:pt x="46" y="859"/>
                  <a:pt x="24" y="949"/>
                </a:cubicBezTo>
                <a:lnTo>
                  <a:pt x="91" y="949"/>
                </a:lnTo>
                <a:cubicBezTo>
                  <a:pt x="91" y="882"/>
                  <a:pt x="114" y="814"/>
                  <a:pt x="136" y="747"/>
                </a:cubicBezTo>
                <a:lnTo>
                  <a:pt x="91" y="723"/>
                </a:lnTo>
                <a:close/>
                <a:moveTo>
                  <a:pt x="2236" y="723"/>
                </a:moveTo>
                <a:lnTo>
                  <a:pt x="2168" y="747"/>
                </a:lnTo>
                <a:cubicBezTo>
                  <a:pt x="2213" y="814"/>
                  <a:pt x="2213" y="882"/>
                  <a:pt x="2236" y="949"/>
                </a:cubicBezTo>
                <a:lnTo>
                  <a:pt x="2303" y="927"/>
                </a:lnTo>
                <a:lnTo>
                  <a:pt x="2236" y="723"/>
                </a:lnTo>
                <a:close/>
                <a:moveTo>
                  <a:pt x="1" y="1153"/>
                </a:moveTo>
                <a:cubicBezTo>
                  <a:pt x="1" y="1220"/>
                  <a:pt x="1" y="1289"/>
                  <a:pt x="24" y="1355"/>
                </a:cubicBezTo>
                <a:lnTo>
                  <a:pt x="91" y="1355"/>
                </a:lnTo>
                <a:cubicBezTo>
                  <a:pt x="69" y="1289"/>
                  <a:pt x="69" y="1220"/>
                  <a:pt x="69" y="1153"/>
                </a:cubicBezTo>
                <a:close/>
                <a:moveTo>
                  <a:pt x="2258" y="1153"/>
                </a:moveTo>
                <a:cubicBezTo>
                  <a:pt x="2258" y="1220"/>
                  <a:pt x="2258" y="1289"/>
                  <a:pt x="2236" y="1355"/>
                </a:cubicBezTo>
                <a:lnTo>
                  <a:pt x="2303" y="1355"/>
                </a:lnTo>
                <a:lnTo>
                  <a:pt x="2303" y="1153"/>
                </a:lnTo>
                <a:close/>
                <a:moveTo>
                  <a:pt x="136" y="1536"/>
                </a:moveTo>
                <a:lnTo>
                  <a:pt x="91" y="1559"/>
                </a:lnTo>
                <a:cubicBezTo>
                  <a:pt x="114" y="1626"/>
                  <a:pt x="136" y="1695"/>
                  <a:pt x="181" y="1762"/>
                </a:cubicBezTo>
                <a:lnTo>
                  <a:pt x="226" y="1717"/>
                </a:lnTo>
                <a:cubicBezTo>
                  <a:pt x="205" y="1671"/>
                  <a:pt x="159" y="1605"/>
                  <a:pt x="136" y="1536"/>
                </a:cubicBezTo>
                <a:close/>
                <a:moveTo>
                  <a:pt x="2191" y="1536"/>
                </a:moveTo>
                <a:cubicBezTo>
                  <a:pt x="2146" y="1605"/>
                  <a:pt x="2123" y="1671"/>
                  <a:pt x="2101" y="1717"/>
                </a:cubicBezTo>
                <a:lnTo>
                  <a:pt x="2146" y="1762"/>
                </a:lnTo>
                <a:cubicBezTo>
                  <a:pt x="2168" y="1695"/>
                  <a:pt x="2213" y="1626"/>
                  <a:pt x="2236" y="1559"/>
                </a:cubicBezTo>
                <a:lnTo>
                  <a:pt x="2191" y="1536"/>
                </a:lnTo>
                <a:close/>
                <a:moveTo>
                  <a:pt x="340" y="1897"/>
                </a:moveTo>
                <a:lnTo>
                  <a:pt x="317" y="1921"/>
                </a:lnTo>
                <a:cubicBezTo>
                  <a:pt x="362" y="1988"/>
                  <a:pt x="407" y="2033"/>
                  <a:pt x="452" y="2078"/>
                </a:cubicBezTo>
                <a:lnTo>
                  <a:pt x="497" y="2033"/>
                </a:lnTo>
                <a:cubicBezTo>
                  <a:pt x="452" y="1988"/>
                  <a:pt x="385" y="1942"/>
                  <a:pt x="340" y="1897"/>
                </a:cubicBezTo>
                <a:close/>
                <a:moveTo>
                  <a:pt x="1965" y="1876"/>
                </a:moveTo>
                <a:cubicBezTo>
                  <a:pt x="1920" y="1942"/>
                  <a:pt x="1875" y="1988"/>
                  <a:pt x="1830" y="2033"/>
                </a:cubicBezTo>
                <a:lnTo>
                  <a:pt x="1852" y="2078"/>
                </a:lnTo>
                <a:cubicBezTo>
                  <a:pt x="1920" y="2033"/>
                  <a:pt x="1965" y="1988"/>
                  <a:pt x="2011" y="1921"/>
                </a:cubicBezTo>
                <a:lnTo>
                  <a:pt x="1965" y="1876"/>
                </a:lnTo>
                <a:close/>
                <a:moveTo>
                  <a:pt x="678" y="2123"/>
                </a:moveTo>
                <a:lnTo>
                  <a:pt x="656" y="2192"/>
                </a:lnTo>
                <a:cubicBezTo>
                  <a:pt x="701" y="2213"/>
                  <a:pt x="768" y="2237"/>
                  <a:pt x="837" y="2258"/>
                </a:cubicBezTo>
                <a:lnTo>
                  <a:pt x="858" y="2192"/>
                </a:lnTo>
                <a:cubicBezTo>
                  <a:pt x="792" y="2192"/>
                  <a:pt x="723" y="2168"/>
                  <a:pt x="678" y="2123"/>
                </a:cubicBezTo>
                <a:close/>
                <a:moveTo>
                  <a:pt x="1649" y="2123"/>
                </a:moveTo>
                <a:cubicBezTo>
                  <a:pt x="1581" y="2168"/>
                  <a:pt x="1514" y="2192"/>
                  <a:pt x="1469" y="2192"/>
                </a:cubicBezTo>
                <a:lnTo>
                  <a:pt x="1469" y="2258"/>
                </a:lnTo>
                <a:lnTo>
                  <a:pt x="1671" y="2192"/>
                </a:lnTo>
                <a:lnTo>
                  <a:pt x="1649" y="2123"/>
                </a:lnTo>
                <a:close/>
                <a:moveTo>
                  <a:pt x="1062" y="2237"/>
                </a:moveTo>
                <a:lnTo>
                  <a:pt x="1062" y="2304"/>
                </a:lnTo>
                <a:lnTo>
                  <a:pt x="1265" y="2304"/>
                </a:lnTo>
                <a:lnTo>
                  <a:pt x="1265" y="223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5"/>
          <p:cNvSpPr/>
          <p:nvPr/>
        </p:nvSpPr>
        <p:spPr>
          <a:xfrm>
            <a:off x="572200" y="4355800"/>
            <a:ext cx="185835" cy="185835"/>
          </a:xfrm>
          <a:custGeom>
            <a:avLst/>
            <a:gdLst/>
            <a:ahLst/>
            <a:cxnLst/>
            <a:rect l="l" t="t" r="r" b="b"/>
            <a:pathLst>
              <a:path w="1175" h="1175" extrusionOk="0">
                <a:moveTo>
                  <a:pt x="588" y="45"/>
                </a:moveTo>
                <a:cubicBezTo>
                  <a:pt x="880" y="45"/>
                  <a:pt x="1130" y="293"/>
                  <a:pt x="1130" y="587"/>
                </a:cubicBezTo>
                <a:cubicBezTo>
                  <a:pt x="1130" y="880"/>
                  <a:pt x="880" y="1105"/>
                  <a:pt x="588" y="1105"/>
                </a:cubicBezTo>
                <a:cubicBezTo>
                  <a:pt x="293" y="1105"/>
                  <a:pt x="68" y="880"/>
                  <a:pt x="68" y="587"/>
                </a:cubicBezTo>
                <a:cubicBezTo>
                  <a:pt x="68" y="293"/>
                  <a:pt x="293" y="45"/>
                  <a:pt x="588" y="45"/>
                </a:cubicBezTo>
                <a:close/>
                <a:moveTo>
                  <a:pt x="588" y="0"/>
                </a:moveTo>
                <a:cubicBezTo>
                  <a:pt x="272" y="0"/>
                  <a:pt x="1" y="248"/>
                  <a:pt x="1" y="587"/>
                </a:cubicBezTo>
                <a:cubicBezTo>
                  <a:pt x="1" y="903"/>
                  <a:pt x="272" y="1174"/>
                  <a:pt x="588" y="1174"/>
                </a:cubicBezTo>
                <a:cubicBezTo>
                  <a:pt x="925" y="1174"/>
                  <a:pt x="1175" y="903"/>
                  <a:pt x="1175" y="587"/>
                </a:cubicBezTo>
                <a:cubicBezTo>
                  <a:pt x="1175" y="248"/>
                  <a:pt x="925" y="0"/>
                  <a:pt x="5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5"/>
          <p:cNvSpPr/>
          <p:nvPr/>
        </p:nvSpPr>
        <p:spPr>
          <a:xfrm>
            <a:off x="7435499" y="336757"/>
            <a:ext cx="225216" cy="228696"/>
          </a:xfrm>
          <a:custGeom>
            <a:avLst/>
            <a:gdLst/>
            <a:ahLst/>
            <a:cxnLst/>
            <a:rect l="l" t="t" r="r" b="b"/>
            <a:pathLst>
              <a:path w="1424" h="1446" extrusionOk="0">
                <a:moveTo>
                  <a:pt x="702" y="0"/>
                </a:moveTo>
                <a:cubicBezTo>
                  <a:pt x="317" y="0"/>
                  <a:pt x="1" y="340"/>
                  <a:pt x="1" y="723"/>
                </a:cubicBezTo>
                <a:cubicBezTo>
                  <a:pt x="1" y="1129"/>
                  <a:pt x="317" y="1445"/>
                  <a:pt x="702" y="1445"/>
                </a:cubicBezTo>
                <a:cubicBezTo>
                  <a:pt x="1108" y="1445"/>
                  <a:pt x="1424" y="1129"/>
                  <a:pt x="1424" y="723"/>
                </a:cubicBezTo>
                <a:cubicBezTo>
                  <a:pt x="1424" y="340"/>
                  <a:pt x="1108" y="0"/>
                  <a:pt x="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35"/>
          <p:cNvSpPr/>
          <p:nvPr/>
        </p:nvSpPr>
        <p:spPr>
          <a:xfrm>
            <a:off x="7997974" y="3923557"/>
            <a:ext cx="357120" cy="917946"/>
          </a:xfrm>
          <a:custGeom>
            <a:avLst/>
            <a:gdLst/>
            <a:ahLst/>
            <a:cxnLst/>
            <a:rect l="l" t="t" r="r" b="b"/>
            <a:pathLst>
              <a:path w="2258" h="5804" extrusionOk="0">
                <a:moveTo>
                  <a:pt x="2167" y="1"/>
                </a:moveTo>
                <a:cubicBezTo>
                  <a:pt x="2122" y="136"/>
                  <a:pt x="2008" y="181"/>
                  <a:pt x="1873" y="227"/>
                </a:cubicBezTo>
                <a:cubicBezTo>
                  <a:pt x="1738" y="295"/>
                  <a:pt x="1580" y="340"/>
                  <a:pt x="1535" y="521"/>
                </a:cubicBezTo>
                <a:cubicBezTo>
                  <a:pt x="1467" y="723"/>
                  <a:pt x="1580" y="837"/>
                  <a:pt x="1671" y="972"/>
                </a:cubicBezTo>
                <a:cubicBezTo>
                  <a:pt x="1761" y="1084"/>
                  <a:pt x="1828" y="1175"/>
                  <a:pt x="1783" y="1310"/>
                </a:cubicBezTo>
                <a:cubicBezTo>
                  <a:pt x="1761" y="1446"/>
                  <a:pt x="1626" y="1491"/>
                  <a:pt x="1490" y="1536"/>
                </a:cubicBezTo>
                <a:cubicBezTo>
                  <a:pt x="1355" y="1604"/>
                  <a:pt x="1196" y="1650"/>
                  <a:pt x="1151" y="1830"/>
                </a:cubicBezTo>
                <a:cubicBezTo>
                  <a:pt x="1106" y="2032"/>
                  <a:pt x="1196" y="2146"/>
                  <a:pt x="1286" y="2282"/>
                </a:cubicBezTo>
                <a:cubicBezTo>
                  <a:pt x="1376" y="2394"/>
                  <a:pt x="1445" y="2484"/>
                  <a:pt x="1422" y="2619"/>
                </a:cubicBezTo>
                <a:cubicBezTo>
                  <a:pt x="1376" y="2778"/>
                  <a:pt x="1264" y="2800"/>
                  <a:pt x="1129" y="2869"/>
                </a:cubicBezTo>
                <a:cubicBezTo>
                  <a:pt x="970" y="2914"/>
                  <a:pt x="835" y="2959"/>
                  <a:pt x="768" y="3140"/>
                </a:cubicBezTo>
                <a:cubicBezTo>
                  <a:pt x="723" y="3342"/>
                  <a:pt x="813" y="3456"/>
                  <a:pt x="903" y="3591"/>
                </a:cubicBezTo>
                <a:cubicBezTo>
                  <a:pt x="994" y="3703"/>
                  <a:pt x="1084" y="3793"/>
                  <a:pt x="1039" y="3929"/>
                </a:cubicBezTo>
                <a:cubicBezTo>
                  <a:pt x="994" y="4088"/>
                  <a:pt x="880" y="4109"/>
                  <a:pt x="744" y="4178"/>
                </a:cubicBezTo>
                <a:cubicBezTo>
                  <a:pt x="609" y="4223"/>
                  <a:pt x="452" y="4268"/>
                  <a:pt x="383" y="4449"/>
                </a:cubicBezTo>
                <a:cubicBezTo>
                  <a:pt x="338" y="4651"/>
                  <a:pt x="428" y="4787"/>
                  <a:pt x="519" y="4900"/>
                </a:cubicBezTo>
                <a:cubicBezTo>
                  <a:pt x="609" y="5012"/>
                  <a:pt x="699" y="5103"/>
                  <a:pt x="654" y="5238"/>
                </a:cubicBezTo>
                <a:cubicBezTo>
                  <a:pt x="609" y="5397"/>
                  <a:pt x="497" y="5419"/>
                  <a:pt x="361" y="5487"/>
                </a:cubicBezTo>
                <a:cubicBezTo>
                  <a:pt x="226" y="5532"/>
                  <a:pt x="67" y="5578"/>
                  <a:pt x="0" y="5758"/>
                </a:cubicBezTo>
                <a:lnTo>
                  <a:pt x="91" y="5803"/>
                </a:lnTo>
                <a:cubicBezTo>
                  <a:pt x="136" y="5644"/>
                  <a:pt x="248" y="5599"/>
                  <a:pt x="383" y="5554"/>
                </a:cubicBezTo>
                <a:cubicBezTo>
                  <a:pt x="519" y="5509"/>
                  <a:pt x="677" y="5464"/>
                  <a:pt x="744" y="5262"/>
                </a:cubicBezTo>
                <a:cubicBezTo>
                  <a:pt x="789" y="5081"/>
                  <a:pt x="699" y="4946"/>
                  <a:pt x="609" y="4832"/>
                </a:cubicBezTo>
                <a:cubicBezTo>
                  <a:pt x="519" y="4720"/>
                  <a:pt x="428" y="4629"/>
                  <a:pt x="473" y="4494"/>
                </a:cubicBezTo>
                <a:cubicBezTo>
                  <a:pt x="519" y="4335"/>
                  <a:pt x="632" y="4290"/>
                  <a:pt x="768" y="4245"/>
                </a:cubicBezTo>
                <a:cubicBezTo>
                  <a:pt x="903" y="4200"/>
                  <a:pt x="1060" y="4155"/>
                  <a:pt x="1129" y="3952"/>
                </a:cubicBezTo>
                <a:cubicBezTo>
                  <a:pt x="1174" y="3772"/>
                  <a:pt x="1060" y="3636"/>
                  <a:pt x="970" y="3522"/>
                </a:cubicBezTo>
                <a:cubicBezTo>
                  <a:pt x="903" y="3410"/>
                  <a:pt x="813" y="3320"/>
                  <a:pt x="858" y="3185"/>
                </a:cubicBezTo>
                <a:cubicBezTo>
                  <a:pt x="903" y="3026"/>
                  <a:pt x="1015" y="2981"/>
                  <a:pt x="1151" y="2935"/>
                </a:cubicBezTo>
                <a:cubicBezTo>
                  <a:pt x="1286" y="2890"/>
                  <a:pt x="1445" y="2845"/>
                  <a:pt x="1490" y="2643"/>
                </a:cubicBezTo>
                <a:cubicBezTo>
                  <a:pt x="1557" y="2462"/>
                  <a:pt x="1445" y="2327"/>
                  <a:pt x="1355" y="2213"/>
                </a:cubicBezTo>
                <a:cubicBezTo>
                  <a:pt x="1264" y="2101"/>
                  <a:pt x="1196" y="2011"/>
                  <a:pt x="1241" y="1875"/>
                </a:cubicBezTo>
                <a:cubicBezTo>
                  <a:pt x="1286" y="1716"/>
                  <a:pt x="1400" y="1671"/>
                  <a:pt x="1535" y="1626"/>
                </a:cubicBezTo>
                <a:cubicBezTo>
                  <a:pt x="1671" y="1581"/>
                  <a:pt x="1828" y="1536"/>
                  <a:pt x="1873" y="1334"/>
                </a:cubicBezTo>
                <a:cubicBezTo>
                  <a:pt x="1942" y="1153"/>
                  <a:pt x="1828" y="1018"/>
                  <a:pt x="1738" y="904"/>
                </a:cubicBezTo>
                <a:cubicBezTo>
                  <a:pt x="1647" y="792"/>
                  <a:pt x="1580" y="701"/>
                  <a:pt x="1626" y="543"/>
                </a:cubicBezTo>
                <a:cubicBezTo>
                  <a:pt x="1647" y="407"/>
                  <a:pt x="1783" y="362"/>
                  <a:pt x="1918" y="317"/>
                </a:cubicBezTo>
                <a:cubicBezTo>
                  <a:pt x="2054" y="272"/>
                  <a:pt x="2213" y="227"/>
                  <a:pt x="2258" y="24"/>
                </a:cubicBezTo>
                <a:lnTo>
                  <a:pt x="2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35"/>
          <p:cNvSpPr/>
          <p:nvPr/>
        </p:nvSpPr>
        <p:spPr>
          <a:xfrm>
            <a:off x="8129877" y="3970213"/>
            <a:ext cx="357278" cy="917472"/>
          </a:xfrm>
          <a:custGeom>
            <a:avLst/>
            <a:gdLst/>
            <a:ahLst/>
            <a:cxnLst/>
            <a:rect l="l" t="t" r="r" b="b"/>
            <a:pathLst>
              <a:path w="2259" h="5801" extrusionOk="0">
                <a:moveTo>
                  <a:pt x="2168" y="0"/>
                </a:moveTo>
                <a:cubicBezTo>
                  <a:pt x="2123" y="157"/>
                  <a:pt x="2011" y="181"/>
                  <a:pt x="1875" y="248"/>
                </a:cubicBezTo>
                <a:cubicBezTo>
                  <a:pt x="1740" y="293"/>
                  <a:pt x="1581" y="338"/>
                  <a:pt x="1536" y="518"/>
                </a:cubicBezTo>
                <a:cubicBezTo>
                  <a:pt x="1469" y="723"/>
                  <a:pt x="1581" y="834"/>
                  <a:pt x="1671" y="970"/>
                </a:cubicBezTo>
                <a:cubicBezTo>
                  <a:pt x="1761" y="1084"/>
                  <a:pt x="1830" y="1174"/>
                  <a:pt x="1785" y="1309"/>
                </a:cubicBezTo>
                <a:cubicBezTo>
                  <a:pt x="1761" y="1467"/>
                  <a:pt x="1626" y="1490"/>
                  <a:pt x="1491" y="1557"/>
                </a:cubicBezTo>
                <a:cubicBezTo>
                  <a:pt x="1355" y="1602"/>
                  <a:pt x="1198" y="1647"/>
                  <a:pt x="1153" y="1828"/>
                </a:cubicBezTo>
                <a:cubicBezTo>
                  <a:pt x="1108" y="2032"/>
                  <a:pt x="1198" y="2167"/>
                  <a:pt x="1288" y="2279"/>
                </a:cubicBezTo>
                <a:cubicBezTo>
                  <a:pt x="1379" y="2393"/>
                  <a:pt x="1445" y="2483"/>
                  <a:pt x="1424" y="2619"/>
                </a:cubicBezTo>
                <a:cubicBezTo>
                  <a:pt x="1379" y="2776"/>
                  <a:pt x="1265" y="2799"/>
                  <a:pt x="1129" y="2866"/>
                </a:cubicBezTo>
                <a:cubicBezTo>
                  <a:pt x="972" y="2911"/>
                  <a:pt x="813" y="2957"/>
                  <a:pt x="768" y="3137"/>
                </a:cubicBezTo>
                <a:cubicBezTo>
                  <a:pt x="723" y="3341"/>
                  <a:pt x="813" y="3477"/>
                  <a:pt x="904" y="3589"/>
                </a:cubicBezTo>
                <a:cubicBezTo>
                  <a:pt x="994" y="3702"/>
                  <a:pt x="1084" y="3793"/>
                  <a:pt x="1039" y="3928"/>
                </a:cubicBezTo>
                <a:cubicBezTo>
                  <a:pt x="994" y="4085"/>
                  <a:pt x="882" y="4109"/>
                  <a:pt x="746" y="4176"/>
                </a:cubicBezTo>
                <a:cubicBezTo>
                  <a:pt x="611" y="4221"/>
                  <a:pt x="452" y="4266"/>
                  <a:pt x="385" y="4470"/>
                </a:cubicBezTo>
                <a:cubicBezTo>
                  <a:pt x="340" y="4651"/>
                  <a:pt x="430" y="4786"/>
                  <a:pt x="521" y="4898"/>
                </a:cubicBezTo>
                <a:cubicBezTo>
                  <a:pt x="611" y="5012"/>
                  <a:pt x="701" y="5102"/>
                  <a:pt x="656" y="5237"/>
                </a:cubicBezTo>
                <a:cubicBezTo>
                  <a:pt x="611" y="5395"/>
                  <a:pt x="497" y="5418"/>
                  <a:pt x="362" y="5485"/>
                </a:cubicBezTo>
                <a:cubicBezTo>
                  <a:pt x="226" y="5530"/>
                  <a:pt x="69" y="5575"/>
                  <a:pt x="1" y="5779"/>
                </a:cubicBezTo>
                <a:lnTo>
                  <a:pt x="91" y="5801"/>
                </a:lnTo>
                <a:cubicBezTo>
                  <a:pt x="136" y="5644"/>
                  <a:pt x="250" y="5620"/>
                  <a:pt x="385" y="5554"/>
                </a:cubicBezTo>
                <a:cubicBezTo>
                  <a:pt x="521" y="5508"/>
                  <a:pt x="678" y="5463"/>
                  <a:pt x="746" y="5259"/>
                </a:cubicBezTo>
                <a:cubicBezTo>
                  <a:pt x="792" y="5079"/>
                  <a:pt x="701" y="4943"/>
                  <a:pt x="611" y="4831"/>
                </a:cubicBezTo>
                <a:cubicBezTo>
                  <a:pt x="521" y="4717"/>
                  <a:pt x="430" y="4627"/>
                  <a:pt x="476" y="4492"/>
                </a:cubicBezTo>
                <a:cubicBezTo>
                  <a:pt x="521" y="4334"/>
                  <a:pt x="633" y="4289"/>
                  <a:pt x="768" y="4244"/>
                </a:cubicBezTo>
                <a:cubicBezTo>
                  <a:pt x="904" y="4199"/>
                  <a:pt x="1063" y="4154"/>
                  <a:pt x="1129" y="3950"/>
                </a:cubicBezTo>
                <a:cubicBezTo>
                  <a:pt x="1174" y="3769"/>
                  <a:pt x="1063" y="3634"/>
                  <a:pt x="972" y="3522"/>
                </a:cubicBezTo>
                <a:cubicBezTo>
                  <a:pt x="882" y="3408"/>
                  <a:pt x="813" y="3318"/>
                  <a:pt x="858" y="3182"/>
                </a:cubicBezTo>
                <a:cubicBezTo>
                  <a:pt x="904" y="3025"/>
                  <a:pt x="1017" y="2980"/>
                  <a:pt x="1153" y="2935"/>
                </a:cubicBezTo>
                <a:cubicBezTo>
                  <a:pt x="1288" y="2890"/>
                  <a:pt x="1445" y="2845"/>
                  <a:pt x="1491" y="2640"/>
                </a:cubicBezTo>
                <a:cubicBezTo>
                  <a:pt x="1559" y="2460"/>
                  <a:pt x="1445" y="2324"/>
                  <a:pt x="1355" y="2212"/>
                </a:cubicBezTo>
                <a:cubicBezTo>
                  <a:pt x="1265" y="2099"/>
                  <a:pt x="1198" y="2008"/>
                  <a:pt x="1243" y="1873"/>
                </a:cubicBezTo>
                <a:cubicBezTo>
                  <a:pt x="1288" y="1716"/>
                  <a:pt x="1400" y="1671"/>
                  <a:pt x="1536" y="1626"/>
                </a:cubicBezTo>
                <a:cubicBezTo>
                  <a:pt x="1671" y="1580"/>
                  <a:pt x="1830" y="1535"/>
                  <a:pt x="1875" y="1331"/>
                </a:cubicBezTo>
                <a:cubicBezTo>
                  <a:pt x="1942" y="1151"/>
                  <a:pt x="1830" y="1015"/>
                  <a:pt x="1740" y="903"/>
                </a:cubicBezTo>
                <a:cubicBezTo>
                  <a:pt x="1649" y="789"/>
                  <a:pt x="1581" y="699"/>
                  <a:pt x="1626" y="564"/>
                </a:cubicBezTo>
                <a:cubicBezTo>
                  <a:pt x="1649" y="406"/>
                  <a:pt x="1785" y="361"/>
                  <a:pt x="1920" y="316"/>
                </a:cubicBezTo>
                <a:cubicBezTo>
                  <a:pt x="2056" y="271"/>
                  <a:pt x="2213" y="226"/>
                  <a:pt x="2258" y="22"/>
                </a:cubicBezTo>
                <a:lnTo>
                  <a:pt x="21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5"/>
          <p:cNvSpPr/>
          <p:nvPr/>
        </p:nvSpPr>
        <p:spPr>
          <a:xfrm>
            <a:off x="8308436" y="3787858"/>
            <a:ext cx="357120" cy="914309"/>
          </a:xfrm>
          <a:custGeom>
            <a:avLst/>
            <a:gdLst/>
            <a:ahLst/>
            <a:cxnLst/>
            <a:rect l="l" t="t" r="r" b="b"/>
            <a:pathLst>
              <a:path w="2258" h="5781" extrusionOk="0">
                <a:moveTo>
                  <a:pt x="2168" y="1"/>
                </a:moveTo>
                <a:cubicBezTo>
                  <a:pt x="2122" y="136"/>
                  <a:pt x="2010" y="182"/>
                  <a:pt x="1875" y="227"/>
                </a:cubicBezTo>
                <a:cubicBezTo>
                  <a:pt x="1740" y="272"/>
                  <a:pt x="1581" y="340"/>
                  <a:pt x="1514" y="521"/>
                </a:cubicBezTo>
                <a:cubicBezTo>
                  <a:pt x="1469" y="702"/>
                  <a:pt x="1559" y="837"/>
                  <a:pt x="1649" y="949"/>
                </a:cubicBezTo>
                <a:cubicBezTo>
                  <a:pt x="1740" y="1063"/>
                  <a:pt x="1830" y="1175"/>
                  <a:pt x="1785" y="1310"/>
                </a:cubicBezTo>
                <a:cubicBezTo>
                  <a:pt x="1740" y="1446"/>
                  <a:pt x="1626" y="1491"/>
                  <a:pt x="1490" y="1536"/>
                </a:cubicBezTo>
                <a:cubicBezTo>
                  <a:pt x="1355" y="1605"/>
                  <a:pt x="1198" y="1650"/>
                  <a:pt x="1129" y="1830"/>
                </a:cubicBezTo>
                <a:cubicBezTo>
                  <a:pt x="1084" y="2011"/>
                  <a:pt x="1198" y="2146"/>
                  <a:pt x="1288" y="2258"/>
                </a:cubicBezTo>
                <a:cubicBezTo>
                  <a:pt x="1378" y="2372"/>
                  <a:pt x="1445" y="2484"/>
                  <a:pt x="1400" y="2620"/>
                </a:cubicBezTo>
                <a:cubicBezTo>
                  <a:pt x="1355" y="2755"/>
                  <a:pt x="1243" y="2800"/>
                  <a:pt x="1107" y="2845"/>
                </a:cubicBezTo>
                <a:cubicBezTo>
                  <a:pt x="972" y="2914"/>
                  <a:pt x="813" y="2959"/>
                  <a:pt x="768" y="3140"/>
                </a:cubicBezTo>
                <a:cubicBezTo>
                  <a:pt x="701" y="3320"/>
                  <a:pt x="813" y="3456"/>
                  <a:pt x="903" y="3568"/>
                </a:cubicBezTo>
                <a:cubicBezTo>
                  <a:pt x="994" y="3682"/>
                  <a:pt x="1062" y="3793"/>
                  <a:pt x="1017" y="3929"/>
                </a:cubicBezTo>
                <a:cubicBezTo>
                  <a:pt x="972" y="4064"/>
                  <a:pt x="858" y="4110"/>
                  <a:pt x="723" y="4155"/>
                </a:cubicBezTo>
                <a:cubicBezTo>
                  <a:pt x="587" y="4223"/>
                  <a:pt x="430" y="4268"/>
                  <a:pt x="385" y="4449"/>
                </a:cubicBezTo>
                <a:cubicBezTo>
                  <a:pt x="316" y="4651"/>
                  <a:pt x="430" y="4765"/>
                  <a:pt x="520" y="4877"/>
                </a:cubicBezTo>
                <a:cubicBezTo>
                  <a:pt x="611" y="5013"/>
                  <a:pt x="678" y="5103"/>
                  <a:pt x="632" y="5238"/>
                </a:cubicBezTo>
                <a:cubicBezTo>
                  <a:pt x="611" y="5374"/>
                  <a:pt x="475" y="5419"/>
                  <a:pt x="340" y="5464"/>
                </a:cubicBezTo>
                <a:cubicBezTo>
                  <a:pt x="204" y="5533"/>
                  <a:pt x="45" y="5578"/>
                  <a:pt x="0" y="5758"/>
                </a:cubicBezTo>
                <a:lnTo>
                  <a:pt x="91" y="5780"/>
                </a:lnTo>
                <a:cubicBezTo>
                  <a:pt x="136" y="5645"/>
                  <a:pt x="250" y="5599"/>
                  <a:pt x="385" y="5554"/>
                </a:cubicBezTo>
                <a:cubicBezTo>
                  <a:pt x="520" y="5509"/>
                  <a:pt x="678" y="5442"/>
                  <a:pt x="723" y="5262"/>
                </a:cubicBezTo>
                <a:cubicBezTo>
                  <a:pt x="791" y="5081"/>
                  <a:pt x="678" y="4946"/>
                  <a:pt x="587" y="4832"/>
                </a:cubicBezTo>
                <a:cubicBezTo>
                  <a:pt x="497" y="4720"/>
                  <a:pt x="430" y="4630"/>
                  <a:pt x="475" y="4471"/>
                </a:cubicBezTo>
                <a:cubicBezTo>
                  <a:pt x="497" y="4335"/>
                  <a:pt x="632" y="4290"/>
                  <a:pt x="768" y="4245"/>
                </a:cubicBezTo>
                <a:cubicBezTo>
                  <a:pt x="903" y="4200"/>
                  <a:pt x="1062" y="4133"/>
                  <a:pt x="1107" y="3952"/>
                </a:cubicBezTo>
                <a:cubicBezTo>
                  <a:pt x="1174" y="3772"/>
                  <a:pt x="1062" y="3636"/>
                  <a:pt x="972" y="3523"/>
                </a:cubicBezTo>
                <a:cubicBezTo>
                  <a:pt x="882" y="3411"/>
                  <a:pt x="813" y="3320"/>
                  <a:pt x="837" y="3161"/>
                </a:cubicBezTo>
                <a:cubicBezTo>
                  <a:pt x="882" y="3026"/>
                  <a:pt x="994" y="2981"/>
                  <a:pt x="1129" y="2936"/>
                </a:cubicBezTo>
                <a:cubicBezTo>
                  <a:pt x="1288" y="2890"/>
                  <a:pt x="1445" y="2824"/>
                  <a:pt x="1490" y="2643"/>
                </a:cubicBezTo>
                <a:cubicBezTo>
                  <a:pt x="1535" y="2462"/>
                  <a:pt x="1445" y="2327"/>
                  <a:pt x="1355" y="2213"/>
                </a:cubicBezTo>
                <a:cubicBezTo>
                  <a:pt x="1265" y="2101"/>
                  <a:pt x="1174" y="2011"/>
                  <a:pt x="1219" y="1852"/>
                </a:cubicBezTo>
                <a:cubicBezTo>
                  <a:pt x="1265" y="1717"/>
                  <a:pt x="1378" y="1671"/>
                  <a:pt x="1514" y="1626"/>
                </a:cubicBezTo>
                <a:cubicBezTo>
                  <a:pt x="1649" y="1581"/>
                  <a:pt x="1806" y="1514"/>
                  <a:pt x="1875" y="1334"/>
                </a:cubicBezTo>
                <a:cubicBezTo>
                  <a:pt x="1920" y="1153"/>
                  <a:pt x="1830" y="1018"/>
                  <a:pt x="1740" y="904"/>
                </a:cubicBezTo>
                <a:cubicBezTo>
                  <a:pt x="1649" y="792"/>
                  <a:pt x="1559" y="702"/>
                  <a:pt x="1604" y="543"/>
                </a:cubicBezTo>
                <a:cubicBezTo>
                  <a:pt x="1649" y="407"/>
                  <a:pt x="1761" y="362"/>
                  <a:pt x="1897" y="317"/>
                </a:cubicBezTo>
                <a:cubicBezTo>
                  <a:pt x="2032" y="272"/>
                  <a:pt x="2191" y="205"/>
                  <a:pt x="2258" y="24"/>
                </a:cubicBezTo>
                <a:lnTo>
                  <a:pt x="21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35"/>
          <p:cNvSpPr/>
          <p:nvPr/>
        </p:nvSpPr>
        <p:spPr>
          <a:xfrm>
            <a:off x="8221064" y="254673"/>
            <a:ext cx="25305" cy="153571"/>
          </a:xfrm>
          <a:custGeom>
            <a:avLst/>
            <a:gdLst/>
            <a:ahLst/>
            <a:cxnLst/>
            <a:rect l="l" t="t" r="r" b="b"/>
            <a:pathLst>
              <a:path w="160" h="971" extrusionOk="0">
                <a:moveTo>
                  <a:pt x="0" y="1"/>
                </a:moveTo>
                <a:lnTo>
                  <a:pt x="0" y="971"/>
                </a:lnTo>
                <a:lnTo>
                  <a:pt x="159" y="971"/>
                </a:lnTo>
                <a:lnTo>
                  <a:pt x="1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5"/>
          <p:cNvSpPr/>
          <p:nvPr/>
        </p:nvSpPr>
        <p:spPr>
          <a:xfrm>
            <a:off x="8156695" y="319043"/>
            <a:ext cx="153887" cy="24989"/>
          </a:xfrm>
          <a:custGeom>
            <a:avLst/>
            <a:gdLst/>
            <a:ahLst/>
            <a:cxnLst/>
            <a:rect l="l" t="t" r="r" b="b"/>
            <a:pathLst>
              <a:path w="973" h="158" extrusionOk="0">
                <a:moveTo>
                  <a:pt x="1" y="0"/>
                </a:moveTo>
                <a:lnTo>
                  <a:pt x="1" y="157"/>
                </a:lnTo>
                <a:lnTo>
                  <a:pt x="973" y="157"/>
                </a:lnTo>
                <a:lnTo>
                  <a:pt x="9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5"/>
          <p:cNvSpPr/>
          <p:nvPr/>
        </p:nvSpPr>
        <p:spPr>
          <a:xfrm>
            <a:off x="8356763" y="397489"/>
            <a:ext cx="25305" cy="153571"/>
          </a:xfrm>
          <a:custGeom>
            <a:avLst/>
            <a:gdLst/>
            <a:ahLst/>
            <a:cxnLst/>
            <a:rect l="l" t="t" r="r" b="b"/>
            <a:pathLst>
              <a:path w="160" h="971" extrusionOk="0">
                <a:moveTo>
                  <a:pt x="0" y="1"/>
                </a:moveTo>
                <a:lnTo>
                  <a:pt x="0" y="971"/>
                </a:lnTo>
                <a:lnTo>
                  <a:pt x="159" y="971"/>
                </a:lnTo>
                <a:lnTo>
                  <a:pt x="1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5"/>
          <p:cNvSpPr/>
          <p:nvPr/>
        </p:nvSpPr>
        <p:spPr>
          <a:xfrm>
            <a:off x="8292393" y="461859"/>
            <a:ext cx="153887" cy="24989"/>
          </a:xfrm>
          <a:custGeom>
            <a:avLst/>
            <a:gdLst/>
            <a:ahLst/>
            <a:cxnLst/>
            <a:rect l="l" t="t" r="r" b="b"/>
            <a:pathLst>
              <a:path w="973" h="158" extrusionOk="0">
                <a:moveTo>
                  <a:pt x="1" y="0"/>
                </a:moveTo>
                <a:lnTo>
                  <a:pt x="1" y="157"/>
                </a:lnTo>
                <a:lnTo>
                  <a:pt x="972" y="157"/>
                </a:lnTo>
                <a:lnTo>
                  <a:pt x="9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35"/>
          <p:cNvSpPr/>
          <p:nvPr/>
        </p:nvSpPr>
        <p:spPr>
          <a:xfrm>
            <a:off x="1046987" y="4644752"/>
            <a:ext cx="418010" cy="307300"/>
          </a:xfrm>
          <a:custGeom>
            <a:avLst/>
            <a:gdLst/>
            <a:ahLst/>
            <a:cxnLst/>
            <a:rect l="l" t="t" r="r" b="b"/>
            <a:pathLst>
              <a:path w="2643" h="1943" extrusionOk="0">
                <a:moveTo>
                  <a:pt x="24" y="1"/>
                </a:moveTo>
                <a:lnTo>
                  <a:pt x="0" y="160"/>
                </a:lnTo>
                <a:lnTo>
                  <a:pt x="768" y="205"/>
                </a:lnTo>
                <a:lnTo>
                  <a:pt x="813" y="1018"/>
                </a:lnTo>
                <a:lnTo>
                  <a:pt x="1626" y="1063"/>
                </a:lnTo>
                <a:lnTo>
                  <a:pt x="1671" y="1875"/>
                </a:lnTo>
                <a:lnTo>
                  <a:pt x="2484" y="1921"/>
                </a:lnTo>
                <a:lnTo>
                  <a:pt x="2484" y="1942"/>
                </a:lnTo>
                <a:lnTo>
                  <a:pt x="2643" y="1942"/>
                </a:lnTo>
                <a:lnTo>
                  <a:pt x="2643" y="1785"/>
                </a:lnTo>
                <a:lnTo>
                  <a:pt x="1806" y="1740"/>
                </a:lnTo>
                <a:lnTo>
                  <a:pt x="1761" y="927"/>
                </a:lnTo>
                <a:lnTo>
                  <a:pt x="948" y="882"/>
                </a:lnTo>
                <a:lnTo>
                  <a:pt x="903" y="46"/>
                </a:lnTo>
                <a:lnTo>
                  <a:pt x="24" y="1"/>
                </a:lnTo>
                <a:close/>
              </a:path>
            </a:pathLst>
          </a:custGeom>
          <a:solidFill>
            <a:srgbClr val="181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BLANK_3_3">
    <p:bg>
      <p:bgPr>
        <a:solidFill>
          <a:schemeClr val="lt1"/>
        </a:solidFill>
        <a:effectLst/>
      </p:bgPr>
    </p:bg>
    <p:spTree>
      <p:nvGrpSpPr>
        <p:cNvPr id="1" name="Shape 3178"/>
        <p:cNvGrpSpPr/>
        <p:nvPr/>
      </p:nvGrpSpPr>
      <p:grpSpPr>
        <a:xfrm>
          <a:off x="0" y="0"/>
          <a:ext cx="0" cy="0"/>
          <a:chOff x="0" y="0"/>
          <a:chExt cx="0" cy="0"/>
        </a:xfrm>
      </p:grpSpPr>
      <p:sp>
        <p:nvSpPr>
          <p:cNvPr id="3179" name="Google Shape;3179;p36"/>
          <p:cNvSpPr/>
          <p:nvPr/>
        </p:nvSpPr>
        <p:spPr>
          <a:xfrm>
            <a:off x="190537" y="492855"/>
            <a:ext cx="239387" cy="239229"/>
          </a:xfrm>
          <a:custGeom>
            <a:avLst/>
            <a:gdLst/>
            <a:ahLst/>
            <a:cxnLst/>
            <a:rect l="l" t="t" r="r" b="b"/>
            <a:pathLst>
              <a:path w="1513" h="1512" extrusionOk="0">
                <a:moveTo>
                  <a:pt x="768" y="91"/>
                </a:moveTo>
                <a:cubicBezTo>
                  <a:pt x="926" y="91"/>
                  <a:pt x="1085" y="157"/>
                  <a:pt x="1220" y="271"/>
                </a:cubicBezTo>
                <a:cubicBezTo>
                  <a:pt x="1355" y="383"/>
                  <a:pt x="1422" y="564"/>
                  <a:pt x="1422" y="744"/>
                </a:cubicBezTo>
                <a:cubicBezTo>
                  <a:pt x="1422" y="925"/>
                  <a:pt x="1377" y="1084"/>
                  <a:pt x="1242" y="1219"/>
                </a:cubicBezTo>
                <a:cubicBezTo>
                  <a:pt x="1130" y="1355"/>
                  <a:pt x="949" y="1422"/>
                  <a:pt x="768" y="1422"/>
                </a:cubicBezTo>
                <a:cubicBezTo>
                  <a:pt x="755" y="1423"/>
                  <a:pt x="741" y="1423"/>
                  <a:pt x="728" y="1423"/>
                </a:cubicBezTo>
                <a:cubicBezTo>
                  <a:pt x="384" y="1423"/>
                  <a:pt x="91" y="1136"/>
                  <a:pt x="91" y="768"/>
                </a:cubicBezTo>
                <a:cubicBezTo>
                  <a:pt x="91" y="587"/>
                  <a:pt x="158" y="428"/>
                  <a:pt x="272" y="293"/>
                </a:cubicBezTo>
                <a:cubicBezTo>
                  <a:pt x="407" y="157"/>
                  <a:pt x="564" y="91"/>
                  <a:pt x="745" y="91"/>
                </a:cubicBezTo>
                <a:close/>
                <a:moveTo>
                  <a:pt x="745" y="0"/>
                </a:moveTo>
                <a:cubicBezTo>
                  <a:pt x="543" y="0"/>
                  <a:pt x="339" y="91"/>
                  <a:pt x="203" y="226"/>
                </a:cubicBezTo>
                <a:cubicBezTo>
                  <a:pt x="68" y="383"/>
                  <a:pt x="1" y="564"/>
                  <a:pt x="1" y="768"/>
                </a:cubicBezTo>
                <a:cubicBezTo>
                  <a:pt x="1" y="1196"/>
                  <a:pt x="339" y="1512"/>
                  <a:pt x="768" y="1512"/>
                </a:cubicBezTo>
                <a:lnTo>
                  <a:pt x="790" y="1512"/>
                </a:lnTo>
                <a:cubicBezTo>
                  <a:pt x="971" y="1512"/>
                  <a:pt x="1175" y="1422"/>
                  <a:pt x="1310" y="1286"/>
                </a:cubicBezTo>
                <a:cubicBezTo>
                  <a:pt x="1446" y="1129"/>
                  <a:pt x="1513" y="948"/>
                  <a:pt x="1513" y="744"/>
                </a:cubicBezTo>
                <a:cubicBezTo>
                  <a:pt x="1513" y="542"/>
                  <a:pt x="1422" y="338"/>
                  <a:pt x="1287" y="203"/>
                </a:cubicBezTo>
                <a:cubicBezTo>
                  <a:pt x="1130" y="67"/>
                  <a:pt x="949" y="0"/>
                  <a:pt x="7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6"/>
          <p:cNvSpPr/>
          <p:nvPr/>
        </p:nvSpPr>
        <p:spPr>
          <a:xfrm>
            <a:off x="512039" y="178472"/>
            <a:ext cx="157271" cy="137651"/>
          </a:xfrm>
          <a:custGeom>
            <a:avLst/>
            <a:gdLst/>
            <a:ahLst/>
            <a:cxnLst/>
            <a:rect l="l" t="t" r="r" b="b"/>
            <a:pathLst>
              <a:path w="994" h="870" extrusionOk="0">
                <a:moveTo>
                  <a:pt x="495" y="154"/>
                </a:moveTo>
                <a:cubicBezTo>
                  <a:pt x="598" y="154"/>
                  <a:pt x="696" y="218"/>
                  <a:pt x="745" y="317"/>
                </a:cubicBezTo>
                <a:cubicBezTo>
                  <a:pt x="813" y="474"/>
                  <a:pt x="745" y="633"/>
                  <a:pt x="609" y="700"/>
                </a:cubicBezTo>
                <a:cubicBezTo>
                  <a:pt x="576" y="711"/>
                  <a:pt x="541" y="716"/>
                  <a:pt x="505" y="716"/>
                </a:cubicBezTo>
                <a:cubicBezTo>
                  <a:pt x="394" y="716"/>
                  <a:pt x="282" y="661"/>
                  <a:pt x="248" y="543"/>
                </a:cubicBezTo>
                <a:cubicBezTo>
                  <a:pt x="181" y="407"/>
                  <a:pt x="248" y="248"/>
                  <a:pt x="384" y="181"/>
                </a:cubicBezTo>
                <a:cubicBezTo>
                  <a:pt x="420" y="163"/>
                  <a:pt x="458" y="154"/>
                  <a:pt x="495" y="154"/>
                </a:cubicBezTo>
                <a:close/>
                <a:moveTo>
                  <a:pt x="503" y="1"/>
                </a:moveTo>
                <a:cubicBezTo>
                  <a:pt x="441" y="1"/>
                  <a:pt x="378" y="15"/>
                  <a:pt x="317" y="46"/>
                </a:cubicBezTo>
                <a:cubicBezTo>
                  <a:pt x="91" y="136"/>
                  <a:pt x="1" y="407"/>
                  <a:pt x="91" y="609"/>
                </a:cubicBezTo>
                <a:cubicBezTo>
                  <a:pt x="158" y="777"/>
                  <a:pt x="324" y="870"/>
                  <a:pt x="498" y="870"/>
                </a:cubicBezTo>
                <a:cubicBezTo>
                  <a:pt x="558" y="870"/>
                  <a:pt x="620" y="858"/>
                  <a:pt x="678" y="835"/>
                </a:cubicBezTo>
                <a:cubicBezTo>
                  <a:pt x="904" y="745"/>
                  <a:pt x="994" y="474"/>
                  <a:pt x="880" y="248"/>
                </a:cubicBezTo>
                <a:cubicBezTo>
                  <a:pt x="815" y="101"/>
                  <a:pt x="666" y="1"/>
                  <a:pt x="5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6"/>
          <p:cNvSpPr/>
          <p:nvPr/>
        </p:nvSpPr>
        <p:spPr>
          <a:xfrm>
            <a:off x="144020" y="157112"/>
            <a:ext cx="157271" cy="167871"/>
          </a:xfrm>
          <a:custGeom>
            <a:avLst/>
            <a:gdLst/>
            <a:ahLst/>
            <a:cxnLst/>
            <a:rect l="l" t="t" r="r" b="b"/>
            <a:pathLst>
              <a:path w="994" h="1061" extrusionOk="0">
                <a:moveTo>
                  <a:pt x="994" y="0"/>
                </a:moveTo>
                <a:lnTo>
                  <a:pt x="497" y="203"/>
                </a:lnTo>
                <a:lnTo>
                  <a:pt x="1" y="428"/>
                </a:lnTo>
                <a:lnTo>
                  <a:pt x="430" y="744"/>
                </a:lnTo>
                <a:lnTo>
                  <a:pt x="882" y="1060"/>
                </a:lnTo>
                <a:lnTo>
                  <a:pt x="927" y="519"/>
                </a:lnTo>
                <a:lnTo>
                  <a:pt x="9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6"/>
          <p:cNvSpPr/>
          <p:nvPr/>
        </p:nvSpPr>
        <p:spPr>
          <a:xfrm>
            <a:off x="7862776" y="3114558"/>
            <a:ext cx="1278892" cy="2028855"/>
          </a:xfrm>
          <a:custGeom>
            <a:avLst/>
            <a:gdLst/>
            <a:ahLst/>
            <a:cxnLst/>
            <a:rect l="l" t="t" r="r" b="b"/>
            <a:pathLst>
              <a:path w="8083" h="12823" extrusionOk="0">
                <a:moveTo>
                  <a:pt x="8082" y="0"/>
                </a:moveTo>
                <a:cubicBezTo>
                  <a:pt x="8082" y="0"/>
                  <a:pt x="6885" y="677"/>
                  <a:pt x="6750" y="2234"/>
                </a:cubicBezTo>
                <a:cubicBezTo>
                  <a:pt x="6592" y="3793"/>
                  <a:pt x="7427" y="5711"/>
                  <a:pt x="6750" y="7089"/>
                </a:cubicBezTo>
                <a:cubicBezTo>
                  <a:pt x="4898" y="10746"/>
                  <a:pt x="564" y="9503"/>
                  <a:pt x="1" y="12823"/>
                </a:cubicBezTo>
                <a:lnTo>
                  <a:pt x="8082" y="12823"/>
                </a:lnTo>
                <a:lnTo>
                  <a:pt x="80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6"/>
          <p:cNvSpPr/>
          <p:nvPr/>
        </p:nvSpPr>
        <p:spPr>
          <a:xfrm>
            <a:off x="7712783" y="4175105"/>
            <a:ext cx="550131" cy="550289"/>
          </a:xfrm>
          <a:custGeom>
            <a:avLst/>
            <a:gdLst/>
            <a:ahLst/>
            <a:cxnLst/>
            <a:rect l="l" t="t" r="r" b="b"/>
            <a:pathLst>
              <a:path w="3477" h="3478" extrusionOk="0">
                <a:moveTo>
                  <a:pt x="3047" y="1"/>
                </a:moveTo>
                <a:lnTo>
                  <a:pt x="0" y="431"/>
                </a:lnTo>
                <a:lnTo>
                  <a:pt x="428" y="3477"/>
                </a:lnTo>
                <a:lnTo>
                  <a:pt x="3477" y="3049"/>
                </a:lnTo>
                <a:lnTo>
                  <a:pt x="30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36"/>
          <p:cNvSpPr/>
          <p:nvPr/>
        </p:nvSpPr>
        <p:spPr>
          <a:xfrm>
            <a:off x="7934291" y="4328895"/>
            <a:ext cx="517854" cy="550289"/>
          </a:xfrm>
          <a:custGeom>
            <a:avLst/>
            <a:gdLst/>
            <a:ahLst/>
            <a:cxnLst/>
            <a:rect l="l" t="t" r="r" b="b"/>
            <a:pathLst>
              <a:path w="3273" h="3478" extrusionOk="0">
                <a:moveTo>
                  <a:pt x="2911" y="1"/>
                </a:moveTo>
                <a:lnTo>
                  <a:pt x="2754" y="226"/>
                </a:lnTo>
                <a:lnTo>
                  <a:pt x="2911" y="22"/>
                </a:lnTo>
                <a:lnTo>
                  <a:pt x="2911" y="1"/>
                </a:lnTo>
                <a:close/>
                <a:moveTo>
                  <a:pt x="1873" y="136"/>
                </a:moveTo>
                <a:lnTo>
                  <a:pt x="1716" y="362"/>
                </a:lnTo>
                <a:lnTo>
                  <a:pt x="1490" y="203"/>
                </a:lnTo>
                <a:lnTo>
                  <a:pt x="1467" y="203"/>
                </a:lnTo>
                <a:lnTo>
                  <a:pt x="1716" y="383"/>
                </a:lnTo>
                <a:lnTo>
                  <a:pt x="1896" y="136"/>
                </a:lnTo>
                <a:close/>
                <a:moveTo>
                  <a:pt x="428" y="338"/>
                </a:moveTo>
                <a:lnTo>
                  <a:pt x="677" y="519"/>
                </a:lnTo>
                <a:lnTo>
                  <a:pt x="452" y="338"/>
                </a:lnTo>
                <a:close/>
                <a:moveTo>
                  <a:pt x="2008" y="588"/>
                </a:moveTo>
                <a:lnTo>
                  <a:pt x="2008" y="609"/>
                </a:lnTo>
                <a:lnTo>
                  <a:pt x="2303" y="813"/>
                </a:lnTo>
                <a:lnTo>
                  <a:pt x="2032" y="609"/>
                </a:lnTo>
                <a:lnTo>
                  <a:pt x="2008" y="588"/>
                </a:lnTo>
                <a:close/>
                <a:moveTo>
                  <a:pt x="2505" y="46"/>
                </a:moveTo>
                <a:lnTo>
                  <a:pt x="2731" y="226"/>
                </a:lnTo>
                <a:lnTo>
                  <a:pt x="2303" y="813"/>
                </a:lnTo>
                <a:lnTo>
                  <a:pt x="2754" y="248"/>
                </a:lnTo>
                <a:lnTo>
                  <a:pt x="2980" y="407"/>
                </a:lnTo>
                <a:lnTo>
                  <a:pt x="2980" y="383"/>
                </a:lnTo>
                <a:lnTo>
                  <a:pt x="2754" y="226"/>
                </a:lnTo>
                <a:lnTo>
                  <a:pt x="2528" y="46"/>
                </a:lnTo>
                <a:close/>
                <a:moveTo>
                  <a:pt x="858" y="293"/>
                </a:moveTo>
                <a:lnTo>
                  <a:pt x="677" y="519"/>
                </a:lnTo>
                <a:lnTo>
                  <a:pt x="1264" y="970"/>
                </a:lnTo>
                <a:lnTo>
                  <a:pt x="1557" y="1196"/>
                </a:lnTo>
                <a:lnTo>
                  <a:pt x="1580" y="1196"/>
                </a:lnTo>
                <a:lnTo>
                  <a:pt x="1557" y="1174"/>
                </a:lnTo>
                <a:lnTo>
                  <a:pt x="1286" y="970"/>
                </a:lnTo>
                <a:lnTo>
                  <a:pt x="1716" y="383"/>
                </a:lnTo>
                <a:lnTo>
                  <a:pt x="1264" y="949"/>
                </a:lnTo>
                <a:lnTo>
                  <a:pt x="699" y="519"/>
                </a:lnTo>
                <a:lnTo>
                  <a:pt x="858" y="293"/>
                </a:lnTo>
                <a:close/>
                <a:moveTo>
                  <a:pt x="0" y="1400"/>
                </a:moveTo>
                <a:lnTo>
                  <a:pt x="0" y="1422"/>
                </a:lnTo>
                <a:lnTo>
                  <a:pt x="22" y="1422"/>
                </a:lnTo>
                <a:lnTo>
                  <a:pt x="22" y="1400"/>
                </a:lnTo>
                <a:close/>
                <a:moveTo>
                  <a:pt x="3070" y="1039"/>
                </a:moveTo>
                <a:lnTo>
                  <a:pt x="2890" y="1265"/>
                </a:lnTo>
                <a:lnTo>
                  <a:pt x="3115" y="1445"/>
                </a:lnTo>
                <a:lnTo>
                  <a:pt x="3115" y="1422"/>
                </a:lnTo>
                <a:lnTo>
                  <a:pt x="2911" y="1265"/>
                </a:lnTo>
                <a:lnTo>
                  <a:pt x="3070" y="1061"/>
                </a:lnTo>
                <a:lnTo>
                  <a:pt x="3070" y="1039"/>
                </a:lnTo>
                <a:close/>
                <a:moveTo>
                  <a:pt x="834" y="1557"/>
                </a:moveTo>
                <a:lnTo>
                  <a:pt x="1105" y="1783"/>
                </a:lnTo>
                <a:lnTo>
                  <a:pt x="1129" y="1783"/>
                </a:lnTo>
                <a:lnTo>
                  <a:pt x="1129" y="1761"/>
                </a:lnTo>
                <a:lnTo>
                  <a:pt x="834" y="1557"/>
                </a:lnTo>
                <a:close/>
                <a:moveTo>
                  <a:pt x="67" y="1897"/>
                </a:moveTo>
                <a:lnTo>
                  <a:pt x="90" y="1919"/>
                </a:lnTo>
                <a:lnTo>
                  <a:pt x="383" y="2144"/>
                </a:lnTo>
                <a:lnTo>
                  <a:pt x="67" y="1897"/>
                </a:lnTo>
                <a:close/>
                <a:moveTo>
                  <a:pt x="677" y="519"/>
                </a:moveTo>
                <a:lnTo>
                  <a:pt x="226" y="1106"/>
                </a:lnTo>
                <a:lnTo>
                  <a:pt x="22" y="1400"/>
                </a:lnTo>
                <a:lnTo>
                  <a:pt x="248" y="1129"/>
                </a:lnTo>
                <a:lnTo>
                  <a:pt x="813" y="1557"/>
                </a:lnTo>
                <a:lnTo>
                  <a:pt x="609" y="1828"/>
                </a:lnTo>
                <a:lnTo>
                  <a:pt x="587" y="1852"/>
                </a:lnTo>
                <a:lnTo>
                  <a:pt x="383" y="2144"/>
                </a:lnTo>
                <a:lnTo>
                  <a:pt x="609" y="1852"/>
                </a:lnTo>
                <a:lnTo>
                  <a:pt x="834" y="1557"/>
                </a:lnTo>
                <a:lnTo>
                  <a:pt x="248" y="1106"/>
                </a:lnTo>
                <a:lnTo>
                  <a:pt x="677" y="519"/>
                </a:lnTo>
                <a:close/>
                <a:moveTo>
                  <a:pt x="383" y="2144"/>
                </a:moveTo>
                <a:lnTo>
                  <a:pt x="383" y="2144"/>
                </a:lnTo>
                <a:lnTo>
                  <a:pt x="383" y="2144"/>
                </a:lnTo>
                <a:close/>
                <a:moveTo>
                  <a:pt x="383" y="2144"/>
                </a:moveTo>
                <a:lnTo>
                  <a:pt x="383" y="2144"/>
                </a:lnTo>
                <a:lnTo>
                  <a:pt x="383" y="2144"/>
                </a:lnTo>
                <a:close/>
                <a:moveTo>
                  <a:pt x="1851" y="1422"/>
                </a:moveTo>
                <a:lnTo>
                  <a:pt x="1421" y="1987"/>
                </a:lnTo>
                <a:lnTo>
                  <a:pt x="1129" y="1783"/>
                </a:lnTo>
                <a:lnTo>
                  <a:pt x="1400" y="2009"/>
                </a:lnTo>
                <a:lnTo>
                  <a:pt x="1196" y="2280"/>
                </a:lnTo>
                <a:lnTo>
                  <a:pt x="1421" y="2009"/>
                </a:lnTo>
                <a:lnTo>
                  <a:pt x="1851" y="1422"/>
                </a:lnTo>
                <a:close/>
                <a:moveTo>
                  <a:pt x="383" y="2144"/>
                </a:moveTo>
                <a:lnTo>
                  <a:pt x="157" y="2439"/>
                </a:lnTo>
                <a:lnTo>
                  <a:pt x="157" y="2460"/>
                </a:lnTo>
                <a:lnTo>
                  <a:pt x="383" y="2144"/>
                </a:lnTo>
                <a:close/>
                <a:moveTo>
                  <a:pt x="3047" y="2303"/>
                </a:moveTo>
                <a:lnTo>
                  <a:pt x="3273" y="2484"/>
                </a:lnTo>
                <a:lnTo>
                  <a:pt x="3251" y="2460"/>
                </a:lnTo>
                <a:lnTo>
                  <a:pt x="3047" y="2303"/>
                </a:lnTo>
                <a:close/>
                <a:moveTo>
                  <a:pt x="383" y="2144"/>
                </a:moveTo>
                <a:lnTo>
                  <a:pt x="677" y="2370"/>
                </a:lnTo>
                <a:lnTo>
                  <a:pt x="970" y="2596"/>
                </a:lnTo>
                <a:lnTo>
                  <a:pt x="1196" y="2303"/>
                </a:lnTo>
                <a:lnTo>
                  <a:pt x="1196" y="2280"/>
                </a:lnTo>
                <a:lnTo>
                  <a:pt x="1174" y="2303"/>
                </a:lnTo>
                <a:lnTo>
                  <a:pt x="970" y="2574"/>
                </a:lnTo>
                <a:lnTo>
                  <a:pt x="699" y="2370"/>
                </a:lnTo>
                <a:lnTo>
                  <a:pt x="677" y="2348"/>
                </a:lnTo>
                <a:lnTo>
                  <a:pt x="383" y="2144"/>
                </a:lnTo>
                <a:close/>
                <a:moveTo>
                  <a:pt x="2008" y="2439"/>
                </a:moveTo>
                <a:lnTo>
                  <a:pt x="1783" y="2731"/>
                </a:lnTo>
                <a:lnTo>
                  <a:pt x="1783" y="2755"/>
                </a:lnTo>
                <a:lnTo>
                  <a:pt x="1806" y="2731"/>
                </a:lnTo>
                <a:lnTo>
                  <a:pt x="2008" y="2460"/>
                </a:lnTo>
                <a:lnTo>
                  <a:pt x="2595" y="2890"/>
                </a:lnTo>
                <a:lnTo>
                  <a:pt x="2008" y="2439"/>
                </a:lnTo>
                <a:close/>
                <a:moveTo>
                  <a:pt x="2303" y="813"/>
                </a:moveTo>
                <a:lnTo>
                  <a:pt x="1851" y="1400"/>
                </a:lnTo>
                <a:lnTo>
                  <a:pt x="1580" y="1196"/>
                </a:lnTo>
                <a:lnTo>
                  <a:pt x="1851" y="1422"/>
                </a:lnTo>
                <a:lnTo>
                  <a:pt x="2438" y="1852"/>
                </a:lnTo>
                <a:lnTo>
                  <a:pt x="2008" y="2439"/>
                </a:lnTo>
                <a:lnTo>
                  <a:pt x="2460" y="1873"/>
                </a:lnTo>
                <a:lnTo>
                  <a:pt x="3025" y="2303"/>
                </a:lnTo>
                <a:lnTo>
                  <a:pt x="2595" y="2890"/>
                </a:lnTo>
                <a:lnTo>
                  <a:pt x="3047" y="2303"/>
                </a:lnTo>
                <a:lnTo>
                  <a:pt x="3206" y="2077"/>
                </a:lnTo>
                <a:lnTo>
                  <a:pt x="3047" y="2280"/>
                </a:lnTo>
                <a:lnTo>
                  <a:pt x="2460" y="1852"/>
                </a:lnTo>
                <a:lnTo>
                  <a:pt x="1873" y="1400"/>
                </a:lnTo>
                <a:lnTo>
                  <a:pt x="2303" y="835"/>
                </a:lnTo>
                <a:lnTo>
                  <a:pt x="2890" y="1265"/>
                </a:lnTo>
                <a:lnTo>
                  <a:pt x="2303" y="813"/>
                </a:lnTo>
                <a:close/>
                <a:moveTo>
                  <a:pt x="2595" y="2890"/>
                </a:moveTo>
                <a:lnTo>
                  <a:pt x="2595" y="2890"/>
                </a:lnTo>
                <a:lnTo>
                  <a:pt x="2595" y="2890"/>
                </a:lnTo>
                <a:close/>
                <a:moveTo>
                  <a:pt x="226" y="2935"/>
                </a:moveTo>
                <a:lnTo>
                  <a:pt x="226" y="2957"/>
                </a:lnTo>
                <a:lnTo>
                  <a:pt x="248" y="2957"/>
                </a:lnTo>
                <a:lnTo>
                  <a:pt x="226" y="2935"/>
                </a:lnTo>
                <a:close/>
                <a:moveTo>
                  <a:pt x="2595" y="2890"/>
                </a:moveTo>
                <a:lnTo>
                  <a:pt x="2370" y="3161"/>
                </a:lnTo>
                <a:lnTo>
                  <a:pt x="2370" y="3183"/>
                </a:lnTo>
                <a:lnTo>
                  <a:pt x="2393" y="3183"/>
                </a:lnTo>
                <a:lnTo>
                  <a:pt x="2595" y="2890"/>
                </a:lnTo>
                <a:close/>
                <a:moveTo>
                  <a:pt x="1783" y="2755"/>
                </a:moveTo>
                <a:lnTo>
                  <a:pt x="1557" y="3026"/>
                </a:lnTo>
                <a:lnTo>
                  <a:pt x="1331" y="3318"/>
                </a:lnTo>
                <a:lnTo>
                  <a:pt x="1355" y="3318"/>
                </a:lnTo>
                <a:lnTo>
                  <a:pt x="1557" y="3047"/>
                </a:lnTo>
                <a:lnTo>
                  <a:pt x="1851" y="3251"/>
                </a:lnTo>
                <a:lnTo>
                  <a:pt x="1873" y="3251"/>
                </a:lnTo>
                <a:lnTo>
                  <a:pt x="1580" y="3026"/>
                </a:lnTo>
                <a:lnTo>
                  <a:pt x="1783" y="2755"/>
                </a:lnTo>
                <a:close/>
                <a:moveTo>
                  <a:pt x="970" y="2596"/>
                </a:moveTo>
                <a:lnTo>
                  <a:pt x="518" y="3161"/>
                </a:lnTo>
                <a:lnTo>
                  <a:pt x="248" y="2957"/>
                </a:lnTo>
                <a:lnTo>
                  <a:pt x="518" y="3183"/>
                </a:lnTo>
                <a:lnTo>
                  <a:pt x="813" y="3408"/>
                </a:lnTo>
                <a:lnTo>
                  <a:pt x="834" y="3408"/>
                </a:lnTo>
                <a:lnTo>
                  <a:pt x="542" y="3183"/>
                </a:lnTo>
                <a:lnTo>
                  <a:pt x="970" y="2596"/>
                </a:lnTo>
                <a:close/>
                <a:moveTo>
                  <a:pt x="518" y="3183"/>
                </a:moveTo>
                <a:lnTo>
                  <a:pt x="293" y="3477"/>
                </a:lnTo>
                <a:lnTo>
                  <a:pt x="316" y="3477"/>
                </a:lnTo>
                <a:lnTo>
                  <a:pt x="518" y="318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6"/>
          <p:cNvSpPr/>
          <p:nvPr/>
        </p:nvSpPr>
        <p:spPr>
          <a:xfrm>
            <a:off x="7919893" y="4321775"/>
            <a:ext cx="532252" cy="560732"/>
          </a:xfrm>
          <a:custGeom>
            <a:avLst/>
            <a:gdLst/>
            <a:ahLst/>
            <a:cxnLst/>
            <a:rect l="l" t="t" r="r" b="b"/>
            <a:pathLst>
              <a:path w="3364" h="3544" extrusionOk="0">
                <a:moveTo>
                  <a:pt x="1807" y="452"/>
                </a:moveTo>
                <a:lnTo>
                  <a:pt x="2370" y="880"/>
                </a:lnTo>
                <a:lnTo>
                  <a:pt x="1942" y="1422"/>
                </a:lnTo>
                <a:lnTo>
                  <a:pt x="1400" y="1015"/>
                </a:lnTo>
                <a:lnTo>
                  <a:pt x="1807" y="452"/>
                </a:lnTo>
                <a:close/>
                <a:moveTo>
                  <a:pt x="768" y="587"/>
                </a:moveTo>
                <a:lnTo>
                  <a:pt x="1332" y="1015"/>
                </a:lnTo>
                <a:lnTo>
                  <a:pt x="904" y="1581"/>
                </a:lnTo>
                <a:lnTo>
                  <a:pt x="362" y="1151"/>
                </a:lnTo>
                <a:lnTo>
                  <a:pt x="768" y="587"/>
                </a:lnTo>
                <a:close/>
                <a:moveTo>
                  <a:pt x="2394" y="903"/>
                </a:moveTo>
                <a:lnTo>
                  <a:pt x="2957" y="1310"/>
                </a:lnTo>
                <a:lnTo>
                  <a:pt x="2529" y="1873"/>
                </a:lnTo>
                <a:lnTo>
                  <a:pt x="1987" y="1445"/>
                </a:lnTo>
                <a:lnTo>
                  <a:pt x="2394" y="903"/>
                </a:lnTo>
                <a:close/>
                <a:moveTo>
                  <a:pt x="1377" y="1039"/>
                </a:moveTo>
                <a:lnTo>
                  <a:pt x="1919" y="1467"/>
                </a:lnTo>
                <a:lnTo>
                  <a:pt x="1512" y="2009"/>
                </a:lnTo>
                <a:lnTo>
                  <a:pt x="949" y="1602"/>
                </a:lnTo>
                <a:lnTo>
                  <a:pt x="1377" y="1039"/>
                </a:lnTo>
                <a:close/>
                <a:moveTo>
                  <a:pt x="1964" y="1490"/>
                </a:moveTo>
                <a:lnTo>
                  <a:pt x="2506" y="1897"/>
                </a:lnTo>
                <a:lnTo>
                  <a:pt x="2099" y="2460"/>
                </a:lnTo>
                <a:lnTo>
                  <a:pt x="1536" y="2032"/>
                </a:lnTo>
                <a:lnTo>
                  <a:pt x="1964" y="1490"/>
                </a:lnTo>
                <a:close/>
                <a:moveTo>
                  <a:pt x="925" y="1626"/>
                </a:moveTo>
                <a:lnTo>
                  <a:pt x="1467" y="2054"/>
                </a:lnTo>
                <a:lnTo>
                  <a:pt x="1061" y="2596"/>
                </a:lnTo>
                <a:lnTo>
                  <a:pt x="497" y="2189"/>
                </a:lnTo>
                <a:lnTo>
                  <a:pt x="925" y="1626"/>
                </a:lnTo>
                <a:close/>
                <a:moveTo>
                  <a:pt x="2551" y="1918"/>
                </a:moveTo>
                <a:lnTo>
                  <a:pt x="3093" y="2348"/>
                </a:lnTo>
                <a:lnTo>
                  <a:pt x="2686" y="2912"/>
                </a:lnTo>
                <a:lnTo>
                  <a:pt x="2123" y="2484"/>
                </a:lnTo>
                <a:lnTo>
                  <a:pt x="2551" y="1918"/>
                </a:lnTo>
                <a:close/>
                <a:moveTo>
                  <a:pt x="1512" y="2077"/>
                </a:moveTo>
                <a:lnTo>
                  <a:pt x="2078" y="2484"/>
                </a:lnTo>
                <a:lnTo>
                  <a:pt x="1648" y="3047"/>
                </a:lnTo>
                <a:lnTo>
                  <a:pt x="1084" y="2641"/>
                </a:lnTo>
                <a:lnTo>
                  <a:pt x="1512" y="2077"/>
                </a:lnTo>
                <a:close/>
                <a:moveTo>
                  <a:pt x="3026" y="0"/>
                </a:moveTo>
                <a:lnTo>
                  <a:pt x="2845" y="248"/>
                </a:lnTo>
                <a:lnTo>
                  <a:pt x="2619" y="91"/>
                </a:lnTo>
                <a:lnTo>
                  <a:pt x="2551" y="91"/>
                </a:lnTo>
                <a:lnTo>
                  <a:pt x="2800" y="271"/>
                </a:lnTo>
                <a:lnTo>
                  <a:pt x="2394" y="835"/>
                </a:lnTo>
                <a:lnTo>
                  <a:pt x="1828" y="407"/>
                </a:lnTo>
                <a:lnTo>
                  <a:pt x="2033" y="158"/>
                </a:lnTo>
                <a:lnTo>
                  <a:pt x="1964" y="181"/>
                </a:lnTo>
                <a:lnTo>
                  <a:pt x="1807" y="383"/>
                </a:lnTo>
                <a:lnTo>
                  <a:pt x="1581" y="226"/>
                </a:lnTo>
                <a:lnTo>
                  <a:pt x="1536" y="226"/>
                </a:lnTo>
                <a:lnTo>
                  <a:pt x="1783" y="428"/>
                </a:lnTo>
                <a:lnTo>
                  <a:pt x="1355" y="970"/>
                </a:lnTo>
                <a:lnTo>
                  <a:pt x="813" y="564"/>
                </a:lnTo>
                <a:lnTo>
                  <a:pt x="994" y="317"/>
                </a:lnTo>
                <a:lnTo>
                  <a:pt x="925" y="317"/>
                </a:lnTo>
                <a:lnTo>
                  <a:pt x="768" y="542"/>
                </a:lnTo>
                <a:lnTo>
                  <a:pt x="543" y="383"/>
                </a:lnTo>
                <a:lnTo>
                  <a:pt x="497" y="383"/>
                </a:lnTo>
                <a:lnTo>
                  <a:pt x="745" y="564"/>
                </a:lnTo>
                <a:lnTo>
                  <a:pt x="317" y="1129"/>
                </a:lnTo>
                <a:lnTo>
                  <a:pt x="1" y="880"/>
                </a:lnTo>
                <a:lnTo>
                  <a:pt x="1" y="949"/>
                </a:lnTo>
                <a:lnTo>
                  <a:pt x="293" y="1151"/>
                </a:lnTo>
                <a:lnTo>
                  <a:pt x="91" y="1445"/>
                </a:lnTo>
                <a:lnTo>
                  <a:pt x="91" y="1512"/>
                </a:lnTo>
                <a:lnTo>
                  <a:pt x="339" y="1196"/>
                </a:lnTo>
                <a:lnTo>
                  <a:pt x="880" y="1602"/>
                </a:lnTo>
                <a:lnTo>
                  <a:pt x="474" y="2168"/>
                </a:lnTo>
                <a:lnTo>
                  <a:pt x="136" y="1918"/>
                </a:lnTo>
                <a:lnTo>
                  <a:pt x="158" y="1987"/>
                </a:lnTo>
                <a:lnTo>
                  <a:pt x="452" y="2189"/>
                </a:lnTo>
                <a:lnTo>
                  <a:pt x="227" y="2484"/>
                </a:lnTo>
                <a:lnTo>
                  <a:pt x="227" y="2550"/>
                </a:lnTo>
                <a:lnTo>
                  <a:pt x="474" y="2213"/>
                </a:lnTo>
                <a:lnTo>
                  <a:pt x="1039" y="2641"/>
                </a:lnTo>
                <a:lnTo>
                  <a:pt x="609" y="3183"/>
                </a:lnTo>
                <a:lnTo>
                  <a:pt x="293" y="2957"/>
                </a:lnTo>
                <a:lnTo>
                  <a:pt x="293" y="3002"/>
                </a:lnTo>
                <a:lnTo>
                  <a:pt x="588" y="3228"/>
                </a:lnTo>
                <a:lnTo>
                  <a:pt x="362" y="3544"/>
                </a:lnTo>
                <a:lnTo>
                  <a:pt x="407" y="3522"/>
                </a:lnTo>
                <a:lnTo>
                  <a:pt x="633" y="3251"/>
                </a:lnTo>
                <a:lnTo>
                  <a:pt x="904" y="3453"/>
                </a:lnTo>
                <a:lnTo>
                  <a:pt x="949" y="3453"/>
                </a:lnTo>
                <a:lnTo>
                  <a:pt x="655" y="3228"/>
                </a:lnTo>
                <a:lnTo>
                  <a:pt x="1061" y="2664"/>
                </a:lnTo>
                <a:lnTo>
                  <a:pt x="1626" y="3092"/>
                </a:lnTo>
                <a:lnTo>
                  <a:pt x="1400" y="3387"/>
                </a:lnTo>
                <a:lnTo>
                  <a:pt x="1446" y="3387"/>
                </a:lnTo>
                <a:lnTo>
                  <a:pt x="1648" y="3116"/>
                </a:lnTo>
                <a:lnTo>
                  <a:pt x="1942" y="3318"/>
                </a:lnTo>
                <a:lnTo>
                  <a:pt x="1987" y="3318"/>
                </a:lnTo>
                <a:lnTo>
                  <a:pt x="1693" y="3071"/>
                </a:lnTo>
                <a:lnTo>
                  <a:pt x="2099" y="2529"/>
                </a:lnTo>
                <a:lnTo>
                  <a:pt x="2665" y="2935"/>
                </a:lnTo>
                <a:lnTo>
                  <a:pt x="2415" y="3251"/>
                </a:lnTo>
                <a:lnTo>
                  <a:pt x="2415" y="3251"/>
                </a:lnTo>
                <a:lnTo>
                  <a:pt x="2484" y="3228"/>
                </a:lnTo>
                <a:lnTo>
                  <a:pt x="2686" y="2957"/>
                </a:lnTo>
                <a:lnTo>
                  <a:pt x="2957" y="3161"/>
                </a:lnTo>
                <a:lnTo>
                  <a:pt x="3026" y="3161"/>
                </a:lnTo>
                <a:lnTo>
                  <a:pt x="2710" y="2935"/>
                </a:lnTo>
                <a:lnTo>
                  <a:pt x="3138" y="2370"/>
                </a:lnTo>
                <a:lnTo>
                  <a:pt x="3364" y="2550"/>
                </a:lnTo>
                <a:lnTo>
                  <a:pt x="3364" y="2484"/>
                </a:lnTo>
                <a:lnTo>
                  <a:pt x="3161" y="2348"/>
                </a:lnTo>
                <a:lnTo>
                  <a:pt x="3318" y="2144"/>
                </a:lnTo>
                <a:lnTo>
                  <a:pt x="3297" y="2077"/>
                </a:lnTo>
                <a:lnTo>
                  <a:pt x="3138" y="2303"/>
                </a:lnTo>
                <a:lnTo>
                  <a:pt x="2574" y="1897"/>
                </a:lnTo>
                <a:lnTo>
                  <a:pt x="2981" y="1331"/>
                </a:lnTo>
                <a:lnTo>
                  <a:pt x="3228" y="1512"/>
                </a:lnTo>
                <a:lnTo>
                  <a:pt x="3228" y="1467"/>
                </a:lnTo>
                <a:lnTo>
                  <a:pt x="3026" y="1310"/>
                </a:lnTo>
                <a:lnTo>
                  <a:pt x="3161" y="1106"/>
                </a:lnTo>
                <a:lnTo>
                  <a:pt x="3161" y="1039"/>
                </a:lnTo>
                <a:lnTo>
                  <a:pt x="2981" y="1286"/>
                </a:lnTo>
                <a:lnTo>
                  <a:pt x="2415" y="858"/>
                </a:lnTo>
                <a:lnTo>
                  <a:pt x="2845" y="317"/>
                </a:lnTo>
                <a:lnTo>
                  <a:pt x="3093" y="474"/>
                </a:lnTo>
                <a:lnTo>
                  <a:pt x="3071" y="428"/>
                </a:lnTo>
                <a:lnTo>
                  <a:pt x="2867" y="271"/>
                </a:lnTo>
                <a:lnTo>
                  <a:pt x="3026" y="67"/>
                </a:lnTo>
                <a:lnTo>
                  <a:pt x="3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6" name="Google Shape;3186;p36"/>
          <p:cNvGrpSpPr/>
          <p:nvPr/>
        </p:nvGrpSpPr>
        <p:grpSpPr>
          <a:xfrm>
            <a:off x="8709094" y="4043150"/>
            <a:ext cx="182586" cy="532252"/>
            <a:chOff x="8709094" y="4043150"/>
            <a:chExt cx="182586" cy="532252"/>
          </a:xfrm>
        </p:grpSpPr>
        <p:sp>
          <p:nvSpPr>
            <p:cNvPr id="3187" name="Google Shape;3187;p36"/>
            <p:cNvSpPr/>
            <p:nvPr/>
          </p:nvSpPr>
          <p:spPr>
            <a:xfrm>
              <a:off x="8723492" y="4043150"/>
              <a:ext cx="110912" cy="139392"/>
            </a:xfrm>
            <a:custGeom>
              <a:avLst/>
              <a:gdLst/>
              <a:ahLst/>
              <a:cxnLst/>
              <a:rect l="l" t="t" r="r" b="b"/>
              <a:pathLst>
                <a:path w="701" h="881" extrusionOk="0">
                  <a:moveTo>
                    <a:pt x="566" y="1"/>
                  </a:moveTo>
                  <a:lnTo>
                    <a:pt x="0" y="768"/>
                  </a:lnTo>
                  <a:lnTo>
                    <a:pt x="114" y="880"/>
                  </a:lnTo>
                  <a:lnTo>
                    <a:pt x="701" y="113"/>
                  </a:lnTo>
                  <a:lnTo>
                    <a:pt x="5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6"/>
            <p:cNvSpPr/>
            <p:nvPr/>
          </p:nvSpPr>
          <p:spPr>
            <a:xfrm>
              <a:off x="8709094" y="4057390"/>
              <a:ext cx="139708" cy="110754"/>
            </a:xfrm>
            <a:custGeom>
              <a:avLst/>
              <a:gdLst/>
              <a:ahLst/>
              <a:cxnLst/>
              <a:rect l="l" t="t" r="r" b="b"/>
              <a:pathLst>
                <a:path w="883" h="700" extrusionOk="0">
                  <a:moveTo>
                    <a:pt x="91" y="1"/>
                  </a:moveTo>
                  <a:lnTo>
                    <a:pt x="1" y="113"/>
                  </a:lnTo>
                  <a:lnTo>
                    <a:pt x="768" y="700"/>
                  </a:lnTo>
                  <a:lnTo>
                    <a:pt x="882" y="564"/>
                  </a:lnTo>
                  <a:lnTo>
                    <a:pt x="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6"/>
            <p:cNvSpPr/>
            <p:nvPr/>
          </p:nvSpPr>
          <p:spPr>
            <a:xfrm>
              <a:off x="8744851" y="4239501"/>
              <a:ext cx="111070" cy="139550"/>
            </a:xfrm>
            <a:custGeom>
              <a:avLst/>
              <a:gdLst/>
              <a:ahLst/>
              <a:cxnLst/>
              <a:rect l="l" t="t" r="r" b="b"/>
              <a:pathLst>
                <a:path w="702" h="882" extrusionOk="0">
                  <a:moveTo>
                    <a:pt x="588" y="0"/>
                  </a:moveTo>
                  <a:lnTo>
                    <a:pt x="1" y="768"/>
                  </a:lnTo>
                  <a:lnTo>
                    <a:pt x="136" y="882"/>
                  </a:lnTo>
                  <a:lnTo>
                    <a:pt x="701" y="114"/>
                  </a:lnTo>
                  <a:lnTo>
                    <a:pt x="5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6"/>
            <p:cNvSpPr/>
            <p:nvPr/>
          </p:nvSpPr>
          <p:spPr>
            <a:xfrm>
              <a:off x="8730611" y="4253741"/>
              <a:ext cx="139550" cy="111070"/>
            </a:xfrm>
            <a:custGeom>
              <a:avLst/>
              <a:gdLst/>
              <a:ahLst/>
              <a:cxnLst/>
              <a:rect l="l" t="t" r="r" b="b"/>
              <a:pathLst>
                <a:path w="882" h="702" extrusionOk="0">
                  <a:moveTo>
                    <a:pt x="114" y="1"/>
                  </a:moveTo>
                  <a:lnTo>
                    <a:pt x="0" y="114"/>
                  </a:lnTo>
                  <a:lnTo>
                    <a:pt x="791" y="701"/>
                  </a:lnTo>
                  <a:lnTo>
                    <a:pt x="882" y="566"/>
                  </a:lnTo>
                  <a:lnTo>
                    <a:pt x="1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6"/>
            <p:cNvSpPr/>
            <p:nvPr/>
          </p:nvSpPr>
          <p:spPr>
            <a:xfrm>
              <a:off x="8766369" y="4436010"/>
              <a:ext cx="114393" cy="139392"/>
            </a:xfrm>
            <a:custGeom>
              <a:avLst/>
              <a:gdLst/>
              <a:ahLst/>
              <a:cxnLst/>
              <a:rect l="l" t="t" r="r" b="b"/>
              <a:pathLst>
                <a:path w="723" h="881" extrusionOk="0">
                  <a:moveTo>
                    <a:pt x="587" y="1"/>
                  </a:moveTo>
                  <a:lnTo>
                    <a:pt x="0" y="768"/>
                  </a:lnTo>
                  <a:lnTo>
                    <a:pt x="136" y="880"/>
                  </a:lnTo>
                  <a:lnTo>
                    <a:pt x="723" y="91"/>
                  </a:lnTo>
                  <a:lnTo>
                    <a:pt x="5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6"/>
            <p:cNvSpPr/>
            <p:nvPr/>
          </p:nvSpPr>
          <p:spPr>
            <a:xfrm>
              <a:off x="8755768" y="4450408"/>
              <a:ext cx="135911" cy="110754"/>
            </a:xfrm>
            <a:custGeom>
              <a:avLst/>
              <a:gdLst/>
              <a:ahLst/>
              <a:cxnLst/>
              <a:rect l="l" t="t" r="r" b="b"/>
              <a:pathLst>
                <a:path w="859" h="700" extrusionOk="0">
                  <a:moveTo>
                    <a:pt x="91" y="0"/>
                  </a:moveTo>
                  <a:lnTo>
                    <a:pt x="0" y="112"/>
                  </a:lnTo>
                  <a:lnTo>
                    <a:pt x="768" y="699"/>
                  </a:lnTo>
                  <a:lnTo>
                    <a:pt x="858" y="564"/>
                  </a:lnTo>
                  <a:lnTo>
                    <a:pt x="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3" name="Google Shape;3193;p36"/>
          <p:cNvGrpSpPr/>
          <p:nvPr/>
        </p:nvGrpSpPr>
        <p:grpSpPr>
          <a:xfrm>
            <a:off x="394105" y="3824024"/>
            <a:ext cx="703920" cy="1139658"/>
            <a:chOff x="722630" y="3510899"/>
            <a:chExt cx="703920" cy="1139658"/>
          </a:xfrm>
        </p:grpSpPr>
        <p:sp>
          <p:nvSpPr>
            <p:cNvPr id="3194" name="Google Shape;3194;p36"/>
            <p:cNvSpPr/>
            <p:nvPr/>
          </p:nvSpPr>
          <p:spPr>
            <a:xfrm>
              <a:off x="722630" y="4064668"/>
              <a:ext cx="393018" cy="396341"/>
            </a:xfrm>
            <a:custGeom>
              <a:avLst/>
              <a:gdLst/>
              <a:ahLst/>
              <a:cxnLst/>
              <a:rect l="l" t="t" r="r" b="b"/>
              <a:pathLst>
                <a:path w="2484" h="2505" extrusionOk="0">
                  <a:moveTo>
                    <a:pt x="1243" y="0"/>
                  </a:moveTo>
                  <a:cubicBezTo>
                    <a:pt x="542" y="0"/>
                    <a:pt x="1" y="564"/>
                    <a:pt x="1" y="1241"/>
                  </a:cubicBezTo>
                  <a:cubicBezTo>
                    <a:pt x="1" y="1942"/>
                    <a:pt x="542" y="2505"/>
                    <a:pt x="1243" y="2505"/>
                  </a:cubicBezTo>
                  <a:cubicBezTo>
                    <a:pt x="1920" y="2505"/>
                    <a:pt x="2484" y="1942"/>
                    <a:pt x="2484" y="1241"/>
                  </a:cubicBezTo>
                  <a:cubicBezTo>
                    <a:pt x="2484" y="564"/>
                    <a:pt x="1920" y="0"/>
                    <a:pt x="12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6"/>
            <p:cNvSpPr/>
            <p:nvPr/>
          </p:nvSpPr>
          <p:spPr>
            <a:xfrm>
              <a:off x="1376394" y="3510899"/>
              <a:ext cx="50156" cy="50156"/>
            </a:xfrm>
            <a:custGeom>
              <a:avLst/>
              <a:gdLst/>
              <a:ahLst/>
              <a:cxnLst/>
              <a:rect l="l" t="t" r="r" b="b"/>
              <a:pathLst>
                <a:path w="317" h="317" extrusionOk="0">
                  <a:moveTo>
                    <a:pt x="158" y="45"/>
                  </a:moveTo>
                  <a:cubicBezTo>
                    <a:pt x="227" y="45"/>
                    <a:pt x="272" y="90"/>
                    <a:pt x="272" y="159"/>
                  </a:cubicBezTo>
                  <a:cubicBezTo>
                    <a:pt x="272" y="249"/>
                    <a:pt x="227" y="294"/>
                    <a:pt x="158" y="294"/>
                  </a:cubicBezTo>
                  <a:cubicBezTo>
                    <a:pt x="68" y="294"/>
                    <a:pt x="22" y="249"/>
                    <a:pt x="22" y="159"/>
                  </a:cubicBezTo>
                  <a:cubicBezTo>
                    <a:pt x="22" y="90"/>
                    <a:pt x="68" y="45"/>
                    <a:pt x="158" y="45"/>
                  </a:cubicBezTo>
                  <a:close/>
                  <a:moveTo>
                    <a:pt x="158" y="0"/>
                  </a:moveTo>
                  <a:cubicBezTo>
                    <a:pt x="68" y="0"/>
                    <a:pt x="1" y="90"/>
                    <a:pt x="1" y="159"/>
                  </a:cubicBezTo>
                  <a:cubicBezTo>
                    <a:pt x="1" y="249"/>
                    <a:pt x="68" y="316"/>
                    <a:pt x="158" y="316"/>
                  </a:cubicBezTo>
                  <a:cubicBezTo>
                    <a:pt x="248" y="316"/>
                    <a:pt x="317" y="249"/>
                    <a:pt x="317" y="159"/>
                  </a:cubicBezTo>
                  <a:cubicBezTo>
                    <a:pt x="317" y="90"/>
                    <a:pt x="248" y="0"/>
                    <a:pt x="158"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196" name="Google Shape;3196;p36"/>
            <p:cNvSpPr/>
            <p:nvPr/>
          </p:nvSpPr>
          <p:spPr>
            <a:xfrm>
              <a:off x="1255040" y="3510899"/>
              <a:ext cx="50156" cy="50156"/>
            </a:xfrm>
            <a:custGeom>
              <a:avLst/>
              <a:gdLst/>
              <a:ahLst/>
              <a:cxnLst/>
              <a:rect l="l" t="t" r="r" b="b"/>
              <a:pathLst>
                <a:path w="317" h="317" extrusionOk="0">
                  <a:moveTo>
                    <a:pt x="157" y="45"/>
                  </a:moveTo>
                  <a:cubicBezTo>
                    <a:pt x="226" y="45"/>
                    <a:pt x="293" y="90"/>
                    <a:pt x="293" y="159"/>
                  </a:cubicBezTo>
                  <a:cubicBezTo>
                    <a:pt x="293" y="249"/>
                    <a:pt x="226" y="294"/>
                    <a:pt x="157" y="294"/>
                  </a:cubicBezTo>
                  <a:cubicBezTo>
                    <a:pt x="91" y="294"/>
                    <a:pt x="22" y="249"/>
                    <a:pt x="22" y="159"/>
                  </a:cubicBezTo>
                  <a:cubicBezTo>
                    <a:pt x="22" y="90"/>
                    <a:pt x="91" y="45"/>
                    <a:pt x="157" y="45"/>
                  </a:cubicBezTo>
                  <a:close/>
                  <a:moveTo>
                    <a:pt x="157" y="0"/>
                  </a:moveTo>
                  <a:cubicBezTo>
                    <a:pt x="67" y="0"/>
                    <a:pt x="0" y="90"/>
                    <a:pt x="0" y="159"/>
                  </a:cubicBezTo>
                  <a:cubicBezTo>
                    <a:pt x="0" y="249"/>
                    <a:pt x="67" y="316"/>
                    <a:pt x="157" y="316"/>
                  </a:cubicBezTo>
                  <a:cubicBezTo>
                    <a:pt x="248" y="316"/>
                    <a:pt x="316" y="249"/>
                    <a:pt x="316" y="159"/>
                  </a:cubicBezTo>
                  <a:cubicBezTo>
                    <a:pt x="316" y="90"/>
                    <a:pt x="248" y="0"/>
                    <a:pt x="15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197" name="Google Shape;3197;p36"/>
            <p:cNvSpPr/>
            <p:nvPr/>
          </p:nvSpPr>
          <p:spPr>
            <a:xfrm>
              <a:off x="1133527" y="3510899"/>
              <a:ext cx="50156" cy="50156"/>
            </a:xfrm>
            <a:custGeom>
              <a:avLst/>
              <a:gdLst/>
              <a:ahLst/>
              <a:cxnLst/>
              <a:rect l="l" t="t" r="r" b="b"/>
              <a:pathLst>
                <a:path w="317" h="317" extrusionOk="0">
                  <a:moveTo>
                    <a:pt x="158" y="45"/>
                  </a:moveTo>
                  <a:cubicBezTo>
                    <a:pt x="226" y="45"/>
                    <a:pt x="293" y="90"/>
                    <a:pt x="293" y="159"/>
                  </a:cubicBezTo>
                  <a:cubicBezTo>
                    <a:pt x="293" y="249"/>
                    <a:pt x="226" y="294"/>
                    <a:pt x="158" y="294"/>
                  </a:cubicBezTo>
                  <a:cubicBezTo>
                    <a:pt x="91" y="294"/>
                    <a:pt x="22" y="249"/>
                    <a:pt x="22" y="159"/>
                  </a:cubicBezTo>
                  <a:cubicBezTo>
                    <a:pt x="22" y="90"/>
                    <a:pt x="91" y="45"/>
                    <a:pt x="158" y="45"/>
                  </a:cubicBezTo>
                  <a:close/>
                  <a:moveTo>
                    <a:pt x="158" y="0"/>
                  </a:moveTo>
                  <a:cubicBezTo>
                    <a:pt x="68" y="0"/>
                    <a:pt x="1" y="90"/>
                    <a:pt x="1" y="159"/>
                  </a:cubicBezTo>
                  <a:cubicBezTo>
                    <a:pt x="1" y="249"/>
                    <a:pt x="68" y="316"/>
                    <a:pt x="158" y="316"/>
                  </a:cubicBezTo>
                  <a:cubicBezTo>
                    <a:pt x="248" y="316"/>
                    <a:pt x="317" y="249"/>
                    <a:pt x="317" y="159"/>
                  </a:cubicBezTo>
                  <a:cubicBezTo>
                    <a:pt x="317" y="90"/>
                    <a:pt x="248" y="0"/>
                    <a:pt x="158"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198" name="Google Shape;3198;p36"/>
            <p:cNvSpPr/>
            <p:nvPr/>
          </p:nvSpPr>
          <p:spPr>
            <a:xfrm>
              <a:off x="1012172" y="3510899"/>
              <a:ext cx="50156" cy="50156"/>
            </a:xfrm>
            <a:custGeom>
              <a:avLst/>
              <a:gdLst/>
              <a:ahLst/>
              <a:cxnLst/>
              <a:rect l="l" t="t" r="r" b="b"/>
              <a:pathLst>
                <a:path w="317" h="317" extrusionOk="0">
                  <a:moveTo>
                    <a:pt x="157" y="45"/>
                  </a:moveTo>
                  <a:cubicBezTo>
                    <a:pt x="248" y="45"/>
                    <a:pt x="293" y="90"/>
                    <a:pt x="293" y="159"/>
                  </a:cubicBezTo>
                  <a:cubicBezTo>
                    <a:pt x="293" y="249"/>
                    <a:pt x="248" y="294"/>
                    <a:pt x="157" y="294"/>
                  </a:cubicBezTo>
                  <a:cubicBezTo>
                    <a:pt x="90" y="294"/>
                    <a:pt x="45" y="249"/>
                    <a:pt x="45" y="159"/>
                  </a:cubicBezTo>
                  <a:cubicBezTo>
                    <a:pt x="45" y="90"/>
                    <a:pt x="90" y="45"/>
                    <a:pt x="157" y="45"/>
                  </a:cubicBezTo>
                  <a:close/>
                  <a:moveTo>
                    <a:pt x="157" y="0"/>
                  </a:moveTo>
                  <a:cubicBezTo>
                    <a:pt x="90" y="0"/>
                    <a:pt x="0" y="90"/>
                    <a:pt x="0" y="159"/>
                  </a:cubicBezTo>
                  <a:cubicBezTo>
                    <a:pt x="0" y="249"/>
                    <a:pt x="90" y="316"/>
                    <a:pt x="157" y="316"/>
                  </a:cubicBezTo>
                  <a:cubicBezTo>
                    <a:pt x="248" y="316"/>
                    <a:pt x="316" y="249"/>
                    <a:pt x="316" y="159"/>
                  </a:cubicBezTo>
                  <a:cubicBezTo>
                    <a:pt x="316" y="90"/>
                    <a:pt x="248" y="0"/>
                    <a:pt x="15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199" name="Google Shape;3199;p36"/>
            <p:cNvSpPr/>
            <p:nvPr/>
          </p:nvSpPr>
          <p:spPr>
            <a:xfrm>
              <a:off x="894140" y="3510899"/>
              <a:ext cx="50156" cy="50156"/>
            </a:xfrm>
            <a:custGeom>
              <a:avLst/>
              <a:gdLst/>
              <a:ahLst/>
              <a:cxnLst/>
              <a:rect l="l" t="t" r="r" b="b"/>
              <a:pathLst>
                <a:path w="317" h="317" extrusionOk="0">
                  <a:moveTo>
                    <a:pt x="159" y="45"/>
                  </a:moveTo>
                  <a:cubicBezTo>
                    <a:pt x="226" y="45"/>
                    <a:pt x="271" y="90"/>
                    <a:pt x="271" y="159"/>
                  </a:cubicBezTo>
                  <a:cubicBezTo>
                    <a:pt x="271" y="249"/>
                    <a:pt x="226" y="294"/>
                    <a:pt x="159" y="294"/>
                  </a:cubicBezTo>
                  <a:cubicBezTo>
                    <a:pt x="91" y="294"/>
                    <a:pt x="24" y="249"/>
                    <a:pt x="24" y="159"/>
                  </a:cubicBezTo>
                  <a:cubicBezTo>
                    <a:pt x="24" y="90"/>
                    <a:pt x="91" y="45"/>
                    <a:pt x="159" y="45"/>
                  </a:cubicBezTo>
                  <a:close/>
                  <a:moveTo>
                    <a:pt x="159" y="0"/>
                  </a:moveTo>
                  <a:cubicBezTo>
                    <a:pt x="69" y="0"/>
                    <a:pt x="0" y="90"/>
                    <a:pt x="0" y="159"/>
                  </a:cubicBezTo>
                  <a:cubicBezTo>
                    <a:pt x="0" y="249"/>
                    <a:pt x="69" y="316"/>
                    <a:pt x="159" y="316"/>
                  </a:cubicBezTo>
                  <a:cubicBezTo>
                    <a:pt x="249" y="316"/>
                    <a:pt x="316" y="249"/>
                    <a:pt x="316" y="159"/>
                  </a:cubicBezTo>
                  <a:cubicBezTo>
                    <a:pt x="316" y="90"/>
                    <a:pt x="249" y="0"/>
                    <a:pt x="15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nvGrpSpPr>
            <p:cNvPr id="3200" name="Google Shape;3200;p36"/>
            <p:cNvGrpSpPr/>
            <p:nvPr/>
          </p:nvGrpSpPr>
          <p:grpSpPr>
            <a:xfrm>
              <a:off x="894140" y="3632253"/>
              <a:ext cx="532410" cy="1018303"/>
              <a:chOff x="894140" y="3632253"/>
              <a:chExt cx="532410" cy="1018303"/>
            </a:xfrm>
          </p:grpSpPr>
          <p:sp>
            <p:nvSpPr>
              <p:cNvPr id="3201" name="Google Shape;3201;p36"/>
              <p:cNvSpPr/>
              <p:nvPr/>
            </p:nvSpPr>
            <p:spPr>
              <a:xfrm>
                <a:off x="1376394" y="3632253"/>
                <a:ext cx="50156" cy="50156"/>
              </a:xfrm>
              <a:custGeom>
                <a:avLst/>
                <a:gdLst/>
                <a:ahLst/>
                <a:cxnLst/>
                <a:rect l="l" t="t" r="r" b="b"/>
                <a:pathLst>
                  <a:path w="317" h="317" extrusionOk="0">
                    <a:moveTo>
                      <a:pt x="158" y="46"/>
                    </a:moveTo>
                    <a:cubicBezTo>
                      <a:pt x="227" y="46"/>
                      <a:pt x="272" y="91"/>
                      <a:pt x="272" y="160"/>
                    </a:cubicBezTo>
                    <a:cubicBezTo>
                      <a:pt x="272" y="226"/>
                      <a:pt x="227" y="295"/>
                      <a:pt x="158" y="295"/>
                    </a:cubicBezTo>
                    <a:cubicBezTo>
                      <a:pt x="68" y="295"/>
                      <a:pt x="22" y="226"/>
                      <a:pt x="22" y="160"/>
                    </a:cubicBezTo>
                    <a:cubicBezTo>
                      <a:pt x="22" y="91"/>
                      <a:pt x="68" y="46"/>
                      <a:pt x="158" y="46"/>
                    </a:cubicBezTo>
                    <a:close/>
                    <a:moveTo>
                      <a:pt x="158" y="1"/>
                    </a:moveTo>
                    <a:cubicBezTo>
                      <a:pt x="68" y="1"/>
                      <a:pt x="1" y="69"/>
                      <a:pt x="1" y="160"/>
                    </a:cubicBezTo>
                    <a:cubicBezTo>
                      <a:pt x="1" y="250"/>
                      <a:pt x="68" y="317"/>
                      <a:pt x="158" y="317"/>
                    </a:cubicBezTo>
                    <a:cubicBezTo>
                      <a:pt x="248" y="317"/>
                      <a:pt x="317" y="250"/>
                      <a:pt x="317" y="160"/>
                    </a:cubicBezTo>
                    <a:cubicBezTo>
                      <a:pt x="317" y="69"/>
                      <a:pt x="248" y="1"/>
                      <a:pt x="15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02" name="Google Shape;3202;p36"/>
              <p:cNvSpPr/>
              <p:nvPr/>
            </p:nvSpPr>
            <p:spPr>
              <a:xfrm>
                <a:off x="1376394" y="3753766"/>
                <a:ext cx="50156" cy="50156"/>
              </a:xfrm>
              <a:custGeom>
                <a:avLst/>
                <a:gdLst/>
                <a:ahLst/>
                <a:cxnLst/>
                <a:rect l="l" t="t" r="r" b="b"/>
                <a:pathLst>
                  <a:path w="317" h="317" extrusionOk="0">
                    <a:moveTo>
                      <a:pt x="158" y="24"/>
                    </a:moveTo>
                    <a:cubicBezTo>
                      <a:pt x="227" y="24"/>
                      <a:pt x="272" y="90"/>
                      <a:pt x="272" y="159"/>
                    </a:cubicBezTo>
                    <a:cubicBezTo>
                      <a:pt x="272" y="226"/>
                      <a:pt x="227" y="295"/>
                      <a:pt x="158" y="295"/>
                    </a:cubicBezTo>
                    <a:cubicBezTo>
                      <a:pt x="68" y="295"/>
                      <a:pt x="22" y="226"/>
                      <a:pt x="22" y="159"/>
                    </a:cubicBezTo>
                    <a:cubicBezTo>
                      <a:pt x="22" y="90"/>
                      <a:pt x="68" y="24"/>
                      <a:pt x="158" y="24"/>
                    </a:cubicBezTo>
                    <a:close/>
                    <a:moveTo>
                      <a:pt x="158" y="0"/>
                    </a:moveTo>
                    <a:cubicBezTo>
                      <a:pt x="68" y="0"/>
                      <a:pt x="1" y="69"/>
                      <a:pt x="1" y="159"/>
                    </a:cubicBezTo>
                    <a:cubicBezTo>
                      <a:pt x="1" y="249"/>
                      <a:pt x="68" y="316"/>
                      <a:pt x="158" y="316"/>
                    </a:cubicBezTo>
                    <a:cubicBezTo>
                      <a:pt x="248" y="316"/>
                      <a:pt x="317" y="249"/>
                      <a:pt x="317" y="159"/>
                    </a:cubicBezTo>
                    <a:cubicBezTo>
                      <a:pt x="317" y="69"/>
                      <a:pt x="248" y="0"/>
                      <a:pt x="158"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03" name="Google Shape;3203;p36"/>
              <p:cNvSpPr/>
              <p:nvPr/>
            </p:nvSpPr>
            <p:spPr>
              <a:xfrm>
                <a:off x="1376394" y="3875121"/>
                <a:ext cx="50156" cy="50156"/>
              </a:xfrm>
              <a:custGeom>
                <a:avLst/>
                <a:gdLst/>
                <a:ahLst/>
                <a:cxnLst/>
                <a:rect l="l" t="t" r="r" b="b"/>
                <a:pathLst>
                  <a:path w="317" h="317" extrusionOk="0">
                    <a:moveTo>
                      <a:pt x="158" y="24"/>
                    </a:moveTo>
                    <a:cubicBezTo>
                      <a:pt x="227" y="24"/>
                      <a:pt x="272" y="91"/>
                      <a:pt x="272" y="160"/>
                    </a:cubicBezTo>
                    <a:cubicBezTo>
                      <a:pt x="272" y="226"/>
                      <a:pt x="227" y="295"/>
                      <a:pt x="158" y="295"/>
                    </a:cubicBezTo>
                    <a:cubicBezTo>
                      <a:pt x="68" y="295"/>
                      <a:pt x="22" y="226"/>
                      <a:pt x="22" y="160"/>
                    </a:cubicBezTo>
                    <a:cubicBezTo>
                      <a:pt x="22" y="91"/>
                      <a:pt x="68" y="24"/>
                      <a:pt x="158" y="24"/>
                    </a:cubicBezTo>
                    <a:close/>
                    <a:moveTo>
                      <a:pt x="158" y="1"/>
                    </a:moveTo>
                    <a:cubicBezTo>
                      <a:pt x="68" y="1"/>
                      <a:pt x="1" y="69"/>
                      <a:pt x="1" y="160"/>
                    </a:cubicBezTo>
                    <a:cubicBezTo>
                      <a:pt x="1" y="250"/>
                      <a:pt x="68" y="317"/>
                      <a:pt x="158" y="317"/>
                    </a:cubicBezTo>
                    <a:cubicBezTo>
                      <a:pt x="248" y="317"/>
                      <a:pt x="317" y="250"/>
                      <a:pt x="317" y="160"/>
                    </a:cubicBezTo>
                    <a:cubicBezTo>
                      <a:pt x="317" y="69"/>
                      <a:pt x="248" y="1"/>
                      <a:pt x="15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04" name="Google Shape;3204;p36"/>
              <p:cNvSpPr/>
              <p:nvPr/>
            </p:nvSpPr>
            <p:spPr>
              <a:xfrm>
                <a:off x="1376394" y="3996634"/>
                <a:ext cx="50156" cy="50156"/>
              </a:xfrm>
              <a:custGeom>
                <a:avLst/>
                <a:gdLst/>
                <a:ahLst/>
                <a:cxnLst/>
                <a:rect l="l" t="t" r="r" b="b"/>
                <a:pathLst>
                  <a:path w="317" h="317" extrusionOk="0">
                    <a:moveTo>
                      <a:pt x="158" y="24"/>
                    </a:moveTo>
                    <a:cubicBezTo>
                      <a:pt x="227" y="24"/>
                      <a:pt x="272" y="91"/>
                      <a:pt x="272" y="159"/>
                    </a:cubicBezTo>
                    <a:cubicBezTo>
                      <a:pt x="272" y="226"/>
                      <a:pt x="227" y="271"/>
                      <a:pt x="158" y="271"/>
                    </a:cubicBezTo>
                    <a:cubicBezTo>
                      <a:pt x="68" y="271"/>
                      <a:pt x="22" y="226"/>
                      <a:pt x="22" y="159"/>
                    </a:cubicBezTo>
                    <a:cubicBezTo>
                      <a:pt x="22" y="91"/>
                      <a:pt x="68" y="24"/>
                      <a:pt x="158" y="24"/>
                    </a:cubicBezTo>
                    <a:close/>
                    <a:moveTo>
                      <a:pt x="158" y="0"/>
                    </a:moveTo>
                    <a:cubicBezTo>
                      <a:pt x="68" y="0"/>
                      <a:pt x="1" y="69"/>
                      <a:pt x="1" y="159"/>
                    </a:cubicBezTo>
                    <a:cubicBezTo>
                      <a:pt x="1" y="249"/>
                      <a:pt x="68" y="316"/>
                      <a:pt x="158" y="316"/>
                    </a:cubicBezTo>
                    <a:cubicBezTo>
                      <a:pt x="248" y="316"/>
                      <a:pt x="317" y="249"/>
                      <a:pt x="317" y="159"/>
                    </a:cubicBezTo>
                    <a:cubicBezTo>
                      <a:pt x="317" y="69"/>
                      <a:pt x="248" y="0"/>
                      <a:pt x="158"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05" name="Google Shape;3205;p36"/>
              <p:cNvSpPr/>
              <p:nvPr/>
            </p:nvSpPr>
            <p:spPr>
              <a:xfrm>
                <a:off x="1376394" y="4117988"/>
                <a:ext cx="50156" cy="50156"/>
              </a:xfrm>
              <a:custGeom>
                <a:avLst/>
                <a:gdLst/>
                <a:ahLst/>
                <a:cxnLst/>
                <a:rect l="l" t="t" r="r" b="b"/>
                <a:pathLst>
                  <a:path w="317" h="317" extrusionOk="0">
                    <a:moveTo>
                      <a:pt x="158" y="24"/>
                    </a:moveTo>
                    <a:cubicBezTo>
                      <a:pt x="227" y="24"/>
                      <a:pt x="272" y="69"/>
                      <a:pt x="272" y="160"/>
                    </a:cubicBezTo>
                    <a:cubicBezTo>
                      <a:pt x="272" y="227"/>
                      <a:pt x="227" y="272"/>
                      <a:pt x="158" y="272"/>
                    </a:cubicBezTo>
                    <a:cubicBezTo>
                      <a:pt x="68" y="272"/>
                      <a:pt x="22" y="227"/>
                      <a:pt x="22" y="160"/>
                    </a:cubicBezTo>
                    <a:cubicBezTo>
                      <a:pt x="22" y="69"/>
                      <a:pt x="68" y="24"/>
                      <a:pt x="158" y="24"/>
                    </a:cubicBezTo>
                    <a:close/>
                    <a:moveTo>
                      <a:pt x="158" y="1"/>
                    </a:moveTo>
                    <a:cubicBezTo>
                      <a:pt x="68" y="1"/>
                      <a:pt x="1" y="69"/>
                      <a:pt x="1" y="160"/>
                    </a:cubicBezTo>
                    <a:cubicBezTo>
                      <a:pt x="1" y="227"/>
                      <a:pt x="68" y="317"/>
                      <a:pt x="158" y="317"/>
                    </a:cubicBezTo>
                    <a:cubicBezTo>
                      <a:pt x="248" y="317"/>
                      <a:pt x="317" y="227"/>
                      <a:pt x="317" y="160"/>
                    </a:cubicBezTo>
                    <a:cubicBezTo>
                      <a:pt x="317" y="69"/>
                      <a:pt x="248" y="1"/>
                      <a:pt x="15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06" name="Google Shape;3206;p36"/>
              <p:cNvSpPr/>
              <p:nvPr/>
            </p:nvSpPr>
            <p:spPr>
              <a:xfrm>
                <a:off x="1376394" y="4236020"/>
                <a:ext cx="50156" cy="50156"/>
              </a:xfrm>
              <a:custGeom>
                <a:avLst/>
                <a:gdLst/>
                <a:ahLst/>
                <a:cxnLst/>
                <a:rect l="l" t="t" r="r" b="b"/>
                <a:pathLst>
                  <a:path w="317" h="317" extrusionOk="0">
                    <a:moveTo>
                      <a:pt x="158" y="46"/>
                    </a:moveTo>
                    <a:cubicBezTo>
                      <a:pt x="227" y="46"/>
                      <a:pt x="272" y="91"/>
                      <a:pt x="272" y="158"/>
                    </a:cubicBezTo>
                    <a:cubicBezTo>
                      <a:pt x="272" y="248"/>
                      <a:pt x="227" y="293"/>
                      <a:pt x="158" y="293"/>
                    </a:cubicBezTo>
                    <a:cubicBezTo>
                      <a:pt x="68" y="293"/>
                      <a:pt x="22" y="248"/>
                      <a:pt x="22" y="158"/>
                    </a:cubicBezTo>
                    <a:cubicBezTo>
                      <a:pt x="22" y="91"/>
                      <a:pt x="68" y="46"/>
                      <a:pt x="158" y="46"/>
                    </a:cubicBezTo>
                    <a:close/>
                    <a:moveTo>
                      <a:pt x="158" y="1"/>
                    </a:moveTo>
                    <a:cubicBezTo>
                      <a:pt x="68" y="1"/>
                      <a:pt x="1" y="91"/>
                      <a:pt x="1" y="158"/>
                    </a:cubicBezTo>
                    <a:cubicBezTo>
                      <a:pt x="1" y="248"/>
                      <a:pt x="68" y="317"/>
                      <a:pt x="158" y="317"/>
                    </a:cubicBezTo>
                    <a:cubicBezTo>
                      <a:pt x="248" y="317"/>
                      <a:pt x="317" y="248"/>
                      <a:pt x="317" y="158"/>
                    </a:cubicBezTo>
                    <a:cubicBezTo>
                      <a:pt x="317" y="91"/>
                      <a:pt x="248" y="1"/>
                      <a:pt x="15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07" name="Google Shape;3207;p36"/>
              <p:cNvSpPr/>
              <p:nvPr/>
            </p:nvSpPr>
            <p:spPr>
              <a:xfrm>
                <a:off x="1376394" y="4357533"/>
                <a:ext cx="50156" cy="50156"/>
              </a:xfrm>
              <a:custGeom>
                <a:avLst/>
                <a:gdLst/>
                <a:ahLst/>
                <a:cxnLst/>
                <a:rect l="l" t="t" r="r" b="b"/>
                <a:pathLst>
                  <a:path w="317" h="317" extrusionOk="0">
                    <a:moveTo>
                      <a:pt x="158" y="45"/>
                    </a:moveTo>
                    <a:cubicBezTo>
                      <a:pt x="227" y="45"/>
                      <a:pt x="272" y="91"/>
                      <a:pt x="272" y="157"/>
                    </a:cubicBezTo>
                    <a:cubicBezTo>
                      <a:pt x="272" y="226"/>
                      <a:pt x="227" y="293"/>
                      <a:pt x="158" y="293"/>
                    </a:cubicBezTo>
                    <a:cubicBezTo>
                      <a:pt x="68" y="293"/>
                      <a:pt x="22" y="226"/>
                      <a:pt x="22" y="157"/>
                    </a:cubicBezTo>
                    <a:cubicBezTo>
                      <a:pt x="22" y="91"/>
                      <a:pt x="68" y="45"/>
                      <a:pt x="158" y="45"/>
                    </a:cubicBezTo>
                    <a:close/>
                    <a:moveTo>
                      <a:pt x="158" y="0"/>
                    </a:moveTo>
                    <a:cubicBezTo>
                      <a:pt x="68" y="0"/>
                      <a:pt x="1" y="67"/>
                      <a:pt x="1" y="157"/>
                    </a:cubicBezTo>
                    <a:cubicBezTo>
                      <a:pt x="1" y="248"/>
                      <a:pt x="68" y="316"/>
                      <a:pt x="158" y="316"/>
                    </a:cubicBezTo>
                    <a:cubicBezTo>
                      <a:pt x="248" y="316"/>
                      <a:pt x="317" y="248"/>
                      <a:pt x="317" y="157"/>
                    </a:cubicBezTo>
                    <a:cubicBezTo>
                      <a:pt x="317" y="67"/>
                      <a:pt x="248" y="0"/>
                      <a:pt x="158"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08" name="Google Shape;3208;p36"/>
              <p:cNvSpPr/>
              <p:nvPr/>
            </p:nvSpPr>
            <p:spPr>
              <a:xfrm>
                <a:off x="1376394" y="4478888"/>
                <a:ext cx="50156" cy="50156"/>
              </a:xfrm>
              <a:custGeom>
                <a:avLst/>
                <a:gdLst/>
                <a:ahLst/>
                <a:cxnLst/>
                <a:rect l="l" t="t" r="r" b="b"/>
                <a:pathLst>
                  <a:path w="317" h="317" extrusionOk="0">
                    <a:moveTo>
                      <a:pt x="158" y="22"/>
                    </a:moveTo>
                    <a:cubicBezTo>
                      <a:pt x="227" y="22"/>
                      <a:pt x="272" y="91"/>
                      <a:pt x="272" y="158"/>
                    </a:cubicBezTo>
                    <a:cubicBezTo>
                      <a:pt x="272" y="226"/>
                      <a:pt x="227" y="293"/>
                      <a:pt x="158" y="293"/>
                    </a:cubicBezTo>
                    <a:cubicBezTo>
                      <a:pt x="68" y="293"/>
                      <a:pt x="22" y="226"/>
                      <a:pt x="22" y="158"/>
                    </a:cubicBezTo>
                    <a:cubicBezTo>
                      <a:pt x="22" y="91"/>
                      <a:pt x="68" y="22"/>
                      <a:pt x="158" y="22"/>
                    </a:cubicBezTo>
                    <a:close/>
                    <a:moveTo>
                      <a:pt x="158" y="1"/>
                    </a:moveTo>
                    <a:cubicBezTo>
                      <a:pt x="68" y="1"/>
                      <a:pt x="1" y="68"/>
                      <a:pt x="1" y="158"/>
                    </a:cubicBezTo>
                    <a:cubicBezTo>
                      <a:pt x="1" y="248"/>
                      <a:pt x="68" y="317"/>
                      <a:pt x="158" y="317"/>
                    </a:cubicBezTo>
                    <a:cubicBezTo>
                      <a:pt x="248" y="317"/>
                      <a:pt x="317" y="248"/>
                      <a:pt x="317" y="158"/>
                    </a:cubicBezTo>
                    <a:cubicBezTo>
                      <a:pt x="317" y="68"/>
                      <a:pt x="248" y="1"/>
                      <a:pt x="15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09" name="Google Shape;3209;p36"/>
              <p:cNvSpPr/>
              <p:nvPr/>
            </p:nvSpPr>
            <p:spPr>
              <a:xfrm>
                <a:off x="1376394" y="4600400"/>
                <a:ext cx="50156" cy="50156"/>
              </a:xfrm>
              <a:custGeom>
                <a:avLst/>
                <a:gdLst/>
                <a:ahLst/>
                <a:cxnLst/>
                <a:rect l="l" t="t" r="r" b="b"/>
                <a:pathLst>
                  <a:path w="317" h="317" extrusionOk="0">
                    <a:moveTo>
                      <a:pt x="158" y="22"/>
                    </a:moveTo>
                    <a:cubicBezTo>
                      <a:pt x="227" y="22"/>
                      <a:pt x="272" y="91"/>
                      <a:pt x="272" y="157"/>
                    </a:cubicBezTo>
                    <a:cubicBezTo>
                      <a:pt x="272" y="226"/>
                      <a:pt x="227" y="293"/>
                      <a:pt x="158" y="293"/>
                    </a:cubicBezTo>
                    <a:cubicBezTo>
                      <a:pt x="68" y="293"/>
                      <a:pt x="22" y="226"/>
                      <a:pt x="22" y="157"/>
                    </a:cubicBezTo>
                    <a:cubicBezTo>
                      <a:pt x="22" y="91"/>
                      <a:pt x="68" y="22"/>
                      <a:pt x="158" y="22"/>
                    </a:cubicBezTo>
                    <a:close/>
                    <a:moveTo>
                      <a:pt x="158" y="0"/>
                    </a:moveTo>
                    <a:cubicBezTo>
                      <a:pt x="68" y="0"/>
                      <a:pt x="1" y="67"/>
                      <a:pt x="1" y="157"/>
                    </a:cubicBezTo>
                    <a:cubicBezTo>
                      <a:pt x="1" y="248"/>
                      <a:pt x="68" y="316"/>
                      <a:pt x="158" y="316"/>
                    </a:cubicBezTo>
                    <a:cubicBezTo>
                      <a:pt x="248" y="316"/>
                      <a:pt x="317" y="248"/>
                      <a:pt x="317" y="157"/>
                    </a:cubicBezTo>
                    <a:cubicBezTo>
                      <a:pt x="317" y="67"/>
                      <a:pt x="248" y="0"/>
                      <a:pt x="158"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10" name="Google Shape;3210;p36"/>
              <p:cNvSpPr/>
              <p:nvPr/>
            </p:nvSpPr>
            <p:spPr>
              <a:xfrm>
                <a:off x="1255040" y="3632253"/>
                <a:ext cx="50156" cy="50156"/>
              </a:xfrm>
              <a:custGeom>
                <a:avLst/>
                <a:gdLst/>
                <a:ahLst/>
                <a:cxnLst/>
                <a:rect l="l" t="t" r="r" b="b"/>
                <a:pathLst>
                  <a:path w="317" h="317" extrusionOk="0">
                    <a:moveTo>
                      <a:pt x="157" y="46"/>
                    </a:moveTo>
                    <a:cubicBezTo>
                      <a:pt x="226" y="46"/>
                      <a:pt x="293" y="91"/>
                      <a:pt x="293" y="160"/>
                    </a:cubicBezTo>
                    <a:cubicBezTo>
                      <a:pt x="293" y="226"/>
                      <a:pt x="226" y="295"/>
                      <a:pt x="157" y="295"/>
                    </a:cubicBezTo>
                    <a:cubicBezTo>
                      <a:pt x="91" y="295"/>
                      <a:pt x="22" y="226"/>
                      <a:pt x="22" y="160"/>
                    </a:cubicBezTo>
                    <a:cubicBezTo>
                      <a:pt x="22" y="91"/>
                      <a:pt x="91" y="46"/>
                      <a:pt x="157" y="46"/>
                    </a:cubicBezTo>
                    <a:close/>
                    <a:moveTo>
                      <a:pt x="157" y="1"/>
                    </a:moveTo>
                    <a:cubicBezTo>
                      <a:pt x="67" y="1"/>
                      <a:pt x="0" y="69"/>
                      <a:pt x="0" y="160"/>
                    </a:cubicBezTo>
                    <a:cubicBezTo>
                      <a:pt x="0" y="250"/>
                      <a:pt x="67" y="317"/>
                      <a:pt x="157" y="317"/>
                    </a:cubicBezTo>
                    <a:cubicBezTo>
                      <a:pt x="248" y="317"/>
                      <a:pt x="316" y="250"/>
                      <a:pt x="316" y="160"/>
                    </a:cubicBezTo>
                    <a:cubicBezTo>
                      <a:pt x="316" y="69"/>
                      <a:pt x="248" y="1"/>
                      <a:pt x="15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11" name="Google Shape;3211;p36"/>
              <p:cNvSpPr/>
              <p:nvPr/>
            </p:nvSpPr>
            <p:spPr>
              <a:xfrm>
                <a:off x="1255040" y="3753766"/>
                <a:ext cx="50156" cy="50156"/>
              </a:xfrm>
              <a:custGeom>
                <a:avLst/>
                <a:gdLst/>
                <a:ahLst/>
                <a:cxnLst/>
                <a:rect l="l" t="t" r="r" b="b"/>
                <a:pathLst>
                  <a:path w="317" h="317" extrusionOk="0">
                    <a:moveTo>
                      <a:pt x="157" y="24"/>
                    </a:moveTo>
                    <a:cubicBezTo>
                      <a:pt x="226" y="24"/>
                      <a:pt x="293" y="90"/>
                      <a:pt x="293" y="159"/>
                    </a:cubicBezTo>
                    <a:cubicBezTo>
                      <a:pt x="293" y="226"/>
                      <a:pt x="226" y="295"/>
                      <a:pt x="157" y="295"/>
                    </a:cubicBezTo>
                    <a:cubicBezTo>
                      <a:pt x="91" y="295"/>
                      <a:pt x="22" y="226"/>
                      <a:pt x="22" y="159"/>
                    </a:cubicBezTo>
                    <a:cubicBezTo>
                      <a:pt x="22" y="90"/>
                      <a:pt x="91" y="24"/>
                      <a:pt x="157" y="24"/>
                    </a:cubicBezTo>
                    <a:close/>
                    <a:moveTo>
                      <a:pt x="157" y="0"/>
                    </a:moveTo>
                    <a:cubicBezTo>
                      <a:pt x="67" y="0"/>
                      <a:pt x="0" y="69"/>
                      <a:pt x="0" y="159"/>
                    </a:cubicBezTo>
                    <a:cubicBezTo>
                      <a:pt x="0" y="249"/>
                      <a:pt x="67" y="316"/>
                      <a:pt x="157" y="316"/>
                    </a:cubicBezTo>
                    <a:cubicBezTo>
                      <a:pt x="248" y="316"/>
                      <a:pt x="316" y="249"/>
                      <a:pt x="316" y="159"/>
                    </a:cubicBezTo>
                    <a:cubicBezTo>
                      <a:pt x="316" y="69"/>
                      <a:pt x="248" y="0"/>
                      <a:pt x="15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12" name="Google Shape;3212;p36"/>
              <p:cNvSpPr/>
              <p:nvPr/>
            </p:nvSpPr>
            <p:spPr>
              <a:xfrm>
                <a:off x="1255040" y="3875121"/>
                <a:ext cx="50156" cy="50156"/>
              </a:xfrm>
              <a:custGeom>
                <a:avLst/>
                <a:gdLst/>
                <a:ahLst/>
                <a:cxnLst/>
                <a:rect l="l" t="t" r="r" b="b"/>
                <a:pathLst>
                  <a:path w="317" h="317" extrusionOk="0">
                    <a:moveTo>
                      <a:pt x="157" y="24"/>
                    </a:moveTo>
                    <a:cubicBezTo>
                      <a:pt x="226" y="24"/>
                      <a:pt x="293" y="91"/>
                      <a:pt x="293" y="160"/>
                    </a:cubicBezTo>
                    <a:cubicBezTo>
                      <a:pt x="293" y="226"/>
                      <a:pt x="226" y="295"/>
                      <a:pt x="157" y="295"/>
                    </a:cubicBezTo>
                    <a:cubicBezTo>
                      <a:pt x="91" y="295"/>
                      <a:pt x="22" y="226"/>
                      <a:pt x="22" y="160"/>
                    </a:cubicBezTo>
                    <a:cubicBezTo>
                      <a:pt x="22" y="91"/>
                      <a:pt x="91" y="24"/>
                      <a:pt x="157" y="24"/>
                    </a:cubicBezTo>
                    <a:close/>
                    <a:moveTo>
                      <a:pt x="157" y="1"/>
                    </a:moveTo>
                    <a:cubicBezTo>
                      <a:pt x="67" y="1"/>
                      <a:pt x="0" y="69"/>
                      <a:pt x="0" y="160"/>
                    </a:cubicBezTo>
                    <a:cubicBezTo>
                      <a:pt x="0" y="250"/>
                      <a:pt x="67" y="317"/>
                      <a:pt x="157" y="317"/>
                    </a:cubicBezTo>
                    <a:cubicBezTo>
                      <a:pt x="248" y="317"/>
                      <a:pt x="316" y="250"/>
                      <a:pt x="316" y="160"/>
                    </a:cubicBezTo>
                    <a:cubicBezTo>
                      <a:pt x="316" y="69"/>
                      <a:pt x="248" y="1"/>
                      <a:pt x="15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13" name="Google Shape;3213;p36"/>
              <p:cNvSpPr/>
              <p:nvPr/>
            </p:nvSpPr>
            <p:spPr>
              <a:xfrm>
                <a:off x="1255040" y="3996634"/>
                <a:ext cx="50156" cy="50156"/>
              </a:xfrm>
              <a:custGeom>
                <a:avLst/>
                <a:gdLst/>
                <a:ahLst/>
                <a:cxnLst/>
                <a:rect l="l" t="t" r="r" b="b"/>
                <a:pathLst>
                  <a:path w="317" h="317" extrusionOk="0">
                    <a:moveTo>
                      <a:pt x="157" y="24"/>
                    </a:moveTo>
                    <a:cubicBezTo>
                      <a:pt x="226" y="24"/>
                      <a:pt x="293" y="91"/>
                      <a:pt x="293" y="159"/>
                    </a:cubicBezTo>
                    <a:cubicBezTo>
                      <a:pt x="293" y="226"/>
                      <a:pt x="226" y="271"/>
                      <a:pt x="157" y="271"/>
                    </a:cubicBezTo>
                    <a:cubicBezTo>
                      <a:pt x="91" y="271"/>
                      <a:pt x="22" y="226"/>
                      <a:pt x="22" y="159"/>
                    </a:cubicBezTo>
                    <a:cubicBezTo>
                      <a:pt x="22" y="91"/>
                      <a:pt x="91" y="24"/>
                      <a:pt x="157" y="24"/>
                    </a:cubicBezTo>
                    <a:close/>
                    <a:moveTo>
                      <a:pt x="157" y="0"/>
                    </a:moveTo>
                    <a:cubicBezTo>
                      <a:pt x="67" y="0"/>
                      <a:pt x="0" y="69"/>
                      <a:pt x="0" y="159"/>
                    </a:cubicBezTo>
                    <a:cubicBezTo>
                      <a:pt x="0" y="249"/>
                      <a:pt x="67" y="316"/>
                      <a:pt x="157" y="316"/>
                    </a:cubicBezTo>
                    <a:cubicBezTo>
                      <a:pt x="248" y="316"/>
                      <a:pt x="316" y="249"/>
                      <a:pt x="316" y="159"/>
                    </a:cubicBezTo>
                    <a:cubicBezTo>
                      <a:pt x="316" y="69"/>
                      <a:pt x="248" y="0"/>
                      <a:pt x="15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14" name="Google Shape;3214;p36"/>
              <p:cNvSpPr/>
              <p:nvPr/>
            </p:nvSpPr>
            <p:spPr>
              <a:xfrm>
                <a:off x="1255040" y="4117988"/>
                <a:ext cx="50156" cy="50156"/>
              </a:xfrm>
              <a:custGeom>
                <a:avLst/>
                <a:gdLst/>
                <a:ahLst/>
                <a:cxnLst/>
                <a:rect l="l" t="t" r="r" b="b"/>
                <a:pathLst>
                  <a:path w="317" h="317" extrusionOk="0">
                    <a:moveTo>
                      <a:pt x="157" y="24"/>
                    </a:moveTo>
                    <a:cubicBezTo>
                      <a:pt x="226" y="24"/>
                      <a:pt x="293" y="69"/>
                      <a:pt x="293" y="160"/>
                    </a:cubicBezTo>
                    <a:cubicBezTo>
                      <a:pt x="293" y="227"/>
                      <a:pt x="226" y="272"/>
                      <a:pt x="157" y="272"/>
                    </a:cubicBezTo>
                    <a:cubicBezTo>
                      <a:pt x="91" y="272"/>
                      <a:pt x="22" y="227"/>
                      <a:pt x="22" y="160"/>
                    </a:cubicBezTo>
                    <a:cubicBezTo>
                      <a:pt x="22" y="69"/>
                      <a:pt x="91" y="24"/>
                      <a:pt x="157" y="24"/>
                    </a:cubicBezTo>
                    <a:close/>
                    <a:moveTo>
                      <a:pt x="157" y="1"/>
                    </a:moveTo>
                    <a:cubicBezTo>
                      <a:pt x="67" y="1"/>
                      <a:pt x="0" y="69"/>
                      <a:pt x="0" y="160"/>
                    </a:cubicBezTo>
                    <a:cubicBezTo>
                      <a:pt x="0" y="227"/>
                      <a:pt x="67" y="317"/>
                      <a:pt x="157" y="317"/>
                    </a:cubicBezTo>
                    <a:cubicBezTo>
                      <a:pt x="248" y="317"/>
                      <a:pt x="316" y="227"/>
                      <a:pt x="316" y="160"/>
                    </a:cubicBezTo>
                    <a:cubicBezTo>
                      <a:pt x="316" y="69"/>
                      <a:pt x="248" y="1"/>
                      <a:pt x="15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15" name="Google Shape;3215;p36"/>
              <p:cNvSpPr/>
              <p:nvPr/>
            </p:nvSpPr>
            <p:spPr>
              <a:xfrm>
                <a:off x="1255040" y="4236020"/>
                <a:ext cx="50156" cy="50156"/>
              </a:xfrm>
              <a:custGeom>
                <a:avLst/>
                <a:gdLst/>
                <a:ahLst/>
                <a:cxnLst/>
                <a:rect l="l" t="t" r="r" b="b"/>
                <a:pathLst>
                  <a:path w="317" h="317" extrusionOk="0">
                    <a:moveTo>
                      <a:pt x="157" y="46"/>
                    </a:moveTo>
                    <a:cubicBezTo>
                      <a:pt x="226" y="46"/>
                      <a:pt x="293" y="91"/>
                      <a:pt x="293" y="158"/>
                    </a:cubicBezTo>
                    <a:cubicBezTo>
                      <a:pt x="293" y="248"/>
                      <a:pt x="226" y="293"/>
                      <a:pt x="157" y="293"/>
                    </a:cubicBezTo>
                    <a:cubicBezTo>
                      <a:pt x="91" y="293"/>
                      <a:pt x="22" y="248"/>
                      <a:pt x="22" y="158"/>
                    </a:cubicBezTo>
                    <a:cubicBezTo>
                      <a:pt x="22" y="91"/>
                      <a:pt x="91" y="46"/>
                      <a:pt x="157" y="46"/>
                    </a:cubicBezTo>
                    <a:close/>
                    <a:moveTo>
                      <a:pt x="157" y="1"/>
                    </a:moveTo>
                    <a:cubicBezTo>
                      <a:pt x="67" y="1"/>
                      <a:pt x="0" y="91"/>
                      <a:pt x="0" y="158"/>
                    </a:cubicBezTo>
                    <a:cubicBezTo>
                      <a:pt x="0" y="248"/>
                      <a:pt x="67" y="317"/>
                      <a:pt x="157" y="317"/>
                    </a:cubicBezTo>
                    <a:cubicBezTo>
                      <a:pt x="248" y="317"/>
                      <a:pt x="316" y="248"/>
                      <a:pt x="316" y="158"/>
                    </a:cubicBezTo>
                    <a:cubicBezTo>
                      <a:pt x="316" y="91"/>
                      <a:pt x="248" y="1"/>
                      <a:pt x="15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16" name="Google Shape;3216;p36"/>
              <p:cNvSpPr/>
              <p:nvPr/>
            </p:nvSpPr>
            <p:spPr>
              <a:xfrm>
                <a:off x="1255040" y="4357533"/>
                <a:ext cx="50156" cy="50156"/>
              </a:xfrm>
              <a:custGeom>
                <a:avLst/>
                <a:gdLst/>
                <a:ahLst/>
                <a:cxnLst/>
                <a:rect l="l" t="t" r="r" b="b"/>
                <a:pathLst>
                  <a:path w="317" h="317" extrusionOk="0">
                    <a:moveTo>
                      <a:pt x="157" y="45"/>
                    </a:moveTo>
                    <a:cubicBezTo>
                      <a:pt x="226" y="45"/>
                      <a:pt x="293" y="91"/>
                      <a:pt x="293" y="157"/>
                    </a:cubicBezTo>
                    <a:cubicBezTo>
                      <a:pt x="293" y="226"/>
                      <a:pt x="226" y="293"/>
                      <a:pt x="157" y="293"/>
                    </a:cubicBezTo>
                    <a:cubicBezTo>
                      <a:pt x="91" y="293"/>
                      <a:pt x="22" y="226"/>
                      <a:pt x="22" y="157"/>
                    </a:cubicBezTo>
                    <a:cubicBezTo>
                      <a:pt x="22" y="91"/>
                      <a:pt x="91" y="45"/>
                      <a:pt x="157" y="45"/>
                    </a:cubicBezTo>
                    <a:close/>
                    <a:moveTo>
                      <a:pt x="157" y="0"/>
                    </a:moveTo>
                    <a:cubicBezTo>
                      <a:pt x="67" y="0"/>
                      <a:pt x="0" y="67"/>
                      <a:pt x="0" y="157"/>
                    </a:cubicBezTo>
                    <a:cubicBezTo>
                      <a:pt x="0" y="248"/>
                      <a:pt x="67" y="316"/>
                      <a:pt x="157" y="316"/>
                    </a:cubicBezTo>
                    <a:cubicBezTo>
                      <a:pt x="248" y="316"/>
                      <a:pt x="316" y="248"/>
                      <a:pt x="316" y="157"/>
                    </a:cubicBezTo>
                    <a:cubicBezTo>
                      <a:pt x="316" y="67"/>
                      <a:pt x="248" y="0"/>
                      <a:pt x="15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17" name="Google Shape;3217;p36"/>
              <p:cNvSpPr/>
              <p:nvPr/>
            </p:nvSpPr>
            <p:spPr>
              <a:xfrm>
                <a:off x="1255040" y="4478888"/>
                <a:ext cx="50156" cy="50156"/>
              </a:xfrm>
              <a:custGeom>
                <a:avLst/>
                <a:gdLst/>
                <a:ahLst/>
                <a:cxnLst/>
                <a:rect l="l" t="t" r="r" b="b"/>
                <a:pathLst>
                  <a:path w="317" h="317" extrusionOk="0">
                    <a:moveTo>
                      <a:pt x="157" y="22"/>
                    </a:moveTo>
                    <a:cubicBezTo>
                      <a:pt x="226" y="22"/>
                      <a:pt x="293" y="91"/>
                      <a:pt x="293" y="158"/>
                    </a:cubicBezTo>
                    <a:cubicBezTo>
                      <a:pt x="293" y="226"/>
                      <a:pt x="226" y="293"/>
                      <a:pt x="157" y="293"/>
                    </a:cubicBezTo>
                    <a:cubicBezTo>
                      <a:pt x="91" y="293"/>
                      <a:pt x="22" y="226"/>
                      <a:pt x="22" y="158"/>
                    </a:cubicBezTo>
                    <a:cubicBezTo>
                      <a:pt x="22" y="91"/>
                      <a:pt x="91" y="22"/>
                      <a:pt x="157" y="22"/>
                    </a:cubicBezTo>
                    <a:close/>
                    <a:moveTo>
                      <a:pt x="157" y="1"/>
                    </a:moveTo>
                    <a:cubicBezTo>
                      <a:pt x="67" y="1"/>
                      <a:pt x="0" y="68"/>
                      <a:pt x="0" y="158"/>
                    </a:cubicBezTo>
                    <a:cubicBezTo>
                      <a:pt x="0" y="248"/>
                      <a:pt x="67" y="317"/>
                      <a:pt x="157" y="317"/>
                    </a:cubicBezTo>
                    <a:cubicBezTo>
                      <a:pt x="248" y="317"/>
                      <a:pt x="316" y="248"/>
                      <a:pt x="316" y="158"/>
                    </a:cubicBezTo>
                    <a:cubicBezTo>
                      <a:pt x="316" y="68"/>
                      <a:pt x="248" y="1"/>
                      <a:pt x="15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18" name="Google Shape;3218;p36"/>
              <p:cNvSpPr/>
              <p:nvPr/>
            </p:nvSpPr>
            <p:spPr>
              <a:xfrm>
                <a:off x="1255040" y="4600400"/>
                <a:ext cx="50156" cy="50156"/>
              </a:xfrm>
              <a:custGeom>
                <a:avLst/>
                <a:gdLst/>
                <a:ahLst/>
                <a:cxnLst/>
                <a:rect l="l" t="t" r="r" b="b"/>
                <a:pathLst>
                  <a:path w="317" h="317" extrusionOk="0">
                    <a:moveTo>
                      <a:pt x="157" y="22"/>
                    </a:moveTo>
                    <a:cubicBezTo>
                      <a:pt x="226" y="22"/>
                      <a:pt x="293" y="91"/>
                      <a:pt x="293" y="157"/>
                    </a:cubicBezTo>
                    <a:cubicBezTo>
                      <a:pt x="293" y="226"/>
                      <a:pt x="226" y="293"/>
                      <a:pt x="157" y="293"/>
                    </a:cubicBezTo>
                    <a:cubicBezTo>
                      <a:pt x="91" y="293"/>
                      <a:pt x="22" y="226"/>
                      <a:pt x="22" y="157"/>
                    </a:cubicBezTo>
                    <a:cubicBezTo>
                      <a:pt x="22" y="91"/>
                      <a:pt x="91" y="22"/>
                      <a:pt x="157" y="22"/>
                    </a:cubicBezTo>
                    <a:close/>
                    <a:moveTo>
                      <a:pt x="157" y="0"/>
                    </a:moveTo>
                    <a:cubicBezTo>
                      <a:pt x="67" y="0"/>
                      <a:pt x="0" y="67"/>
                      <a:pt x="0" y="157"/>
                    </a:cubicBezTo>
                    <a:cubicBezTo>
                      <a:pt x="0" y="248"/>
                      <a:pt x="67" y="316"/>
                      <a:pt x="157" y="316"/>
                    </a:cubicBezTo>
                    <a:cubicBezTo>
                      <a:pt x="248" y="316"/>
                      <a:pt x="316" y="248"/>
                      <a:pt x="316" y="157"/>
                    </a:cubicBezTo>
                    <a:cubicBezTo>
                      <a:pt x="316" y="67"/>
                      <a:pt x="248" y="0"/>
                      <a:pt x="15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19" name="Google Shape;3219;p36"/>
              <p:cNvSpPr/>
              <p:nvPr/>
            </p:nvSpPr>
            <p:spPr>
              <a:xfrm>
                <a:off x="1133527" y="3632253"/>
                <a:ext cx="50156" cy="50156"/>
              </a:xfrm>
              <a:custGeom>
                <a:avLst/>
                <a:gdLst/>
                <a:ahLst/>
                <a:cxnLst/>
                <a:rect l="l" t="t" r="r" b="b"/>
                <a:pathLst>
                  <a:path w="317" h="317" extrusionOk="0">
                    <a:moveTo>
                      <a:pt x="158" y="46"/>
                    </a:moveTo>
                    <a:cubicBezTo>
                      <a:pt x="226" y="46"/>
                      <a:pt x="293" y="91"/>
                      <a:pt x="293" y="160"/>
                    </a:cubicBezTo>
                    <a:cubicBezTo>
                      <a:pt x="293" y="226"/>
                      <a:pt x="226" y="295"/>
                      <a:pt x="158" y="295"/>
                    </a:cubicBezTo>
                    <a:cubicBezTo>
                      <a:pt x="91" y="295"/>
                      <a:pt x="22" y="226"/>
                      <a:pt x="22" y="160"/>
                    </a:cubicBezTo>
                    <a:cubicBezTo>
                      <a:pt x="22" y="91"/>
                      <a:pt x="91" y="46"/>
                      <a:pt x="158" y="46"/>
                    </a:cubicBezTo>
                    <a:close/>
                    <a:moveTo>
                      <a:pt x="158" y="1"/>
                    </a:moveTo>
                    <a:cubicBezTo>
                      <a:pt x="68" y="1"/>
                      <a:pt x="1" y="69"/>
                      <a:pt x="1" y="160"/>
                    </a:cubicBezTo>
                    <a:cubicBezTo>
                      <a:pt x="1" y="250"/>
                      <a:pt x="68" y="317"/>
                      <a:pt x="158" y="317"/>
                    </a:cubicBezTo>
                    <a:cubicBezTo>
                      <a:pt x="248" y="317"/>
                      <a:pt x="317" y="250"/>
                      <a:pt x="317" y="160"/>
                    </a:cubicBezTo>
                    <a:cubicBezTo>
                      <a:pt x="317" y="69"/>
                      <a:pt x="248" y="1"/>
                      <a:pt x="15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20" name="Google Shape;3220;p36"/>
              <p:cNvSpPr/>
              <p:nvPr/>
            </p:nvSpPr>
            <p:spPr>
              <a:xfrm>
                <a:off x="1133527" y="3753766"/>
                <a:ext cx="50156" cy="50156"/>
              </a:xfrm>
              <a:custGeom>
                <a:avLst/>
                <a:gdLst/>
                <a:ahLst/>
                <a:cxnLst/>
                <a:rect l="l" t="t" r="r" b="b"/>
                <a:pathLst>
                  <a:path w="317" h="317" extrusionOk="0">
                    <a:moveTo>
                      <a:pt x="158" y="24"/>
                    </a:moveTo>
                    <a:cubicBezTo>
                      <a:pt x="226" y="24"/>
                      <a:pt x="293" y="90"/>
                      <a:pt x="293" y="159"/>
                    </a:cubicBezTo>
                    <a:cubicBezTo>
                      <a:pt x="293" y="226"/>
                      <a:pt x="226" y="295"/>
                      <a:pt x="158" y="295"/>
                    </a:cubicBezTo>
                    <a:cubicBezTo>
                      <a:pt x="91" y="295"/>
                      <a:pt x="22" y="226"/>
                      <a:pt x="22" y="159"/>
                    </a:cubicBezTo>
                    <a:cubicBezTo>
                      <a:pt x="22" y="90"/>
                      <a:pt x="91" y="24"/>
                      <a:pt x="158" y="24"/>
                    </a:cubicBezTo>
                    <a:close/>
                    <a:moveTo>
                      <a:pt x="158" y="0"/>
                    </a:moveTo>
                    <a:cubicBezTo>
                      <a:pt x="68" y="0"/>
                      <a:pt x="1" y="69"/>
                      <a:pt x="1" y="159"/>
                    </a:cubicBezTo>
                    <a:cubicBezTo>
                      <a:pt x="1" y="249"/>
                      <a:pt x="68" y="316"/>
                      <a:pt x="158" y="316"/>
                    </a:cubicBezTo>
                    <a:cubicBezTo>
                      <a:pt x="248" y="316"/>
                      <a:pt x="317" y="249"/>
                      <a:pt x="317" y="159"/>
                    </a:cubicBezTo>
                    <a:cubicBezTo>
                      <a:pt x="317" y="69"/>
                      <a:pt x="248" y="0"/>
                      <a:pt x="158"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21" name="Google Shape;3221;p36"/>
              <p:cNvSpPr/>
              <p:nvPr/>
            </p:nvSpPr>
            <p:spPr>
              <a:xfrm>
                <a:off x="1133527" y="3875121"/>
                <a:ext cx="50156" cy="50156"/>
              </a:xfrm>
              <a:custGeom>
                <a:avLst/>
                <a:gdLst/>
                <a:ahLst/>
                <a:cxnLst/>
                <a:rect l="l" t="t" r="r" b="b"/>
                <a:pathLst>
                  <a:path w="317" h="317" extrusionOk="0">
                    <a:moveTo>
                      <a:pt x="158" y="24"/>
                    </a:moveTo>
                    <a:cubicBezTo>
                      <a:pt x="226" y="24"/>
                      <a:pt x="293" y="91"/>
                      <a:pt x="293" y="160"/>
                    </a:cubicBezTo>
                    <a:cubicBezTo>
                      <a:pt x="293" y="226"/>
                      <a:pt x="226" y="295"/>
                      <a:pt x="158" y="295"/>
                    </a:cubicBezTo>
                    <a:cubicBezTo>
                      <a:pt x="91" y="295"/>
                      <a:pt x="22" y="226"/>
                      <a:pt x="22" y="160"/>
                    </a:cubicBezTo>
                    <a:cubicBezTo>
                      <a:pt x="22" y="91"/>
                      <a:pt x="91" y="24"/>
                      <a:pt x="158" y="24"/>
                    </a:cubicBezTo>
                    <a:close/>
                    <a:moveTo>
                      <a:pt x="158" y="1"/>
                    </a:moveTo>
                    <a:cubicBezTo>
                      <a:pt x="68" y="1"/>
                      <a:pt x="1" y="69"/>
                      <a:pt x="1" y="160"/>
                    </a:cubicBezTo>
                    <a:cubicBezTo>
                      <a:pt x="1" y="250"/>
                      <a:pt x="68" y="317"/>
                      <a:pt x="158" y="317"/>
                    </a:cubicBezTo>
                    <a:cubicBezTo>
                      <a:pt x="248" y="317"/>
                      <a:pt x="317" y="250"/>
                      <a:pt x="317" y="160"/>
                    </a:cubicBezTo>
                    <a:cubicBezTo>
                      <a:pt x="317" y="69"/>
                      <a:pt x="248" y="1"/>
                      <a:pt x="15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22" name="Google Shape;3222;p36"/>
              <p:cNvSpPr/>
              <p:nvPr/>
            </p:nvSpPr>
            <p:spPr>
              <a:xfrm>
                <a:off x="1133527" y="3996634"/>
                <a:ext cx="50156" cy="50156"/>
              </a:xfrm>
              <a:custGeom>
                <a:avLst/>
                <a:gdLst/>
                <a:ahLst/>
                <a:cxnLst/>
                <a:rect l="l" t="t" r="r" b="b"/>
                <a:pathLst>
                  <a:path w="317" h="317" extrusionOk="0">
                    <a:moveTo>
                      <a:pt x="158" y="24"/>
                    </a:moveTo>
                    <a:cubicBezTo>
                      <a:pt x="226" y="24"/>
                      <a:pt x="293" y="91"/>
                      <a:pt x="293" y="159"/>
                    </a:cubicBezTo>
                    <a:cubicBezTo>
                      <a:pt x="293" y="226"/>
                      <a:pt x="226" y="271"/>
                      <a:pt x="158" y="271"/>
                    </a:cubicBezTo>
                    <a:cubicBezTo>
                      <a:pt x="91" y="271"/>
                      <a:pt x="22" y="226"/>
                      <a:pt x="22" y="159"/>
                    </a:cubicBezTo>
                    <a:cubicBezTo>
                      <a:pt x="22" y="91"/>
                      <a:pt x="91" y="24"/>
                      <a:pt x="158" y="24"/>
                    </a:cubicBezTo>
                    <a:close/>
                    <a:moveTo>
                      <a:pt x="158" y="0"/>
                    </a:moveTo>
                    <a:cubicBezTo>
                      <a:pt x="68" y="0"/>
                      <a:pt x="1" y="69"/>
                      <a:pt x="1" y="159"/>
                    </a:cubicBezTo>
                    <a:cubicBezTo>
                      <a:pt x="1" y="249"/>
                      <a:pt x="68" y="316"/>
                      <a:pt x="158" y="316"/>
                    </a:cubicBezTo>
                    <a:cubicBezTo>
                      <a:pt x="248" y="316"/>
                      <a:pt x="317" y="249"/>
                      <a:pt x="317" y="159"/>
                    </a:cubicBezTo>
                    <a:cubicBezTo>
                      <a:pt x="317" y="69"/>
                      <a:pt x="248" y="0"/>
                      <a:pt x="158"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23" name="Google Shape;3223;p36"/>
              <p:cNvSpPr/>
              <p:nvPr/>
            </p:nvSpPr>
            <p:spPr>
              <a:xfrm>
                <a:off x="1133527" y="4117988"/>
                <a:ext cx="50156" cy="50156"/>
              </a:xfrm>
              <a:custGeom>
                <a:avLst/>
                <a:gdLst/>
                <a:ahLst/>
                <a:cxnLst/>
                <a:rect l="l" t="t" r="r" b="b"/>
                <a:pathLst>
                  <a:path w="317" h="317" extrusionOk="0">
                    <a:moveTo>
                      <a:pt x="158" y="24"/>
                    </a:moveTo>
                    <a:cubicBezTo>
                      <a:pt x="226" y="24"/>
                      <a:pt x="293" y="69"/>
                      <a:pt x="293" y="160"/>
                    </a:cubicBezTo>
                    <a:cubicBezTo>
                      <a:pt x="293" y="227"/>
                      <a:pt x="226" y="272"/>
                      <a:pt x="158" y="272"/>
                    </a:cubicBezTo>
                    <a:cubicBezTo>
                      <a:pt x="91" y="272"/>
                      <a:pt x="22" y="227"/>
                      <a:pt x="22" y="160"/>
                    </a:cubicBezTo>
                    <a:cubicBezTo>
                      <a:pt x="22" y="69"/>
                      <a:pt x="91" y="24"/>
                      <a:pt x="158" y="24"/>
                    </a:cubicBezTo>
                    <a:close/>
                    <a:moveTo>
                      <a:pt x="158" y="1"/>
                    </a:moveTo>
                    <a:cubicBezTo>
                      <a:pt x="68" y="1"/>
                      <a:pt x="1" y="69"/>
                      <a:pt x="1" y="160"/>
                    </a:cubicBezTo>
                    <a:cubicBezTo>
                      <a:pt x="1" y="227"/>
                      <a:pt x="68" y="317"/>
                      <a:pt x="158" y="317"/>
                    </a:cubicBezTo>
                    <a:cubicBezTo>
                      <a:pt x="248" y="317"/>
                      <a:pt x="317" y="227"/>
                      <a:pt x="317" y="160"/>
                    </a:cubicBezTo>
                    <a:cubicBezTo>
                      <a:pt x="317" y="69"/>
                      <a:pt x="248" y="1"/>
                      <a:pt x="15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24" name="Google Shape;3224;p36"/>
              <p:cNvSpPr/>
              <p:nvPr/>
            </p:nvSpPr>
            <p:spPr>
              <a:xfrm>
                <a:off x="1133527" y="4236020"/>
                <a:ext cx="50156" cy="50156"/>
              </a:xfrm>
              <a:custGeom>
                <a:avLst/>
                <a:gdLst/>
                <a:ahLst/>
                <a:cxnLst/>
                <a:rect l="l" t="t" r="r" b="b"/>
                <a:pathLst>
                  <a:path w="317" h="317" extrusionOk="0">
                    <a:moveTo>
                      <a:pt x="158" y="46"/>
                    </a:moveTo>
                    <a:cubicBezTo>
                      <a:pt x="226" y="46"/>
                      <a:pt x="293" y="91"/>
                      <a:pt x="293" y="158"/>
                    </a:cubicBezTo>
                    <a:cubicBezTo>
                      <a:pt x="293" y="248"/>
                      <a:pt x="226" y="293"/>
                      <a:pt x="158" y="293"/>
                    </a:cubicBezTo>
                    <a:cubicBezTo>
                      <a:pt x="91" y="293"/>
                      <a:pt x="22" y="248"/>
                      <a:pt x="22" y="158"/>
                    </a:cubicBezTo>
                    <a:cubicBezTo>
                      <a:pt x="22" y="91"/>
                      <a:pt x="91" y="46"/>
                      <a:pt x="158" y="46"/>
                    </a:cubicBezTo>
                    <a:close/>
                    <a:moveTo>
                      <a:pt x="158" y="1"/>
                    </a:moveTo>
                    <a:cubicBezTo>
                      <a:pt x="68" y="1"/>
                      <a:pt x="1" y="91"/>
                      <a:pt x="1" y="158"/>
                    </a:cubicBezTo>
                    <a:cubicBezTo>
                      <a:pt x="1" y="248"/>
                      <a:pt x="68" y="317"/>
                      <a:pt x="158" y="317"/>
                    </a:cubicBezTo>
                    <a:cubicBezTo>
                      <a:pt x="248" y="317"/>
                      <a:pt x="317" y="248"/>
                      <a:pt x="317" y="158"/>
                    </a:cubicBezTo>
                    <a:cubicBezTo>
                      <a:pt x="317" y="91"/>
                      <a:pt x="248" y="1"/>
                      <a:pt x="15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25" name="Google Shape;3225;p36"/>
              <p:cNvSpPr/>
              <p:nvPr/>
            </p:nvSpPr>
            <p:spPr>
              <a:xfrm>
                <a:off x="1133527" y="4357533"/>
                <a:ext cx="50156" cy="50156"/>
              </a:xfrm>
              <a:custGeom>
                <a:avLst/>
                <a:gdLst/>
                <a:ahLst/>
                <a:cxnLst/>
                <a:rect l="l" t="t" r="r" b="b"/>
                <a:pathLst>
                  <a:path w="317" h="317" extrusionOk="0">
                    <a:moveTo>
                      <a:pt x="158" y="45"/>
                    </a:moveTo>
                    <a:cubicBezTo>
                      <a:pt x="226" y="45"/>
                      <a:pt x="293" y="91"/>
                      <a:pt x="293" y="157"/>
                    </a:cubicBezTo>
                    <a:cubicBezTo>
                      <a:pt x="293" y="226"/>
                      <a:pt x="226" y="293"/>
                      <a:pt x="158" y="293"/>
                    </a:cubicBezTo>
                    <a:cubicBezTo>
                      <a:pt x="91" y="293"/>
                      <a:pt x="22" y="226"/>
                      <a:pt x="22" y="157"/>
                    </a:cubicBezTo>
                    <a:cubicBezTo>
                      <a:pt x="22" y="91"/>
                      <a:pt x="91" y="45"/>
                      <a:pt x="158" y="45"/>
                    </a:cubicBezTo>
                    <a:close/>
                    <a:moveTo>
                      <a:pt x="158" y="0"/>
                    </a:moveTo>
                    <a:cubicBezTo>
                      <a:pt x="68" y="0"/>
                      <a:pt x="1" y="67"/>
                      <a:pt x="1" y="157"/>
                    </a:cubicBezTo>
                    <a:cubicBezTo>
                      <a:pt x="1" y="248"/>
                      <a:pt x="68" y="316"/>
                      <a:pt x="158" y="316"/>
                    </a:cubicBezTo>
                    <a:cubicBezTo>
                      <a:pt x="248" y="316"/>
                      <a:pt x="317" y="248"/>
                      <a:pt x="317" y="157"/>
                    </a:cubicBezTo>
                    <a:cubicBezTo>
                      <a:pt x="317" y="67"/>
                      <a:pt x="248" y="0"/>
                      <a:pt x="158"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26" name="Google Shape;3226;p36"/>
              <p:cNvSpPr/>
              <p:nvPr/>
            </p:nvSpPr>
            <p:spPr>
              <a:xfrm>
                <a:off x="1133527" y="4478888"/>
                <a:ext cx="50156" cy="50156"/>
              </a:xfrm>
              <a:custGeom>
                <a:avLst/>
                <a:gdLst/>
                <a:ahLst/>
                <a:cxnLst/>
                <a:rect l="l" t="t" r="r" b="b"/>
                <a:pathLst>
                  <a:path w="317" h="317" extrusionOk="0">
                    <a:moveTo>
                      <a:pt x="158" y="22"/>
                    </a:moveTo>
                    <a:cubicBezTo>
                      <a:pt x="226" y="22"/>
                      <a:pt x="293" y="91"/>
                      <a:pt x="293" y="158"/>
                    </a:cubicBezTo>
                    <a:cubicBezTo>
                      <a:pt x="293" y="226"/>
                      <a:pt x="226" y="293"/>
                      <a:pt x="158" y="293"/>
                    </a:cubicBezTo>
                    <a:cubicBezTo>
                      <a:pt x="91" y="293"/>
                      <a:pt x="22" y="226"/>
                      <a:pt x="22" y="158"/>
                    </a:cubicBezTo>
                    <a:cubicBezTo>
                      <a:pt x="22" y="91"/>
                      <a:pt x="91" y="22"/>
                      <a:pt x="158" y="22"/>
                    </a:cubicBezTo>
                    <a:close/>
                    <a:moveTo>
                      <a:pt x="158" y="1"/>
                    </a:moveTo>
                    <a:cubicBezTo>
                      <a:pt x="68" y="1"/>
                      <a:pt x="1" y="68"/>
                      <a:pt x="1" y="158"/>
                    </a:cubicBezTo>
                    <a:cubicBezTo>
                      <a:pt x="1" y="248"/>
                      <a:pt x="68" y="317"/>
                      <a:pt x="158" y="317"/>
                    </a:cubicBezTo>
                    <a:cubicBezTo>
                      <a:pt x="248" y="317"/>
                      <a:pt x="317" y="248"/>
                      <a:pt x="317" y="158"/>
                    </a:cubicBezTo>
                    <a:cubicBezTo>
                      <a:pt x="317" y="68"/>
                      <a:pt x="248" y="1"/>
                      <a:pt x="15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27" name="Google Shape;3227;p36"/>
              <p:cNvSpPr/>
              <p:nvPr/>
            </p:nvSpPr>
            <p:spPr>
              <a:xfrm>
                <a:off x="1133527" y="4600400"/>
                <a:ext cx="50156" cy="50156"/>
              </a:xfrm>
              <a:custGeom>
                <a:avLst/>
                <a:gdLst/>
                <a:ahLst/>
                <a:cxnLst/>
                <a:rect l="l" t="t" r="r" b="b"/>
                <a:pathLst>
                  <a:path w="317" h="317" extrusionOk="0">
                    <a:moveTo>
                      <a:pt x="158" y="22"/>
                    </a:moveTo>
                    <a:cubicBezTo>
                      <a:pt x="226" y="22"/>
                      <a:pt x="293" y="91"/>
                      <a:pt x="293" y="157"/>
                    </a:cubicBezTo>
                    <a:cubicBezTo>
                      <a:pt x="293" y="226"/>
                      <a:pt x="226" y="293"/>
                      <a:pt x="158" y="293"/>
                    </a:cubicBezTo>
                    <a:cubicBezTo>
                      <a:pt x="91" y="293"/>
                      <a:pt x="22" y="226"/>
                      <a:pt x="22" y="157"/>
                    </a:cubicBezTo>
                    <a:cubicBezTo>
                      <a:pt x="22" y="91"/>
                      <a:pt x="91" y="22"/>
                      <a:pt x="158" y="22"/>
                    </a:cubicBezTo>
                    <a:close/>
                    <a:moveTo>
                      <a:pt x="158" y="0"/>
                    </a:moveTo>
                    <a:cubicBezTo>
                      <a:pt x="68" y="0"/>
                      <a:pt x="1" y="67"/>
                      <a:pt x="1" y="157"/>
                    </a:cubicBezTo>
                    <a:cubicBezTo>
                      <a:pt x="1" y="248"/>
                      <a:pt x="68" y="316"/>
                      <a:pt x="158" y="316"/>
                    </a:cubicBezTo>
                    <a:cubicBezTo>
                      <a:pt x="248" y="316"/>
                      <a:pt x="317" y="248"/>
                      <a:pt x="317" y="157"/>
                    </a:cubicBezTo>
                    <a:cubicBezTo>
                      <a:pt x="317" y="67"/>
                      <a:pt x="248" y="0"/>
                      <a:pt x="158"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28" name="Google Shape;3228;p36"/>
              <p:cNvSpPr/>
              <p:nvPr/>
            </p:nvSpPr>
            <p:spPr>
              <a:xfrm>
                <a:off x="1012172" y="3632253"/>
                <a:ext cx="50156" cy="50156"/>
              </a:xfrm>
              <a:custGeom>
                <a:avLst/>
                <a:gdLst/>
                <a:ahLst/>
                <a:cxnLst/>
                <a:rect l="l" t="t" r="r" b="b"/>
                <a:pathLst>
                  <a:path w="317" h="317" extrusionOk="0">
                    <a:moveTo>
                      <a:pt x="157" y="46"/>
                    </a:moveTo>
                    <a:cubicBezTo>
                      <a:pt x="248" y="46"/>
                      <a:pt x="293" y="91"/>
                      <a:pt x="293" y="160"/>
                    </a:cubicBezTo>
                    <a:cubicBezTo>
                      <a:pt x="293" y="226"/>
                      <a:pt x="248" y="295"/>
                      <a:pt x="157" y="295"/>
                    </a:cubicBezTo>
                    <a:cubicBezTo>
                      <a:pt x="90" y="295"/>
                      <a:pt x="45" y="226"/>
                      <a:pt x="45" y="160"/>
                    </a:cubicBezTo>
                    <a:cubicBezTo>
                      <a:pt x="45" y="91"/>
                      <a:pt x="90" y="46"/>
                      <a:pt x="157" y="46"/>
                    </a:cubicBezTo>
                    <a:close/>
                    <a:moveTo>
                      <a:pt x="157" y="1"/>
                    </a:moveTo>
                    <a:cubicBezTo>
                      <a:pt x="90" y="1"/>
                      <a:pt x="0" y="69"/>
                      <a:pt x="0" y="160"/>
                    </a:cubicBezTo>
                    <a:cubicBezTo>
                      <a:pt x="0" y="250"/>
                      <a:pt x="90" y="317"/>
                      <a:pt x="157" y="317"/>
                    </a:cubicBezTo>
                    <a:cubicBezTo>
                      <a:pt x="248" y="317"/>
                      <a:pt x="316" y="250"/>
                      <a:pt x="316" y="160"/>
                    </a:cubicBezTo>
                    <a:cubicBezTo>
                      <a:pt x="316" y="69"/>
                      <a:pt x="248" y="1"/>
                      <a:pt x="15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29" name="Google Shape;3229;p36"/>
              <p:cNvSpPr/>
              <p:nvPr/>
            </p:nvSpPr>
            <p:spPr>
              <a:xfrm>
                <a:off x="1012172" y="3753766"/>
                <a:ext cx="50156" cy="50156"/>
              </a:xfrm>
              <a:custGeom>
                <a:avLst/>
                <a:gdLst/>
                <a:ahLst/>
                <a:cxnLst/>
                <a:rect l="l" t="t" r="r" b="b"/>
                <a:pathLst>
                  <a:path w="317" h="317" extrusionOk="0">
                    <a:moveTo>
                      <a:pt x="157" y="24"/>
                    </a:moveTo>
                    <a:cubicBezTo>
                      <a:pt x="248" y="24"/>
                      <a:pt x="293" y="90"/>
                      <a:pt x="293" y="159"/>
                    </a:cubicBezTo>
                    <a:cubicBezTo>
                      <a:pt x="293" y="226"/>
                      <a:pt x="248" y="295"/>
                      <a:pt x="157" y="295"/>
                    </a:cubicBezTo>
                    <a:cubicBezTo>
                      <a:pt x="90" y="295"/>
                      <a:pt x="45" y="226"/>
                      <a:pt x="45" y="159"/>
                    </a:cubicBezTo>
                    <a:cubicBezTo>
                      <a:pt x="45" y="90"/>
                      <a:pt x="90" y="24"/>
                      <a:pt x="157" y="24"/>
                    </a:cubicBezTo>
                    <a:close/>
                    <a:moveTo>
                      <a:pt x="157" y="0"/>
                    </a:moveTo>
                    <a:cubicBezTo>
                      <a:pt x="90" y="0"/>
                      <a:pt x="0" y="69"/>
                      <a:pt x="0" y="159"/>
                    </a:cubicBezTo>
                    <a:cubicBezTo>
                      <a:pt x="0" y="249"/>
                      <a:pt x="90" y="316"/>
                      <a:pt x="157" y="316"/>
                    </a:cubicBezTo>
                    <a:cubicBezTo>
                      <a:pt x="248" y="316"/>
                      <a:pt x="316" y="249"/>
                      <a:pt x="316" y="159"/>
                    </a:cubicBezTo>
                    <a:cubicBezTo>
                      <a:pt x="316" y="69"/>
                      <a:pt x="248" y="0"/>
                      <a:pt x="15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30" name="Google Shape;3230;p36"/>
              <p:cNvSpPr/>
              <p:nvPr/>
            </p:nvSpPr>
            <p:spPr>
              <a:xfrm>
                <a:off x="1012172" y="3875121"/>
                <a:ext cx="50156" cy="50156"/>
              </a:xfrm>
              <a:custGeom>
                <a:avLst/>
                <a:gdLst/>
                <a:ahLst/>
                <a:cxnLst/>
                <a:rect l="l" t="t" r="r" b="b"/>
                <a:pathLst>
                  <a:path w="317" h="317" extrusionOk="0">
                    <a:moveTo>
                      <a:pt x="157" y="24"/>
                    </a:moveTo>
                    <a:cubicBezTo>
                      <a:pt x="248" y="24"/>
                      <a:pt x="293" y="91"/>
                      <a:pt x="293" y="160"/>
                    </a:cubicBezTo>
                    <a:cubicBezTo>
                      <a:pt x="293" y="226"/>
                      <a:pt x="248" y="295"/>
                      <a:pt x="157" y="295"/>
                    </a:cubicBezTo>
                    <a:cubicBezTo>
                      <a:pt x="90" y="295"/>
                      <a:pt x="45" y="226"/>
                      <a:pt x="45" y="160"/>
                    </a:cubicBezTo>
                    <a:cubicBezTo>
                      <a:pt x="45" y="91"/>
                      <a:pt x="90" y="24"/>
                      <a:pt x="157" y="24"/>
                    </a:cubicBezTo>
                    <a:close/>
                    <a:moveTo>
                      <a:pt x="157" y="1"/>
                    </a:moveTo>
                    <a:cubicBezTo>
                      <a:pt x="90" y="1"/>
                      <a:pt x="0" y="69"/>
                      <a:pt x="0" y="160"/>
                    </a:cubicBezTo>
                    <a:cubicBezTo>
                      <a:pt x="0" y="250"/>
                      <a:pt x="90" y="317"/>
                      <a:pt x="157" y="317"/>
                    </a:cubicBezTo>
                    <a:cubicBezTo>
                      <a:pt x="248" y="317"/>
                      <a:pt x="316" y="250"/>
                      <a:pt x="316" y="160"/>
                    </a:cubicBezTo>
                    <a:cubicBezTo>
                      <a:pt x="316" y="69"/>
                      <a:pt x="248" y="1"/>
                      <a:pt x="15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31" name="Google Shape;3231;p36"/>
              <p:cNvSpPr/>
              <p:nvPr/>
            </p:nvSpPr>
            <p:spPr>
              <a:xfrm>
                <a:off x="1012172" y="3996634"/>
                <a:ext cx="50156" cy="50156"/>
              </a:xfrm>
              <a:custGeom>
                <a:avLst/>
                <a:gdLst/>
                <a:ahLst/>
                <a:cxnLst/>
                <a:rect l="l" t="t" r="r" b="b"/>
                <a:pathLst>
                  <a:path w="317" h="317" extrusionOk="0">
                    <a:moveTo>
                      <a:pt x="157" y="24"/>
                    </a:moveTo>
                    <a:cubicBezTo>
                      <a:pt x="248" y="24"/>
                      <a:pt x="293" y="91"/>
                      <a:pt x="293" y="159"/>
                    </a:cubicBezTo>
                    <a:cubicBezTo>
                      <a:pt x="293" y="226"/>
                      <a:pt x="248" y="271"/>
                      <a:pt x="157" y="271"/>
                    </a:cubicBezTo>
                    <a:cubicBezTo>
                      <a:pt x="90" y="271"/>
                      <a:pt x="45" y="226"/>
                      <a:pt x="45" y="159"/>
                    </a:cubicBezTo>
                    <a:cubicBezTo>
                      <a:pt x="45" y="91"/>
                      <a:pt x="90" y="24"/>
                      <a:pt x="157" y="24"/>
                    </a:cubicBezTo>
                    <a:close/>
                    <a:moveTo>
                      <a:pt x="157" y="0"/>
                    </a:moveTo>
                    <a:cubicBezTo>
                      <a:pt x="90" y="0"/>
                      <a:pt x="0" y="69"/>
                      <a:pt x="0" y="159"/>
                    </a:cubicBezTo>
                    <a:cubicBezTo>
                      <a:pt x="0" y="249"/>
                      <a:pt x="90" y="316"/>
                      <a:pt x="157" y="316"/>
                    </a:cubicBezTo>
                    <a:cubicBezTo>
                      <a:pt x="248" y="316"/>
                      <a:pt x="316" y="249"/>
                      <a:pt x="316" y="159"/>
                    </a:cubicBezTo>
                    <a:cubicBezTo>
                      <a:pt x="316" y="69"/>
                      <a:pt x="248" y="0"/>
                      <a:pt x="15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32" name="Google Shape;3232;p36"/>
              <p:cNvSpPr/>
              <p:nvPr/>
            </p:nvSpPr>
            <p:spPr>
              <a:xfrm>
                <a:off x="1012172" y="4117988"/>
                <a:ext cx="50156" cy="50156"/>
              </a:xfrm>
              <a:custGeom>
                <a:avLst/>
                <a:gdLst/>
                <a:ahLst/>
                <a:cxnLst/>
                <a:rect l="l" t="t" r="r" b="b"/>
                <a:pathLst>
                  <a:path w="317" h="317" extrusionOk="0">
                    <a:moveTo>
                      <a:pt x="157" y="24"/>
                    </a:moveTo>
                    <a:cubicBezTo>
                      <a:pt x="248" y="24"/>
                      <a:pt x="293" y="69"/>
                      <a:pt x="293" y="160"/>
                    </a:cubicBezTo>
                    <a:cubicBezTo>
                      <a:pt x="293" y="227"/>
                      <a:pt x="248" y="272"/>
                      <a:pt x="157" y="272"/>
                    </a:cubicBezTo>
                    <a:cubicBezTo>
                      <a:pt x="90" y="272"/>
                      <a:pt x="45" y="227"/>
                      <a:pt x="45" y="160"/>
                    </a:cubicBezTo>
                    <a:cubicBezTo>
                      <a:pt x="45" y="69"/>
                      <a:pt x="90" y="24"/>
                      <a:pt x="157" y="24"/>
                    </a:cubicBezTo>
                    <a:close/>
                    <a:moveTo>
                      <a:pt x="157" y="1"/>
                    </a:moveTo>
                    <a:cubicBezTo>
                      <a:pt x="90" y="1"/>
                      <a:pt x="0" y="69"/>
                      <a:pt x="0" y="160"/>
                    </a:cubicBezTo>
                    <a:cubicBezTo>
                      <a:pt x="0" y="227"/>
                      <a:pt x="90" y="317"/>
                      <a:pt x="157" y="317"/>
                    </a:cubicBezTo>
                    <a:cubicBezTo>
                      <a:pt x="248" y="317"/>
                      <a:pt x="316" y="227"/>
                      <a:pt x="316" y="160"/>
                    </a:cubicBezTo>
                    <a:cubicBezTo>
                      <a:pt x="316" y="69"/>
                      <a:pt x="248" y="1"/>
                      <a:pt x="15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33" name="Google Shape;3233;p36"/>
              <p:cNvSpPr/>
              <p:nvPr/>
            </p:nvSpPr>
            <p:spPr>
              <a:xfrm>
                <a:off x="1012172" y="4236020"/>
                <a:ext cx="50156" cy="50156"/>
              </a:xfrm>
              <a:custGeom>
                <a:avLst/>
                <a:gdLst/>
                <a:ahLst/>
                <a:cxnLst/>
                <a:rect l="l" t="t" r="r" b="b"/>
                <a:pathLst>
                  <a:path w="317" h="317" extrusionOk="0">
                    <a:moveTo>
                      <a:pt x="157" y="46"/>
                    </a:moveTo>
                    <a:cubicBezTo>
                      <a:pt x="248" y="46"/>
                      <a:pt x="293" y="91"/>
                      <a:pt x="293" y="158"/>
                    </a:cubicBezTo>
                    <a:cubicBezTo>
                      <a:pt x="293" y="248"/>
                      <a:pt x="248" y="293"/>
                      <a:pt x="157" y="293"/>
                    </a:cubicBezTo>
                    <a:cubicBezTo>
                      <a:pt x="90" y="293"/>
                      <a:pt x="45" y="248"/>
                      <a:pt x="45" y="158"/>
                    </a:cubicBezTo>
                    <a:cubicBezTo>
                      <a:pt x="45" y="91"/>
                      <a:pt x="90" y="46"/>
                      <a:pt x="157" y="46"/>
                    </a:cubicBezTo>
                    <a:close/>
                    <a:moveTo>
                      <a:pt x="157" y="1"/>
                    </a:moveTo>
                    <a:cubicBezTo>
                      <a:pt x="90" y="1"/>
                      <a:pt x="0" y="91"/>
                      <a:pt x="0" y="158"/>
                    </a:cubicBezTo>
                    <a:cubicBezTo>
                      <a:pt x="0" y="248"/>
                      <a:pt x="90" y="317"/>
                      <a:pt x="157" y="317"/>
                    </a:cubicBezTo>
                    <a:cubicBezTo>
                      <a:pt x="248" y="317"/>
                      <a:pt x="316" y="248"/>
                      <a:pt x="316" y="158"/>
                    </a:cubicBezTo>
                    <a:cubicBezTo>
                      <a:pt x="316" y="91"/>
                      <a:pt x="248" y="1"/>
                      <a:pt x="15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34" name="Google Shape;3234;p36"/>
              <p:cNvSpPr/>
              <p:nvPr/>
            </p:nvSpPr>
            <p:spPr>
              <a:xfrm>
                <a:off x="1012172" y="4357533"/>
                <a:ext cx="50156" cy="50156"/>
              </a:xfrm>
              <a:custGeom>
                <a:avLst/>
                <a:gdLst/>
                <a:ahLst/>
                <a:cxnLst/>
                <a:rect l="l" t="t" r="r" b="b"/>
                <a:pathLst>
                  <a:path w="317" h="317" extrusionOk="0">
                    <a:moveTo>
                      <a:pt x="157" y="45"/>
                    </a:moveTo>
                    <a:cubicBezTo>
                      <a:pt x="248" y="45"/>
                      <a:pt x="293" y="91"/>
                      <a:pt x="293" y="157"/>
                    </a:cubicBezTo>
                    <a:cubicBezTo>
                      <a:pt x="293" y="226"/>
                      <a:pt x="248" y="293"/>
                      <a:pt x="157" y="293"/>
                    </a:cubicBezTo>
                    <a:cubicBezTo>
                      <a:pt x="90" y="293"/>
                      <a:pt x="45" y="226"/>
                      <a:pt x="45" y="157"/>
                    </a:cubicBezTo>
                    <a:cubicBezTo>
                      <a:pt x="45" y="91"/>
                      <a:pt x="90" y="45"/>
                      <a:pt x="157" y="45"/>
                    </a:cubicBezTo>
                    <a:close/>
                    <a:moveTo>
                      <a:pt x="157" y="0"/>
                    </a:moveTo>
                    <a:cubicBezTo>
                      <a:pt x="90" y="0"/>
                      <a:pt x="0" y="67"/>
                      <a:pt x="0" y="157"/>
                    </a:cubicBezTo>
                    <a:cubicBezTo>
                      <a:pt x="0" y="248"/>
                      <a:pt x="90" y="316"/>
                      <a:pt x="157" y="316"/>
                    </a:cubicBezTo>
                    <a:cubicBezTo>
                      <a:pt x="248" y="316"/>
                      <a:pt x="316" y="248"/>
                      <a:pt x="316" y="157"/>
                    </a:cubicBezTo>
                    <a:cubicBezTo>
                      <a:pt x="316" y="67"/>
                      <a:pt x="248" y="0"/>
                      <a:pt x="15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35" name="Google Shape;3235;p36"/>
              <p:cNvSpPr/>
              <p:nvPr/>
            </p:nvSpPr>
            <p:spPr>
              <a:xfrm>
                <a:off x="1012172" y="4478888"/>
                <a:ext cx="50156" cy="50156"/>
              </a:xfrm>
              <a:custGeom>
                <a:avLst/>
                <a:gdLst/>
                <a:ahLst/>
                <a:cxnLst/>
                <a:rect l="l" t="t" r="r" b="b"/>
                <a:pathLst>
                  <a:path w="317" h="317" extrusionOk="0">
                    <a:moveTo>
                      <a:pt x="157" y="22"/>
                    </a:moveTo>
                    <a:cubicBezTo>
                      <a:pt x="248" y="22"/>
                      <a:pt x="293" y="91"/>
                      <a:pt x="293" y="158"/>
                    </a:cubicBezTo>
                    <a:cubicBezTo>
                      <a:pt x="293" y="226"/>
                      <a:pt x="248" y="293"/>
                      <a:pt x="157" y="293"/>
                    </a:cubicBezTo>
                    <a:cubicBezTo>
                      <a:pt x="90" y="293"/>
                      <a:pt x="45" y="226"/>
                      <a:pt x="45" y="158"/>
                    </a:cubicBezTo>
                    <a:cubicBezTo>
                      <a:pt x="45" y="91"/>
                      <a:pt x="90" y="22"/>
                      <a:pt x="157" y="22"/>
                    </a:cubicBezTo>
                    <a:close/>
                    <a:moveTo>
                      <a:pt x="157" y="1"/>
                    </a:moveTo>
                    <a:cubicBezTo>
                      <a:pt x="90" y="1"/>
                      <a:pt x="0" y="68"/>
                      <a:pt x="0" y="158"/>
                    </a:cubicBezTo>
                    <a:cubicBezTo>
                      <a:pt x="0" y="248"/>
                      <a:pt x="90" y="317"/>
                      <a:pt x="157" y="317"/>
                    </a:cubicBezTo>
                    <a:cubicBezTo>
                      <a:pt x="248" y="317"/>
                      <a:pt x="316" y="248"/>
                      <a:pt x="316" y="158"/>
                    </a:cubicBezTo>
                    <a:cubicBezTo>
                      <a:pt x="316" y="68"/>
                      <a:pt x="248" y="1"/>
                      <a:pt x="15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36" name="Google Shape;3236;p36"/>
              <p:cNvSpPr/>
              <p:nvPr/>
            </p:nvSpPr>
            <p:spPr>
              <a:xfrm>
                <a:off x="1012172" y="4600400"/>
                <a:ext cx="50156" cy="50156"/>
              </a:xfrm>
              <a:custGeom>
                <a:avLst/>
                <a:gdLst/>
                <a:ahLst/>
                <a:cxnLst/>
                <a:rect l="l" t="t" r="r" b="b"/>
                <a:pathLst>
                  <a:path w="317" h="317" extrusionOk="0">
                    <a:moveTo>
                      <a:pt x="157" y="22"/>
                    </a:moveTo>
                    <a:cubicBezTo>
                      <a:pt x="248" y="22"/>
                      <a:pt x="293" y="91"/>
                      <a:pt x="293" y="157"/>
                    </a:cubicBezTo>
                    <a:cubicBezTo>
                      <a:pt x="293" y="226"/>
                      <a:pt x="248" y="293"/>
                      <a:pt x="157" y="293"/>
                    </a:cubicBezTo>
                    <a:cubicBezTo>
                      <a:pt x="90" y="293"/>
                      <a:pt x="45" y="226"/>
                      <a:pt x="45" y="157"/>
                    </a:cubicBezTo>
                    <a:cubicBezTo>
                      <a:pt x="45" y="91"/>
                      <a:pt x="90" y="22"/>
                      <a:pt x="157" y="22"/>
                    </a:cubicBezTo>
                    <a:close/>
                    <a:moveTo>
                      <a:pt x="157" y="0"/>
                    </a:moveTo>
                    <a:cubicBezTo>
                      <a:pt x="90" y="0"/>
                      <a:pt x="0" y="67"/>
                      <a:pt x="0" y="157"/>
                    </a:cubicBezTo>
                    <a:cubicBezTo>
                      <a:pt x="0" y="248"/>
                      <a:pt x="90" y="316"/>
                      <a:pt x="157" y="316"/>
                    </a:cubicBezTo>
                    <a:cubicBezTo>
                      <a:pt x="248" y="316"/>
                      <a:pt x="316" y="248"/>
                      <a:pt x="316" y="157"/>
                    </a:cubicBezTo>
                    <a:cubicBezTo>
                      <a:pt x="316" y="67"/>
                      <a:pt x="248" y="0"/>
                      <a:pt x="15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37" name="Google Shape;3237;p36"/>
              <p:cNvSpPr/>
              <p:nvPr/>
            </p:nvSpPr>
            <p:spPr>
              <a:xfrm>
                <a:off x="894140" y="3632253"/>
                <a:ext cx="50156" cy="50156"/>
              </a:xfrm>
              <a:custGeom>
                <a:avLst/>
                <a:gdLst/>
                <a:ahLst/>
                <a:cxnLst/>
                <a:rect l="l" t="t" r="r" b="b"/>
                <a:pathLst>
                  <a:path w="317" h="317" extrusionOk="0">
                    <a:moveTo>
                      <a:pt x="159" y="46"/>
                    </a:moveTo>
                    <a:cubicBezTo>
                      <a:pt x="226" y="46"/>
                      <a:pt x="271" y="91"/>
                      <a:pt x="271" y="160"/>
                    </a:cubicBezTo>
                    <a:cubicBezTo>
                      <a:pt x="271" y="226"/>
                      <a:pt x="226" y="295"/>
                      <a:pt x="159" y="295"/>
                    </a:cubicBezTo>
                    <a:cubicBezTo>
                      <a:pt x="91" y="295"/>
                      <a:pt x="24" y="226"/>
                      <a:pt x="24" y="160"/>
                    </a:cubicBezTo>
                    <a:cubicBezTo>
                      <a:pt x="24" y="91"/>
                      <a:pt x="91" y="46"/>
                      <a:pt x="159" y="46"/>
                    </a:cubicBezTo>
                    <a:close/>
                    <a:moveTo>
                      <a:pt x="159" y="1"/>
                    </a:moveTo>
                    <a:cubicBezTo>
                      <a:pt x="69" y="1"/>
                      <a:pt x="0" y="69"/>
                      <a:pt x="0" y="160"/>
                    </a:cubicBezTo>
                    <a:cubicBezTo>
                      <a:pt x="0" y="250"/>
                      <a:pt x="69" y="317"/>
                      <a:pt x="159" y="317"/>
                    </a:cubicBezTo>
                    <a:cubicBezTo>
                      <a:pt x="249" y="317"/>
                      <a:pt x="316" y="250"/>
                      <a:pt x="316" y="160"/>
                    </a:cubicBezTo>
                    <a:cubicBezTo>
                      <a:pt x="316" y="69"/>
                      <a:pt x="249" y="1"/>
                      <a:pt x="15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38" name="Google Shape;3238;p36"/>
              <p:cNvSpPr/>
              <p:nvPr/>
            </p:nvSpPr>
            <p:spPr>
              <a:xfrm>
                <a:off x="894140" y="3753766"/>
                <a:ext cx="50156" cy="50156"/>
              </a:xfrm>
              <a:custGeom>
                <a:avLst/>
                <a:gdLst/>
                <a:ahLst/>
                <a:cxnLst/>
                <a:rect l="l" t="t" r="r" b="b"/>
                <a:pathLst>
                  <a:path w="317" h="317" extrusionOk="0">
                    <a:moveTo>
                      <a:pt x="159" y="24"/>
                    </a:moveTo>
                    <a:cubicBezTo>
                      <a:pt x="226" y="24"/>
                      <a:pt x="271" y="90"/>
                      <a:pt x="271" y="159"/>
                    </a:cubicBezTo>
                    <a:cubicBezTo>
                      <a:pt x="271" y="226"/>
                      <a:pt x="226" y="295"/>
                      <a:pt x="159" y="295"/>
                    </a:cubicBezTo>
                    <a:cubicBezTo>
                      <a:pt x="91" y="295"/>
                      <a:pt x="24" y="226"/>
                      <a:pt x="24" y="159"/>
                    </a:cubicBezTo>
                    <a:cubicBezTo>
                      <a:pt x="24" y="90"/>
                      <a:pt x="91" y="24"/>
                      <a:pt x="159" y="24"/>
                    </a:cubicBezTo>
                    <a:close/>
                    <a:moveTo>
                      <a:pt x="159" y="0"/>
                    </a:moveTo>
                    <a:cubicBezTo>
                      <a:pt x="69" y="0"/>
                      <a:pt x="0" y="69"/>
                      <a:pt x="0" y="159"/>
                    </a:cubicBezTo>
                    <a:cubicBezTo>
                      <a:pt x="0" y="249"/>
                      <a:pt x="69" y="316"/>
                      <a:pt x="159" y="316"/>
                    </a:cubicBezTo>
                    <a:cubicBezTo>
                      <a:pt x="249" y="316"/>
                      <a:pt x="316" y="249"/>
                      <a:pt x="316" y="159"/>
                    </a:cubicBezTo>
                    <a:cubicBezTo>
                      <a:pt x="316" y="69"/>
                      <a:pt x="249" y="0"/>
                      <a:pt x="15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39" name="Google Shape;3239;p36"/>
              <p:cNvSpPr/>
              <p:nvPr/>
            </p:nvSpPr>
            <p:spPr>
              <a:xfrm>
                <a:off x="894140" y="3875121"/>
                <a:ext cx="50156" cy="50156"/>
              </a:xfrm>
              <a:custGeom>
                <a:avLst/>
                <a:gdLst/>
                <a:ahLst/>
                <a:cxnLst/>
                <a:rect l="l" t="t" r="r" b="b"/>
                <a:pathLst>
                  <a:path w="317" h="317" extrusionOk="0">
                    <a:moveTo>
                      <a:pt x="159" y="24"/>
                    </a:moveTo>
                    <a:cubicBezTo>
                      <a:pt x="226" y="24"/>
                      <a:pt x="271" y="91"/>
                      <a:pt x="271" y="160"/>
                    </a:cubicBezTo>
                    <a:cubicBezTo>
                      <a:pt x="271" y="226"/>
                      <a:pt x="226" y="295"/>
                      <a:pt x="159" y="295"/>
                    </a:cubicBezTo>
                    <a:cubicBezTo>
                      <a:pt x="91" y="295"/>
                      <a:pt x="24" y="226"/>
                      <a:pt x="24" y="160"/>
                    </a:cubicBezTo>
                    <a:cubicBezTo>
                      <a:pt x="24" y="91"/>
                      <a:pt x="91" y="24"/>
                      <a:pt x="159" y="24"/>
                    </a:cubicBezTo>
                    <a:close/>
                    <a:moveTo>
                      <a:pt x="159" y="1"/>
                    </a:moveTo>
                    <a:cubicBezTo>
                      <a:pt x="69" y="1"/>
                      <a:pt x="0" y="69"/>
                      <a:pt x="0" y="160"/>
                    </a:cubicBezTo>
                    <a:cubicBezTo>
                      <a:pt x="0" y="250"/>
                      <a:pt x="69" y="317"/>
                      <a:pt x="159" y="317"/>
                    </a:cubicBezTo>
                    <a:cubicBezTo>
                      <a:pt x="249" y="317"/>
                      <a:pt x="316" y="250"/>
                      <a:pt x="316" y="160"/>
                    </a:cubicBezTo>
                    <a:cubicBezTo>
                      <a:pt x="316" y="69"/>
                      <a:pt x="249" y="1"/>
                      <a:pt x="15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40" name="Google Shape;3240;p36"/>
              <p:cNvSpPr/>
              <p:nvPr/>
            </p:nvSpPr>
            <p:spPr>
              <a:xfrm>
                <a:off x="894140" y="3996634"/>
                <a:ext cx="50156" cy="50156"/>
              </a:xfrm>
              <a:custGeom>
                <a:avLst/>
                <a:gdLst/>
                <a:ahLst/>
                <a:cxnLst/>
                <a:rect l="l" t="t" r="r" b="b"/>
                <a:pathLst>
                  <a:path w="317" h="317" extrusionOk="0">
                    <a:moveTo>
                      <a:pt x="159" y="24"/>
                    </a:moveTo>
                    <a:cubicBezTo>
                      <a:pt x="226" y="24"/>
                      <a:pt x="271" y="91"/>
                      <a:pt x="271" y="159"/>
                    </a:cubicBezTo>
                    <a:cubicBezTo>
                      <a:pt x="271" y="226"/>
                      <a:pt x="226" y="271"/>
                      <a:pt x="159" y="271"/>
                    </a:cubicBezTo>
                    <a:cubicBezTo>
                      <a:pt x="91" y="271"/>
                      <a:pt x="24" y="226"/>
                      <a:pt x="24" y="159"/>
                    </a:cubicBezTo>
                    <a:cubicBezTo>
                      <a:pt x="24" y="91"/>
                      <a:pt x="91" y="24"/>
                      <a:pt x="159" y="24"/>
                    </a:cubicBezTo>
                    <a:close/>
                    <a:moveTo>
                      <a:pt x="159" y="0"/>
                    </a:moveTo>
                    <a:cubicBezTo>
                      <a:pt x="69" y="0"/>
                      <a:pt x="0" y="69"/>
                      <a:pt x="0" y="159"/>
                    </a:cubicBezTo>
                    <a:cubicBezTo>
                      <a:pt x="0" y="249"/>
                      <a:pt x="69" y="316"/>
                      <a:pt x="159" y="316"/>
                    </a:cubicBezTo>
                    <a:cubicBezTo>
                      <a:pt x="249" y="316"/>
                      <a:pt x="316" y="249"/>
                      <a:pt x="316" y="159"/>
                    </a:cubicBezTo>
                    <a:cubicBezTo>
                      <a:pt x="316" y="69"/>
                      <a:pt x="249" y="0"/>
                      <a:pt x="15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41" name="Google Shape;3241;p36"/>
              <p:cNvSpPr/>
              <p:nvPr/>
            </p:nvSpPr>
            <p:spPr>
              <a:xfrm>
                <a:off x="894140" y="4117988"/>
                <a:ext cx="50156" cy="50156"/>
              </a:xfrm>
              <a:custGeom>
                <a:avLst/>
                <a:gdLst/>
                <a:ahLst/>
                <a:cxnLst/>
                <a:rect l="l" t="t" r="r" b="b"/>
                <a:pathLst>
                  <a:path w="317" h="317" extrusionOk="0">
                    <a:moveTo>
                      <a:pt x="159" y="24"/>
                    </a:moveTo>
                    <a:cubicBezTo>
                      <a:pt x="226" y="24"/>
                      <a:pt x="271" y="69"/>
                      <a:pt x="271" y="160"/>
                    </a:cubicBezTo>
                    <a:cubicBezTo>
                      <a:pt x="271" y="227"/>
                      <a:pt x="226" y="272"/>
                      <a:pt x="159" y="272"/>
                    </a:cubicBezTo>
                    <a:cubicBezTo>
                      <a:pt x="91" y="272"/>
                      <a:pt x="24" y="227"/>
                      <a:pt x="24" y="160"/>
                    </a:cubicBezTo>
                    <a:cubicBezTo>
                      <a:pt x="24" y="69"/>
                      <a:pt x="91" y="24"/>
                      <a:pt x="159" y="24"/>
                    </a:cubicBezTo>
                    <a:close/>
                    <a:moveTo>
                      <a:pt x="159" y="1"/>
                    </a:moveTo>
                    <a:cubicBezTo>
                      <a:pt x="69" y="1"/>
                      <a:pt x="0" y="69"/>
                      <a:pt x="0" y="160"/>
                    </a:cubicBezTo>
                    <a:cubicBezTo>
                      <a:pt x="0" y="227"/>
                      <a:pt x="69" y="317"/>
                      <a:pt x="159" y="317"/>
                    </a:cubicBezTo>
                    <a:cubicBezTo>
                      <a:pt x="249" y="317"/>
                      <a:pt x="316" y="227"/>
                      <a:pt x="316" y="160"/>
                    </a:cubicBezTo>
                    <a:cubicBezTo>
                      <a:pt x="316" y="69"/>
                      <a:pt x="249" y="1"/>
                      <a:pt x="15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42" name="Google Shape;3242;p36"/>
              <p:cNvSpPr/>
              <p:nvPr/>
            </p:nvSpPr>
            <p:spPr>
              <a:xfrm>
                <a:off x="894140" y="4236020"/>
                <a:ext cx="50156" cy="50156"/>
              </a:xfrm>
              <a:custGeom>
                <a:avLst/>
                <a:gdLst/>
                <a:ahLst/>
                <a:cxnLst/>
                <a:rect l="l" t="t" r="r" b="b"/>
                <a:pathLst>
                  <a:path w="317" h="317" extrusionOk="0">
                    <a:moveTo>
                      <a:pt x="159" y="46"/>
                    </a:moveTo>
                    <a:cubicBezTo>
                      <a:pt x="226" y="46"/>
                      <a:pt x="271" y="91"/>
                      <a:pt x="271" y="158"/>
                    </a:cubicBezTo>
                    <a:cubicBezTo>
                      <a:pt x="271" y="248"/>
                      <a:pt x="226" y="293"/>
                      <a:pt x="159" y="293"/>
                    </a:cubicBezTo>
                    <a:cubicBezTo>
                      <a:pt x="91" y="293"/>
                      <a:pt x="24" y="248"/>
                      <a:pt x="24" y="158"/>
                    </a:cubicBezTo>
                    <a:cubicBezTo>
                      <a:pt x="24" y="91"/>
                      <a:pt x="91" y="46"/>
                      <a:pt x="159" y="46"/>
                    </a:cubicBezTo>
                    <a:close/>
                    <a:moveTo>
                      <a:pt x="159" y="1"/>
                    </a:moveTo>
                    <a:cubicBezTo>
                      <a:pt x="69" y="1"/>
                      <a:pt x="0" y="91"/>
                      <a:pt x="0" y="158"/>
                    </a:cubicBezTo>
                    <a:cubicBezTo>
                      <a:pt x="0" y="248"/>
                      <a:pt x="69" y="317"/>
                      <a:pt x="159" y="317"/>
                    </a:cubicBezTo>
                    <a:cubicBezTo>
                      <a:pt x="249" y="317"/>
                      <a:pt x="316" y="248"/>
                      <a:pt x="316" y="158"/>
                    </a:cubicBezTo>
                    <a:cubicBezTo>
                      <a:pt x="316" y="91"/>
                      <a:pt x="249" y="1"/>
                      <a:pt x="15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43" name="Google Shape;3243;p36"/>
              <p:cNvSpPr/>
              <p:nvPr/>
            </p:nvSpPr>
            <p:spPr>
              <a:xfrm>
                <a:off x="894140" y="4357533"/>
                <a:ext cx="50156" cy="50156"/>
              </a:xfrm>
              <a:custGeom>
                <a:avLst/>
                <a:gdLst/>
                <a:ahLst/>
                <a:cxnLst/>
                <a:rect l="l" t="t" r="r" b="b"/>
                <a:pathLst>
                  <a:path w="317" h="317" extrusionOk="0">
                    <a:moveTo>
                      <a:pt x="159" y="45"/>
                    </a:moveTo>
                    <a:cubicBezTo>
                      <a:pt x="226" y="45"/>
                      <a:pt x="271" y="91"/>
                      <a:pt x="271" y="157"/>
                    </a:cubicBezTo>
                    <a:cubicBezTo>
                      <a:pt x="271" y="226"/>
                      <a:pt x="226" y="293"/>
                      <a:pt x="159" y="293"/>
                    </a:cubicBezTo>
                    <a:cubicBezTo>
                      <a:pt x="91" y="293"/>
                      <a:pt x="24" y="226"/>
                      <a:pt x="24" y="157"/>
                    </a:cubicBezTo>
                    <a:cubicBezTo>
                      <a:pt x="24" y="91"/>
                      <a:pt x="91" y="45"/>
                      <a:pt x="159" y="45"/>
                    </a:cubicBezTo>
                    <a:close/>
                    <a:moveTo>
                      <a:pt x="159" y="0"/>
                    </a:moveTo>
                    <a:cubicBezTo>
                      <a:pt x="69" y="0"/>
                      <a:pt x="0" y="67"/>
                      <a:pt x="0" y="157"/>
                    </a:cubicBezTo>
                    <a:cubicBezTo>
                      <a:pt x="0" y="248"/>
                      <a:pt x="69" y="316"/>
                      <a:pt x="159" y="316"/>
                    </a:cubicBezTo>
                    <a:cubicBezTo>
                      <a:pt x="249" y="316"/>
                      <a:pt x="316" y="248"/>
                      <a:pt x="316" y="157"/>
                    </a:cubicBezTo>
                    <a:cubicBezTo>
                      <a:pt x="316" y="67"/>
                      <a:pt x="249" y="0"/>
                      <a:pt x="15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44" name="Google Shape;3244;p36"/>
              <p:cNvSpPr/>
              <p:nvPr/>
            </p:nvSpPr>
            <p:spPr>
              <a:xfrm>
                <a:off x="894140" y="4478888"/>
                <a:ext cx="50156" cy="50156"/>
              </a:xfrm>
              <a:custGeom>
                <a:avLst/>
                <a:gdLst/>
                <a:ahLst/>
                <a:cxnLst/>
                <a:rect l="l" t="t" r="r" b="b"/>
                <a:pathLst>
                  <a:path w="317" h="317" extrusionOk="0">
                    <a:moveTo>
                      <a:pt x="159" y="22"/>
                    </a:moveTo>
                    <a:cubicBezTo>
                      <a:pt x="226" y="22"/>
                      <a:pt x="271" y="91"/>
                      <a:pt x="271" y="158"/>
                    </a:cubicBezTo>
                    <a:cubicBezTo>
                      <a:pt x="271" y="226"/>
                      <a:pt x="226" y="293"/>
                      <a:pt x="159" y="293"/>
                    </a:cubicBezTo>
                    <a:cubicBezTo>
                      <a:pt x="91" y="293"/>
                      <a:pt x="24" y="226"/>
                      <a:pt x="24" y="158"/>
                    </a:cubicBezTo>
                    <a:cubicBezTo>
                      <a:pt x="24" y="91"/>
                      <a:pt x="91" y="22"/>
                      <a:pt x="159" y="22"/>
                    </a:cubicBezTo>
                    <a:close/>
                    <a:moveTo>
                      <a:pt x="159" y="1"/>
                    </a:moveTo>
                    <a:cubicBezTo>
                      <a:pt x="69" y="1"/>
                      <a:pt x="0" y="68"/>
                      <a:pt x="0" y="158"/>
                    </a:cubicBezTo>
                    <a:cubicBezTo>
                      <a:pt x="0" y="248"/>
                      <a:pt x="69" y="317"/>
                      <a:pt x="159" y="317"/>
                    </a:cubicBezTo>
                    <a:cubicBezTo>
                      <a:pt x="249" y="317"/>
                      <a:pt x="316" y="248"/>
                      <a:pt x="316" y="158"/>
                    </a:cubicBezTo>
                    <a:cubicBezTo>
                      <a:pt x="316" y="68"/>
                      <a:pt x="249" y="1"/>
                      <a:pt x="15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45" name="Google Shape;3245;p36"/>
              <p:cNvSpPr/>
              <p:nvPr/>
            </p:nvSpPr>
            <p:spPr>
              <a:xfrm>
                <a:off x="894140" y="4600400"/>
                <a:ext cx="50156" cy="50156"/>
              </a:xfrm>
              <a:custGeom>
                <a:avLst/>
                <a:gdLst/>
                <a:ahLst/>
                <a:cxnLst/>
                <a:rect l="l" t="t" r="r" b="b"/>
                <a:pathLst>
                  <a:path w="317" h="317" extrusionOk="0">
                    <a:moveTo>
                      <a:pt x="159" y="22"/>
                    </a:moveTo>
                    <a:cubicBezTo>
                      <a:pt x="226" y="22"/>
                      <a:pt x="271" y="91"/>
                      <a:pt x="271" y="157"/>
                    </a:cubicBezTo>
                    <a:cubicBezTo>
                      <a:pt x="271" y="226"/>
                      <a:pt x="226" y="293"/>
                      <a:pt x="159" y="293"/>
                    </a:cubicBezTo>
                    <a:cubicBezTo>
                      <a:pt x="91" y="293"/>
                      <a:pt x="24" y="226"/>
                      <a:pt x="24" y="157"/>
                    </a:cubicBezTo>
                    <a:cubicBezTo>
                      <a:pt x="24" y="91"/>
                      <a:pt x="91" y="22"/>
                      <a:pt x="159" y="22"/>
                    </a:cubicBezTo>
                    <a:close/>
                    <a:moveTo>
                      <a:pt x="159" y="0"/>
                    </a:moveTo>
                    <a:cubicBezTo>
                      <a:pt x="69" y="0"/>
                      <a:pt x="0" y="67"/>
                      <a:pt x="0" y="157"/>
                    </a:cubicBezTo>
                    <a:cubicBezTo>
                      <a:pt x="0" y="248"/>
                      <a:pt x="69" y="316"/>
                      <a:pt x="159" y="316"/>
                    </a:cubicBezTo>
                    <a:cubicBezTo>
                      <a:pt x="249" y="316"/>
                      <a:pt x="316" y="248"/>
                      <a:pt x="316" y="157"/>
                    </a:cubicBezTo>
                    <a:cubicBezTo>
                      <a:pt x="316" y="67"/>
                      <a:pt x="249" y="0"/>
                      <a:pt x="15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sp>
        <p:nvSpPr>
          <p:cNvPr id="3246" name="Google Shape;3246;p36"/>
          <p:cNvSpPr/>
          <p:nvPr/>
        </p:nvSpPr>
        <p:spPr>
          <a:xfrm>
            <a:off x="8023369" y="342071"/>
            <a:ext cx="1086022" cy="1022892"/>
          </a:xfrm>
          <a:custGeom>
            <a:avLst/>
            <a:gdLst/>
            <a:ahLst/>
            <a:cxnLst/>
            <a:rect l="l" t="t" r="r" b="b"/>
            <a:pathLst>
              <a:path w="6864" h="6465" extrusionOk="0">
                <a:moveTo>
                  <a:pt x="3425" y="0"/>
                </a:moveTo>
                <a:cubicBezTo>
                  <a:pt x="1830" y="0"/>
                  <a:pt x="434" y="1183"/>
                  <a:pt x="226" y="2804"/>
                </a:cubicBezTo>
                <a:cubicBezTo>
                  <a:pt x="1" y="4587"/>
                  <a:pt x="1243" y="6212"/>
                  <a:pt x="3004" y="6438"/>
                </a:cubicBezTo>
                <a:cubicBezTo>
                  <a:pt x="3145" y="6456"/>
                  <a:pt x="3284" y="6465"/>
                  <a:pt x="3422" y="6465"/>
                </a:cubicBezTo>
                <a:cubicBezTo>
                  <a:pt x="5031" y="6465"/>
                  <a:pt x="6410" y="5284"/>
                  <a:pt x="6638" y="3662"/>
                </a:cubicBezTo>
                <a:cubicBezTo>
                  <a:pt x="6863" y="1878"/>
                  <a:pt x="5623" y="276"/>
                  <a:pt x="3838" y="27"/>
                </a:cubicBezTo>
                <a:cubicBezTo>
                  <a:pt x="3699" y="9"/>
                  <a:pt x="3561" y="0"/>
                  <a:pt x="34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36"/>
          <p:cNvSpPr/>
          <p:nvPr/>
        </p:nvSpPr>
        <p:spPr>
          <a:xfrm>
            <a:off x="7934291" y="438585"/>
            <a:ext cx="1085864" cy="1022892"/>
          </a:xfrm>
          <a:custGeom>
            <a:avLst/>
            <a:gdLst/>
            <a:ahLst/>
            <a:cxnLst/>
            <a:rect l="l" t="t" r="r" b="b"/>
            <a:pathLst>
              <a:path w="6863" h="6465" extrusionOk="0">
                <a:moveTo>
                  <a:pt x="3441" y="1"/>
                </a:moveTo>
                <a:cubicBezTo>
                  <a:pt x="1832" y="1"/>
                  <a:pt x="454" y="1181"/>
                  <a:pt x="226" y="2803"/>
                </a:cubicBezTo>
                <a:cubicBezTo>
                  <a:pt x="0" y="4587"/>
                  <a:pt x="1241" y="6189"/>
                  <a:pt x="3025" y="6439"/>
                </a:cubicBezTo>
                <a:cubicBezTo>
                  <a:pt x="3164" y="6456"/>
                  <a:pt x="3302" y="6465"/>
                  <a:pt x="3439" y="6465"/>
                </a:cubicBezTo>
                <a:cubicBezTo>
                  <a:pt x="5034" y="6465"/>
                  <a:pt x="6429" y="5283"/>
                  <a:pt x="6637" y="3661"/>
                </a:cubicBezTo>
                <a:cubicBezTo>
                  <a:pt x="6863" y="1878"/>
                  <a:pt x="5620" y="275"/>
                  <a:pt x="3859" y="27"/>
                </a:cubicBezTo>
                <a:cubicBezTo>
                  <a:pt x="3719" y="9"/>
                  <a:pt x="3579" y="1"/>
                  <a:pt x="3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36"/>
          <p:cNvSpPr/>
          <p:nvPr/>
        </p:nvSpPr>
        <p:spPr>
          <a:xfrm>
            <a:off x="8155640" y="1535840"/>
            <a:ext cx="10759" cy="10601"/>
          </a:xfrm>
          <a:custGeom>
            <a:avLst/>
            <a:gdLst/>
            <a:ahLst/>
            <a:cxnLst/>
            <a:rect l="l" t="t" r="r" b="b"/>
            <a:pathLst>
              <a:path w="68" h="67" extrusionOk="0">
                <a:moveTo>
                  <a:pt x="1" y="0"/>
                </a:moveTo>
                <a:lnTo>
                  <a:pt x="1" y="45"/>
                </a:lnTo>
                <a:cubicBezTo>
                  <a:pt x="22" y="67"/>
                  <a:pt x="22" y="67"/>
                  <a:pt x="46" y="67"/>
                </a:cubicBezTo>
                <a:cubicBezTo>
                  <a:pt x="68" y="45"/>
                  <a:pt x="68" y="22"/>
                  <a:pt x="46" y="22"/>
                </a:cubicBezTo>
                <a:cubicBezTo>
                  <a:pt x="46" y="0"/>
                  <a:pt x="22"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36"/>
          <p:cNvSpPr/>
          <p:nvPr/>
        </p:nvSpPr>
        <p:spPr>
          <a:xfrm>
            <a:off x="8152001" y="1534100"/>
            <a:ext cx="14398" cy="16138"/>
          </a:xfrm>
          <a:custGeom>
            <a:avLst/>
            <a:gdLst/>
            <a:ahLst/>
            <a:cxnLst/>
            <a:rect l="l" t="t" r="r" b="b"/>
            <a:pathLst>
              <a:path w="91" h="102" extrusionOk="0">
                <a:moveTo>
                  <a:pt x="69" y="33"/>
                </a:moveTo>
                <a:lnTo>
                  <a:pt x="69" y="56"/>
                </a:lnTo>
                <a:lnTo>
                  <a:pt x="45" y="56"/>
                </a:lnTo>
                <a:cubicBezTo>
                  <a:pt x="24" y="56"/>
                  <a:pt x="24" y="33"/>
                  <a:pt x="45" y="33"/>
                </a:cubicBezTo>
                <a:close/>
                <a:moveTo>
                  <a:pt x="40" y="1"/>
                </a:moveTo>
                <a:cubicBezTo>
                  <a:pt x="33" y="1"/>
                  <a:pt x="24" y="11"/>
                  <a:pt x="24" y="11"/>
                </a:cubicBezTo>
                <a:cubicBezTo>
                  <a:pt x="0" y="33"/>
                  <a:pt x="0" y="56"/>
                  <a:pt x="24" y="78"/>
                </a:cubicBezTo>
                <a:lnTo>
                  <a:pt x="45" y="101"/>
                </a:lnTo>
                <a:cubicBezTo>
                  <a:pt x="69" y="101"/>
                  <a:pt x="69" y="78"/>
                  <a:pt x="69" y="78"/>
                </a:cubicBezTo>
                <a:cubicBezTo>
                  <a:pt x="91" y="56"/>
                  <a:pt x="91" y="33"/>
                  <a:pt x="91" y="11"/>
                </a:cubicBezTo>
                <a:lnTo>
                  <a:pt x="45" y="11"/>
                </a:lnTo>
                <a:cubicBezTo>
                  <a:pt x="45" y="3"/>
                  <a:pt x="43" y="1"/>
                  <a:pt x="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36"/>
          <p:cNvSpPr/>
          <p:nvPr/>
        </p:nvSpPr>
        <p:spPr>
          <a:xfrm>
            <a:off x="8030489" y="1450876"/>
            <a:ext cx="11075" cy="9968"/>
          </a:xfrm>
          <a:custGeom>
            <a:avLst/>
            <a:gdLst/>
            <a:ahLst/>
            <a:cxnLst/>
            <a:rect l="l" t="t" r="r" b="b"/>
            <a:pathLst>
              <a:path w="70" h="63" extrusionOk="0">
                <a:moveTo>
                  <a:pt x="32" y="1"/>
                </a:moveTo>
                <a:cubicBezTo>
                  <a:pt x="24" y="1"/>
                  <a:pt x="12" y="6"/>
                  <a:pt x="1" y="17"/>
                </a:cubicBezTo>
                <a:lnTo>
                  <a:pt x="1" y="62"/>
                </a:lnTo>
                <a:lnTo>
                  <a:pt x="46" y="62"/>
                </a:lnTo>
                <a:cubicBezTo>
                  <a:pt x="69" y="41"/>
                  <a:pt x="69" y="41"/>
                  <a:pt x="46" y="17"/>
                </a:cubicBezTo>
                <a:cubicBezTo>
                  <a:pt x="46" y="6"/>
                  <a:pt x="40" y="1"/>
                  <a:pt x="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36"/>
          <p:cNvSpPr/>
          <p:nvPr/>
        </p:nvSpPr>
        <p:spPr>
          <a:xfrm>
            <a:off x="8027166" y="1450085"/>
            <a:ext cx="14398" cy="14398"/>
          </a:xfrm>
          <a:custGeom>
            <a:avLst/>
            <a:gdLst/>
            <a:ahLst/>
            <a:cxnLst/>
            <a:rect l="l" t="t" r="r" b="b"/>
            <a:pathLst>
              <a:path w="91" h="91" extrusionOk="0">
                <a:moveTo>
                  <a:pt x="67" y="22"/>
                </a:moveTo>
                <a:lnTo>
                  <a:pt x="67" y="46"/>
                </a:lnTo>
                <a:cubicBezTo>
                  <a:pt x="56" y="56"/>
                  <a:pt x="51" y="62"/>
                  <a:pt x="48" y="62"/>
                </a:cubicBezTo>
                <a:cubicBezTo>
                  <a:pt x="45" y="62"/>
                  <a:pt x="45" y="56"/>
                  <a:pt x="45" y="46"/>
                </a:cubicBezTo>
                <a:lnTo>
                  <a:pt x="22" y="46"/>
                </a:lnTo>
                <a:lnTo>
                  <a:pt x="45" y="22"/>
                </a:lnTo>
                <a:close/>
                <a:moveTo>
                  <a:pt x="22" y="0"/>
                </a:moveTo>
                <a:cubicBezTo>
                  <a:pt x="0" y="22"/>
                  <a:pt x="0" y="22"/>
                  <a:pt x="0" y="46"/>
                </a:cubicBezTo>
                <a:cubicBezTo>
                  <a:pt x="0" y="46"/>
                  <a:pt x="0" y="67"/>
                  <a:pt x="22" y="67"/>
                </a:cubicBezTo>
                <a:cubicBezTo>
                  <a:pt x="22" y="91"/>
                  <a:pt x="45" y="91"/>
                  <a:pt x="45" y="91"/>
                </a:cubicBezTo>
                <a:cubicBezTo>
                  <a:pt x="67" y="91"/>
                  <a:pt x="67" y="91"/>
                  <a:pt x="67" y="67"/>
                </a:cubicBezTo>
                <a:cubicBezTo>
                  <a:pt x="90" y="67"/>
                  <a:pt x="90" y="46"/>
                  <a:pt x="90" y="22"/>
                </a:cubicBezTo>
                <a:cubicBezTo>
                  <a:pt x="67" y="0"/>
                  <a:pt x="45" y="0"/>
                  <a:pt x="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36"/>
          <p:cNvSpPr/>
          <p:nvPr/>
        </p:nvSpPr>
        <p:spPr>
          <a:xfrm>
            <a:off x="8094884" y="1460686"/>
            <a:ext cx="10917" cy="9968"/>
          </a:xfrm>
          <a:custGeom>
            <a:avLst/>
            <a:gdLst/>
            <a:ahLst/>
            <a:cxnLst/>
            <a:rect l="l" t="t" r="r" b="b"/>
            <a:pathLst>
              <a:path w="69" h="63" extrusionOk="0">
                <a:moveTo>
                  <a:pt x="24" y="0"/>
                </a:moveTo>
                <a:cubicBezTo>
                  <a:pt x="0" y="24"/>
                  <a:pt x="0" y="45"/>
                  <a:pt x="24" y="45"/>
                </a:cubicBezTo>
                <a:cubicBezTo>
                  <a:pt x="24" y="57"/>
                  <a:pt x="29" y="63"/>
                  <a:pt x="37" y="63"/>
                </a:cubicBezTo>
                <a:cubicBezTo>
                  <a:pt x="46" y="63"/>
                  <a:pt x="57" y="57"/>
                  <a:pt x="69" y="45"/>
                </a:cubicBezTo>
                <a:lnTo>
                  <a:pt x="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36"/>
          <p:cNvSpPr/>
          <p:nvPr/>
        </p:nvSpPr>
        <p:spPr>
          <a:xfrm>
            <a:off x="8094884" y="1457996"/>
            <a:ext cx="14398" cy="13607"/>
          </a:xfrm>
          <a:custGeom>
            <a:avLst/>
            <a:gdLst/>
            <a:ahLst/>
            <a:cxnLst/>
            <a:rect l="l" t="t" r="r" b="b"/>
            <a:pathLst>
              <a:path w="91" h="86" extrusionOk="0">
                <a:moveTo>
                  <a:pt x="45" y="41"/>
                </a:moveTo>
                <a:cubicBezTo>
                  <a:pt x="69" y="41"/>
                  <a:pt x="69" y="62"/>
                  <a:pt x="45" y="62"/>
                </a:cubicBezTo>
                <a:lnTo>
                  <a:pt x="24" y="62"/>
                </a:lnTo>
                <a:lnTo>
                  <a:pt x="24" y="41"/>
                </a:lnTo>
                <a:close/>
                <a:moveTo>
                  <a:pt x="54" y="1"/>
                </a:moveTo>
                <a:cubicBezTo>
                  <a:pt x="46" y="1"/>
                  <a:pt x="34" y="6"/>
                  <a:pt x="24" y="17"/>
                </a:cubicBezTo>
                <a:cubicBezTo>
                  <a:pt x="0" y="17"/>
                  <a:pt x="0" y="41"/>
                  <a:pt x="0" y="41"/>
                </a:cubicBezTo>
                <a:lnTo>
                  <a:pt x="0" y="86"/>
                </a:lnTo>
                <a:lnTo>
                  <a:pt x="69" y="86"/>
                </a:lnTo>
                <a:cubicBezTo>
                  <a:pt x="90" y="62"/>
                  <a:pt x="90" y="41"/>
                  <a:pt x="69" y="17"/>
                </a:cubicBezTo>
                <a:cubicBezTo>
                  <a:pt x="69" y="6"/>
                  <a:pt x="63" y="1"/>
                  <a:pt x="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36"/>
          <p:cNvSpPr/>
          <p:nvPr/>
        </p:nvSpPr>
        <p:spPr>
          <a:xfrm>
            <a:off x="7912773" y="1300093"/>
            <a:ext cx="10759" cy="9810"/>
          </a:xfrm>
          <a:custGeom>
            <a:avLst/>
            <a:gdLst/>
            <a:ahLst/>
            <a:cxnLst/>
            <a:rect l="l" t="t" r="r" b="b"/>
            <a:pathLst>
              <a:path w="68" h="62" extrusionOk="0">
                <a:moveTo>
                  <a:pt x="22" y="0"/>
                </a:moveTo>
                <a:cubicBezTo>
                  <a:pt x="1" y="22"/>
                  <a:pt x="1" y="45"/>
                  <a:pt x="1" y="45"/>
                </a:cubicBezTo>
                <a:cubicBezTo>
                  <a:pt x="11" y="56"/>
                  <a:pt x="23" y="62"/>
                  <a:pt x="31" y="62"/>
                </a:cubicBezTo>
                <a:cubicBezTo>
                  <a:pt x="40" y="62"/>
                  <a:pt x="46" y="56"/>
                  <a:pt x="46" y="45"/>
                </a:cubicBezTo>
                <a:cubicBezTo>
                  <a:pt x="67" y="45"/>
                  <a:pt x="67" y="22"/>
                  <a:pt x="67" y="22"/>
                </a:cubicBezTo>
                <a:cubicBezTo>
                  <a:pt x="46" y="0"/>
                  <a:pt x="22" y="0"/>
                  <a:pt x="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36"/>
          <p:cNvSpPr/>
          <p:nvPr/>
        </p:nvSpPr>
        <p:spPr>
          <a:xfrm>
            <a:off x="7909134" y="1297245"/>
            <a:ext cx="18037" cy="13607"/>
          </a:xfrm>
          <a:custGeom>
            <a:avLst/>
            <a:gdLst/>
            <a:ahLst/>
            <a:cxnLst/>
            <a:rect l="l" t="t" r="r" b="b"/>
            <a:pathLst>
              <a:path w="114" h="86" extrusionOk="0">
                <a:moveTo>
                  <a:pt x="69" y="40"/>
                </a:moveTo>
                <a:lnTo>
                  <a:pt x="69" y="63"/>
                </a:lnTo>
                <a:lnTo>
                  <a:pt x="45" y="63"/>
                </a:lnTo>
                <a:lnTo>
                  <a:pt x="45" y="40"/>
                </a:lnTo>
                <a:close/>
                <a:moveTo>
                  <a:pt x="57" y="1"/>
                </a:moveTo>
                <a:cubicBezTo>
                  <a:pt x="46" y="1"/>
                  <a:pt x="34" y="6"/>
                  <a:pt x="24" y="18"/>
                </a:cubicBezTo>
                <a:lnTo>
                  <a:pt x="24" y="40"/>
                </a:lnTo>
                <a:cubicBezTo>
                  <a:pt x="0" y="63"/>
                  <a:pt x="24" y="63"/>
                  <a:pt x="24" y="85"/>
                </a:cubicBezTo>
                <a:lnTo>
                  <a:pt x="90" y="85"/>
                </a:lnTo>
                <a:cubicBezTo>
                  <a:pt x="90" y="85"/>
                  <a:pt x="90" y="63"/>
                  <a:pt x="114" y="63"/>
                </a:cubicBezTo>
                <a:cubicBezTo>
                  <a:pt x="114" y="40"/>
                  <a:pt x="90" y="40"/>
                  <a:pt x="90" y="18"/>
                </a:cubicBezTo>
                <a:cubicBezTo>
                  <a:pt x="80" y="6"/>
                  <a:pt x="68" y="1"/>
                  <a:pt x="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6"/>
          <p:cNvSpPr/>
          <p:nvPr/>
        </p:nvSpPr>
        <p:spPr>
          <a:xfrm>
            <a:off x="7969890" y="1375880"/>
            <a:ext cx="10759" cy="10126"/>
          </a:xfrm>
          <a:custGeom>
            <a:avLst/>
            <a:gdLst/>
            <a:ahLst/>
            <a:cxnLst/>
            <a:rect l="l" t="t" r="r" b="b"/>
            <a:pathLst>
              <a:path w="68" h="64" extrusionOk="0">
                <a:moveTo>
                  <a:pt x="46" y="0"/>
                </a:moveTo>
                <a:cubicBezTo>
                  <a:pt x="40" y="0"/>
                  <a:pt x="34" y="6"/>
                  <a:pt x="23" y="18"/>
                </a:cubicBezTo>
                <a:cubicBezTo>
                  <a:pt x="1" y="18"/>
                  <a:pt x="1" y="40"/>
                  <a:pt x="23" y="40"/>
                </a:cubicBezTo>
                <a:cubicBezTo>
                  <a:pt x="23" y="63"/>
                  <a:pt x="46" y="63"/>
                  <a:pt x="68" y="63"/>
                </a:cubicBezTo>
                <a:lnTo>
                  <a:pt x="68" y="18"/>
                </a:lnTo>
                <a:cubicBezTo>
                  <a:pt x="57" y="6"/>
                  <a:pt x="51"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36"/>
          <p:cNvSpPr/>
          <p:nvPr/>
        </p:nvSpPr>
        <p:spPr>
          <a:xfrm>
            <a:off x="7969890" y="1373348"/>
            <a:ext cx="14556" cy="15980"/>
          </a:xfrm>
          <a:custGeom>
            <a:avLst/>
            <a:gdLst/>
            <a:ahLst/>
            <a:cxnLst/>
            <a:rect l="l" t="t" r="r" b="b"/>
            <a:pathLst>
              <a:path w="92" h="101" extrusionOk="0">
                <a:moveTo>
                  <a:pt x="46" y="34"/>
                </a:moveTo>
                <a:cubicBezTo>
                  <a:pt x="68" y="56"/>
                  <a:pt x="68" y="56"/>
                  <a:pt x="46" y="56"/>
                </a:cubicBezTo>
                <a:lnTo>
                  <a:pt x="23" y="56"/>
                </a:lnTo>
                <a:lnTo>
                  <a:pt x="23" y="34"/>
                </a:lnTo>
                <a:close/>
                <a:moveTo>
                  <a:pt x="34" y="1"/>
                </a:moveTo>
                <a:cubicBezTo>
                  <a:pt x="28" y="1"/>
                  <a:pt x="23" y="3"/>
                  <a:pt x="23" y="10"/>
                </a:cubicBezTo>
                <a:cubicBezTo>
                  <a:pt x="1" y="34"/>
                  <a:pt x="1" y="56"/>
                  <a:pt x="1" y="79"/>
                </a:cubicBezTo>
                <a:cubicBezTo>
                  <a:pt x="23" y="79"/>
                  <a:pt x="23" y="101"/>
                  <a:pt x="46" y="101"/>
                </a:cubicBezTo>
                <a:cubicBezTo>
                  <a:pt x="46" y="101"/>
                  <a:pt x="68" y="101"/>
                  <a:pt x="68" y="79"/>
                </a:cubicBezTo>
                <a:cubicBezTo>
                  <a:pt x="91" y="79"/>
                  <a:pt x="91" y="34"/>
                  <a:pt x="68" y="10"/>
                </a:cubicBezTo>
                <a:cubicBezTo>
                  <a:pt x="68" y="10"/>
                  <a:pt x="48" y="1"/>
                  <a:pt x="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36"/>
          <p:cNvSpPr/>
          <p:nvPr/>
        </p:nvSpPr>
        <p:spPr>
          <a:xfrm>
            <a:off x="7862776" y="1157220"/>
            <a:ext cx="10759" cy="10759"/>
          </a:xfrm>
          <a:custGeom>
            <a:avLst/>
            <a:gdLst/>
            <a:ahLst/>
            <a:cxnLst/>
            <a:rect l="l" t="t" r="r" b="b"/>
            <a:pathLst>
              <a:path w="68" h="68" extrusionOk="0">
                <a:moveTo>
                  <a:pt x="22" y="0"/>
                </a:moveTo>
                <a:cubicBezTo>
                  <a:pt x="22" y="22"/>
                  <a:pt x="22" y="22"/>
                  <a:pt x="1" y="22"/>
                </a:cubicBezTo>
                <a:lnTo>
                  <a:pt x="22" y="45"/>
                </a:lnTo>
                <a:cubicBezTo>
                  <a:pt x="22" y="67"/>
                  <a:pt x="46" y="67"/>
                  <a:pt x="46" y="67"/>
                </a:cubicBezTo>
                <a:cubicBezTo>
                  <a:pt x="67" y="45"/>
                  <a:pt x="67" y="22"/>
                  <a:pt x="67" y="22"/>
                </a:cubicBezTo>
                <a:cubicBezTo>
                  <a:pt x="46" y="0"/>
                  <a:pt x="22" y="0"/>
                  <a:pt x="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6"/>
          <p:cNvSpPr/>
          <p:nvPr/>
        </p:nvSpPr>
        <p:spPr>
          <a:xfrm>
            <a:off x="7862776" y="1154372"/>
            <a:ext cx="14398" cy="13607"/>
          </a:xfrm>
          <a:custGeom>
            <a:avLst/>
            <a:gdLst/>
            <a:ahLst/>
            <a:cxnLst/>
            <a:rect l="l" t="t" r="r" b="b"/>
            <a:pathLst>
              <a:path w="91" h="86" extrusionOk="0">
                <a:moveTo>
                  <a:pt x="46" y="40"/>
                </a:moveTo>
                <a:lnTo>
                  <a:pt x="46" y="63"/>
                </a:lnTo>
                <a:lnTo>
                  <a:pt x="22" y="63"/>
                </a:lnTo>
                <a:lnTo>
                  <a:pt x="22" y="40"/>
                </a:lnTo>
                <a:close/>
                <a:moveTo>
                  <a:pt x="42" y="1"/>
                </a:moveTo>
                <a:cubicBezTo>
                  <a:pt x="28" y="1"/>
                  <a:pt x="11" y="6"/>
                  <a:pt x="1" y="18"/>
                </a:cubicBezTo>
                <a:lnTo>
                  <a:pt x="1" y="40"/>
                </a:lnTo>
                <a:lnTo>
                  <a:pt x="1" y="85"/>
                </a:lnTo>
                <a:lnTo>
                  <a:pt x="67" y="85"/>
                </a:lnTo>
                <a:lnTo>
                  <a:pt x="91" y="63"/>
                </a:lnTo>
                <a:cubicBezTo>
                  <a:pt x="91" y="40"/>
                  <a:pt x="91" y="40"/>
                  <a:pt x="67" y="18"/>
                </a:cubicBezTo>
                <a:cubicBezTo>
                  <a:pt x="67" y="6"/>
                  <a:pt x="56" y="1"/>
                  <a:pt x="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36"/>
          <p:cNvSpPr/>
          <p:nvPr/>
        </p:nvSpPr>
        <p:spPr>
          <a:xfrm>
            <a:off x="8287754" y="1553561"/>
            <a:ext cx="10917" cy="9968"/>
          </a:xfrm>
          <a:custGeom>
            <a:avLst/>
            <a:gdLst/>
            <a:ahLst/>
            <a:cxnLst/>
            <a:rect l="l" t="t" r="r" b="b"/>
            <a:pathLst>
              <a:path w="69" h="63" extrusionOk="0">
                <a:moveTo>
                  <a:pt x="24" y="0"/>
                </a:moveTo>
                <a:cubicBezTo>
                  <a:pt x="0" y="24"/>
                  <a:pt x="0" y="45"/>
                  <a:pt x="24" y="45"/>
                </a:cubicBezTo>
                <a:cubicBezTo>
                  <a:pt x="24" y="57"/>
                  <a:pt x="29" y="63"/>
                  <a:pt x="34" y="63"/>
                </a:cubicBezTo>
                <a:cubicBezTo>
                  <a:pt x="40" y="63"/>
                  <a:pt x="45" y="57"/>
                  <a:pt x="45" y="45"/>
                </a:cubicBezTo>
                <a:cubicBezTo>
                  <a:pt x="69" y="45"/>
                  <a:pt x="69" y="24"/>
                  <a:pt x="69" y="24"/>
                </a:cubicBezTo>
                <a:cubicBezTo>
                  <a:pt x="45" y="0"/>
                  <a:pt x="24" y="0"/>
                  <a:pt x="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36"/>
          <p:cNvSpPr/>
          <p:nvPr/>
        </p:nvSpPr>
        <p:spPr>
          <a:xfrm>
            <a:off x="8284273" y="1550080"/>
            <a:ext cx="17879" cy="14398"/>
          </a:xfrm>
          <a:custGeom>
            <a:avLst/>
            <a:gdLst/>
            <a:ahLst/>
            <a:cxnLst/>
            <a:rect l="l" t="t" r="r" b="b"/>
            <a:pathLst>
              <a:path w="113" h="91" extrusionOk="0">
                <a:moveTo>
                  <a:pt x="67" y="46"/>
                </a:moveTo>
                <a:lnTo>
                  <a:pt x="67" y="67"/>
                </a:lnTo>
                <a:lnTo>
                  <a:pt x="46" y="67"/>
                </a:lnTo>
                <a:lnTo>
                  <a:pt x="46" y="46"/>
                </a:lnTo>
                <a:close/>
                <a:moveTo>
                  <a:pt x="67" y="0"/>
                </a:moveTo>
                <a:cubicBezTo>
                  <a:pt x="46" y="0"/>
                  <a:pt x="46" y="22"/>
                  <a:pt x="22" y="22"/>
                </a:cubicBezTo>
                <a:cubicBezTo>
                  <a:pt x="22" y="46"/>
                  <a:pt x="0" y="67"/>
                  <a:pt x="22" y="91"/>
                </a:cubicBezTo>
                <a:lnTo>
                  <a:pt x="91" y="91"/>
                </a:lnTo>
                <a:lnTo>
                  <a:pt x="112" y="67"/>
                </a:lnTo>
                <a:cubicBezTo>
                  <a:pt x="112" y="46"/>
                  <a:pt x="112" y="46"/>
                  <a:pt x="91" y="22"/>
                </a:cubicBezTo>
                <a:cubicBezTo>
                  <a:pt x="91" y="22"/>
                  <a:pt x="67" y="22"/>
                  <a:pt x="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6"/>
          <p:cNvSpPr/>
          <p:nvPr/>
        </p:nvSpPr>
        <p:spPr>
          <a:xfrm>
            <a:off x="8220036" y="1544859"/>
            <a:ext cx="10601" cy="8860"/>
          </a:xfrm>
          <a:custGeom>
            <a:avLst/>
            <a:gdLst/>
            <a:ahLst/>
            <a:cxnLst/>
            <a:rect l="l" t="t" r="r" b="b"/>
            <a:pathLst>
              <a:path w="67" h="56" extrusionOk="0">
                <a:moveTo>
                  <a:pt x="44" y="0"/>
                </a:moveTo>
                <a:cubicBezTo>
                  <a:pt x="37" y="0"/>
                  <a:pt x="30" y="3"/>
                  <a:pt x="22" y="10"/>
                </a:cubicBezTo>
                <a:cubicBezTo>
                  <a:pt x="22" y="10"/>
                  <a:pt x="0" y="33"/>
                  <a:pt x="22" y="55"/>
                </a:cubicBezTo>
                <a:lnTo>
                  <a:pt x="67" y="55"/>
                </a:lnTo>
                <a:lnTo>
                  <a:pt x="67" y="10"/>
                </a:lnTo>
                <a:cubicBezTo>
                  <a:pt x="67" y="10"/>
                  <a:pt x="57" y="0"/>
                  <a:pt x="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36"/>
          <p:cNvSpPr/>
          <p:nvPr/>
        </p:nvSpPr>
        <p:spPr>
          <a:xfrm>
            <a:off x="8220036" y="1542960"/>
            <a:ext cx="14398" cy="14398"/>
          </a:xfrm>
          <a:custGeom>
            <a:avLst/>
            <a:gdLst/>
            <a:ahLst/>
            <a:cxnLst/>
            <a:rect l="l" t="t" r="r" b="b"/>
            <a:pathLst>
              <a:path w="91" h="91" extrusionOk="0">
                <a:moveTo>
                  <a:pt x="45" y="22"/>
                </a:moveTo>
                <a:lnTo>
                  <a:pt x="45" y="45"/>
                </a:lnTo>
                <a:cubicBezTo>
                  <a:pt x="67" y="45"/>
                  <a:pt x="67" y="45"/>
                  <a:pt x="45" y="67"/>
                </a:cubicBezTo>
                <a:cubicBezTo>
                  <a:pt x="45" y="67"/>
                  <a:pt x="22" y="67"/>
                  <a:pt x="22" y="45"/>
                </a:cubicBezTo>
                <a:lnTo>
                  <a:pt x="45" y="22"/>
                </a:lnTo>
                <a:close/>
                <a:moveTo>
                  <a:pt x="22" y="0"/>
                </a:moveTo>
                <a:cubicBezTo>
                  <a:pt x="0" y="22"/>
                  <a:pt x="0" y="45"/>
                  <a:pt x="0" y="67"/>
                </a:cubicBezTo>
                <a:cubicBezTo>
                  <a:pt x="22" y="91"/>
                  <a:pt x="22" y="91"/>
                  <a:pt x="45" y="91"/>
                </a:cubicBezTo>
                <a:lnTo>
                  <a:pt x="67" y="91"/>
                </a:lnTo>
                <a:cubicBezTo>
                  <a:pt x="90" y="67"/>
                  <a:pt x="90" y="45"/>
                  <a:pt x="90" y="22"/>
                </a:cubicBezTo>
                <a:cubicBezTo>
                  <a:pt x="67" y="0"/>
                  <a:pt x="45" y="0"/>
                  <a:pt x="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36"/>
          <p:cNvSpPr/>
          <p:nvPr/>
        </p:nvSpPr>
        <p:spPr>
          <a:xfrm>
            <a:off x="8298513" y="1486634"/>
            <a:ext cx="10759" cy="9810"/>
          </a:xfrm>
          <a:custGeom>
            <a:avLst/>
            <a:gdLst/>
            <a:ahLst/>
            <a:cxnLst/>
            <a:rect l="l" t="t" r="r" b="b"/>
            <a:pathLst>
              <a:path w="68" h="62" extrusionOk="0">
                <a:moveTo>
                  <a:pt x="31" y="1"/>
                </a:moveTo>
                <a:cubicBezTo>
                  <a:pt x="23" y="1"/>
                  <a:pt x="12" y="6"/>
                  <a:pt x="1" y="17"/>
                </a:cubicBezTo>
                <a:lnTo>
                  <a:pt x="1" y="40"/>
                </a:lnTo>
                <a:cubicBezTo>
                  <a:pt x="22" y="62"/>
                  <a:pt x="22" y="62"/>
                  <a:pt x="46" y="62"/>
                </a:cubicBezTo>
                <a:cubicBezTo>
                  <a:pt x="68" y="40"/>
                  <a:pt x="68" y="17"/>
                  <a:pt x="46" y="17"/>
                </a:cubicBezTo>
                <a:cubicBezTo>
                  <a:pt x="46" y="6"/>
                  <a:pt x="40" y="1"/>
                  <a:pt x="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6"/>
          <p:cNvSpPr/>
          <p:nvPr/>
        </p:nvSpPr>
        <p:spPr>
          <a:xfrm>
            <a:off x="8294874" y="1484102"/>
            <a:ext cx="14398" cy="16138"/>
          </a:xfrm>
          <a:custGeom>
            <a:avLst/>
            <a:gdLst/>
            <a:ahLst/>
            <a:cxnLst/>
            <a:rect l="l" t="t" r="r" b="b"/>
            <a:pathLst>
              <a:path w="91" h="102" extrusionOk="0">
                <a:moveTo>
                  <a:pt x="69" y="33"/>
                </a:moveTo>
                <a:lnTo>
                  <a:pt x="69" y="56"/>
                </a:lnTo>
                <a:lnTo>
                  <a:pt x="45" y="56"/>
                </a:lnTo>
                <a:cubicBezTo>
                  <a:pt x="24" y="56"/>
                  <a:pt x="24" y="33"/>
                  <a:pt x="45" y="33"/>
                </a:cubicBezTo>
                <a:close/>
                <a:moveTo>
                  <a:pt x="46" y="1"/>
                </a:moveTo>
                <a:cubicBezTo>
                  <a:pt x="38" y="1"/>
                  <a:pt x="31" y="3"/>
                  <a:pt x="24" y="11"/>
                </a:cubicBezTo>
                <a:cubicBezTo>
                  <a:pt x="0" y="33"/>
                  <a:pt x="0" y="56"/>
                  <a:pt x="24" y="78"/>
                </a:cubicBezTo>
                <a:lnTo>
                  <a:pt x="45" y="101"/>
                </a:lnTo>
                <a:cubicBezTo>
                  <a:pt x="69" y="101"/>
                  <a:pt x="69" y="101"/>
                  <a:pt x="69" y="78"/>
                </a:cubicBezTo>
                <a:cubicBezTo>
                  <a:pt x="91" y="78"/>
                  <a:pt x="91" y="33"/>
                  <a:pt x="91" y="11"/>
                </a:cubicBezTo>
                <a:cubicBezTo>
                  <a:pt x="76" y="11"/>
                  <a:pt x="61" y="1"/>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36"/>
          <p:cNvSpPr/>
          <p:nvPr/>
        </p:nvSpPr>
        <p:spPr>
          <a:xfrm>
            <a:off x="8355630" y="1561630"/>
            <a:ext cx="10759" cy="9968"/>
          </a:xfrm>
          <a:custGeom>
            <a:avLst/>
            <a:gdLst/>
            <a:ahLst/>
            <a:cxnLst/>
            <a:rect l="l" t="t" r="r" b="b"/>
            <a:pathLst>
              <a:path w="68" h="63" extrusionOk="0">
                <a:moveTo>
                  <a:pt x="34" y="0"/>
                </a:moveTo>
                <a:cubicBezTo>
                  <a:pt x="28" y="0"/>
                  <a:pt x="23" y="6"/>
                  <a:pt x="23" y="18"/>
                </a:cubicBezTo>
                <a:cubicBezTo>
                  <a:pt x="1" y="18"/>
                  <a:pt x="1" y="39"/>
                  <a:pt x="1" y="63"/>
                </a:cubicBezTo>
                <a:lnTo>
                  <a:pt x="46" y="63"/>
                </a:lnTo>
                <a:cubicBezTo>
                  <a:pt x="68" y="39"/>
                  <a:pt x="68" y="39"/>
                  <a:pt x="46" y="18"/>
                </a:cubicBezTo>
                <a:cubicBezTo>
                  <a:pt x="46" y="6"/>
                  <a:pt x="40" y="0"/>
                  <a:pt x="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36"/>
          <p:cNvSpPr/>
          <p:nvPr/>
        </p:nvSpPr>
        <p:spPr>
          <a:xfrm>
            <a:off x="8351991" y="1560681"/>
            <a:ext cx="18195" cy="14398"/>
          </a:xfrm>
          <a:custGeom>
            <a:avLst/>
            <a:gdLst/>
            <a:ahLst/>
            <a:cxnLst/>
            <a:rect l="l" t="t" r="r" b="b"/>
            <a:pathLst>
              <a:path w="115" h="91" extrusionOk="0">
                <a:moveTo>
                  <a:pt x="69" y="24"/>
                </a:moveTo>
                <a:lnTo>
                  <a:pt x="69" y="45"/>
                </a:lnTo>
                <a:cubicBezTo>
                  <a:pt x="69" y="69"/>
                  <a:pt x="46" y="69"/>
                  <a:pt x="46" y="69"/>
                </a:cubicBezTo>
                <a:lnTo>
                  <a:pt x="46" y="45"/>
                </a:lnTo>
                <a:lnTo>
                  <a:pt x="46" y="24"/>
                </a:lnTo>
                <a:close/>
                <a:moveTo>
                  <a:pt x="24" y="0"/>
                </a:moveTo>
                <a:cubicBezTo>
                  <a:pt x="24" y="24"/>
                  <a:pt x="24" y="24"/>
                  <a:pt x="0" y="45"/>
                </a:cubicBezTo>
                <a:lnTo>
                  <a:pt x="24" y="69"/>
                </a:lnTo>
                <a:cubicBezTo>
                  <a:pt x="24" y="91"/>
                  <a:pt x="46" y="91"/>
                  <a:pt x="46" y="91"/>
                </a:cubicBezTo>
                <a:cubicBezTo>
                  <a:pt x="69" y="91"/>
                  <a:pt x="69" y="91"/>
                  <a:pt x="91" y="69"/>
                </a:cubicBezTo>
                <a:cubicBezTo>
                  <a:pt x="114" y="69"/>
                  <a:pt x="114" y="45"/>
                  <a:pt x="91" y="24"/>
                </a:cubicBezTo>
                <a:cubicBezTo>
                  <a:pt x="69" y="0"/>
                  <a:pt x="46" y="0"/>
                  <a:pt x="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6"/>
          <p:cNvSpPr/>
          <p:nvPr/>
        </p:nvSpPr>
        <p:spPr>
          <a:xfrm>
            <a:off x="8305633" y="1419865"/>
            <a:ext cx="10759" cy="8860"/>
          </a:xfrm>
          <a:custGeom>
            <a:avLst/>
            <a:gdLst/>
            <a:ahLst/>
            <a:cxnLst/>
            <a:rect l="l" t="t" r="r" b="b"/>
            <a:pathLst>
              <a:path w="68" h="56" extrusionOk="0">
                <a:moveTo>
                  <a:pt x="29" y="0"/>
                </a:moveTo>
                <a:cubicBezTo>
                  <a:pt x="25" y="0"/>
                  <a:pt x="23" y="3"/>
                  <a:pt x="23" y="11"/>
                </a:cubicBezTo>
                <a:cubicBezTo>
                  <a:pt x="1" y="11"/>
                  <a:pt x="1" y="32"/>
                  <a:pt x="23" y="56"/>
                </a:cubicBezTo>
                <a:lnTo>
                  <a:pt x="46" y="56"/>
                </a:lnTo>
                <a:cubicBezTo>
                  <a:pt x="68" y="56"/>
                  <a:pt x="68" y="32"/>
                  <a:pt x="68" y="11"/>
                </a:cubicBezTo>
                <a:cubicBezTo>
                  <a:pt x="53" y="11"/>
                  <a:pt x="38" y="0"/>
                  <a:pt x="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36"/>
          <p:cNvSpPr/>
          <p:nvPr/>
        </p:nvSpPr>
        <p:spPr>
          <a:xfrm>
            <a:off x="8305633" y="1417808"/>
            <a:ext cx="14556" cy="14398"/>
          </a:xfrm>
          <a:custGeom>
            <a:avLst/>
            <a:gdLst/>
            <a:ahLst/>
            <a:cxnLst/>
            <a:rect l="l" t="t" r="r" b="b"/>
            <a:pathLst>
              <a:path w="92" h="91" extrusionOk="0">
                <a:moveTo>
                  <a:pt x="46" y="24"/>
                </a:moveTo>
                <a:lnTo>
                  <a:pt x="46" y="45"/>
                </a:lnTo>
                <a:cubicBezTo>
                  <a:pt x="46" y="69"/>
                  <a:pt x="46" y="69"/>
                  <a:pt x="23" y="69"/>
                </a:cubicBezTo>
                <a:lnTo>
                  <a:pt x="23" y="45"/>
                </a:lnTo>
                <a:lnTo>
                  <a:pt x="23" y="24"/>
                </a:lnTo>
                <a:close/>
                <a:moveTo>
                  <a:pt x="1" y="0"/>
                </a:moveTo>
                <a:lnTo>
                  <a:pt x="1" y="45"/>
                </a:lnTo>
                <a:lnTo>
                  <a:pt x="1" y="69"/>
                </a:lnTo>
                <a:cubicBezTo>
                  <a:pt x="1" y="91"/>
                  <a:pt x="23" y="91"/>
                  <a:pt x="23" y="91"/>
                </a:cubicBezTo>
                <a:lnTo>
                  <a:pt x="68" y="91"/>
                </a:lnTo>
                <a:cubicBezTo>
                  <a:pt x="91" y="69"/>
                  <a:pt x="91" y="45"/>
                  <a:pt x="68" y="24"/>
                </a:cubicBezTo>
                <a:cubicBezTo>
                  <a:pt x="46" y="0"/>
                  <a:pt x="23"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36"/>
          <p:cNvSpPr/>
          <p:nvPr/>
        </p:nvSpPr>
        <p:spPr>
          <a:xfrm>
            <a:off x="8112763" y="1325882"/>
            <a:ext cx="10759" cy="9968"/>
          </a:xfrm>
          <a:custGeom>
            <a:avLst/>
            <a:gdLst/>
            <a:ahLst/>
            <a:cxnLst/>
            <a:rect l="l" t="t" r="r" b="b"/>
            <a:pathLst>
              <a:path w="68" h="63" extrusionOk="0">
                <a:moveTo>
                  <a:pt x="46" y="0"/>
                </a:moveTo>
                <a:cubicBezTo>
                  <a:pt x="40" y="0"/>
                  <a:pt x="34" y="6"/>
                  <a:pt x="23" y="18"/>
                </a:cubicBezTo>
                <a:cubicBezTo>
                  <a:pt x="1" y="18"/>
                  <a:pt x="1" y="39"/>
                  <a:pt x="23" y="63"/>
                </a:cubicBezTo>
                <a:lnTo>
                  <a:pt x="68" y="63"/>
                </a:lnTo>
                <a:lnTo>
                  <a:pt x="68" y="18"/>
                </a:lnTo>
                <a:cubicBezTo>
                  <a:pt x="57" y="6"/>
                  <a:pt x="51"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6"/>
          <p:cNvSpPr/>
          <p:nvPr/>
        </p:nvSpPr>
        <p:spPr>
          <a:xfrm>
            <a:off x="8112763" y="1324933"/>
            <a:ext cx="14556" cy="14398"/>
          </a:xfrm>
          <a:custGeom>
            <a:avLst/>
            <a:gdLst/>
            <a:ahLst/>
            <a:cxnLst/>
            <a:rect l="l" t="t" r="r" b="b"/>
            <a:pathLst>
              <a:path w="92" h="91" extrusionOk="0">
                <a:moveTo>
                  <a:pt x="46" y="24"/>
                </a:moveTo>
                <a:cubicBezTo>
                  <a:pt x="68" y="45"/>
                  <a:pt x="46" y="45"/>
                  <a:pt x="46" y="45"/>
                </a:cubicBezTo>
                <a:lnTo>
                  <a:pt x="23" y="45"/>
                </a:lnTo>
                <a:lnTo>
                  <a:pt x="23" y="24"/>
                </a:lnTo>
                <a:close/>
                <a:moveTo>
                  <a:pt x="23" y="0"/>
                </a:moveTo>
                <a:cubicBezTo>
                  <a:pt x="1" y="24"/>
                  <a:pt x="1" y="24"/>
                  <a:pt x="1" y="45"/>
                </a:cubicBezTo>
                <a:lnTo>
                  <a:pt x="1" y="69"/>
                </a:lnTo>
                <a:cubicBezTo>
                  <a:pt x="23" y="69"/>
                  <a:pt x="23" y="91"/>
                  <a:pt x="46" y="91"/>
                </a:cubicBezTo>
                <a:cubicBezTo>
                  <a:pt x="46" y="91"/>
                  <a:pt x="68" y="91"/>
                  <a:pt x="68" y="69"/>
                </a:cubicBezTo>
                <a:cubicBezTo>
                  <a:pt x="91" y="69"/>
                  <a:pt x="91" y="24"/>
                  <a:pt x="68" y="24"/>
                </a:cubicBezTo>
                <a:cubicBezTo>
                  <a:pt x="68" y="0"/>
                  <a:pt x="23" y="0"/>
                  <a:pt x="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6"/>
          <p:cNvSpPr/>
          <p:nvPr/>
        </p:nvSpPr>
        <p:spPr>
          <a:xfrm>
            <a:off x="8173361" y="1403410"/>
            <a:ext cx="11075" cy="9019"/>
          </a:xfrm>
          <a:custGeom>
            <a:avLst/>
            <a:gdLst/>
            <a:ahLst/>
            <a:cxnLst/>
            <a:rect l="l" t="t" r="r" b="b"/>
            <a:pathLst>
              <a:path w="70" h="57" extrusionOk="0">
                <a:moveTo>
                  <a:pt x="1" y="1"/>
                </a:moveTo>
                <a:lnTo>
                  <a:pt x="1" y="46"/>
                </a:lnTo>
                <a:cubicBezTo>
                  <a:pt x="1" y="46"/>
                  <a:pt x="11" y="57"/>
                  <a:pt x="25" y="57"/>
                </a:cubicBezTo>
                <a:cubicBezTo>
                  <a:pt x="31" y="57"/>
                  <a:pt x="39" y="54"/>
                  <a:pt x="46" y="46"/>
                </a:cubicBezTo>
                <a:cubicBezTo>
                  <a:pt x="46" y="46"/>
                  <a:pt x="69" y="24"/>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36"/>
          <p:cNvSpPr/>
          <p:nvPr/>
        </p:nvSpPr>
        <p:spPr>
          <a:xfrm>
            <a:off x="8170038" y="1400087"/>
            <a:ext cx="14398" cy="14398"/>
          </a:xfrm>
          <a:custGeom>
            <a:avLst/>
            <a:gdLst/>
            <a:ahLst/>
            <a:cxnLst/>
            <a:rect l="l" t="t" r="r" b="b"/>
            <a:pathLst>
              <a:path w="91" h="91" extrusionOk="0">
                <a:moveTo>
                  <a:pt x="45" y="22"/>
                </a:moveTo>
                <a:lnTo>
                  <a:pt x="67" y="45"/>
                </a:lnTo>
                <a:lnTo>
                  <a:pt x="45" y="67"/>
                </a:lnTo>
                <a:lnTo>
                  <a:pt x="45" y="45"/>
                </a:lnTo>
                <a:cubicBezTo>
                  <a:pt x="22" y="45"/>
                  <a:pt x="22" y="45"/>
                  <a:pt x="45" y="22"/>
                </a:cubicBezTo>
                <a:close/>
                <a:moveTo>
                  <a:pt x="22" y="0"/>
                </a:moveTo>
                <a:cubicBezTo>
                  <a:pt x="0" y="22"/>
                  <a:pt x="0" y="45"/>
                  <a:pt x="0" y="67"/>
                </a:cubicBezTo>
                <a:cubicBezTo>
                  <a:pt x="22" y="91"/>
                  <a:pt x="22" y="91"/>
                  <a:pt x="45" y="91"/>
                </a:cubicBezTo>
                <a:lnTo>
                  <a:pt x="67" y="91"/>
                </a:lnTo>
                <a:cubicBezTo>
                  <a:pt x="90" y="67"/>
                  <a:pt x="90" y="67"/>
                  <a:pt x="90" y="45"/>
                </a:cubicBezTo>
                <a:lnTo>
                  <a:pt x="90" y="22"/>
                </a:lnTo>
                <a:cubicBezTo>
                  <a:pt x="67" y="0"/>
                  <a:pt x="67" y="0"/>
                  <a:pt x="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36"/>
          <p:cNvSpPr/>
          <p:nvPr/>
        </p:nvSpPr>
        <p:spPr>
          <a:xfrm>
            <a:off x="8105643" y="1392968"/>
            <a:ext cx="10759" cy="10601"/>
          </a:xfrm>
          <a:custGeom>
            <a:avLst/>
            <a:gdLst/>
            <a:ahLst/>
            <a:cxnLst/>
            <a:rect l="l" t="t" r="r" b="b"/>
            <a:pathLst>
              <a:path w="68" h="67" extrusionOk="0">
                <a:moveTo>
                  <a:pt x="22" y="0"/>
                </a:moveTo>
                <a:cubicBezTo>
                  <a:pt x="1" y="22"/>
                  <a:pt x="1" y="45"/>
                  <a:pt x="1" y="45"/>
                </a:cubicBezTo>
                <a:cubicBezTo>
                  <a:pt x="22" y="67"/>
                  <a:pt x="46" y="67"/>
                  <a:pt x="46" y="67"/>
                </a:cubicBezTo>
                <a:cubicBezTo>
                  <a:pt x="68" y="45"/>
                  <a:pt x="68" y="22"/>
                  <a:pt x="46" y="22"/>
                </a:cubicBezTo>
                <a:cubicBezTo>
                  <a:pt x="46" y="0"/>
                  <a:pt x="22" y="0"/>
                  <a:pt x="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36"/>
          <p:cNvSpPr/>
          <p:nvPr/>
        </p:nvSpPr>
        <p:spPr>
          <a:xfrm>
            <a:off x="8102004" y="1390120"/>
            <a:ext cx="18037" cy="17246"/>
          </a:xfrm>
          <a:custGeom>
            <a:avLst/>
            <a:gdLst/>
            <a:ahLst/>
            <a:cxnLst/>
            <a:rect l="l" t="t" r="r" b="b"/>
            <a:pathLst>
              <a:path w="114" h="109" extrusionOk="0">
                <a:moveTo>
                  <a:pt x="69" y="40"/>
                </a:moveTo>
                <a:lnTo>
                  <a:pt x="69" y="63"/>
                </a:lnTo>
                <a:lnTo>
                  <a:pt x="45" y="63"/>
                </a:lnTo>
                <a:lnTo>
                  <a:pt x="45" y="40"/>
                </a:lnTo>
                <a:close/>
                <a:moveTo>
                  <a:pt x="57" y="1"/>
                </a:moveTo>
                <a:cubicBezTo>
                  <a:pt x="46" y="1"/>
                  <a:pt x="35" y="6"/>
                  <a:pt x="24" y="18"/>
                </a:cubicBezTo>
                <a:cubicBezTo>
                  <a:pt x="0" y="40"/>
                  <a:pt x="0" y="63"/>
                  <a:pt x="24" y="85"/>
                </a:cubicBezTo>
                <a:cubicBezTo>
                  <a:pt x="24" y="85"/>
                  <a:pt x="45" y="85"/>
                  <a:pt x="45" y="108"/>
                </a:cubicBezTo>
                <a:cubicBezTo>
                  <a:pt x="69" y="108"/>
                  <a:pt x="69" y="85"/>
                  <a:pt x="91" y="85"/>
                </a:cubicBezTo>
                <a:cubicBezTo>
                  <a:pt x="91" y="63"/>
                  <a:pt x="114" y="40"/>
                  <a:pt x="91" y="18"/>
                </a:cubicBezTo>
                <a:cubicBezTo>
                  <a:pt x="80" y="6"/>
                  <a:pt x="68" y="1"/>
                  <a:pt x="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36"/>
          <p:cNvSpPr/>
          <p:nvPr/>
        </p:nvSpPr>
        <p:spPr>
          <a:xfrm>
            <a:off x="8180481" y="1335692"/>
            <a:ext cx="11075" cy="9968"/>
          </a:xfrm>
          <a:custGeom>
            <a:avLst/>
            <a:gdLst/>
            <a:ahLst/>
            <a:cxnLst/>
            <a:rect l="l" t="t" r="r" b="b"/>
            <a:pathLst>
              <a:path w="70" h="63" extrusionOk="0">
                <a:moveTo>
                  <a:pt x="24" y="1"/>
                </a:moveTo>
                <a:cubicBezTo>
                  <a:pt x="1" y="23"/>
                  <a:pt x="1" y="23"/>
                  <a:pt x="1" y="46"/>
                </a:cubicBezTo>
                <a:cubicBezTo>
                  <a:pt x="13" y="57"/>
                  <a:pt x="24" y="62"/>
                  <a:pt x="32" y="62"/>
                </a:cubicBezTo>
                <a:cubicBezTo>
                  <a:pt x="41" y="62"/>
                  <a:pt x="46" y="57"/>
                  <a:pt x="46" y="46"/>
                </a:cubicBezTo>
                <a:cubicBezTo>
                  <a:pt x="69" y="46"/>
                  <a:pt x="69" y="23"/>
                  <a:pt x="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36"/>
          <p:cNvSpPr/>
          <p:nvPr/>
        </p:nvSpPr>
        <p:spPr>
          <a:xfrm>
            <a:off x="8177158" y="1333002"/>
            <a:ext cx="17879" cy="13449"/>
          </a:xfrm>
          <a:custGeom>
            <a:avLst/>
            <a:gdLst/>
            <a:ahLst/>
            <a:cxnLst/>
            <a:rect l="l" t="t" r="r" b="b"/>
            <a:pathLst>
              <a:path w="113" h="85" extrusionOk="0">
                <a:moveTo>
                  <a:pt x="67" y="40"/>
                </a:moveTo>
                <a:lnTo>
                  <a:pt x="67" y="63"/>
                </a:lnTo>
                <a:lnTo>
                  <a:pt x="45" y="63"/>
                </a:lnTo>
                <a:lnTo>
                  <a:pt x="45" y="40"/>
                </a:lnTo>
                <a:close/>
                <a:moveTo>
                  <a:pt x="56" y="0"/>
                </a:moveTo>
                <a:cubicBezTo>
                  <a:pt x="45" y="0"/>
                  <a:pt x="34" y="6"/>
                  <a:pt x="22" y="18"/>
                </a:cubicBezTo>
                <a:cubicBezTo>
                  <a:pt x="0" y="18"/>
                  <a:pt x="0" y="63"/>
                  <a:pt x="22" y="63"/>
                </a:cubicBezTo>
                <a:cubicBezTo>
                  <a:pt x="22" y="85"/>
                  <a:pt x="45" y="85"/>
                  <a:pt x="67" y="85"/>
                </a:cubicBezTo>
                <a:lnTo>
                  <a:pt x="90" y="85"/>
                </a:lnTo>
                <a:cubicBezTo>
                  <a:pt x="112" y="63"/>
                  <a:pt x="112" y="40"/>
                  <a:pt x="90" y="18"/>
                </a:cubicBezTo>
                <a:cubicBezTo>
                  <a:pt x="79" y="6"/>
                  <a:pt x="67" y="0"/>
                  <a:pt x="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36"/>
          <p:cNvSpPr/>
          <p:nvPr/>
        </p:nvSpPr>
        <p:spPr>
          <a:xfrm>
            <a:off x="8162760" y="1468755"/>
            <a:ext cx="10759" cy="9968"/>
          </a:xfrm>
          <a:custGeom>
            <a:avLst/>
            <a:gdLst/>
            <a:ahLst/>
            <a:cxnLst/>
            <a:rect l="l" t="t" r="r" b="b"/>
            <a:pathLst>
              <a:path w="68" h="63" extrusionOk="0">
                <a:moveTo>
                  <a:pt x="37" y="0"/>
                </a:moveTo>
                <a:cubicBezTo>
                  <a:pt x="28" y="0"/>
                  <a:pt x="23" y="6"/>
                  <a:pt x="23" y="18"/>
                </a:cubicBezTo>
                <a:cubicBezTo>
                  <a:pt x="1" y="18"/>
                  <a:pt x="1" y="39"/>
                  <a:pt x="23" y="63"/>
                </a:cubicBezTo>
                <a:lnTo>
                  <a:pt x="46" y="63"/>
                </a:lnTo>
                <a:cubicBezTo>
                  <a:pt x="68" y="39"/>
                  <a:pt x="68" y="39"/>
                  <a:pt x="68" y="18"/>
                </a:cubicBezTo>
                <a:cubicBezTo>
                  <a:pt x="57" y="6"/>
                  <a:pt x="46" y="0"/>
                  <a:pt x="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36"/>
          <p:cNvSpPr/>
          <p:nvPr/>
        </p:nvSpPr>
        <p:spPr>
          <a:xfrm>
            <a:off x="8159121" y="1467806"/>
            <a:ext cx="18195" cy="14398"/>
          </a:xfrm>
          <a:custGeom>
            <a:avLst/>
            <a:gdLst/>
            <a:ahLst/>
            <a:cxnLst/>
            <a:rect l="l" t="t" r="r" b="b"/>
            <a:pathLst>
              <a:path w="115" h="91" extrusionOk="0">
                <a:moveTo>
                  <a:pt x="69" y="24"/>
                </a:moveTo>
                <a:lnTo>
                  <a:pt x="69" y="45"/>
                </a:lnTo>
                <a:cubicBezTo>
                  <a:pt x="69" y="53"/>
                  <a:pt x="66" y="56"/>
                  <a:pt x="63" y="56"/>
                </a:cubicBezTo>
                <a:cubicBezTo>
                  <a:pt x="56" y="56"/>
                  <a:pt x="46" y="45"/>
                  <a:pt x="46" y="45"/>
                </a:cubicBezTo>
                <a:lnTo>
                  <a:pt x="46" y="24"/>
                </a:lnTo>
                <a:close/>
                <a:moveTo>
                  <a:pt x="24" y="0"/>
                </a:moveTo>
                <a:cubicBezTo>
                  <a:pt x="24" y="24"/>
                  <a:pt x="0" y="45"/>
                  <a:pt x="24" y="69"/>
                </a:cubicBezTo>
                <a:cubicBezTo>
                  <a:pt x="24" y="91"/>
                  <a:pt x="46" y="91"/>
                  <a:pt x="69" y="91"/>
                </a:cubicBezTo>
                <a:lnTo>
                  <a:pt x="91" y="69"/>
                </a:lnTo>
                <a:cubicBezTo>
                  <a:pt x="91" y="69"/>
                  <a:pt x="114" y="69"/>
                  <a:pt x="114" y="45"/>
                </a:cubicBezTo>
                <a:cubicBezTo>
                  <a:pt x="114" y="24"/>
                  <a:pt x="114" y="24"/>
                  <a:pt x="91" y="24"/>
                </a:cubicBezTo>
                <a:cubicBezTo>
                  <a:pt x="91" y="0"/>
                  <a:pt x="69" y="0"/>
                  <a:pt x="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36"/>
          <p:cNvSpPr/>
          <p:nvPr/>
        </p:nvSpPr>
        <p:spPr>
          <a:xfrm>
            <a:off x="8237757" y="1410688"/>
            <a:ext cx="10917" cy="10917"/>
          </a:xfrm>
          <a:custGeom>
            <a:avLst/>
            <a:gdLst/>
            <a:ahLst/>
            <a:cxnLst/>
            <a:rect l="l" t="t" r="r" b="b"/>
            <a:pathLst>
              <a:path w="69" h="69" extrusionOk="0">
                <a:moveTo>
                  <a:pt x="24" y="0"/>
                </a:moveTo>
                <a:cubicBezTo>
                  <a:pt x="0" y="24"/>
                  <a:pt x="0" y="45"/>
                  <a:pt x="24" y="45"/>
                </a:cubicBezTo>
                <a:cubicBezTo>
                  <a:pt x="24" y="69"/>
                  <a:pt x="45" y="69"/>
                  <a:pt x="69" y="69"/>
                </a:cubicBezTo>
                <a:lnTo>
                  <a:pt x="69" y="24"/>
                </a:lnTo>
                <a:cubicBezTo>
                  <a:pt x="45" y="0"/>
                  <a:pt x="45" y="0"/>
                  <a:pt x="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36"/>
          <p:cNvSpPr/>
          <p:nvPr/>
        </p:nvSpPr>
        <p:spPr>
          <a:xfrm>
            <a:off x="8237757" y="1407998"/>
            <a:ext cx="14398" cy="13607"/>
          </a:xfrm>
          <a:custGeom>
            <a:avLst/>
            <a:gdLst/>
            <a:ahLst/>
            <a:cxnLst/>
            <a:rect l="l" t="t" r="r" b="b"/>
            <a:pathLst>
              <a:path w="91" h="86" extrusionOk="0">
                <a:moveTo>
                  <a:pt x="45" y="41"/>
                </a:moveTo>
                <a:cubicBezTo>
                  <a:pt x="69" y="41"/>
                  <a:pt x="69" y="62"/>
                  <a:pt x="45" y="62"/>
                </a:cubicBezTo>
                <a:lnTo>
                  <a:pt x="24" y="62"/>
                </a:lnTo>
                <a:lnTo>
                  <a:pt x="24" y="41"/>
                </a:lnTo>
                <a:close/>
                <a:moveTo>
                  <a:pt x="46" y="1"/>
                </a:moveTo>
                <a:cubicBezTo>
                  <a:pt x="35" y="1"/>
                  <a:pt x="24" y="6"/>
                  <a:pt x="24" y="17"/>
                </a:cubicBezTo>
                <a:cubicBezTo>
                  <a:pt x="0" y="17"/>
                  <a:pt x="0" y="41"/>
                  <a:pt x="0" y="41"/>
                </a:cubicBezTo>
                <a:lnTo>
                  <a:pt x="0" y="86"/>
                </a:lnTo>
                <a:lnTo>
                  <a:pt x="69" y="86"/>
                </a:lnTo>
                <a:cubicBezTo>
                  <a:pt x="90" y="62"/>
                  <a:pt x="90" y="41"/>
                  <a:pt x="69" y="17"/>
                </a:cubicBezTo>
                <a:cubicBezTo>
                  <a:pt x="69" y="6"/>
                  <a:pt x="57" y="1"/>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36"/>
          <p:cNvSpPr/>
          <p:nvPr/>
        </p:nvSpPr>
        <p:spPr>
          <a:xfrm>
            <a:off x="8187759" y="1267816"/>
            <a:ext cx="10917" cy="10917"/>
          </a:xfrm>
          <a:custGeom>
            <a:avLst/>
            <a:gdLst/>
            <a:ahLst/>
            <a:cxnLst/>
            <a:rect l="l" t="t" r="r" b="b"/>
            <a:pathLst>
              <a:path w="69" h="69" extrusionOk="0">
                <a:moveTo>
                  <a:pt x="23" y="0"/>
                </a:moveTo>
                <a:cubicBezTo>
                  <a:pt x="23" y="24"/>
                  <a:pt x="0" y="45"/>
                  <a:pt x="23" y="45"/>
                </a:cubicBezTo>
                <a:cubicBezTo>
                  <a:pt x="23" y="69"/>
                  <a:pt x="45" y="69"/>
                  <a:pt x="69" y="69"/>
                </a:cubicBezTo>
                <a:lnTo>
                  <a:pt x="69" y="24"/>
                </a:lnTo>
                <a:cubicBezTo>
                  <a:pt x="69" y="0"/>
                  <a:pt x="45" y="0"/>
                  <a:pt x="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6"/>
          <p:cNvSpPr/>
          <p:nvPr/>
        </p:nvSpPr>
        <p:spPr>
          <a:xfrm>
            <a:off x="8187759" y="1265126"/>
            <a:ext cx="14398" cy="17088"/>
          </a:xfrm>
          <a:custGeom>
            <a:avLst/>
            <a:gdLst/>
            <a:ahLst/>
            <a:cxnLst/>
            <a:rect l="l" t="t" r="r" b="b"/>
            <a:pathLst>
              <a:path w="91" h="108" extrusionOk="0">
                <a:moveTo>
                  <a:pt x="69" y="41"/>
                </a:moveTo>
                <a:lnTo>
                  <a:pt x="69" y="62"/>
                </a:lnTo>
                <a:lnTo>
                  <a:pt x="23" y="62"/>
                </a:lnTo>
                <a:cubicBezTo>
                  <a:pt x="23" y="62"/>
                  <a:pt x="23" y="41"/>
                  <a:pt x="45" y="41"/>
                </a:cubicBezTo>
                <a:close/>
                <a:moveTo>
                  <a:pt x="57" y="1"/>
                </a:moveTo>
                <a:cubicBezTo>
                  <a:pt x="46" y="1"/>
                  <a:pt x="34" y="6"/>
                  <a:pt x="23" y="17"/>
                </a:cubicBezTo>
                <a:cubicBezTo>
                  <a:pt x="0" y="41"/>
                  <a:pt x="0" y="62"/>
                  <a:pt x="0" y="86"/>
                </a:cubicBezTo>
                <a:cubicBezTo>
                  <a:pt x="23" y="86"/>
                  <a:pt x="23" y="107"/>
                  <a:pt x="45" y="107"/>
                </a:cubicBezTo>
                <a:lnTo>
                  <a:pt x="69" y="86"/>
                </a:lnTo>
                <a:cubicBezTo>
                  <a:pt x="90" y="86"/>
                  <a:pt x="90" y="62"/>
                  <a:pt x="90" y="62"/>
                </a:cubicBezTo>
                <a:lnTo>
                  <a:pt x="90" y="17"/>
                </a:lnTo>
                <a:cubicBezTo>
                  <a:pt x="79" y="6"/>
                  <a:pt x="68" y="1"/>
                  <a:pt x="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36"/>
          <p:cNvSpPr/>
          <p:nvPr/>
        </p:nvSpPr>
        <p:spPr>
          <a:xfrm>
            <a:off x="8230478" y="1478565"/>
            <a:ext cx="11075" cy="9968"/>
          </a:xfrm>
          <a:custGeom>
            <a:avLst/>
            <a:gdLst/>
            <a:ahLst/>
            <a:cxnLst/>
            <a:rect l="l" t="t" r="r" b="b"/>
            <a:pathLst>
              <a:path w="70" h="63" extrusionOk="0">
                <a:moveTo>
                  <a:pt x="24" y="1"/>
                </a:moveTo>
                <a:cubicBezTo>
                  <a:pt x="1" y="23"/>
                  <a:pt x="1" y="23"/>
                  <a:pt x="1" y="46"/>
                </a:cubicBezTo>
                <a:cubicBezTo>
                  <a:pt x="13" y="57"/>
                  <a:pt x="24" y="62"/>
                  <a:pt x="32" y="62"/>
                </a:cubicBezTo>
                <a:cubicBezTo>
                  <a:pt x="41" y="62"/>
                  <a:pt x="46" y="57"/>
                  <a:pt x="46" y="46"/>
                </a:cubicBezTo>
                <a:cubicBezTo>
                  <a:pt x="70" y="46"/>
                  <a:pt x="70" y="23"/>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36"/>
          <p:cNvSpPr/>
          <p:nvPr/>
        </p:nvSpPr>
        <p:spPr>
          <a:xfrm>
            <a:off x="8227156" y="1475875"/>
            <a:ext cx="17879" cy="13449"/>
          </a:xfrm>
          <a:custGeom>
            <a:avLst/>
            <a:gdLst/>
            <a:ahLst/>
            <a:cxnLst/>
            <a:rect l="l" t="t" r="r" b="b"/>
            <a:pathLst>
              <a:path w="113" h="85" extrusionOk="0">
                <a:moveTo>
                  <a:pt x="51" y="30"/>
                </a:moveTo>
                <a:cubicBezTo>
                  <a:pt x="57" y="30"/>
                  <a:pt x="67" y="40"/>
                  <a:pt x="67" y="40"/>
                </a:cubicBezTo>
                <a:lnTo>
                  <a:pt x="67" y="63"/>
                </a:lnTo>
                <a:lnTo>
                  <a:pt x="45" y="63"/>
                </a:lnTo>
                <a:lnTo>
                  <a:pt x="45" y="40"/>
                </a:lnTo>
                <a:cubicBezTo>
                  <a:pt x="45" y="32"/>
                  <a:pt x="48" y="30"/>
                  <a:pt x="51" y="30"/>
                </a:cubicBezTo>
                <a:close/>
                <a:moveTo>
                  <a:pt x="56" y="0"/>
                </a:moveTo>
                <a:cubicBezTo>
                  <a:pt x="45" y="0"/>
                  <a:pt x="34" y="6"/>
                  <a:pt x="22" y="18"/>
                </a:cubicBezTo>
                <a:cubicBezTo>
                  <a:pt x="0" y="18"/>
                  <a:pt x="0" y="63"/>
                  <a:pt x="22" y="63"/>
                </a:cubicBezTo>
                <a:cubicBezTo>
                  <a:pt x="22" y="85"/>
                  <a:pt x="45" y="85"/>
                  <a:pt x="45" y="85"/>
                </a:cubicBezTo>
                <a:lnTo>
                  <a:pt x="91" y="85"/>
                </a:lnTo>
                <a:cubicBezTo>
                  <a:pt x="91" y="63"/>
                  <a:pt x="112" y="40"/>
                  <a:pt x="91" y="18"/>
                </a:cubicBezTo>
                <a:cubicBezTo>
                  <a:pt x="79" y="6"/>
                  <a:pt x="68" y="0"/>
                  <a:pt x="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36"/>
          <p:cNvSpPr/>
          <p:nvPr/>
        </p:nvSpPr>
        <p:spPr>
          <a:xfrm>
            <a:off x="7998528" y="1174941"/>
            <a:ext cx="10759" cy="9968"/>
          </a:xfrm>
          <a:custGeom>
            <a:avLst/>
            <a:gdLst/>
            <a:ahLst/>
            <a:cxnLst/>
            <a:rect l="l" t="t" r="r" b="b"/>
            <a:pathLst>
              <a:path w="68" h="63" extrusionOk="0">
                <a:moveTo>
                  <a:pt x="0" y="0"/>
                </a:moveTo>
                <a:lnTo>
                  <a:pt x="0" y="45"/>
                </a:lnTo>
                <a:cubicBezTo>
                  <a:pt x="11" y="57"/>
                  <a:pt x="17" y="63"/>
                  <a:pt x="22" y="63"/>
                </a:cubicBezTo>
                <a:cubicBezTo>
                  <a:pt x="28" y="63"/>
                  <a:pt x="34" y="57"/>
                  <a:pt x="46" y="45"/>
                </a:cubicBezTo>
                <a:cubicBezTo>
                  <a:pt x="67" y="45"/>
                  <a:pt x="67" y="24"/>
                  <a:pt x="46" y="24"/>
                </a:cubicBezTo>
                <a:cubicBezTo>
                  <a:pt x="46" y="0"/>
                  <a:pt x="22"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36"/>
          <p:cNvSpPr/>
          <p:nvPr/>
        </p:nvSpPr>
        <p:spPr>
          <a:xfrm>
            <a:off x="7994731" y="1172251"/>
            <a:ext cx="14556" cy="13607"/>
          </a:xfrm>
          <a:custGeom>
            <a:avLst/>
            <a:gdLst/>
            <a:ahLst/>
            <a:cxnLst/>
            <a:rect l="l" t="t" r="r" b="b"/>
            <a:pathLst>
              <a:path w="92" h="86" extrusionOk="0">
                <a:moveTo>
                  <a:pt x="70" y="41"/>
                </a:moveTo>
                <a:lnTo>
                  <a:pt x="70" y="62"/>
                </a:lnTo>
                <a:lnTo>
                  <a:pt x="46" y="62"/>
                </a:lnTo>
                <a:cubicBezTo>
                  <a:pt x="46" y="62"/>
                  <a:pt x="24" y="41"/>
                  <a:pt x="46" y="41"/>
                </a:cubicBezTo>
                <a:close/>
                <a:moveTo>
                  <a:pt x="58" y="1"/>
                </a:moveTo>
                <a:cubicBezTo>
                  <a:pt x="47" y="1"/>
                  <a:pt x="35" y="6"/>
                  <a:pt x="24" y="17"/>
                </a:cubicBezTo>
                <a:lnTo>
                  <a:pt x="1" y="41"/>
                </a:lnTo>
                <a:cubicBezTo>
                  <a:pt x="1" y="62"/>
                  <a:pt x="1" y="62"/>
                  <a:pt x="24" y="86"/>
                </a:cubicBezTo>
                <a:lnTo>
                  <a:pt x="70" y="86"/>
                </a:lnTo>
                <a:cubicBezTo>
                  <a:pt x="91" y="62"/>
                  <a:pt x="91" y="41"/>
                  <a:pt x="91" y="17"/>
                </a:cubicBezTo>
                <a:cubicBezTo>
                  <a:pt x="80" y="6"/>
                  <a:pt x="69" y="1"/>
                  <a:pt x="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36"/>
          <p:cNvSpPr/>
          <p:nvPr/>
        </p:nvSpPr>
        <p:spPr>
          <a:xfrm>
            <a:off x="8055646" y="1250886"/>
            <a:ext cx="10759" cy="9810"/>
          </a:xfrm>
          <a:custGeom>
            <a:avLst/>
            <a:gdLst/>
            <a:ahLst/>
            <a:cxnLst/>
            <a:rect l="l" t="t" r="r" b="b"/>
            <a:pathLst>
              <a:path w="68" h="62" extrusionOk="0">
                <a:moveTo>
                  <a:pt x="37" y="1"/>
                </a:moveTo>
                <a:cubicBezTo>
                  <a:pt x="28" y="1"/>
                  <a:pt x="22" y="6"/>
                  <a:pt x="22" y="17"/>
                </a:cubicBezTo>
                <a:cubicBezTo>
                  <a:pt x="1" y="17"/>
                  <a:pt x="1" y="40"/>
                  <a:pt x="1" y="40"/>
                </a:cubicBezTo>
                <a:cubicBezTo>
                  <a:pt x="22" y="62"/>
                  <a:pt x="46" y="62"/>
                  <a:pt x="46" y="62"/>
                </a:cubicBezTo>
                <a:cubicBezTo>
                  <a:pt x="67" y="40"/>
                  <a:pt x="67" y="17"/>
                  <a:pt x="67" y="17"/>
                </a:cubicBezTo>
                <a:cubicBezTo>
                  <a:pt x="57" y="6"/>
                  <a:pt x="45" y="1"/>
                  <a:pt x="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6"/>
          <p:cNvSpPr/>
          <p:nvPr/>
        </p:nvSpPr>
        <p:spPr>
          <a:xfrm>
            <a:off x="8052006" y="1250095"/>
            <a:ext cx="18037" cy="14398"/>
          </a:xfrm>
          <a:custGeom>
            <a:avLst/>
            <a:gdLst/>
            <a:ahLst/>
            <a:cxnLst/>
            <a:rect l="l" t="t" r="r" b="b"/>
            <a:pathLst>
              <a:path w="114" h="91" extrusionOk="0">
                <a:moveTo>
                  <a:pt x="69" y="22"/>
                </a:moveTo>
                <a:lnTo>
                  <a:pt x="69" y="45"/>
                </a:lnTo>
                <a:lnTo>
                  <a:pt x="45" y="45"/>
                </a:lnTo>
                <a:lnTo>
                  <a:pt x="45" y="22"/>
                </a:lnTo>
                <a:close/>
                <a:moveTo>
                  <a:pt x="24" y="0"/>
                </a:moveTo>
                <a:cubicBezTo>
                  <a:pt x="0" y="22"/>
                  <a:pt x="0" y="45"/>
                  <a:pt x="24" y="67"/>
                </a:cubicBezTo>
                <a:lnTo>
                  <a:pt x="45" y="90"/>
                </a:lnTo>
                <a:cubicBezTo>
                  <a:pt x="69" y="90"/>
                  <a:pt x="69" y="67"/>
                  <a:pt x="90" y="67"/>
                </a:cubicBezTo>
                <a:lnTo>
                  <a:pt x="90" y="45"/>
                </a:lnTo>
                <a:cubicBezTo>
                  <a:pt x="114" y="22"/>
                  <a:pt x="90" y="22"/>
                  <a:pt x="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36"/>
          <p:cNvSpPr/>
          <p:nvPr/>
        </p:nvSpPr>
        <p:spPr>
          <a:xfrm>
            <a:off x="7980491" y="1308004"/>
            <a:ext cx="11075" cy="9968"/>
          </a:xfrm>
          <a:custGeom>
            <a:avLst/>
            <a:gdLst/>
            <a:ahLst/>
            <a:cxnLst/>
            <a:rect l="l" t="t" r="r" b="b"/>
            <a:pathLst>
              <a:path w="70" h="63" extrusionOk="0">
                <a:moveTo>
                  <a:pt x="32" y="1"/>
                </a:moveTo>
                <a:cubicBezTo>
                  <a:pt x="24" y="1"/>
                  <a:pt x="12" y="6"/>
                  <a:pt x="1" y="17"/>
                </a:cubicBezTo>
                <a:lnTo>
                  <a:pt x="1" y="62"/>
                </a:lnTo>
                <a:lnTo>
                  <a:pt x="46" y="62"/>
                </a:lnTo>
                <a:cubicBezTo>
                  <a:pt x="69" y="62"/>
                  <a:pt x="69" y="41"/>
                  <a:pt x="46" y="17"/>
                </a:cubicBezTo>
                <a:cubicBezTo>
                  <a:pt x="46" y="6"/>
                  <a:pt x="40" y="1"/>
                  <a:pt x="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36"/>
          <p:cNvSpPr/>
          <p:nvPr/>
        </p:nvSpPr>
        <p:spPr>
          <a:xfrm>
            <a:off x="7977168" y="1307212"/>
            <a:ext cx="14398" cy="14398"/>
          </a:xfrm>
          <a:custGeom>
            <a:avLst/>
            <a:gdLst/>
            <a:ahLst/>
            <a:cxnLst/>
            <a:rect l="l" t="t" r="r" b="b"/>
            <a:pathLst>
              <a:path w="91" h="91" extrusionOk="0">
                <a:moveTo>
                  <a:pt x="67" y="22"/>
                </a:moveTo>
                <a:lnTo>
                  <a:pt x="67" y="46"/>
                </a:lnTo>
                <a:cubicBezTo>
                  <a:pt x="67" y="67"/>
                  <a:pt x="45" y="67"/>
                  <a:pt x="45" y="67"/>
                </a:cubicBezTo>
                <a:lnTo>
                  <a:pt x="45" y="46"/>
                </a:lnTo>
                <a:lnTo>
                  <a:pt x="45" y="22"/>
                </a:lnTo>
                <a:close/>
                <a:moveTo>
                  <a:pt x="22" y="0"/>
                </a:moveTo>
                <a:cubicBezTo>
                  <a:pt x="0" y="22"/>
                  <a:pt x="0" y="46"/>
                  <a:pt x="22" y="67"/>
                </a:cubicBezTo>
                <a:cubicBezTo>
                  <a:pt x="22" y="91"/>
                  <a:pt x="22" y="91"/>
                  <a:pt x="45" y="91"/>
                </a:cubicBezTo>
                <a:cubicBezTo>
                  <a:pt x="67" y="91"/>
                  <a:pt x="67" y="91"/>
                  <a:pt x="67" y="67"/>
                </a:cubicBezTo>
                <a:cubicBezTo>
                  <a:pt x="90" y="67"/>
                  <a:pt x="90" y="67"/>
                  <a:pt x="90" y="46"/>
                </a:cubicBezTo>
                <a:lnTo>
                  <a:pt x="90" y="22"/>
                </a:lnTo>
                <a:cubicBezTo>
                  <a:pt x="67" y="0"/>
                  <a:pt x="45" y="0"/>
                  <a:pt x="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36"/>
          <p:cNvSpPr/>
          <p:nvPr/>
        </p:nvSpPr>
        <p:spPr>
          <a:xfrm>
            <a:off x="7987611" y="1242975"/>
            <a:ext cx="11075" cy="9810"/>
          </a:xfrm>
          <a:custGeom>
            <a:avLst/>
            <a:gdLst/>
            <a:ahLst/>
            <a:cxnLst/>
            <a:rect l="l" t="t" r="r" b="b"/>
            <a:pathLst>
              <a:path w="70" h="62" extrusionOk="0">
                <a:moveTo>
                  <a:pt x="24" y="0"/>
                </a:moveTo>
                <a:cubicBezTo>
                  <a:pt x="1" y="22"/>
                  <a:pt x="1" y="22"/>
                  <a:pt x="24" y="45"/>
                </a:cubicBezTo>
                <a:cubicBezTo>
                  <a:pt x="24" y="56"/>
                  <a:pt x="30" y="61"/>
                  <a:pt x="38" y="61"/>
                </a:cubicBezTo>
                <a:cubicBezTo>
                  <a:pt x="46" y="61"/>
                  <a:pt x="58" y="56"/>
                  <a:pt x="69" y="45"/>
                </a:cubicBezTo>
                <a:lnTo>
                  <a:pt x="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36"/>
          <p:cNvSpPr/>
          <p:nvPr/>
        </p:nvSpPr>
        <p:spPr>
          <a:xfrm>
            <a:off x="7987611" y="1240127"/>
            <a:ext cx="14556" cy="13449"/>
          </a:xfrm>
          <a:custGeom>
            <a:avLst/>
            <a:gdLst/>
            <a:ahLst/>
            <a:cxnLst/>
            <a:rect l="l" t="t" r="r" b="b"/>
            <a:pathLst>
              <a:path w="92" h="85" extrusionOk="0">
                <a:moveTo>
                  <a:pt x="46" y="18"/>
                </a:moveTo>
                <a:lnTo>
                  <a:pt x="46" y="40"/>
                </a:lnTo>
                <a:lnTo>
                  <a:pt x="46" y="63"/>
                </a:lnTo>
                <a:lnTo>
                  <a:pt x="24" y="63"/>
                </a:lnTo>
                <a:lnTo>
                  <a:pt x="24" y="40"/>
                </a:lnTo>
                <a:lnTo>
                  <a:pt x="46" y="18"/>
                </a:lnTo>
                <a:close/>
                <a:moveTo>
                  <a:pt x="47" y="0"/>
                </a:moveTo>
                <a:cubicBezTo>
                  <a:pt x="36" y="0"/>
                  <a:pt x="24" y="6"/>
                  <a:pt x="24" y="18"/>
                </a:cubicBezTo>
                <a:cubicBezTo>
                  <a:pt x="1" y="18"/>
                  <a:pt x="1" y="18"/>
                  <a:pt x="1" y="40"/>
                </a:cubicBezTo>
                <a:lnTo>
                  <a:pt x="1" y="63"/>
                </a:lnTo>
                <a:cubicBezTo>
                  <a:pt x="1" y="85"/>
                  <a:pt x="24" y="85"/>
                  <a:pt x="24" y="85"/>
                </a:cubicBezTo>
                <a:lnTo>
                  <a:pt x="69" y="85"/>
                </a:lnTo>
                <a:cubicBezTo>
                  <a:pt x="91" y="63"/>
                  <a:pt x="91" y="40"/>
                  <a:pt x="69" y="18"/>
                </a:cubicBezTo>
                <a:cubicBezTo>
                  <a:pt x="69" y="6"/>
                  <a:pt x="58" y="0"/>
                  <a:pt x="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6"/>
          <p:cNvSpPr/>
          <p:nvPr/>
        </p:nvSpPr>
        <p:spPr>
          <a:xfrm>
            <a:off x="8062765" y="1183010"/>
            <a:ext cx="10759" cy="9968"/>
          </a:xfrm>
          <a:custGeom>
            <a:avLst/>
            <a:gdLst/>
            <a:ahLst/>
            <a:cxnLst/>
            <a:rect l="l" t="t" r="r" b="b"/>
            <a:pathLst>
              <a:path w="68" h="63" extrusionOk="0">
                <a:moveTo>
                  <a:pt x="54" y="0"/>
                </a:moveTo>
                <a:cubicBezTo>
                  <a:pt x="45" y="0"/>
                  <a:pt x="34" y="6"/>
                  <a:pt x="22" y="18"/>
                </a:cubicBezTo>
                <a:cubicBezTo>
                  <a:pt x="22" y="18"/>
                  <a:pt x="1" y="39"/>
                  <a:pt x="22" y="63"/>
                </a:cubicBezTo>
                <a:lnTo>
                  <a:pt x="68" y="63"/>
                </a:lnTo>
                <a:lnTo>
                  <a:pt x="68" y="18"/>
                </a:lnTo>
                <a:cubicBezTo>
                  <a:pt x="68" y="6"/>
                  <a:pt x="62" y="0"/>
                  <a:pt x="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6"/>
          <p:cNvSpPr/>
          <p:nvPr/>
        </p:nvSpPr>
        <p:spPr>
          <a:xfrm>
            <a:off x="8062765" y="1182061"/>
            <a:ext cx="14556" cy="14398"/>
          </a:xfrm>
          <a:custGeom>
            <a:avLst/>
            <a:gdLst/>
            <a:ahLst/>
            <a:cxnLst/>
            <a:rect l="l" t="t" r="r" b="b"/>
            <a:pathLst>
              <a:path w="92" h="91" extrusionOk="0">
                <a:moveTo>
                  <a:pt x="46" y="24"/>
                </a:moveTo>
                <a:lnTo>
                  <a:pt x="68" y="45"/>
                </a:lnTo>
                <a:lnTo>
                  <a:pt x="46" y="45"/>
                </a:lnTo>
                <a:cubicBezTo>
                  <a:pt x="46" y="57"/>
                  <a:pt x="46" y="63"/>
                  <a:pt x="43" y="63"/>
                </a:cubicBezTo>
                <a:cubicBezTo>
                  <a:pt x="40" y="63"/>
                  <a:pt x="34" y="57"/>
                  <a:pt x="22" y="45"/>
                </a:cubicBezTo>
                <a:lnTo>
                  <a:pt x="46" y="24"/>
                </a:lnTo>
                <a:close/>
                <a:moveTo>
                  <a:pt x="22" y="0"/>
                </a:moveTo>
                <a:cubicBezTo>
                  <a:pt x="1" y="24"/>
                  <a:pt x="1" y="45"/>
                  <a:pt x="1" y="69"/>
                </a:cubicBezTo>
                <a:cubicBezTo>
                  <a:pt x="22" y="91"/>
                  <a:pt x="22" y="91"/>
                  <a:pt x="46" y="91"/>
                </a:cubicBezTo>
                <a:cubicBezTo>
                  <a:pt x="46" y="91"/>
                  <a:pt x="68" y="91"/>
                  <a:pt x="68" y="69"/>
                </a:cubicBezTo>
                <a:cubicBezTo>
                  <a:pt x="91" y="69"/>
                  <a:pt x="91" y="69"/>
                  <a:pt x="91" y="45"/>
                </a:cubicBezTo>
                <a:lnTo>
                  <a:pt x="91" y="24"/>
                </a:lnTo>
                <a:cubicBezTo>
                  <a:pt x="68" y="0"/>
                  <a:pt x="68"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36"/>
          <p:cNvSpPr/>
          <p:nvPr/>
        </p:nvSpPr>
        <p:spPr>
          <a:xfrm>
            <a:off x="8048526" y="1317813"/>
            <a:ext cx="10759" cy="9968"/>
          </a:xfrm>
          <a:custGeom>
            <a:avLst/>
            <a:gdLst/>
            <a:ahLst/>
            <a:cxnLst/>
            <a:rect l="l" t="t" r="r" b="b"/>
            <a:pathLst>
              <a:path w="68" h="63" extrusionOk="0">
                <a:moveTo>
                  <a:pt x="0" y="0"/>
                </a:moveTo>
                <a:lnTo>
                  <a:pt x="0" y="45"/>
                </a:lnTo>
                <a:cubicBezTo>
                  <a:pt x="0" y="57"/>
                  <a:pt x="6" y="63"/>
                  <a:pt x="14" y="63"/>
                </a:cubicBezTo>
                <a:cubicBezTo>
                  <a:pt x="23" y="63"/>
                  <a:pt x="34" y="57"/>
                  <a:pt x="46" y="45"/>
                </a:cubicBezTo>
                <a:cubicBezTo>
                  <a:pt x="46" y="45"/>
                  <a:pt x="67" y="24"/>
                  <a:pt x="46" y="24"/>
                </a:cubicBezTo>
                <a:cubicBezTo>
                  <a:pt x="46" y="0"/>
                  <a:pt x="22"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36"/>
          <p:cNvSpPr/>
          <p:nvPr/>
        </p:nvSpPr>
        <p:spPr>
          <a:xfrm>
            <a:off x="8044887" y="1315123"/>
            <a:ext cx="14398" cy="13607"/>
          </a:xfrm>
          <a:custGeom>
            <a:avLst/>
            <a:gdLst/>
            <a:ahLst/>
            <a:cxnLst/>
            <a:rect l="l" t="t" r="r" b="b"/>
            <a:pathLst>
              <a:path w="91" h="86" extrusionOk="0">
                <a:moveTo>
                  <a:pt x="69" y="41"/>
                </a:moveTo>
                <a:cubicBezTo>
                  <a:pt x="69" y="62"/>
                  <a:pt x="69" y="62"/>
                  <a:pt x="45" y="62"/>
                </a:cubicBezTo>
                <a:lnTo>
                  <a:pt x="23" y="62"/>
                </a:lnTo>
                <a:cubicBezTo>
                  <a:pt x="23" y="41"/>
                  <a:pt x="23" y="41"/>
                  <a:pt x="45" y="41"/>
                </a:cubicBezTo>
                <a:close/>
                <a:moveTo>
                  <a:pt x="57" y="1"/>
                </a:moveTo>
                <a:cubicBezTo>
                  <a:pt x="46" y="1"/>
                  <a:pt x="34" y="6"/>
                  <a:pt x="23" y="17"/>
                </a:cubicBezTo>
                <a:cubicBezTo>
                  <a:pt x="0" y="17"/>
                  <a:pt x="0" y="62"/>
                  <a:pt x="0" y="86"/>
                </a:cubicBezTo>
                <a:lnTo>
                  <a:pt x="69" y="86"/>
                </a:lnTo>
                <a:cubicBezTo>
                  <a:pt x="90" y="86"/>
                  <a:pt x="90" y="62"/>
                  <a:pt x="90" y="62"/>
                </a:cubicBezTo>
                <a:lnTo>
                  <a:pt x="90" y="17"/>
                </a:lnTo>
                <a:cubicBezTo>
                  <a:pt x="79" y="6"/>
                  <a:pt x="68" y="1"/>
                  <a:pt x="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36"/>
          <p:cNvSpPr/>
          <p:nvPr/>
        </p:nvSpPr>
        <p:spPr>
          <a:xfrm>
            <a:off x="8123364" y="1260538"/>
            <a:ext cx="11075" cy="9019"/>
          </a:xfrm>
          <a:custGeom>
            <a:avLst/>
            <a:gdLst/>
            <a:ahLst/>
            <a:cxnLst/>
            <a:rect l="l" t="t" r="r" b="b"/>
            <a:pathLst>
              <a:path w="70" h="57" extrusionOk="0">
                <a:moveTo>
                  <a:pt x="1" y="1"/>
                </a:moveTo>
                <a:lnTo>
                  <a:pt x="1" y="46"/>
                </a:lnTo>
                <a:cubicBezTo>
                  <a:pt x="16" y="46"/>
                  <a:pt x="22" y="57"/>
                  <a:pt x="30" y="57"/>
                </a:cubicBezTo>
                <a:cubicBezTo>
                  <a:pt x="34" y="57"/>
                  <a:pt x="39" y="54"/>
                  <a:pt x="46" y="46"/>
                </a:cubicBezTo>
                <a:cubicBezTo>
                  <a:pt x="69" y="46"/>
                  <a:pt x="69" y="24"/>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36"/>
          <p:cNvSpPr/>
          <p:nvPr/>
        </p:nvSpPr>
        <p:spPr>
          <a:xfrm>
            <a:off x="8119883" y="1257215"/>
            <a:ext cx="14556" cy="14398"/>
          </a:xfrm>
          <a:custGeom>
            <a:avLst/>
            <a:gdLst/>
            <a:ahLst/>
            <a:cxnLst/>
            <a:rect l="l" t="t" r="r" b="b"/>
            <a:pathLst>
              <a:path w="92" h="91" extrusionOk="0">
                <a:moveTo>
                  <a:pt x="46" y="22"/>
                </a:moveTo>
                <a:cubicBezTo>
                  <a:pt x="46" y="22"/>
                  <a:pt x="68" y="22"/>
                  <a:pt x="68" y="45"/>
                </a:cubicBezTo>
                <a:lnTo>
                  <a:pt x="68" y="67"/>
                </a:lnTo>
                <a:lnTo>
                  <a:pt x="46" y="67"/>
                </a:lnTo>
                <a:lnTo>
                  <a:pt x="46" y="45"/>
                </a:lnTo>
                <a:lnTo>
                  <a:pt x="46" y="22"/>
                </a:lnTo>
                <a:close/>
                <a:moveTo>
                  <a:pt x="23" y="0"/>
                </a:moveTo>
                <a:cubicBezTo>
                  <a:pt x="23" y="22"/>
                  <a:pt x="1" y="22"/>
                  <a:pt x="1" y="45"/>
                </a:cubicBezTo>
                <a:cubicBezTo>
                  <a:pt x="1" y="45"/>
                  <a:pt x="1" y="67"/>
                  <a:pt x="23" y="67"/>
                </a:cubicBezTo>
                <a:cubicBezTo>
                  <a:pt x="23" y="91"/>
                  <a:pt x="23" y="91"/>
                  <a:pt x="46" y="91"/>
                </a:cubicBezTo>
                <a:lnTo>
                  <a:pt x="68" y="91"/>
                </a:lnTo>
                <a:cubicBezTo>
                  <a:pt x="91" y="67"/>
                  <a:pt x="91" y="67"/>
                  <a:pt x="91" y="45"/>
                </a:cubicBezTo>
                <a:lnTo>
                  <a:pt x="91" y="22"/>
                </a:lnTo>
                <a:cubicBezTo>
                  <a:pt x="68" y="0"/>
                  <a:pt x="46" y="0"/>
                  <a:pt x="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36"/>
          <p:cNvSpPr/>
          <p:nvPr/>
        </p:nvSpPr>
        <p:spPr>
          <a:xfrm>
            <a:off x="8073366" y="1117823"/>
            <a:ext cx="11075" cy="8860"/>
          </a:xfrm>
          <a:custGeom>
            <a:avLst/>
            <a:gdLst/>
            <a:ahLst/>
            <a:cxnLst/>
            <a:rect l="l" t="t" r="r" b="b"/>
            <a:pathLst>
              <a:path w="70" h="56" extrusionOk="0">
                <a:moveTo>
                  <a:pt x="24" y="0"/>
                </a:moveTo>
                <a:cubicBezTo>
                  <a:pt x="1" y="0"/>
                  <a:pt x="1" y="23"/>
                  <a:pt x="1" y="45"/>
                </a:cubicBezTo>
                <a:cubicBezTo>
                  <a:pt x="16" y="45"/>
                  <a:pt x="31" y="56"/>
                  <a:pt x="39" y="56"/>
                </a:cubicBezTo>
                <a:cubicBezTo>
                  <a:pt x="43" y="56"/>
                  <a:pt x="46" y="53"/>
                  <a:pt x="46" y="45"/>
                </a:cubicBezTo>
                <a:cubicBezTo>
                  <a:pt x="69" y="45"/>
                  <a:pt x="69" y="23"/>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36"/>
          <p:cNvSpPr/>
          <p:nvPr/>
        </p:nvSpPr>
        <p:spPr>
          <a:xfrm>
            <a:off x="8069885" y="1114342"/>
            <a:ext cx="14556" cy="14398"/>
          </a:xfrm>
          <a:custGeom>
            <a:avLst/>
            <a:gdLst/>
            <a:ahLst/>
            <a:cxnLst/>
            <a:rect l="l" t="t" r="r" b="b"/>
            <a:pathLst>
              <a:path w="92" h="91" extrusionOk="0">
                <a:moveTo>
                  <a:pt x="46" y="22"/>
                </a:moveTo>
                <a:cubicBezTo>
                  <a:pt x="68" y="22"/>
                  <a:pt x="68" y="45"/>
                  <a:pt x="68" y="45"/>
                </a:cubicBezTo>
                <a:lnTo>
                  <a:pt x="68" y="67"/>
                </a:lnTo>
                <a:lnTo>
                  <a:pt x="46" y="67"/>
                </a:lnTo>
                <a:lnTo>
                  <a:pt x="46" y="45"/>
                </a:lnTo>
                <a:lnTo>
                  <a:pt x="46" y="22"/>
                </a:lnTo>
                <a:close/>
                <a:moveTo>
                  <a:pt x="68" y="0"/>
                </a:moveTo>
                <a:cubicBezTo>
                  <a:pt x="46" y="0"/>
                  <a:pt x="46" y="0"/>
                  <a:pt x="23" y="22"/>
                </a:cubicBezTo>
                <a:cubicBezTo>
                  <a:pt x="1" y="22"/>
                  <a:pt x="1" y="45"/>
                  <a:pt x="23" y="67"/>
                </a:cubicBezTo>
                <a:cubicBezTo>
                  <a:pt x="23" y="91"/>
                  <a:pt x="46" y="91"/>
                  <a:pt x="46" y="91"/>
                </a:cubicBezTo>
                <a:lnTo>
                  <a:pt x="91" y="91"/>
                </a:lnTo>
                <a:lnTo>
                  <a:pt x="91" y="45"/>
                </a:lnTo>
                <a:lnTo>
                  <a:pt x="91" y="22"/>
                </a:lnTo>
                <a:cubicBezTo>
                  <a:pt x="91" y="0"/>
                  <a:pt x="68" y="0"/>
                  <a:pt x="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36"/>
          <p:cNvSpPr/>
          <p:nvPr/>
        </p:nvSpPr>
        <p:spPr>
          <a:xfrm>
            <a:off x="8037608" y="1385848"/>
            <a:ext cx="11075" cy="9810"/>
          </a:xfrm>
          <a:custGeom>
            <a:avLst/>
            <a:gdLst/>
            <a:ahLst/>
            <a:cxnLst/>
            <a:rect l="l" t="t" r="r" b="b"/>
            <a:pathLst>
              <a:path w="70" h="62" extrusionOk="0">
                <a:moveTo>
                  <a:pt x="24" y="0"/>
                </a:moveTo>
                <a:cubicBezTo>
                  <a:pt x="1" y="0"/>
                  <a:pt x="1" y="22"/>
                  <a:pt x="24" y="45"/>
                </a:cubicBezTo>
                <a:cubicBezTo>
                  <a:pt x="24" y="56"/>
                  <a:pt x="30" y="61"/>
                  <a:pt x="35" y="61"/>
                </a:cubicBezTo>
                <a:cubicBezTo>
                  <a:pt x="41" y="61"/>
                  <a:pt x="46" y="56"/>
                  <a:pt x="46" y="45"/>
                </a:cubicBezTo>
                <a:cubicBezTo>
                  <a:pt x="69" y="45"/>
                  <a:pt x="69" y="22"/>
                  <a:pt x="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36"/>
          <p:cNvSpPr/>
          <p:nvPr/>
        </p:nvSpPr>
        <p:spPr>
          <a:xfrm>
            <a:off x="8037608" y="1383000"/>
            <a:ext cx="14556" cy="13449"/>
          </a:xfrm>
          <a:custGeom>
            <a:avLst/>
            <a:gdLst/>
            <a:ahLst/>
            <a:cxnLst/>
            <a:rect l="l" t="t" r="r" b="b"/>
            <a:pathLst>
              <a:path w="92" h="85" extrusionOk="0">
                <a:moveTo>
                  <a:pt x="46" y="18"/>
                </a:moveTo>
                <a:lnTo>
                  <a:pt x="46" y="40"/>
                </a:lnTo>
                <a:lnTo>
                  <a:pt x="46" y="63"/>
                </a:lnTo>
                <a:lnTo>
                  <a:pt x="24" y="63"/>
                </a:lnTo>
                <a:lnTo>
                  <a:pt x="24" y="40"/>
                </a:lnTo>
                <a:cubicBezTo>
                  <a:pt x="24" y="18"/>
                  <a:pt x="24" y="18"/>
                  <a:pt x="46" y="18"/>
                </a:cubicBezTo>
                <a:close/>
                <a:moveTo>
                  <a:pt x="35" y="0"/>
                </a:moveTo>
                <a:cubicBezTo>
                  <a:pt x="24" y="0"/>
                  <a:pt x="13" y="6"/>
                  <a:pt x="1" y="18"/>
                </a:cubicBezTo>
                <a:lnTo>
                  <a:pt x="1" y="40"/>
                </a:lnTo>
                <a:lnTo>
                  <a:pt x="1" y="63"/>
                </a:lnTo>
                <a:cubicBezTo>
                  <a:pt x="1" y="85"/>
                  <a:pt x="24" y="85"/>
                  <a:pt x="46" y="85"/>
                </a:cubicBezTo>
                <a:lnTo>
                  <a:pt x="69" y="85"/>
                </a:lnTo>
                <a:cubicBezTo>
                  <a:pt x="69" y="63"/>
                  <a:pt x="69" y="63"/>
                  <a:pt x="91" y="40"/>
                </a:cubicBezTo>
                <a:lnTo>
                  <a:pt x="69" y="18"/>
                </a:lnTo>
                <a:cubicBezTo>
                  <a:pt x="58" y="6"/>
                  <a:pt x="46" y="0"/>
                  <a:pt x="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36"/>
          <p:cNvSpPr/>
          <p:nvPr/>
        </p:nvSpPr>
        <p:spPr>
          <a:xfrm>
            <a:off x="7937614" y="1100103"/>
            <a:ext cx="11075" cy="9810"/>
          </a:xfrm>
          <a:custGeom>
            <a:avLst/>
            <a:gdLst/>
            <a:ahLst/>
            <a:cxnLst/>
            <a:rect l="l" t="t" r="r" b="b"/>
            <a:pathLst>
              <a:path w="70" h="62" extrusionOk="0">
                <a:moveTo>
                  <a:pt x="24" y="0"/>
                </a:moveTo>
                <a:cubicBezTo>
                  <a:pt x="1" y="22"/>
                  <a:pt x="1" y="22"/>
                  <a:pt x="24" y="45"/>
                </a:cubicBezTo>
                <a:cubicBezTo>
                  <a:pt x="24" y="56"/>
                  <a:pt x="30" y="61"/>
                  <a:pt x="38" y="61"/>
                </a:cubicBezTo>
                <a:cubicBezTo>
                  <a:pt x="46" y="61"/>
                  <a:pt x="58" y="56"/>
                  <a:pt x="69" y="45"/>
                </a:cubicBezTo>
                <a:lnTo>
                  <a:pt x="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36"/>
          <p:cNvSpPr/>
          <p:nvPr/>
        </p:nvSpPr>
        <p:spPr>
          <a:xfrm>
            <a:off x="7937614" y="1096305"/>
            <a:ext cx="14556" cy="14398"/>
          </a:xfrm>
          <a:custGeom>
            <a:avLst/>
            <a:gdLst/>
            <a:ahLst/>
            <a:cxnLst/>
            <a:rect l="l" t="t" r="r" b="b"/>
            <a:pathLst>
              <a:path w="92" h="91" extrusionOk="0">
                <a:moveTo>
                  <a:pt x="69" y="46"/>
                </a:moveTo>
                <a:lnTo>
                  <a:pt x="46" y="69"/>
                </a:lnTo>
                <a:lnTo>
                  <a:pt x="24" y="69"/>
                </a:lnTo>
                <a:lnTo>
                  <a:pt x="24" y="46"/>
                </a:lnTo>
                <a:close/>
                <a:moveTo>
                  <a:pt x="46" y="1"/>
                </a:moveTo>
                <a:cubicBezTo>
                  <a:pt x="46" y="1"/>
                  <a:pt x="24" y="1"/>
                  <a:pt x="24" y="24"/>
                </a:cubicBezTo>
                <a:cubicBezTo>
                  <a:pt x="1" y="24"/>
                  <a:pt x="1" y="69"/>
                  <a:pt x="1" y="69"/>
                </a:cubicBezTo>
                <a:cubicBezTo>
                  <a:pt x="24" y="91"/>
                  <a:pt x="24" y="91"/>
                  <a:pt x="46" y="91"/>
                </a:cubicBezTo>
                <a:lnTo>
                  <a:pt x="69" y="91"/>
                </a:lnTo>
                <a:cubicBezTo>
                  <a:pt x="91" y="69"/>
                  <a:pt x="91" y="69"/>
                  <a:pt x="91" y="46"/>
                </a:cubicBezTo>
                <a:cubicBezTo>
                  <a:pt x="91" y="46"/>
                  <a:pt x="91" y="24"/>
                  <a:pt x="69" y="24"/>
                </a:cubicBezTo>
                <a:cubicBezTo>
                  <a:pt x="69" y="24"/>
                  <a:pt x="69" y="1"/>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36"/>
          <p:cNvSpPr/>
          <p:nvPr/>
        </p:nvSpPr>
        <p:spPr>
          <a:xfrm>
            <a:off x="7873376" y="1090135"/>
            <a:ext cx="11075" cy="10126"/>
          </a:xfrm>
          <a:custGeom>
            <a:avLst/>
            <a:gdLst/>
            <a:ahLst/>
            <a:cxnLst/>
            <a:rect l="l" t="t" r="r" b="b"/>
            <a:pathLst>
              <a:path w="70" h="64" extrusionOk="0">
                <a:moveTo>
                  <a:pt x="32" y="0"/>
                </a:moveTo>
                <a:cubicBezTo>
                  <a:pt x="23" y="0"/>
                  <a:pt x="12" y="6"/>
                  <a:pt x="0" y="18"/>
                </a:cubicBezTo>
                <a:lnTo>
                  <a:pt x="0" y="63"/>
                </a:lnTo>
                <a:lnTo>
                  <a:pt x="46" y="63"/>
                </a:lnTo>
                <a:cubicBezTo>
                  <a:pt x="69" y="40"/>
                  <a:pt x="69" y="18"/>
                  <a:pt x="46" y="18"/>
                </a:cubicBezTo>
                <a:cubicBezTo>
                  <a:pt x="46" y="6"/>
                  <a:pt x="40" y="0"/>
                  <a:pt x="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36"/>
          <p:cNvSpPr/>
          <p:nvPr/>
        </p:nvSpPr>
        <p:spPr>
          <a:xfrm>
            <a:off x="7869895" y="1087761"/>
            <a:ext cx="14556" cy="15822"/>
          </a:xfrm>
          <a:custGeom>
            <a:avLst/>
            <a:gdLst/>
            <a:ahLst/>
            <a:cxnLst/>
            <a:rect l="l" t="t" r="r" b="b"/>
            <a:pathLst>
              <a:path w="92" h="100" extrusionOk="0">
                <a:moveTo>
                  <a:pt x="68" y="33"/>
                </a:moveTo>
                <a:lnTo>
                  <a:pt x="68" y="55"/>
                </a:lnTo>
                <a:lnTo>
                  <a:pt x="46" y="55"/>
                </a:lnTo>
                <a:cubicBezTo>
                  <a:pt x="22" y="55"/>
                  <a:pt x="22" y="33"/>
                  <a:pt x="46" y="33"/>
                </a:cubicBezTo>
                <a:close/>
                <a:moveTo>
                  <a:pt x="43" y="0"/>
                </a:moveTo>
                <a:cubicBezTo>
                  <a:pt x="36" y="0"/>
                  <a:pt x="29" y="3"/>
                  <a:pt x="22" y="9"/>
                </a:cubicBezTo>
                <a:cubicBezTo>
                  <a:pt x="1" y="33"/>
                  <a:pt x="1" y="55"/>
                  <a:pt x="22" y="78"/>
                </a:cubicBezTo>
                <a:cubicBezTo>
                  <a:pt x="22" y="78"/>
                  <a:pt x="22" y="100"/>
                  <a:pt x="46" y="100"/>
                </a:cubicBezTo>
                <a:cubicBezTo>
                  <a:pt x="68" y="100"/>
                  <a:pt x="68" y="100"/>
                  <a:pt x="68" y="78"/>
                </a:cubicBezTo>
                <a:cubicBezTo>
                  <a:pt x="91" y="78"/>
                  <a:pt x="91" y="33"/>
                  <a:pt x="91" y="33"/>
                </a:cubicBezTo>
                <a:cubicBezTo>
                  <a:pt x="74" y="16"/>
                  <a:pt x="59" y="0"/>
                  <a:pt x="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36"/>
          <p:cNvSpPr/>
          <p:nvPr/>
        </p:nvSpPr>
        <p:spPr>
          <a:xfrm>
            <a:off x="7948531" y="1032068"/>
            <a:ext cx="10759" cy="9968"/>
          </a:xfrm>
          <a:custGeom>
            <a:avLst/>
            <a:gdLst/>
            <a:ahLst/>
            <a:cxnLst/>
            <a:rect l="l" t="t" r="r" b="b"/>
            <a:pathLst>
              <a:path w="68" h="63" extrusionOk="0">
                <a:moveTo>
                  <a:pt x="22" y="0"/>
                </a:moveTo>
                <a:cubicBezTo>
                  <a:pt x="0" y="24"/>
                  <a:pt x="0" y="45"/>
                  <a:pt x="0" y="45"/>
                </a:cubicBezTo>
                <a:cubicBezTo>
                  <a:pt x="11" y="57"/>
                  <a:pt x="23" y="63"/>
                  <a:pt x="31" y="63"/>
                </a:cubicBezTo>
                <a:cubicBezTo>
                  <a:pt x="40" y="63"/>
                  <a:pt x="46" y="57"/>
                  <a:pt x="46" y="45"/>
                </a:cubicBezTo>
                <a:cubicBezTo>
                  <a:pt x="67" y="45"/>
                  <a:pt x="67" y="24"/>
                  <a:pt x="46" y="24"/>
                </a:cubicBezTo>
                <a:cubicBezTo>
                  <a:pt x="46" y="0"/>
                  <a:pt x="22" y="0"/>
                  <a:pt x="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36"/>
          <p:cNvSpPr/>
          <p:nvPr/>
        </p:nvSpPr>
        <p:spPr>
          <a:xfrm>
            <a:off x="7944733" y="1028587"/>
            <a:ext cx="14556" cy="14398"/>
          </a:xfrm>
          <a:custGeom>
            <a:avLst/>
            <a:gdLst/>
            <a:ahLst/>
            <a:cxnLst/>
            <a:rect l="l" t="t" r="r" b="b"/>
            <a:pathLst>
              <a:path w="92" h="91" extrusionOk="0">
                <a:moveTo>
                  <a:pt x="70" y="46"/>
                </a:moveTo>
                <a:lnTo>
                  <a:pt x="70" y="67"/>
                </a:lnTo>
                <a:lnTo>
                  <a:pt x="46" y="67"/>
                </a:lnTo>
                <a:lnTo>
                  <a:pt x="46" y="46"/>
                </a:lnTo>
                <a:close/>
                <a:moveTo>
                  <a:pt x="70" y="1"/>
                </a:moveTo>
                <a:cubicBezTo>
                  <a:pt x="46" y="1"/>
                  <a:pt x="46" y="22"/>
                  <a:pt x="24" y="22"/>
                </a:cubicBezTo>
                <a:cubicBezTo>
                  <a:pt x="1" y="46"/>
                  <a:pt x="1" y="67"/>
                  <a:pt x="24" y="91"/>
                </a:cubicBezTo>
                <a:lnTo>
                  <a:pt x="91" y="91"/>
                </a:lnTo>
                <a:lnTo>
                  <a:pt x="91" y="67"/>
                </a:lnTo>
                <a:lnTo>
                  <a:pt x="91" y="22"/>
                </a:lnTo>
                <a:cubicBezTo>
                  <a:pt x="91" y="22"/>
                  <a:pt x="70" y="22"/>
                  <a:pt x="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36"/>
          <p:cNvSpPr/>
          <p:nvPr/>
        </p:nvSpPr>
        <p:spPr>
          <a:xfrm>
            <a:off x="7930494" y="1166239"/>
            <a:ext cx="11075" cy="8860"/>
          </a:xfrm>
          <a:custGeom>
            <a:avLst/>
            <a:gdLst/>
            <a:ahLst/>
            <a:cxnLst/>
            <a:rect l="l" t="t" r="r" b="b"/>
            <a:pathLst>
              <a:path w="70" h="56" extrusionOk="0">
                <a:moveTo>
                  <a:pt x="30" y="0"/>
                </a:moveTo>
                <a:cubicBezTo>
                  <a:pt x="27" y="0"/>
                  <a:pt x="24" y="3"/>
                  <a:pt x="24" y="10"/>
                </a:cubicBezTo>
                <a:cubicBezTo>
                  <a:pt x="1" y="10"/>
                  <a:pt x="1" y="34"/>
                  <a:pt x="1" y="55"/>
                </a:cubicBezTo>
                <a:lnTo>
                  <a:pt x="46" y="55"/>
                </a:lnTo>
                <a:cubicBezTo>
                  <a:pt x="69" y="55"/>
                  <a:pt x="69" y="34"/>
                  <a:pt x="46" y="10"/>
                </a:cubicBezTo>
                <a:cubicBezTo>
                  <a:pt x="46" y="10"/>
                  <a:pt x="36" y="0"/>
                  <a:pt x="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36"/>
          <p:cNvSpPr/>
          <p:nvPr/>
        </p:nvSpPr>
        <p:spPr>
          <a:xfrm>
            <a:off x="7927013" y="1164340"/>
            <a:ext cx="14556" cy="14398"/>
          </a:xfrm>
          <a:custGeom>
            <a:avLst/>
            <a:gdLst/>
            <a:ahLst/>
            <a:cxnLst/>
            <a:rect l="l" t="t" r="r" b="b"/>
            <a:pathLst>
              <a:path w="92" h="91" extrusionOk="0">
                <a:moveTo>
                  <a:pt x="68" y="22"/>
                </a:moveTo>
                <a:lnTo>
                  <a:pt x="68" y="46"/>
                </a:lnTo>
                <a:cubicBezTo>
                  <a:pt x="68" y="56"/>
                  <a:pt x="62" y="62"/>
                  <a:pt x="57" y="62"/>
                </a:cubicBezTo>
                <a:cubicBezTo>
                  <a:pt x="52" y="62"/>
                  <a:pt x="46" y="56"/>
                  <a:pt x="46" y="46"/>
                </a:cubicBezTo>
                <a:lnTo>
                  <a:pt x="46" y="22"/>
                </a:lnTo>
                <a:close/>
                <a:moveTo>
                  <a:pt x="23" y="0"/>
                </a:moveTo>
                <a:cubicBezTo>
                  <a:pt x="1" y="22"/>
                  <a:pt x="1" y="46"/>
                  <a:pt x="23" y="67"/>
                </a:cubicBezTo>
                <a:cubicBezTo>
                  <a:pt x="23" y="91"/>
                  <a:pt x="46" y="91"/>
                  <a:pt x="46" y="91"/>
                </a:cubicBezTo>
                <a:lnTo>
                  <a:pt x="91" y="91"/>
                </a:lnTo>
                <a:lnTo>
                  <a:pt x="91" y="46"/>
                </a:lnTo>
                <a:lnTo>
                  <a:pt x="91" y="22"/>
                </a:lnTo>
                <a:cubicBezTo>
                  <a:pt x="91" y="0"/>
                  <a:pt x="68" y="0"/>
                  <a:pt x="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36"/>
          <p:cNvSpPr/>
          <p:nvPr/>
        </p:nvSpPr>
        <p:spPr>
          <a:xfrm>
            <a:off x="8005648" y="1108014"/>
            <a:ext cx="10759" cy="9810"/>
          </a:xfrm>
          <a:custGeom>
            <a:avLst/>
            <a:gdLst/>
            <a:ahLst/>
            <a:cxnLst/>
            <a:rect l="l" t="t" r="r" b="b"/>
            <a:pathLst>
              <a:path w="68" h="62" extrusionOk="0">
                <a:moveTo>
                  <a:pt x="37" y="1"/>
                </a:moveTo>
                <a:cubicBezTo>
                  <a:pt x="28" y="1"/>
                  <a:pt x="22" y="6"/>
                  <a:pt x="22" y="17"/>
                </a:cubicBezTo>
                <a:cubicBezTo>
                  <a:pt x="1" y="17"/>
                  <a:pt x="1" y="40"/>
                  <a:pt x="22" y="40"/>
                </a:cubicBezTo>
                <a:cubicBezTo>
                  <a:pt x="22" y="62"/>
                  <a:pt x="46" y="62"/>
                  <a:pt x="46" y="62"/>
                </a:cubicBezTo>
                <a:cubicBezTo>
                  <a:pt x="67" y="40"/>
                  <a:pt x="67" y="17"/>
                  <a:pt x="67" y="17"/>
                </a:cubicBezTo>
                <a:cubicBezTo>
                  <a:pt x="57" y="6"/>
                  <a:pt x="45" y="1"/>
                  <a:pt x="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36"/>
          <p:cNvSpPr/>
          <p:nvPr/>
        </p:nvSpPr>
        <p:spPr>
          <a:xfrm>
            <a:off x="8005648" y="1105482"/>
            <a:ext cx="14398" cy="16138"/>
          </a:xfrm>
          <a:custGeom>
            <a:avLst/>
            <a:gdLst/>
            <a:ahLst/>
            <a:cxnLst/>
            <a:rect l="l" t="t" r="r" b="b"/>
            <a:pathLst>
              <a:path w="91" h="102" extrusionOk="0">
                <a:moveTo>
                  <a:pt x="46" y="33"/>
                </a:moveTo>
                <a:lnTo>
                  <a:pt x="46" y="56"/>
                </a:lnTo>
                <a:lnTo>
                  <a:pt x="22" y="56"/>
                </a:lnTo>
                <a:lnTo>
                  <a:pt x="22" y="33"/>
                </a:lnTo>
                <a:close/>
                <a:moveTo>
                  <a:pt x="28" y="1"/>
                </a:moveTo>
                <a:cubicBezTo>
                  <a:pt x="18" y="1"/>
                  <a:pt x="8" y="3"/>
                  <a:pt x="1" y="11"/>
                </a:cubicBezTo>
                <a:lnTo>
                  <a:pt x="1" y="33"/>
                </a:lnTo>
                <a:lnTo>
                  <a:pt x="1" y="78"/>
                </a:lnTo>
                <a:cubicBezTo>
                  <a:pt x="1" y="78"/>
                  <a:pt x="22" y="101"/>
                  <a:pt x="46" y="101"/>
                </a:cubicBezTo>
                <a:lnTo>
                  <a:pt x="67" y="78"/>
                </a:lnTo>
                <a:cubicBezTo>
                  <a:pt x="91" y="78"/>
                  <a:pt x="91" y="33"/>
                  <a:pt x="67" y="11"/>
                </a:cubicBezTo>
                <a:cubicBezTo>
                  <a:pt x="67" y="11"/>
                  <a:pt x="47" y="1"/>
                  <a:pt x="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36"/>
          <p:cNvSpPr/>
          <p:nvPr/>
        </p:nvSpPr>
        <p:spPr>
          <a:xfrm>
            <a:off x="7955651" y="965141"/>
            <a:ext cx="10759" cy="9968"/>
          </a:xfrm>
          <a:custGeom>
            <a:avLst/>
            <a:gdLst/>
            <a:ahLst/>
            <a:cxnLst/>
            <a:rect l="l" t="t" r="r" b="b"/>
            <a:pathLst>
              <a:path w="68" h="63" extrusionOk="0">
                <a:moveTo>
                  <a:pt x="45" y="1"/>
                </a:moveTo>
                <a:cubicBezTo>
                  <a:pt x="40" y="1"/>
                  <a:pt x="34" y="6"/>
                  <a:pt x="22" y="17"/>
                </a:cubicBezTo>
                <a:cubicBezTo>
                  <a:pt x="1" y="17"/>
                  <a:pt x="1" y="40"/>
                  <a:pt x="22" y="40"/>
                </a:cubicBezTo>
                <a:cubicBezTo>
                  <a:pt x="22" y="62"/>
                  <a:pt x="46" y="62"/>
                  <a:pt x="67" y="62"/>
                </a:cubicBezTo>
                <a:lnTo>
                  <a:pt x="67" y="17"/>
                </a:lnTo>
                <a:cubicBezTo>
                  <a:pt x="57" y="6"/>
                  <a:pt x="51" y="1"/>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36"/>
          <p:cNvSpPr/>
          <p:nvPr/>
        </p:nvSpPr>
        <p:spPr>
          <a:xfrm>
            <a:off x="7955651" y="962610"/>
            <a:ext cx="14398" cy="16138"/>
          </a:xfrm>
          <a:custGeom>
            <a:avLst/>
            <a:gdLst/>
            <a:ahLst/>
            <a:cxnLst/>
            <a:rect l="l" t="t" r="r" b="b"/>
            <a:pathLst>
              <a:path w="91" h="102" extrusionOk="0">
                <a:moveTo>
                  <a:pt x="46" y="33"/>
                </a:moveTo>
                <a:cubicBezTo>
                  <a:pt x="67" y="56"/>
                  <a:pt x="67" y="56"/>
                  <a:pt x="46" y="56"/>
                </a:cubicBezTo>
                <a:lnTo>
                  <a:pt x="22" y="56"/>
                </a:lnTo>
                <a:lnTo>
                  <a:pt x="22" y="33"/>
                </a:lnTo>
                <a:close/>
                <a:moveTo>
                  <a:pt x="34" y="1"/>
                </a:moveTo>
                <a:cubicBezTo>
                  <a:pt x="27" y="1"/>
                  <a:pt x="22" y="3"/>
                  <a:pt x="22" y="11"/>
                </a:cubicBezTo>
                <a:cubicBezTo>
                  <a:pt x="1" y="33"/>
                  <a:pt x="1" y="56"/>
                  <a:pt x="1" y="78"/>
                </a:cubicBezTo>
                <a:cubicBezTo>
                  <a:pt x="22" y="78"/>
                  <a:pt x="22" y="101"/>
                  <a:pt x="46" y="101"/>
                </a:cubicBezTo>
                <a:cubicBezTo>
                  <a:pt x="46" y="101"/>
                  <a:pt x="67" y="101"/>
                  <a:pt x="67" y="78"/>
                </a:cubicBezTo>
                <a:cubicBezTo>
                  <a:pt x="91" y="78"/>
                  <a:pt x="91" y="33"/>
                  <a:pt x="67" y="11"/>
                </a:cubicBezTo>
                <a:cubicBezTo>
                  <a:pt x="67" y="11"/>
                  <a:pt x="47" y="1"/>
                  <a:pt x="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36"/>
          <p:cNvSpPr/>
          <p:nvPr/>
        </p:nvSpPr>
        <p:spPr>
          <a:xfrm>
            <a:off x="8016249" y="1040137"/>
            <a:ext cx="11075" cy="9968"/>
          </a:xfrm>
          <a:custGeom>
            <a:avLst/>
            <a:gdLst/>
            <a:ahLst/>
            <a:cxnLst/>
            <a:rect l="l" t="t" r="r" b="b"/>
            <a:pathLst>
              <a:path w="70" h="63" extrusionOk="0">
                <a:moveTo>
                  <a:pt x="32" y="0"/>
                </a:moveTo>
                <a:cubicBezTo>
                  <a:pt x="23" y="0"/>
                  <a:pt x="12" y="6"/>
                  <a:pt x="0" y="18"/>
                </a:cubicBezTo>
                <a:lnTo>
                  <a:pt x="0" y="63"/>
                </a:lnTo>
                <a:lnTo>
                  <a:pt x="46" y="63"/>
                </a:lnTo>
                <a:cubicBezTo>
                  <a:pt x="46" y="40"/>
                  <a:pt x="69" y="40"/>
                  <a:pt x="46" y="18"/>
                </a:cubicBezTo>
                <a:cubicBezTo>
                  <a:pt x="46" y="6"/>
                  <a:pt x="40" y="0"/>
                  <a:pt x="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36"/>
          <p:cNvSpPr/>
          <p:nvPr/>
        </p:nvSpPr>
        <p:spPr>
          <a:xfrm>
            <a:off x="8012768" y="1039188"/>
            <a:ext cx="14556" cy="14398"/>
          </a:xfrm>
          <a:custGeom>
            <a:avLst/>
            <a:gdLst/>
            <a:ahLst/>
            <a:cxnLst/>
            <a:rect l="l" t="t" r="r" b="b"/>
            <a:pathLst>
              <a:path w="92" h="91" extrusionOk="0">
                <a:moveTo>
                  <a:pt x="68" y="24"/>
                </a:moveTo>
                <a:lnTo>
                  <a:pt x="68" y="46"/>
                </a:lnTo>
                <a:lnTo>
                  <a:pt x="46" y="69"/>
                </a:lnTo>
                <a:lnTo>
                  <a:pt x="46" y="46"/>
                </a:lnTo>
                <a:lnTo>
                  <a:pt x="22" y="46"/>
                </a:lnTo>
                <a:lnTo>
                  <a:pt x="46" y="24"/>
                </a:lnTo>
                <a:close/>
                <a:moveTo>
                  <a:pt x="22" y="0"/>
                </a:moveTo>
                <a:cubicBezTo>
                  <a:pt x="1" y="24"/>
                  <a:pt x="1" y="24"/>
                  <a:pt x="1" y="46"/>
                </a:cubicBezTo>
                <a:cubicBezTo>
                  <a:pt x="1" y="46"/>
                  <a:pt x="1" y="69"/>
                  <a:pt x="22" y="69"/>
                </a:cubicBezTo>
                <a:cubicBezTo>
                  <a:pt x="22" y="91"/>
                  <a:pt x="22" y="91"/>
                  <a:pt x="46" y="91"/>
                </a:cubicBezTo>
                <a:cubicBezTo>
                  <a:pt x="68" y="91"/>
                  <a:pt x="68" y="91"/>
                  <a:pt x="68" y="69"/>
                </a:cubicBezTo>
                <a:cubicBezTo>
                  <a:pt x="91" y="69"/>
                  <a:pt x="91" y="46"/>
                  <a:pt x="91" y="24"/>
                </a:cubicBezTo>
                <a:cubicBezTo>
                  <a:pt x="68" y="0"/>
                  <a:pt x="46" y="0"/>
                  <a:pt x="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36"/>
          <p:cNvSpPr/>
          <p:nvPr/>
        </p:nvSpPr>
        <p:spPr>
          <a:xfrm>
            <a:off x="7919893" y="1233007"/>
            <a:ext cx="10759" cy="10126"/>
          </a:xfrm>
          <a:custGeom>
            <a:avLst/>
            <a:gdLst/>
            <a:ahLst/>
            <a:cxnLst/>
            <a:rect l="l" t="t" r="r" b="b"/>
            <a:pathLst>
              <a:path w="68" h="64" extrusionOk="0">
                <a:moveTo>
                  <a:pt x="54" y="0"/>
                </a:moveTo>
                <a:cubicBezTo>
                  <a:pt x="46" y="0"/>
                  <a:pt x="34" y="6"/>
                  <a:pt x="22" y="18"/>
                </a:cubicBezTo>
                <a:cubicBezTo>
                  <a:pt x="22" y="18"/>
                  <a:pt x="1" y="40"/>
                  <a:pt x="22" y="63"/>
                </a:cubicBezTo>
                <a:lnTo>
                  <a:pt x="68" y="63"/>
                </a:lnTo>
                <a:lnTo>
                  <a:pt x="68" y="18"/>
                </a:lnTo>
                <a:cubicBezTo>
                  <a:pt x="68" y="6"/>
                  <a:pt x="62" y="0"/>
                  <a:pt x="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6"/>
          <p:cNvSpPr/>
          <p:nvPr/>
        </p:nvSpPr>
        <p:spPr>
          <a:xfrm>
            <a:off x="7919893" y="1230476"/>
            <a:ext cx="14556" cy="15980"/>
          </a:xfrm>
          <a:custGeom>
            <a:avLst/>
            <a:gdLst/>
            <a:ahLst/>
            <a:cxnLst/>
            <a:rect l="l" t="t" r="r" b="b"/>
            <a:pathLst>
              <a:path w="92" h="101" extrusionOk="0">
                <a:moveTo>
                  <a:pt x="68" y="34"/>
                </a:moveTo>
                <a:lnTo>
                  <a:pt x="68" y="56"/>
                </a:lnTo>
                <a:lnTo>
                  <a:pt x="22" y="56"/>
                </a:lnTo>
                <a:cubicBezTo>
                  <a:pt x="22" y="34"/>
                  <a:pt x="22" y="34"/>
                  <a:pt x="46" y="34"/>
                </a:cubicBezTo>
                <a:close/>
                <a:moveTo>
                  <a:pt x="45" y="1"/>
                </a:moveTo>
                <a:cubicBezTo>
                  <a:pt x="38" y="1"/>
                  <a:pt x="30" y="3"/>
                  <a:pt x="22" y="10"/>
                </a:cubicBezTo>
                <a:cubicBezTo>
                  <a:pt x="1" y="10"/>
                  <a:pt x="1" y="34"/>
                  <a:pt x="1" y="34"/>
                </a:cubicBezTo>
                <a:lnTo>
                  <a:pt x="1" y="79"/>
                </a:lnTo>
                <a:cubicBezTo>
                  <a:pt x="22" y="79"/>
                  <a:pt x="22" y="101"/>
                  <a:pt x="46" y="101"/>
                </a:cubicBezTo>
                <a:cubicBezTo>
                  <a:pt x="46" y="101"/>
                  <a:pt x="68" y="101"/>
                  <a:pt x="68" y="79"/>
                </a:cubicBezTo>
                <a:cubicBezTo>
                  <a:pt x="91" y="79"/>
                  <a:pt x="91" y="56"/>
                  <a:pt x="91" y="56"/>
                </a:cubicBezTo>
                <a:lnTo>
                  <a:pt x="91" y="10"/>
                </a:lnTo>
                <a:cubicBezTo>
                  <a:pt x="75" y="10"/>
                  <a:pt x="61" y="1"/>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6"/>
          <p:cNvSpPr/>
          <p:nvPr/>
        </p:nvSpPr>
        <p:spPr>
          <a:xfrm>
            <a:off x="7891413" y="957230"/>
            <a:ext cx="10601" cy="9810"/>
          </a:xfrm>
          <a:custGeom>
            <a:avLst/>
            <a:gdLst/>
            <a:ahLst/>
            <a:cxnLst/>
            <a:rect l="l" t="t" r="r" b="b"/>
            <a:pathLst>
              <a:path w="67" h="62" extrusionOk="0">
                <a:moveTo>
                  <a:pt x="0" y="0"/>
                </a:moveTo>
                <a:lnTo>
                  <a:pt x="0" y="45"/>
                </a:lnTo>
                <a:cubicBezTo>
                  <a:pt x="0" y="56"/>
                  <a:pt x="6" y="61"/>
                  <a:pt x="14" y="61"/>
                </a:cubicBezTo>
                <a:cubicBezTo>
                  <a:pt x="22" y="61"/>
                  <a:pt x="34" y="56"/>
                  <a:pt x="45" y="45"/>
                </a:cubicBezTo>
                <a:cubicBezTo>
                  <a:pt x="45" y="45"/>
                  <a:pt x="67" y="22"/>
                  <a:pt x="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36"/>
          <p:cNvSpPr/>
          <p:nvPr/>
        </p:nvSpPr>
        <p:spPr>
          <a:xfrm>
            <a:off x="7887616" y="954382"/>
            <a:ext cx="14398" cy="13449"/>
          </a:xfrm>
          <a:custGeom>
            <a:avLst/>
            <a:gdLst/>
            <a:ahLst/>
            <a:cxnLst/>
            <a:rect l="l" t="t" r="r" b="b"/>
            <a:pathLst>
              <a:path w="91" h="85" extrusionOk="0">
                <a:moveTo>
                  <a:pt x="69" y="40"/>
                </a:moveTo>
                <a:cubicBezTo>
                  <a:pt x="69" y="40"/>
                  <a:pt x="69" y="63"/>
                  <a:pt x="46" y="63"/>
                </a:cubicBezTo>
                <a:lnTo>
                  <a:pt x="24" y="40"/>
                </a:lnTo>
                <a:close/>
                <a:moveTo>
                  <a:pt x="58" y="0"/>
                </a:moveTo>
                <a:cubicBezTo>
                  <a:pt x="46" y="0"/>
                  <a:pt x="35" y="6"/>
                  <a:pt x="24" y="18"/>
                </a:cubicBezTo>
                <a:cubicBezTo>
                  <a:pt x="1" y="18"/>
                  <a:pt x="1" y="18"/>
                  <a:pt x="1" y="40"/>
                </a:cubicBezTo>
                <a:lnTo>
                  <a:pt x="1" y="63"/>
                </a:lnTo>
                <a:cubicBezTo>
                  <a:pt x="24" y="85"/>
                  <a:pt x="24" y="85"/>
                  <a:pt x="46" y="85"/>
                </a:cubicBezTo>
                <a:lnTo>
                  <a:pt x="69" y="85"/>
                </a:lnTo>
                <a:cubicBezTo>
                  <a:pt x="91" y="63"/>
                  <a:pt x="91" y="40"/>
                  <a:pt x="91" y="18"/>
                </a:cubicBezTo>
                <a:cubicBezTo>
                  <a:pt x="80" y="6"/>
                  <a:pt x="69" y="0"/>
                  <a:pt x="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6"/>
          <p:cNvSpPr/>
          <p:nvPr/>
        </p:nvSpPr>
        <p:spPr>
          <a:xfrm>
            <a:off x="7898533" y="889196"/>
            <a:ext cx="10759" cy="10917"/>
          </a:xfrm>
          <a:custGeom>
            <a:avLst/>
            <a:gdLst/>
            <a:ahLst/>
            <a:cxnLst/>
            <a:rect l="l" t="t" r="r" b="b"/>
            <a:pathLst>
              <a:path w="68" h="69" extrusionOk="0">
                <a:moveTo>
                  <a:pt x="22" y="0"/>
                </a:moveTo>
                <a:cubicBezTo>
                  <a:pt x="0" y="24"/>
                  <a:pt x="0" y="45"/>
                  <a:pt x="0" y="45"/>
                </a:cubicBezTo>
                <a:cubicBezTo>
                  <a:pt x="22" y="69"/>
                  <a:pt x="46" y="69"/>
                  <a:pt x="46" y="69"/>
                </a:cubicBezTo>
                <a:cubicBezTo>
                  <a:pt x="67" y="45"/>
                  <a:pt x="67" y="24"/>
                  <a:pt x="67" y="24"/>
                </a:cubicBezTo>
                <a:cubicBezTo>
                  <a:pt x="46" y="0"/>
                  <a:pt x="22" y="0"/>
                  <a:pt x="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6"/>
          <p:cNvSpPr/>
          <p:nvPr/>
        </p:nvSpPr>
        <p:spPr>
          <a:xfrm>
            <a:off x="7894736" y="886506"/>
            <a:ext cx="18195" cy="13607"/>
          </a:xfrm>
          <a:custGeom>
            <a:avLst/>
            <a:gdLst/>
            <a:ahLst/>
            <a:cxnLst/>
            <a:rect l="l" t="t" r="r" b="b"/>
            <a:pathLst>
              <a:path w="115" h="86" extrusionOk="0">
                <a:moveTo>
                  <a:pt x="70" y="41"/>
                </a:moveTo>
                <a:lnTo>
                  <a:pt x="70" y="62"/>
                </a:lnTo>
                <a:lnTo>
                  <a:pt x="46" y="62"/>
                </a:lnTo>
                <a:lnTo>
                  <a:pt x="46" y="41"/>
                </a:lnTo>
                <a:close/>
                <a:moveTo>
                  <a:pt x="58" y="1"/>
                </a:moveTo>
                <a:cubicBezTo>
                  <a:pt x="46" y="1"/>
                  <a:pt x="35" y="6"/>
                  <a:pt x="24" y="17"/>
                </a:cubicBezTo>
                <a:lnTo>
                  <a:pt x="24" y="41"/>
                </a:lnTo>
                <a:cubicBezTo>
                  <a:pt x="1" y="62"/>
                  <a:pt x="24" y="62"/>
                  <a:pt x="24" y="86"/>
                </a:cubicBezTo>
                <a:lnTo>
                  <a:pt x="91" y="86"/>
                </a:lnTo>
                <a:cubicBezTo>
                  <a:pt x="115" y="62"/>
                  <a:pt x="115" y="41"/>
                  <a:pt x="91" y="17"/>
                </a:cubicBezTo>
                <a:cubicBezTo>
                  <a:pt x="80" y="6"/>
                  <a:pt x="69" y="1"/>
                  <a:pt x="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6"/>
          <p:cNvSpPr/>
          <p:nvPr/>
        </p:nvSpPr>
        <p:spPr>
          <a:xfrm>
            <a:off x="7880496" y="1023366"/>
            <a:ext cx="11075" cy="8860"/>
          </a:xfrm>
          <a:custGeom>
            <a:avLst/>
            <a:gdLst/>
            <a:ahLst/>
            <a:cxnLst/>
            <a:rect l="l" t="t" r="r" b="b"/>
            <a:pathLst>
              <a:path w="70" h="56" extrusionOk="0">
                <a:moveTo>
                  <a:pt x="31" y="0"/>
                </a:moveTo>
                <a:cubicBezTo>
                  <a:pt x="26" y="0"/>
                  <a:pt x="24" y="3"/>
                  <a:pt x="24" y="10"/>
                </a:cubicBezTo>
                <a:cubicBezTo>
                  <a:pt x="1" y="10"/>
                  <a:pt x="1" y="34"/>
                  <a:pt x="24" y="55"/>
                </a:cubicBezTo>
                <a:lnTo>
                  <a:pt x="46" y="55"/>
                </a:lnTo>
                <a:cubicBezTo>
                  <a:pt x="69" y="55"/>
                  <a:pt x="69" y="34"/>
                  <a:pt x="69" y="10"/>
                </a:cubicBezTo>
                <a:cubicBezTo>
                  <a:pt x="54" y="10"/>
                  <a:pt x="39" y="0"/>
                  <a:pt x="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6"/>
          <p:cNvSpPr/>
          <p:nvPr/>
        </p:nvSpPr>
        <p:spPr>
          <a:xfrm>
            <a:off x="7877015" y="1021467"/>
            <a:ext cx="17879" cy="14398"/>
          </a:xfrm>
          <a:custGeom>
            <a:avLst/>
            <a:gdLst/>
            <a:ahLst/>
            <a:cxnLst/>
            <a:rect l="l" t="t" r="r" b="b"/>
            <a:pathLst>
              <a:path w="113" h="91" extrusionOk="0">
                <a:moveTo>
                  <a:pt x="46" y="22"/>
                </a:moveTo>
                <a:cubicBezTo>
                  <a:pt x="46" y="22"/>
                  <a:pt x="68" y="22"/>
                  <a:pt x="68" y="46"/>
                </a:cubicBezTo>
                <a:lnTo>
                  <a:pt x="68" y="67"/>
                </a:lnTo>
                <a:cubicBezTo>
                  <a:pt x="46" y="67"/>
                  <a:pt x="46" y="67"/>
                  <a:pt x="46" y="46"/>
                </a:cubicBezTo>
                <a:lnTo>
                  <a:pt x="46" y="22"/>
                </a:lnTo>
                <a:close/>
                <a:moveTo>
                  <a:pt x="23" y="0"/>
                </a:moveTo>
                <a:cubicBezTo>
                  <a:pt x="1" y="22"/>
                  <a:pt x="1" y="46"/>
                  <a:pt x="23" y="67"/>
                </a:cubicBezTo>
                <a:cubicBezTo>
                  <a:pt x="23" y="91"/>
                  <a:pt x="46" y="91"/>
                  <a:pt x="46" y="91"/>
                </a:cubicBezTo>
                <a:lnTo>
                  <a:pt x="91" y="91"/>
                </a:lnTo>
                <a:cubicBezTo>
                  <a:pt x="113" y="67"/>
                  <a:pt x="113" y="46"/>
                  <a:pt x="91" y="22"/>
                </a:cubicBezTo>
                <a:cubicBezTo>
                  <a:pt x="91" y="0"/>
                  <a:pt x="46" y="0"/>
                  <a:pt x="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6"/>
          <p:cNvSpPr/>
          <p:nvPr/>
        </p:nvSpPr>
        <p:spPr>
          <a:xfrm>
            <a:off x="8498503" y="1514322"/>
            <a:ext cx="10759" cy="8860"/>
          </a:xfrm>
          <a:custGeom>
            <a:avLst/>
            <a:gdLst/>
            <a:ahLst/>
            <a:cxnLst/>
            <a:rect l="l" t="t" r="r" b="b"/>
            <a:pathLst>
              <a:path w="68" h="56" extrusionOk="0">
                <a:moveTo>
                  <a:pt x="23" y="1"/>
                </a:moveTo>
                <a:cubicBezTo>
                  <a:pt x="1" y="1"/>
                  <a:pt x="1" y="22"/>
                  <a:pt x="1" y="46"/>
                </a:cubicBezTo>
                <a:cubicBezTo>
                  <a:pt x="15" y="46"/>
                  <a:pt x="31" y="55"/>
                  <a:pt x="39" y="55"/>
                </a:cubicBezTo>
                <a:cubicBezTo>
                  <a:pt x="43" y="55"/>
                  <a:pt x="46" y="53"/>
                  <a:pt x="46" y="46"/>
                </a:cubicBezTo>
                <a:cubicBezTo>
                  <a:pt x="68" y="46"/>
                  <a:pt x="68" y="22"/>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6"/>
          <p:cNvSpPr/>
          <p:nvPr/>
        </p:nvSpPr>
        <p:spPr>
          <a:xfrm>
            <a:off x="8494864" y="1510683"/>
            <a:ext cx="14398" cy="14398"/>
          </a:xfrm>
          <a:custGeom>
            <a:avLst/>
            <a:gdLst/>
            <a:ahLst/>
            <a:cxnLst/>
            <a:rect l="l" t="t" r="r" b="b"/>
            <a:pathLst>
              <a:path w="91" h="91" extrusionOk="0">
                <a:moveTo>
                  <a:pt x="46" y="24"/>
                </a:moveTo>
                <a:cubicBezTo>
                  <a:pt x="69" y="24"/>
                  <a:pt x="69" y="24"/>
                  <a:pt x="69" y="45"/>
                </a:cubicBezTo>
                <a:lnTo>
                  <a:pt x="69" y="69"/>
                </a:lnTo>
                <a:cubicBezTo>
                  <a:pt x="46" y="69"/>
                  <a:pt x="46" y="69"/>
                  <a:pt x="46" y="45"/>
                </a:cubicBezTo>
                <a:lnTo>
                  <a:pt x="46" y="24"/>
                </a:lnTo>
                <a:close/>
                <a:moveTo>
                  <a:pt x="24" y="0"/>
                </a:moveTo>
                <a:cubicBezTo>
                  <a:pt x="24" y="24"/>
                  <a:pt x="0" y="24"/>
                  <a:pt x="0" y="45"/>
                </a:cubicBezTo>
                <a:cubicBezTo>
                  <a:pt x="0" y="45"/>
                  <a:pt x="0" y="69"/>
                  <a:pt x="24" y="69"/>
                </a:cubicBezTo>
                <a:cubicBezTo>
                  <a:pt x="24" y="91"/>
                  <a:pt x="46" y="91"/>
                  <a:pt x="46" y="91"/>
                </a:cubicBezTo>
                <a:lnTo>
                  <a:pt x="91" y="91"/>
                </a:lnTo>
                <a:lnTo>
                  <a:pt x="91" y="45"/>
                </a:lnTo>
                <a:lnTo>
                  <a:pt x="91" y="24"/>
                </a:lnTo>
                <a:cubicBezTo>
                  <a:pt x="69" y="0"/>
                  <a:pt x="46" y="0"/>
                  <a:pt x="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6"/>
          <p:cNvSpPr/>
          <p:nvPr/>
        </p:nvSpPr>
        <p:spPr>
          <a:xfrm>
            <a:off x="8566221" y="1521442"/>
            <a:ext cx="11075" cy="10759"/>
          </a:xfrm>
          <a:custGeom>
            <a:avLst/>
            <a:gdLst/>
            <a:ahLst/>
            <a:cxnLst/>
            <a:rect l="l" t="t" r="r" b="b"/>
            <a:pathLst>
              <a:path w="70" h="68" extrusionOk="0">
                <a:moveTo>
                  <a:pt x="1" y="1"/>
                </a:moveTo>
                <a:lnTo>
                  <a:pt x="1" y="46"/>
                </a:lnTo>
                <a:cubicBezTo>
                  <a:pt x="24" y="68"/>
                  <a:pt x="24" y="68"/>
                  <a:pt x="46" y="68"/>
                </a:cubicBezTo>
                <a:cubicBezTo>
                  <a:pt x="70" y="46"/>
                  <a:pt x="70" y="23"/>
                  <a:pt x="46" y="23"/>
                </a:cubicBezTo>
                <a:cubicBezTo>
                  <a:pt x="46" y="1"/>
                  <a:pt x="24"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6"/>
          <p:cNvSpPr/>
          <p:nvPr/>
        </p:nvSpPr>
        <p:spPr>
          <a:xfrm>
            <a:off x="8562898" y="1518752"/>
            <a:ext cx="14398" cy="17246"/>
          </a:xfrm>
          <a:custGeom>
            <a:avLst/>
            <a:gdLst/>
            <a:ahLst/>
            <a:cxnLst/>
            <a:rect l="l" t="t" r="r" b="b"/>
            <a:pathLst>
              <a:path w="91" h="109" extrusionOk="0">
                <a:moveTo>
                  <a:pt x="67" y="40"/>
                </a:moveTo>
                <a:lnTo>
                  <a:pt x="67" y="63"/>
                </a:lnTo>
                <a:lnTo>
                  <a:pt x="45" y="63"/>
                </a:lnTo>
                <a:cubicBezTo>
                  <a:pt x="22" y="63"/>
                  <a:pt x="22" y="63"/>
                  <a:pt x="22" y="40"/>
                </a:cubicBezTo>
                <a:close/>
                <a:moveTo>
                  <a:pt x="56" y="0"/>
                </a:moveTo>
                <a:cubicBezTo>
                  <a:pt x="45" y="0"/>
                  <a:pt x="34" y="6"/>
                  <a:pt x="22" y="18"/>
                </a:cubicBezTo>
                <a:cubicBezTo>
                  <a:pt x="0" y="18"/>
                  <a:pt x="0" y="40"/>
                  <a:pt x="0" y="40"/>
                </a:cubicBezTo>
                <a:cubicBezTo>
                  <a:pt x="0" y="63"/>
                  <a:pt x="0" y="63"/>
                  <a:pt x="22" y="85"/>
                </a:cubicBezTo>
                <a:lnTo>
                  <a:pt x="45" y="85"/>
                </a:lnTo>
                <a:lnTo>
                  <a:pt x="45" y="108"/>
                </a:lnTo>
                <a:cubicBezTo>
                  <a:pt x="67" y="108"/>
                  <a:pt x="67" y="85"/>
                  <a:pt x="67" y="85"/>
                </a:cubicBezTo>
                <a:cubicBezTo>
                  <a:pt x="91" y="63"/>
                  <a:pt x="91" y="40"/>
                  <a:pt x="91" y="18"/>
                </a:cubicBezTo>
                <a:cubicBezTo>
                  <a:pt x="79" y="6"/>
                  <a:pt x="68" y="0"/>
                  <a:pt x="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6"/>
          <p:cNvSpPr/>
          <p:nvPr/>
        </p:nvSpPr>
        <p:spPr>
          <a:xfrm>
            <a:off x="8441386" y="1436636"/>
            <a:ext cx="10759" cy="9810"/>
          </a:xfrm>
          <a:custGeom>
            <a:avLst/>
            <a:gdLst/>
            <a:ahLst/>
            <a:cxnLst/>
            <a:rect l="l" t="t" r="r" b="b"/>
            <a:pathLst>
              <a:path w="68" h="62" extrusionOk="0">
                <a:moveTo>
                  <a:pt x="31" y="0"/>
                </a:moveTo>
                <a:cubicBezTo>
                  <a:pt x="23" y="0"/>
                  <a:pt x="12" y="6"/>
                  <a:pt x="1" y="17"/>
                </a:cubicBezTo>
                <a:lnTo>
                  <a:pt x="1" y="62"/>
                </a:lnTo>
                <a:lnTo>
                  <a:pt x="46" y="62"/>
                </a:lnTo>
                <a:cubicBezTo>
                  <a:pt x="46" y="40"/>
                  <a:pt x="68" y="40"/>
                  <a:pt x="46" y="17"/>
                </a:cubicBezTo>
                <a:cubicBezTo>
                  <a:pt x="46" y="6"/>
                  <a:pt x="40" y="0"/>
                  <a:pt x="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6"/>
          <p:cNvSpPr/>
          <p:nvPr/>
        </p:nvSpPr>
        <p:spPr>
          <a:xfrm>
            <a:off x="8437746" y="1435845"/>
            <a:ext cx="14398" cy="14398"/>
          </a:xfrm>
          <a:custGeom>
            <a:avLst/>
            <a:gdLst/>
            <a:ahLst/>
            <a:cxnLst/>
            <a:rect l="l" t="t" r="r" b="b"/>
            <a:pathLst>
              <a:path w="91" h="91" extrusionOk="0">
                <a:moveTo>
                  <a:pt x="69" y="22"/>
                </a:moveTo>
                <a:cubicBezTo>
                  <a:pt x="69" y="45"/>
                  <a:pt x="69" y="45"/>
                  <a:pt x="45" y="45"/>
                </a:cubicBezTo>
                <a:cubicBezTo>
                  <a:pt x="24" y="45"/>
                  <a:pt x="24" y="45"/>
                  <a:pt x="45" y="22"/>
                </a:cubicBezTo>
                <a:close/>
                <a:moveTo>
                  <a:pt x="24" y="0"/>
                </a:moveTo>
                <a:cubicBezTo>
                  <a:pt x="0" y="22"/>
                  <a:pt x="0" y="45"/>
                  <a:pt x="0" y="67"/>
                </a:cubicBezTo>
                <a:cubicBezTo>
                  <a:pt x="24" y="67"/>
                  <a:pt x="24" y="90"/>
                  <a:pt x="45" y="90"/>
                </a:cubicBezTo>
                <a:cubicBezTo>
                  <a:pt x="69" y="90"/>
                  <a:pt x="69" y="90"/>
                  <a:pt x="69" y="67"/>
                </a:cubicBezTo>
                <a:cubicBezTo>
                  <a:pt x="91" y="67"/>
                  <a:pt x="91" y="22"/>
                  <a:pt x="91" y="22"/>
                </a:cubicBezTo>
                <a:cubicBezTo>
                  <a:pt x="69" y="0"/>
                  <a:pt x="45" y="0"/>
                  <a:pt x="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6"/>
          <p:cNvSpPr/>
          <p:nvPr/>
        </p:nvSpPr>
        <p:spPr>
          <a:xfrm>
            <a:off x="8362908" y="1496285"/>
            <a:ext cx="10601" cy="10126"/>
          </a:xfrm>
          <a:custGeom>
            <a:avLst/>
            <a:gdLst/>
            <a:ahLst/>
            <a:cxnLst/>
            <a:rect l="l" t="t" r="r" b="b"/>
            <a:pathLst>
              <a:path w="67" h="64" extrusionOk="0">
                <a:moveTo>
                  <a:pt x="22" y="1"/>
                </a:moveTo>
                <a:cubicBezTo>
                  <a:pt x="0" y="24"/>
                  <a:pt x="0" y="24"/>
                  <a:pt x="22" y="46"/>
                </a:cubicBezTo>
                <a:cubicBezTo>
                  <a:pt x="22" y="58"/>
                  <a:pt x="28" y="64"/>
                  <a:pt x="36" y="64"/>
                </a:cubicBezTo>
                <a:cubicBezTo>
                  <a:pt x="45" y="64"/>
                  <a:pt x="56" y="58"/>
                  <a:pt x="67" y="46"/>
                </a:cubicBezTo>
                <a:lnTo>
                  <a:pt x="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6"/>
          <p:cNvSpPr/>
          <p:nvPr/>
        </p:nvSpPr>
        <p:spPr>
          <a:xfrm>
            <a:off x="8362908" y="1493754"/>
            <a:ext cx="14398" cy="13607"/>
          </a:xfrm>
          <a:custGeom>
            <a:avLst/>
            <a:gdLst/>
            <a:ahLst/>
            <a:cxnLst/>
            <a:rect l="l" t="t" r="r" b="b"/>
            <a:pathLst>
              <a:path w="91" h="86" extrusionOk="0">
                <a:moveTo>
                  <a:pt x="45" y="17"/>
                </a:moveTo>
                <a:lnTo>
                  <a:pt x="45" y="40"/>
                </a:lnTo>
                <a:lnTo>
                  <a:pt x="67" y="40"/>
                </a:lnTo>
                <a:lnTo>
                  <a:pt x="45" y="62"/>
                </a:lnTo>
                <a:lnTo>
                  <a:pt x="22" y="62"/>
                </a:lnTo>
                <a:lnTo>
                  <a:pt x="22" y="40"/>
                </a:lnTo>
                <a:cubicBezTo>
                  <a:pt x="45" y="40"/>
                  <a:pt x="45" y="17"/>
                  <a:pt x="45" y="17"/>
                </a:cubicBezTo>
                <a:close/>
                <a:moveTo>
                  <a:pt x="53" y="1"/>
                </a:moveTo>
                <a:cubicBezTo>
                  <a:pt x="45" y="1"/>
                  <a:pt x="33" y="6"/>
                  <a:pt x="22" y="17"/>
                </a:cubicBezTo>
                <a:cubicBezTo>
                  <a:pt x="0" y="17"/>
                  <a:pt x="0" y="17"/>
                  <a:pt x="0" y="40"/>
                </a:cubicBezTo>
                <a:lnTo>
                  <a:pt x="0" y="62"/>
                </a:lnTo>
                <a:cubicBezTo>
                  <a:pt x="22" y="86"/>
                  <a:pt x="22" y="86"/>
                  <a:pt x="45" y="86"/>
                </a:cubicBezTo>
                <a:lnTo>
                  <a:pt x="67" y="86"/>
                </a:lnTo>
                <a:cubicBezTo>
                  <a:pt x="90" y="62"/>
                  <a:pt x="90" y="62"/>
                  <a:pt x="90" y="40"/>
                </a:cubicBezTo>
                <a:cubicBezTo>
                  <a:pt x="90" y="40"/>
                  <a:pt x="90" y="17"/>
                  <a:pt x="67" y="17"/>
                </a:cubicBezTo>
                <a:cubicBezTo>
                  <a:pt x="67" y="6"/>
                  <a:pt x="61" y="1"/>
                  <a:pt x="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6"/>
          <p:cNvSpPr/>
          <p:nvPr/>
        </p:nvSpPr>
        <p:spPr>
          <a:xfrm>
            <a:off x="8373351" y="1428567"/>
            <a:ext cx="11075" cy="9968"/>
          </a:xfrm>
          <a:custGeom>
            <a:avLst/>
            <a:gdLst/>
            <a:ahLst/>
            <a:cxnLst/>
            <a:rect l="l" t="t" r="r" b="b"/>
            <a:pathLst>
              <a:path w="70" h="63" extrusionOk="0">
                <a:moveTo>
                  <a:pt x="24" y="1"/>
                </a:moveTo>
                <a:cubicBezTo>
                  <a:pt x="1" y="23"/>
                  <a:pt x="1" y="46"/>
                  <a:pt x="1" y="46"/>
                </a:cubicBezTo>
                <a:cubicBezTo>
                  <a:pt x="13" y="57"/>
                  <a:pt x="24" y="62"/>
                  <a:pt x="32" y="62"/>
                </a:cubicBezTo>
                <a:cubicBezTo>
                  <a:pt x="41" y="62"/>
                  <a:pt x="46" y="57"/>
                  <a:pt x="46" y="46"/>
                </a:cubicBezTo>
                <a:cubicBezTo>
                  <a:pt x="70" y="46"/>
                  <a:pt x="70" y="23"/>
                  <a:pt x="46" y="23"/>
                </a:cubicBezTo>
                <a:cubicBezTo>
                  <a:pt x="46" y="1"/>
                  <a:pt x="24" y="1"/>
                  <a:pt x="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36"/>
          <p:cNvSpPr/>
          <p:nvPr/>
        </p:nvSpPr>
        <p:spPr>
          <a:xfrm>
            <a:off x="8370028" y="1425877"/>
            <a:ext cx="17879" cy="13449"/>
          </a:xfrm>
          <a:custGeom>
            <a:avLst/>
            <a:gdLst/>
            <a:ahLst/>
            <a:cxnLst/>
            <a:rect l="l" t="t" r="r" b="b"/>
            <a:pathLst>
              <a:path w="113" h="85" extrusionOk="0">
                <a:moveTo>
                  <a:pt x="67" y="40"/>
                </a:moveTo>
                <a:lnTo>
                  <a:pt x="67" y="63"/>
                </a:lnTo>
                <a:lnTo>
                  <a:pt x="45" y="63"/>
                </a:lnTo>
                <a:lnTo>
                  <a:pt x="45" y="40"/>
                </a:lnTo>
                <a:close/>
                <a:moveTo>
                  <a:pt x="56" y="0"/>
                </a:moveTo>
                <a:cubicBezTo>
                  <a:pt x="45" y="0"/>
                  <a:pt x="34" y="6"/>
                  <a:pt x="22" y="18"/>
                </a:cubicBezTo>
                <a:lnTo>
                  <a:pt x="0" y="40"/>
                </a:lnTo>
                <a:cubicBezTo>
                  <a:pt x="0" y="63"/>
                  <a:pt x="0" y="63"/>
                  <a:pt x="22" y="85"/>
                </a:cubicBezTo>
                <a:lnTo>
                  <a:pt x="91" y="85"/>
                </a:lnTo>
                <a:cubicBezTo>
                  <a:pt x="91" y="63"/>
                  <a:pt x="112" y="40"/>
                  <a:pt x="91" y="18"/>
                </a:cubicBezTo>
                <a:cubicBezTo>
                  <a:pt x="79" y="6"/>
                  <a:pt x="68" y="0"/>
                  <a:pt x="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36"/>
          <p:cNvSpPr/>
          <p:nvPr/>
        </p:nvSpPr>
        <p:spPr>
          <a:xfrm>
            <a:off x="8448505" y="1371450"/>
            <a:ext cx="10759" cy="8860"/>
          </a:xfrm>
          <a:custGeom>
            <a:avLst/>
            <a:gdLst/>
            <a:ahLst/>
            <a:cxnLst/>
            <a:rect l="l" t="t" r="r" b="b"/>
            <a:pathLst>
              <a:path w="68" h="56" extrusionOk="0">
                <a:moveTo>
                  <a:pt x="23" y="1"/>
                </a:moveTo>
                <a:cubicBezTo>
                  <a:pt x="1" y="1"/>
                  <a:pt x="1" y="22"/>
                  <a:pt x="1" y="46"/>
                </a:cubicBezTo>
                <a:cubicBezTo>
                  <a:pt x="15" y="46"/>
                  <a:pt x="31" y="55"/>
                  <a:pt x="39" y="55"/>
                </a:cubicBezTo>
                <a:cubicBezTo>
                  <a:pt x="43" y="55"/>
                  <a:pt x="46" y="53"/>
                  <a:pt x="46" y="46"/>
                </a:cubicBezTo>
                <a:cubicBezTo>
                  <a:pt x="68" y="46"/>
                  <a:pt x="68" y="22"/>
                  <a:pt x="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36"/>
          <p:cNvSpPr/>
          <p:nvPr/>
        </p:nvSpPr>
        <p:spPr>
          <a:xfrm>
            <a:off x="8444866" y="1367811"/>
            <a:ext cx="18195" cy="14398"/>
          </a:xfrm>
          <a:custGeom>
            <a:avLst/>
            <a:gdLst/>
            <a:ahLst/>
            <a:cxnLst/>
            <a:rect l="l" t="t" r="r" b="b"/>
            <a:pathLst>
              <a:path w="115" h="91" extrusionOk="0">
                <a:moveTo>
                  <a:pt x="57" y="29"/>
                </a:moveTo>
                <a:cubicBezTo>
                  <a:pt x="63" y="29"/>
                  <a:pt x="69" y="35"/>
                  <a:pt x="69" y="45"/>
                </a:cubicBezTo>
                <a:lnTo>
                  <a:pt x="69" y="69"/>
                </a:lnTo>
                <a:lnTo>
                  <a:pt x="46" y="69"/>
                </a:lnTo>
                <a:lnTo>
                  <a:pt x="46" y="45"/>
                </a:lnTo>
                <a:cubicBezTo>
                  <a:pt x="46" y="35"/>
                  <a:pt x="51" y="29"/>
                  <a:pt x="57" y="29"/>
                </a:cubicBezTo>
                <a:close/>
                <a:moveTo>
                  <a:pt x="24" y="0"/>
                </a:moveTo>
                <a:lnTo>
                  <a:pt x="24" y="45"/>
                </a:lnTo>
                <a:cubicBezTo>
                  <a:pt x="0" y="45"/>
                  <a:pt x="24" y="69"/>
                  <a:pt x="24" y="69"/>
                </a:cubicBezTo>
                <a:cubicBezTo>
                  <a:pt x="24" y="91"/>
                  <a:pt x="46" y="91"/>
                  <a:pt x="46" y="91"/>
                </a:cubicBezTo>
                <a:lnTo>
                  <a:pt x="91" y="91"/>
                </a:lnTo>
                <a:cubicBezTo>
                  <a:pt x="91" y="69"/>
                  <a:pt x="91" y="69"/>
                  <a:pt x="114" y="45"/>
                </a:cubicBezTo>
                <a:lnTo>
                  <a:pt x="91" y="24"/>
                </a:lnTo>
                <a:cubicBezTo>
                  <a:pt x="69" y="0"/>
                  <a:pt x="46" y="0"/>
                  <a:pt x="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36"/>
          <p:cNvSpPr/>
          <p:nvPr/>
        </p:nvSpPr>
        <p:spPr>
          <a:xfrm>
            <a:off x="8430627" y="1504354"/>
            <a:ext cx="10917" cy="10126"/>
          </a:xfrm>
          <a:custGeom>
            <a:avLst/>
            <a:gdLst/>
            <a:ahLst/>
            <a:cxnLst/>
            <a:rect l="l" t="t" r="r" b="b"/>
            <a:pathLst>
              <a:path w="69" h="64" extrusionOk="0">
                <a:moveTo>
                  <a:pt x="37" y="1"/>
                </a:moveTo>
                <a:cubicBezTo>
                  <a:pt x="29" y="1"/>
                  <a:pt x="24" y="7"/>
                  <a:pt x="24" y="19"/>
                </a:cubicBezTo>
                <a:cubicBezTo>
                  <a:pt x="0" y="19"/>
                  <a:pt x="0" y="40"/>
                  <a:pt x="24" y="40"/>
                </a:cubicBezTo>
                <a:cubicBezTo>
                  <a:pt x="24" y="64"/>
                  <a:pt x="45" y="64"/>
                  <a:pt x="45" y="64"/>
                </a:cubicBezTo>
                <a:cubicBezTo>
                  <a:pt x="69" y="40"/>
                  <a:pt x="69" y="19"/>
                  <a:pt x="69" y="19"/>
                </a:cubicBezTo>
                <a:cubicBezTo>
                  <a:pt x="57" y="7"/>
                  <a:pt x="46" y="1"/>
                  <a:pt x="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36"/>
          <p:cNvSpPr/>
          <p:nvPr/>
        </p:nvSpPr>
        <p:spPr>
          <a:xfrm>
            <a:off x="8427146" y="1500874"/>
            <a:ext cx="17879" cy="17088"/>
          </a:xfrm>
          <a:custGeom>
            <a:avLst/>
            <a:gdLst/>
            <a:ahLst/>
            <a:cxnLst/>
            <a:rect l="l" t="t" r="r" b="b"/>
            <a:pathLst>
              <a:path w="113" h="108" extrusionOk="0">
                <a:moveTo>
                  <a:pt x="67" y="41"/>
                </a:moveTo>
                <a:lnTo>
                  <a:pt x="67" y="62"/>
                </a:lnTo>
                <a:lnTo>
                  <a:pt x="46" y="62"/>
                </a:lnTo>
                <a:lnTo>
                  <a:pt x="46" y="41"/>
                </a:lnTo>
                <a:close/>
                <a:moveTo>
                  <a:pt x="65" y="1"/>
                </a:moveTo>
                <a:cubicBezTo>
                  <a:pt x="51" y="1"/>
                  <a:pt x="34" y="6"/>
                  <a:pt x="22" y="17"/>
                </a:cubicBezTo>
                <a:cubicBezTo>
                  <a:pt x="22" y="41"/>
                  <a:pt x="0" y="62"/>
                  <a:pt x="22" y="86"/>
                </a:cubicBezTo>
                <a:lnTo>
                  <a:pt x="46" y="107"/>
                </a:lnTo>
                <a:lnTo>
                  <a:pt x="67" y="107"/>
                </a:lnTo>
                <a:cubicBezTo>
                  <a:pt x="67" y="107"/>
                  <a:pt x="67" y="86"/>
                  <a:pt x="91" y="86"/>
                </a:cubicBezTo>
                <a:lnTo>
                  <a:pt x="112" y="62"/>
                </a:lnTo>
                <a:cubicBezTo>
                  <a:pt x="112" y="41"/>
                  <a:pt x="112" y="41"/>
                  <a:pt x="91" y="17"/>
                </a:cubicBezTo>
                <a:cubicBezTo>
                  <a:pt x="91" y="6"/>
                  <a:pt x="79" y="1"/>
                  <a:pt x="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36"/>
          <p:cNvSpPr/>
          <p:nvPr/>
        </p:nvSpPr>
        <p:spPr>
          <a:xfrm>
            <a:off x="8505781" y="1446288"/>
            <a:ext cx="10601" cy="10126"/>
          </a:xfrm>
          <a:custGeom>
            <a:avLst/>
            <a:gdLst/>
            <a:ahLst/>
            <a:cxnLst/>
            <a:rect l="l" t="t" r="r" b="b"/>
            <a:pathLst>
              <a:path w="67" h="64" extrusionOk="0">
                <a:moveTo>
                  <a:pt x="22" y="1"/>
                </a:moveTo>
                <a:cubicBezTo>
                  <a:pt x="0" y="24"/>
                  <a:pt x="0" y="46"/>
                  <a:pt x="22" y="46"/>
                </a:cubicBezTo>
                <a:cubicBezTo>
                  <a:pt x="22" y="58"/>
                  <a:pt x="28" y="64"/>
                  <a:pt x="36" y="64"/>
                </a:cubicBezTo>
                <a:cubicBezTo>
                  <a:pt x="45" y="64"/>
                  <a:pt x="56" y="58"/>
                  <a:pt x="67" y="46"/>
                </a:cubicBezTo>
                <a:lnTo>
                  <a:pt x="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36"/>
          <p:cNvSpPr/>
          <p:nvPr/>
        </p:nvSpPr>
        <p:spPr>
          <a:xfrm>
            <a:off x="8505781" y="1442965"/>
            <a:ext cx="14398" cy="14398"/>
          </a:xfrm>
          <a:custGeom>
            <a:avLst/>
            <a:gdLst/>
            <a:ahLst/>
            <a:cxnLst/>
            <a:rect l="l" t="t" r="r" b="b"/>
            <a:pathLst>
              <a:path w="91" h="91" extrusionOk="0">
                <a:moveTo>
                  <a:pt x="45" y="45"/>
                </a:moveTo>
                <a:lnTo>
                  <a:pt x="45" y="67"/>
                </a:lnTo>
                <a:lnTo>
                  <a:pt x="22" y="67"/>
                </a:lnTo>
                <a:lnTo>
                  <a:pt x="22" y="45"/>
                </a:lnTo>
                <a:close/>
                <a:moveTo>
                  <a:pt x="45" y="0"/>
                </a:moveTo>
                <a:cubicBezTo>
                  <a:pt x="45" y="0"/>
                  <a:pt x="22" y="0"/>
                  <a:pt x="22" y="22"/>
                </a:cubicBezTo>
                <a:cubicBezTo>
                  <a:pt x="0" y="22"/>
                  <a:pt x="0" y="67"/>
                  <a:pt x="0" y="91"/>
                </a:cubicBezTo>
                <a:lnTo>
                  <a:pt x="67" y="91"/>
                </a:lnTo>
                <a:lnTo>
                  <a:pt x="90" y="67"/>
                </a:lnTo>
                <a:cubicBezTo>
                  <a:pt x="90" y="45"/>
                  <a:pt x="90" y="22"/>
                  <a:pt x="67" y="22"/>
                </a:cubicBezTo>
                <a:cubicBezTo>
                  <a:pt x="67" y="22"/>
                  <a:pt x="67" y="0"/>
                  <a:pt x="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36"/>
          <p:cNvSpPr/>
          <p:nvPr/>
        </p:nvSpPr>
        <p:spPr>
          <a:xfrm>
            <a:off x="8423348" y="1571440"/>
            <a:ext cx="11075" cy="9968"/>
          </a:xfrm>
          <a:custGeom>
            <a:avLst/>
            <a:gdLst/>
            <a:ahLst/>
            <a:cxnLst/>
            <a:rect l="l" t="t" r="r" b="b"/>
            <a:pathLst>
              <a:path w="70" h="63" extrusionOk="0">
                <a:moveTo>
                  <a:pt x="1" y="1"/>
                </a:moveTo>
                <a:lnTo>
                  <a:pt x="1" y="46"/>
                </a:lnTo>
                <a:cubicBezTo>
                  <a:pt x="13" y="57"/>
                  <a:pt x="19" y="62"/>
                  <a:pt x="24" y="62"/>
                </a:cubicBezTo>
                <a:cubicBezTo>
                  <a:pt x="30" y="62"/>
                  <a:pt x="35" y="57"/>
                  <a:pt x="46" y="46"/>
                </a:cubicBezTo>
                <a:cubicBezTo>
                  <a:pt x="70" y="46"/>
                  <a:pt x="70" y="23"/>
                  <a:pt x="46" y="23"/>
                </a:cubicBezTo>
                <a:cubicBezTo>
                  <a:pt x="46" y="1"/>
                  <a:pt x="24"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36"/>
          <p:cNvSpPr/>
          <p:nvPr/>
        </p:nvSpPr>
        <p:spPr>
          <a:xfrm>
            <a:off x="8420026" y="1568750"/>
            <a:ext cx="14398" cy="13449"/>
          </a:xfrm>
          <a:custGeom>
            <a:avLst/>
            <a:gdLst/>
            <a:ahLst/>
            <a:cxnLst/>
            <a:rect l="l" t="t" r="r" b="b"/>
            <a:pathLst>
              <a:path w="91" h="85" extrusionOk="0">
                <a:moveTo>
                  <a:pt x="67" y="40"/>
                </a:moveTo>
                <a:lnTo>
                  <a:pt x="67" y="63"/>
                </a:lnTo>
                <a:lnTo>
                  <a:pt x="45" y="63"/>
                </a:lnTo>
                <a:cubicBezTo>
                  <a:pt x="22" y="40"/>
                  <a:pt x="22" y="40"/>
                  <a:pt x="45" y="40"/>
                </a:cubicBezTo>
                <a:close/>
                <a:moveTo>
                  <a:pt x="56" y="0"/>
                </a:moveTo>
                <a:cubicBezTo>
                  <a:pt x="45" y="0"/>
                  <a:pt x="34" y="6"/>
                  <a:pt x="22" y="18"/>
                </a:cubicBezTo>
                <a:cubicBezTo>
                  <a:pt x="0" y="18"/>
                  <a:pt x="0" y="63"/>
                  <a:pt x="22" y="85"/>
                </a:cubicBezTo>
                <a:lnTo>
                  <a:pt x="67" y="85"/>
                </a:lnTo>
                <a:cubicBezTo>
                  <a:pt x="91" y="63"/>
                  <a:pt x="91" y="40"/>
                  <a:pt x="91" y="18"/>
                </a:cubicBezTo>
                <a:cubicBezTo>
                  <a:pt x="79" y="6"/>
                  <a:pt x="68" y="0"/>
                  <a:pt x="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36"/>
          <p:cNvSpPr/>
          <p:nvPr/>
        </p:nvSpPr>
        <p:spPr>
          <a:xfrm>
            <a:off x="8266236" y="1210540"/>
            <a:ext cx="11075" cy="10126"/>
          </a:xfrm>
          <a:custGeom>
            <a:avLst/>
            <a:gdLst/>
            <a:ahLst/>
            <a:cxnLst/>
            <a:rect l="l" t="t" r="r" b="b"/>
            <a:pathLst>
              <a:path w="70" h="64" extrusionOk="0">
                <a:moveTo>
                  <a:pt x="1" y="1"/>
                </a:moveTo>
                <a:lnTo>
                  <a:pt x="1" y="46"/>
                </a:lnTo>
                <a:cubicBezTo>
                  <a:pt x="12" y="58"/>
                  <a:pt x="18" y="64"/>
                  <a:pt x="24" y="64"/>
                </a:cubicBezTo>
                <a:cubicBezTo>
                  <a:pt x="30" y="64"/>
                  <a:pt x="35" y="58"/>
                  <a:pt x="46" y="46"/>
                </a:cubicBezTo>
                <a:cubicBezTo>
                  <a:pt x="69" y="46"/>
                  <a:pt x="69" y="24"/>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36"/>
          <p:cNvSpPr/>
          <p:nvPr/>
        </p:nvSpPr>
        <p:spPr>
          <a:xfrm>
            <a:off x="8262755" y="1208009"/>
            <a:ext cx="14556" cy="13607"/>
          </a:xfrm>
          <a:custGeom>
            <a:avLst/>
            <a:gdLst/>
            <a:ahLst/>
            <a:cxnLst/>
            <a:rect l="l" t="t" r="r" b="b"/>
            <a:pathLst>
              <a:path w="92" h="86" extrusionOk="0">
                <a:moveTo>
                  <a:pt x="68" y="40"/>
                </a:moveTo>
                <a:lnTo>
                  <a:pt x="68" y="62"/>
                </a:lnTo>
                <a:lnTo>
                  <a:pt x="46" y="62"/>
                </a:lnTo>
                <a:lnTo>
                  <a:pt x="46" y="40"/>
                </a:lnTo>
                <a:close/>
                <a:moveTo>
                  <a:pt x="57" y="1"/>
                </a:moveTo>
                <a:cubicBezTo>
                  <a:pt x="46" y="1"/>
                  <a:pt x="34" y="6"/>
                  <a:pt x="23" y="17"/>
                </a:cubicBezTo>
                <a:cubicBezTo>
                  <a:pt x="23" y="17"/>
                  <a:pt x="1" y="17"/>
                  <a:pt x="1" y="40"/>
                </a:cubicBezTo>
                <a:cubicBezTo>
                  <a:pt x="1" y="40"/>
                  <a:pt x="1" y="62"/>
                  <a:pt x="23" y="62"/>
                </a:cubicBezTo>
                <a:cubicBezTo>
                  <a:pt x="23" y="86"/>
                  <a:pt x="23" y="86"/>
                  <a:pt x="46" y="86"/>
                </a:cubicBezTo>
                <a:lnTo>
                  <a:pt x="68" y="86"/>
                </a:lnTo>
                <a:cubicBezTo>
                  <a:pt x="91" y="62"/>
                  <a:pt x="91" y="62"/>
                  <a:pt x="91" y="40"/>
                </a:cubicBezTo>
                <a:lnTo>
                  <a:pt x="91" y="17"/>
                </a:lnTo>
                <a:cubicBezTo>
                  <a:pt x="80" y="6"/>
                  <a:pt x="68" y="1"/>
                  <a:pt x="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36"/>
          <p:cNvSpPr/>
          <p:nvPr/>
        </p:nvSpPr>
        <p:spPr>
          <a:xfrm>
            <a:off x="8323354" y="1285695"/>
            <a:ext cx="11075" cy="9968"/>
          </a:xfrm>
          <a:custGeom>
            <a:avLst/>
            <a:gdLst/>
            <a:ahLst/>
            <a:cxnLst/>
            <a:rect l="l" t="t" r="r" b="b"/>
            <a:pathLst>
              <a:path w="70" h="63" extrusionOk="0">
                <a:moveTo>
                  <a:pt x="24" y="1"/>
                </a:moveTo>
                <a:cubicBezTo>
                  <a:pt x="1" y="23"/>
                  <a:pt x="1" y="46"/>
                  <a:pt x="1" y="46"/>
                </a:cubicBezTo>
                <a:cubicBezTo>
                  <a:pt x="13" y="57"/>
                  <a:pt x="24" y="62"/>
                  <a:pt x="32" y="62"/>
                </a:cubicBezTo>
                <a:cubicBezTo>
                  <a:pt x="41" y="62"/>
                  <a:pt x="46" y="57"/>
                  <a:pt x="46" y="46"/>
                </a:cubicBezTo>
                <a:cubicBezTo>
                  <a:pt x="69" y="46"/>
                  <a:pt x="69" y="23"/>
                  <a:pt x="69" y="23"/>
                </a:cubicBezTo>
                <a:cubicBezTo>
                  <a:pt x="46" y="1"/>
                  <a:pt x="24" y="1"/>
                  <a:pt x="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36"/>
          <p:cNvSpPr/>
          <p:nvPr/>
        </p:nvSpPr>
        <p:spPr>
          <a:xfrm>
            <a:off x="8320031" y="1283005"/>
            <a:ext cx="17879" cy="13449"/>
          </a:xfrm>
          <a:custGeom>
            <a:avLst/>
            <a:gdLst/>
            <a:ahLst/>
            <a:cxnLst/>
            <a:rect l="l" t="t" r="r" b="b"/>
            <a:pathLst>
              <a:path w="113" h="85" extrusionOk="0">
                <a:moveTo>
                  <a:pt x="67" y="40"/>
                </a:moveTo>
                <a:lnTo>
                  <a:pt x="67" y="63"/>
                </a:lnTo>
                <a:lnTo>
                  <a:pt x="45" y="63"/>
                </a:lnTo>
                <a:lnTo>
                  <a:pt x="45" y="40"/>
                </a:lnTo>
                <a:close/>
                <a:moveTo>
                  <a:pt x="56" y="0"/>
                </a:moveTo>
                <a:cubicBezTo>
                  <a:pt x="45" y="0"/>
                  <a:pt x="34" y="6"/>
                  <a:pt x="22" y="18"/>
                </a:cubicBezTo>
                <a:lnTo>
                  <a:pt x="22" y="40"/>
                </a:lnTo>
                <a:cubicBezTo>
                  <a:pt x="0" y="63"/>
                  <a:pt x="22" y="63"/>
                  <a:pt x="22" y="85"/>
                </a:cubicBezTo>
                <a:lnTo>
                  <a:pt x="90" y="85"/>
                </a:lnTo>
                <a:cubicBezTo>
                  <a:pt x="112" y="63"/>
                  <a:pt x="112" y="40"/>
                  <a:pt x="90" y="18"/>
                </a:cubicBezTo>
                <a:cubicBezTo>
                  <a:pt x="79" y="6"/>
                  <a:pt x="67" y="0"/>
                  <a:pt x="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36"/>
          <p:cNvSpPr/>
          <p:nvPr/>
        </p:nvSpPr>
        <p:spPr>
          <a:xfrm>
            <a:off x="8248516" y="1343761"/>
            <a:ext cx="10759" cy="9810"/>
          </a:xfrm>
          <a:custGeom>
            <a:avLst/>
            <a:gdLst/>
            <a:ahLst/>
            <a:cxnLst/>
            <a:rect l="l" t="t" r="r" b="b"/>
            <a:pathLst>
              <a:path w="68" h="62" extrusionOk="0">
                <a:moveTo>
                  <a:pt x="31" y="1"/>
                </a:moveTo>
                <a:cubicBezTo>
                  <a:pt x="23" y="1"/>
                  <a:pt x="12" y="6"/>
                  <a:pt x="1" y="17"/>
                </a:cubicBezTo>
                <a:lnTo>
                  <a:pt x="1" y="62"/>
                </a:lnTo>
                <a:lnTo>
                  <a:pt x="46" y="62"/>
                </a:lnTo>
                <a:cubicBezTo>
                  <a:pt x="68" y="40"/>
                  <a:pt x="68" y="17"/>
                  <a:pt x="46" y="17"/>
                </a:cubicBezTo>
                <a:cubicBezTo>
                  <a:pt x="46" y="6"/>
                  <a:pt x="40" y="1"/>
                  <a:pt x="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36"/>
          <p:cNvSpPr/>
          <p:nvPr/>
        </p:nvSpPr>
        <p:spPr>
          <a:xfrm>
            <a:off x="8244876" y="1341230"/>
            <a:ext cx="18037" cy="16138"/>
          </a:xfrm>
          <a:custGeom>
            <a:avLst/>
            <a:gdLst/>
            <a:ahLst/>
            <a:cxnLst/>
            <a:rect l="l" t="t" r="r" b="b"/>
            <a:pathLst>
              <a:path w="114" h="102" extrusionOk="0">
                <a:moveTo>
                  <a:pt x="69" y="33"/>
                </a:moveTo>
                <a:lnTo>
                  <a:pt x="69" y="56"/>
                </a:lnTo>
                <a:lnTo>
                  <a:pt x="45" y="56"/>
                </a:lnTo>
                <a:lnTo>
                  <a:pt x="45" y="33"/>
                </a:lnTo>
                <a:close/>
                <a:moveTo>
                  <a:pt x="46" y="1"/>
                </a:moveTo>
                <a:cubicBezTo>
                  <a:pt x="38" y="1"/>
                  <a:pt x="31" y="3"/>
                  <a:pt x="24" y="11"/>
                </a:cubicBezTo>
                <a:lnTo>
                  <a:pt x="0" y="33"/>
                </a:lnTo>
                <a:cubicBezTo>
                  <a:pt x="0" y="56"/>
                  <a:pt x="0" y="78"/>
                  <a:pt x="24" y="78"/>
                </a:cubicBezTo>
                <a:lnTo>
                  <a:pt x="45" y="101"/>
                </a:lnTo>
                <a:cubicBezTo>
                  <a:pt x="69" y="101"/>
                  <a:pt x="69" y="101"/>
                  <a:pt x="91" y="78"/>
                </a:cubicBezTo>
                <a:cubicBezTo>
                  <a:pt x="91" y="78"/>
                  <a:pt x="114" y="33"/>
                  <a:pt x="91" y="11"/>
                </a:cubicBezTo>
                <a:cubicBezTo>
                  <a:pt x="76" y="11"/>
                  <a:pt x="61" y="1"/>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36"/>
          <p:cNvSpPr/>
          <p:nvPr/>
        </p:nvSpPr>
        <p:spPr>
          <a:xfrm>
            <a:off x="8255635" y="1276992"/>
            <a:ext cx="10759" cy="8860"/>
          </a:xfrm>
          <a:custGeom>
            <a:avLst/>
            <a:gdLst/>
            <a:ahLst/>
            <a:cxnLst/>
            <a:rect l="l" t="t" r="r" b="b"/>
            <a:pathLst>
              <a:path w="68" h="56" extrusionOk="0">
                <a:moveTo>
                  <a:pt x="40" y="0"/>
                </a:moveTo>
                <a:cubicBezTo>
                  <a:pt x="36" y="0"/>
                  <a:pt x="30" y="3"/>
                  <a:pt x="23" y="11"/>
                </a:cubicBezTo>
                <a:cubicBezTo>
                  <a:pt x="1" y="11"/>
                  <a:pt x="1" y="32"/>
                  <a:pt x="23" y="56"/>
                </a:cubicBezTo>
                <a:lnTo>
                  <a:pt x="68" y="56"/>
                </a:lnTo>
                <a:lnTo>
                  <a:pt x="68" y="11"/>
                </a:lnTo>
                <a:cubicBezTo>
                  <a:pt x="53" y="11"/>
                  <a:pt x="48" y="0"/>
                  <a:pt x="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36"/>
          <p:cNvSpPr/>
          <p:nvPr/>
        </p:nvSpPr>
        <p:spPr>
          <a:xfrm>
            <a:off x="8255635" y="1274936"/>
            <a:ext cx="14556" cy="14398"/>
          </a:xfrm>
          <a:custGeom>
            <a:avLst/>
            <a:gdLst/>
            <a:ahLst/>
            <a:cxnLst/>
            <a:rect l="l" t="t" r="r" b="b"/>
            <a:pathLst>
              <a:path w="92" h="91" extrusionOk="0">
                <a:moveTo>
                  <a:pt x="46" y="24"/>
                </a:moveTo>
                <a:lnTo>
                  <a:pt x="46" y="45"/>
                </a:lnTo>
                <a:lnTo>
                  <a:pt x="46" y="69"/>
                </a:lnTo>
                <a:cubicBezTo>
                  <a:pt x="23" y="69"/>
                  <a:pt x="23" y="69"/>
                  <a:pt x="23" y="45"/>
                </a:cubicBezTo>
                <a:lnTo>
                  <a:pt x="23" y="24"/>
                </a:lnTo>
                <a:close/>
                <a:moveTo>
                  <a:pt x="23" y="0"/>
                </a:moveTo>
                <a:cubicBezTo>
                  <a:pt x="1" y="24"/>
                  <a:pt x="1" y="24"/>
                  <a:pt x="1" y="45"/>
                </a:cubicBezTo>
                <a:lnTo>
                  <a:pt x="1" y="69"/>
                </a:lnTo>
                <a:cubicBezTo>
                  <a:pt x="1" y="91"/>
                  <a:pt x="23" y="91"/>
                  <a:pt x="23" y="91"/>
                </a:cubicBezTo>
                <a:lnTo>
                  <a:pt x="68" y="91"/>
                </a:lnTo>
                <a:cubicBezTo>
                  <a:pt x="91" y="69"/>
                  <a:pt x="91" y="45"/>
                  <a:pt x="68" y="24"/>
                </a:cubicBezTo>
                <a:cubicBezTo>
                  <a:pt x="68" y="0"/>
                  <a:pt x="23" y="0"/>
                  <a:pt x="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36"/>
          <p:cNvSpPr/>
          <p:nvPr/>
        </p:nvSpPr>
        <p:spPr>
          <a:xfrm>
            <a:off x="8330632" y="1218609"/>
            <a:ext cx="10917" cy="10126"/>
          </a:xfrm>
          <a:custGeom>
            <a:avLst/>
            <a:gdLst/>
            <a:ahLst/>
            <a:cxnLst/>
            <a:rect l="l" t="t" r="r" b="b"/>
            <a:pathLst>
              <a:path w="69" h="64" extrusionOk="0">
                <a:moveTo>
                  <a:pt x="54" y="1"/>
                </a:moveTo>
                <a:cubicBezTo>
                  <a:pt x="46" y="1"/>
                  <a:pt x="34" y="7"/>
                  <a:pt x="23" y="19"/>
                </a:cubicBezTo>
                <a:cubicBezTo>
                  <a:pt x="23" y="19"/>
                  <a:pt x="0" y="40"/>
                  <a:pt x="23" y="40"/>
                </a:cubicBezTo>
                <a:cubicBezTo>
                  <a:pt x="23" y="64"/>
                  <a:pt x="45" y="64"/>
                  <a:pt x="69" y="64"/>
                </a:cubicBezTo>
                <a:lnTo>
                  <a:pt x="69" y="19"/>
                </a:lnTo>
                <a:cubicBezTo>
                  <a:pt x="69" y="7"/>
                  <a:pt x="63" y="1"/>
                  <a:pt x="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36"/>
          <p:cNvSpPr/>
          <p:nvPr/>
        </p:nvSpPr>
        <p:spPr>
          <a:xfrm>
            <a:off x="8330632" y="1216236"/>
            <a:ext cx="14398" cy="15980"/>
          </a:xfrm>
          <a:custGeom>
            <a:avLst/>
            <a:gdLst/>
            <a:ahLst/>
            <a:cxnLst/>
            <a:rect l="l" t="t" r="r" b="b"/>
            <a:pathLst>
              <a:path w="91" h="101" extrusionOk="0">
                <a:moveTo>
                  <a:pt x="45" y="34"/>
                </a:moveTo>
                <a:cubicBezTo>
                  <a:pt x="69" y="34"/>
                  <a:pt x="69" y="55"/>
                  <a:pt x="69" y="55"/>
                </a:cubicBezTo>
                <a:lnTo>
                  <a:pt x="23" y="55"/>
                </a:lnTo>
                <a:cubicBezTo>
                  <a:pt x="23" y="55"/>
                  <a:pt x="23" y="34"/>
                  <a:pt x="45" y="34"/>
                </a:cubicBezTo>
                <a:close/>
                <a:moveTo>
                  <a:pt x="46" y="0"/>
                </a:moveTo>
                <a:cubicBezTo>
                  <a:pt x="38" y="0"/>
                  <a:pt x="31" y="3"/>
                  <a:pt x="23" y="10"/>
                </a:cubicBezTo>
                <a:cubicBezTo>
                  <a:pt x="0" y="34"/>
                  <a:pt x="0" y="55"/>
                  <a:pt x="0" y="79"/>
                </a:cubicBezTo>
                <a:cubicBezTo>
                  <a:pt x="23" y="79"/>
                  <a:pt x="23" y="100"/>
                  <a:pt x="45" y="100"/>
                </a:cubicBezTo>
                <a:cubicBezTo>
                  <a:pt x="45" y="100"/>
                  <a:pt x="69" y="100"/>
                  <a:pt x="69" y="79"/>
                </a:cubicBezTo>
                <a:cubicBezTo>
                  <a:pt x="90" y="79"/>
                  <a:pt x="90" y="55"/>
                  <a:pt x="90" y="55"/>
                </a:cubicBezTo>
                <a:lnTo>
                  <a:pt x="90" y="10"/>
                </a:lnTo>
                <a:cubicBezTo>
                  <a:pt x="76" y="10"/>
                  <a:pt x="61"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36"/>
          <p:cNvSpPr/>
          <p:nvPr/>
        </p:nvSpPr>
        <p:spPr>
          <a:xfrm>
            <a:off x="8316234" y="1353413"/>
            <a:ext cx="11075" cy="10126"/>
          </a:xfrm>
          <a:custGeom>
            <a:avLst/>
            <a:gdLst/>
            <a:ahLst/>
            <a:cxnLst/>
            <a:rect l="l" t="t" r="r" b="b"/>
            <a:pathLst>
              <a:path w="70" h="64" extrusionOk="0">
                <a:moveTo>
                  <a:pt x="1" y="1"/>
                </a:moveTo>
                <a:lnTo>
                  <a:pt x="1" y="46"/>
                </a:lnTo>
                <a:cubicBezTo>
                  <a:pt x="1" y="58"/>
                  <a:pt x="7" y="64"/>
                  <a:pt x="15" y="64"/>
                </a:cubicBezTo>
                <a:cubicBezTo>
                  <a:pt x="24" y="64"/>
                  <a:pt x="35" y="58"/>
                  <a:pt x="46" y="46"/>
                </a:cubicBezTo>
                <a:cubicBezTo>
                  <a:pt x="46" y="46"/>
                  <a:pt x="69" y="24"/>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36"/>
          <p:cNvSpPr/>
          <p:nvPr/>
        </p:nvSpPr>
        <p:spPr>
          <a:xfrm>
            <a:off x="8312911" y="1350881"/>
            <a:ext cx="14398" cy="13607"/>
          </a:xfrm>
          <a:custGeom>
            <a:avLst/>
            <a:gdLst/>
            <a:ahLst/>
            <a:cxnLst/>
            <a:rect l="l" t="t" r="r" b="b"/>
            <a:pathLst>
              <a:path w="91" h="86" extrusionOk="0">
                <a:moveTo>
                  <a:pt x="67" y="40"/>
                </a:moveTo>
                <a:lnTo>
                  <a:pt x="45" y="62"/>
                </a:lnTo>
                <a:lnTo>
                  <a:pt x="22" y="40"/>
                </a:lnTo>
                <a:close/>
                <a:moveTo>
                  <a:pt x="56" y="1"/>
                </a:moveTo>
                <a:cubicBezTo>
                  <a:pt x="45" y="1"/>
                  <a:pt x="33" y="6"/>
                  <a:pt x="22" y="17"/>
                </a:cubicBezTo>
                <a:cubicBezTo>
                  <a:pt x="0" y="17"/>
                  <a:pt x="0" y="17"/>
                  <a:pt x="0" y="40"/>
                </a:cubicBezTo>
                <a:lnTo>
                  <a:pt x="0" y="62"/>
                </a:lnTo>
                <a:cubicBezTo>
                  <a:pt x="22" y="86"/>
                  <a:pt x="22" y="86"/>
                  <a:pt x="45" y="86"/>
                </a:cubicBezTo>
                <a:lnTo>
                  <a:pt x="67" y="86"/>
                </a:lnTo>
                <a:cubicBezTo>
                  <a:pt x="90" y="62"/>
                  <a:pt x="90" y="40"/>
                  <a:pt x="90" y="17"/>
                </a:cubicBezTo>
                <a:cubicBezTo>
                  <a:pt x="79" y="6"/>
                  <a:pt x="67" y="1"/>
                  <a:pt x="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36"/>
          <p:cNvSpPr/>
          <p:nvPr/>
        </p:nvSpPr>
        <p:spPr>
          <a:xfrm>
            <a:off x="8391388" y="1293764"/>
            <a:ext cx="10759" cy="9810"/>
          </a:xfrm>
          <a:custGeom>
            <a:avLst/>
            <a:gdLst/>
            <a:ahLst/>
            <a:cxnLst/>
            <a:rect l="l" t="t" r="r" b="b"/>
            <a:pathLst>
              <a:path w="68" h="62" extrusionOk="0">
                <a:moveTo>
                  <a:pt x="31" y="0"/>
                </a:moveTo>
                <a:cubicBezTo>
                  <a:pt x="23" y="0"/>
                  <a:pt x="12" y="6"/>
                  <a:pt x="1" y="17"/>
                </a:cubicBezTo>
                <a:lnTo>
                  <a:pt x="1" y="62"/>
                </a:lnTo>
                <a:lnTo>
                  <a:pt x="46" y="62"/>
                </a:lnTo>
                <a:cubicBezTo>
                  <a:pt x="68" y="40"/>
                  <a:pt x="68" y="40"/>
                  <a:pt x="46" y="17"/>
                </a:cubicBezTo>
                <a:cubicBezTo>
                  <a:pt x="46" y="6"/>
                  <a:pt x="40" y="0"/>
                  <a:pt x="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36"/>
          <p:cNvSpPr/>
          <p:nvPr/>
        </p:nvSpPr>
        <p:spPr>
          <a:xfrm>
            <a:off x="8387749" y="1292973"/>
            <a:ext cx="18037" cy="14398"/>
          </a:xfrm>
          <a:custGeom>
            <a:avLst/>
            <a:gdLst/>
            <a:ahLst/>
            <a:cxnLst/>
            <a:rect l="l" t="t" r="r" b="b"/>
            <a:pathLst>
              <a:path w="114" h="91" extrusionOk="0">
                <a:moveTo>
                  <a:pt x="69" y="22"/>
                </a:moveTo>
                <a:lnTo>
                  <a:pt x="69" y="45"/>
                </a:lnTo>
                <a:cubicBezTo>
                  <a:pt x="57" y="56"/>
                  <a:pt x="51" y="61"/>
                  <a:pt x="48" y="61"/>
                </a:cubicBezTo>
                <a:cubicBezTo>
                  <a:pt x="45" y="61"/>
                  <a:pt x="45" y="56"/>
                  <a:pt x="45" y="45"/>
                </a:cubicBezTo>
                <a:lnTo>
                  <a:pt x="45" y="22"/>
                </a:lnTo>
                <a:close/>
                <a:moveTo>
                  <a:pt x="24" y="0"/>
                </a:moveTo>
                <a:cubicBezTo>
                  <a:pt x="24" y="22"/>
                  <a:pt x="0" y="22"/>
                  <a:pt x="0" y="45"/>
                </a:cubicBezTo>
                <a:cubicBezTo>
                  <a:pt x="0" y="45"/>
                  <a:pt x="0" y="67"/>
                  <a:pt x="24" y="67"/>
                </a:cubicBezTo>
                <a:cubicBezTo>
                  <a:pt x="24" y="90"/>
                  <a:pt x="45" y="90"/>
                  <a:pt x="45" y="90"/>
                </a:cubicBezTo>
                <a:cubicBezTo>
                  <a:pt x="69" y="90"/>
                  <a:pt x="69" y="90"/>
                  <a:pt x="69" y="67"/>
                </a:cubicBezTo>
                <a:cubicBezTo>
                  <a:pt x="91" y="67"/>
                  <a:pt x="114" y="45"/>
                  <a:pt x="91" y="22"/>
                </a:cubicBezTo>
                <a:cubicBezTo>
                  <a:pt x="91" y="0"/>
                  <a:pt x="69" y="0"/>
                  <a:pt x="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36"/>
          <p:cNvSpPr/>
          <p:nvPr/>
        </p:nvSpPr>
        <p:spPr>
          <a:xfrm>
            <a:off x="8341391" y="1151999"/>
            <a:ext cx="10759" cy="8702"/>
          </a:xfrm>
          <a:custGeom>
            <a:avLst/>
            <a:gdLst/>
            <a:ahLst/>
            <a:cxnLst/>
            <a:rect l="l" t="t" r="r" b="b"/>
            <a:pathLst>
              <a:path w="68" h="55" extrusionOk="0">
                <a:moveTo>
                  <a:pt x="28" y="0"/>
                </a:moveTo>
                <a:cubicBezTo>
                  <a:pt x="25" y="0"/>
                  <a:pt x="22" y="3"/>
                  <a:pt x="22" y="10"/>
                </a:cubicBezTo>
                <a:cubicBezTo>
                  <a:pt x="1" y="10"/>
                  <a:pt x="1" y="33"/>
                  <a:pt x="1" y="55"/>
                </a:cubicBezTo>
                <a:lnTo>
                  <a:pt x="46" y="55"/>
                </a:lnTo>
                <a:cubicBezTo>
                  <a:pt x="67" y="55"/>
                  <a:pt x="67" y="33"/>
                  <a:pt x="46" y="10"/>
                </a:cubicBezTo>
                <a:cubicBezTo>
                  <a:pt x="46" y="10"/>
                  <a:pt x="35" y="0"/>
                  <a:pt x="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36"/>
          <p:cNvSpPr/>
          <p:nvPr/>
        </p:nvSpPr>
        <p:spPr>
          <a:xfrm>
            <a:off x="8337752" y="1150100"/>
            <a:ext cx="18037" cy="14398"/>
          </a:xfrm>
          <a:custGeom>
            <a:avLst/>
            <a:gdLst/>
            <a:ahLst/>
            <a:cxnLst/>
            <a:rect l="l" t="t" r="r" b="b"/>
            <a:pathLst>
              <a:path w="114" h="91" extrusionOk="0">
                <a:moveTo>
                  <a:pt x="45" y="22"/>
                </a:moveTo>
                <a:cubicBezTo>
                  <a:pt x="69" y="22"/>
                  <a:pt x="69" y="22"/>
                  <a:pt x="69" y="45"/>
                </a:cubicBezTo>
                <a:cubicBezTo>
                  <a:pt x="69" y="67"/>
                  <a:pt x="45" y="67"/>
                  <a:pt x="45" y="67"/>
                </a:cubicBezTo>
                <a:lnTo>
                  <a:pt x="45" y="45"/>
                </a:lnTo>
                <a:lnTo>
                  <a:pt x="45" y="22"/>
                </a:lnTo>
                <a:close/>
                <a:moveTo>
                  <a:pt x="24" y="0"/>
                </a:moveTo>
                <a:cubicBezTo>
                  <a:pt x="24" y="22"/>
                  <a:pt x="0" y="22"/>
                  <a:pt x="0" y="45"/>
                </a:cubicBezTo>
                <a:cubicBezTo>
                  <a:pt x="0" y="45"/>
                  <a:pt x="0" y="67"/>
                  <a:pt x="24" y="67"/>
                </a:cubicBezTo>
                <a:cubicBezTo>
                  <a:pt x="24" y="90"/>
                  <a:pt x="45" y="90"/>
                  <a:pt x="45" y="90"/>
                </a:cubicBezTo>
                <a:lnTo>
                  <a:pt x="90" y="90"/>
                </a:lnTo>
                <a:cubicBezTo>
                  <a:pt x="90" y="67"/>
                  <a:pt x="114" y="45"/>
                  <a:pt x="90" y="22"/>
                </a:cubicBezTo>
                <a:cubicBezTo>
                  <a:pt x="69" y="0"/>
                  <a:pt x="45" y="0"/>
                  <a:pt x="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36"/>
          <p:cNvSpPr/>
          <p:nvPr/>
        </p:nvSpPr>
        <p:spPr>
          <a:xfrm>
            <a:off x="8380629" y="1361482"/>
            <a:ext cx="10917" cy="10126"/>
          </a:xfrm>
          <a:custGeom>
            <a:avLst/>
            <a:gdLst/>
            <a:ahLst/>
            <a:cxnLst/>
            <a:rect l="l" t="t" r="r" b="b"/>
            <a:pathLst>
              <a:path w="69" h="64" extrusionOk="0">
                <a:moveTo>
                  <a:pt x="45" y="1"/>
                </a:moveTo>
                <a:cubicBezTo>
                  <a:pt x="40" y="1"/>
                  <a:pt x="34" y="7"/>
                  <a:pt x="24" y="19"/>
                </a:cubicBezTo>
                <a:cubicBezTo>
                  <a:pt x="0" y="19"/>
                  <a:pt x="0" y="40"/>
                  <a:pt x="24" y="40"/>
                </a:cubicBezTo>
                <a:cubicBezTo>
                  <a:pt x="24" y="64"/>
                  <a:pt x="45" y="64"/>
                  <a:pt x="69" y="64"/>
                </a:cubicBezTo>
                <a:lnTo>
                  <a:pt x="69" y="19"/>
                </a:lnTo>
                <a:cubicBezTo>
                  <a:pt x="57" y="7"/>
                  <a:pt x="51" y="1"/>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36"/>
          <p:cNvSpPr/>
          <p:nvPr/>
        </p:nvSpPr>
        <p:spPr>
          <a:xfrm>
            <a:off x="8380629" y="1359109"/>
            <a:ext cx="14398" cy="15980"/>
          </a:xfrm>
          <a:custGeom>
            <a:avLst/>
            <a:gdLst/>
            <a:ahLst/>
            <a:cxnLst/>
            <a:rect l="l" t="t" r="r" b="b"/>
            <a:pathLst>
              <a:path w="91" h="101" extrusionOk="0">
                <a:moveTo>
                  <a:pt x="45" y="34"/>
                </a:moveTo>
                <a:cubicBezTo>
                  <a:pt x="69" y="55"/>
                  <a:pt x="45" y="55"/>
                  <a:pt x="45" y="55"/>
                </a:cubicBezTo>
                <a:lnTo>
                  <a:pt x="24" y="55"/>
                </a:lnTo>
                <a:lnTo>
                  <a:pt x="24" y="34"/>
                </a:lnTo>
                <a:close/>
                <a:moveTo>
                  <a:pt x="35" y="0"/>
                </a:moveTo>
                <a:cubicBezTo>
                  <a:pt x="29" y="0"/>
                  <a:pt x="24" y="3"/>
                  <a:pt x="24" y="10"/>
                </a:cubicBezTo>
                <a:cubicBezTo>
                  <a:pt x="0" y="10"/>
                  <a:pt x="0" y="34"/>
                  <a:pt x="0" y="34"/>
                </a:cubicBezTo>
                <a:lnTo>
                  <a:pt x="0" y="79"/>
                </a:lnTo>
                <a:cubicBezTo>
                  <a:pt x="24" y="79"/>
                  <a:pt x="24" y="100"/>
                  <a:pt x="45" y="100"/>
                </a:cubicBezTo>
                <a:lnTo>
                  <a:pt x="69" y="79"/>
                </a:lnTo>
                <a:cubicBezTo>
                  <a:pt x="90" y="79"/>
                  <a:pt x="90" y="34"/>
                  <a:pt x="69" y="10"/>
                </a:cubicBezTo>
                <a:cubicBezTo>
                  <a:pt x="69" y="10"/>
                  <a:pt x="49" y="0"/>
                  <a:pt x="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36"/>
          <p:cNvSpPr/>
          <p:nvPr/>
        </p:nvSpPr>
        <p:spPr>
          <a:xfrm>
            <a:off x="8148521" y="1058016"/>
            <a:ext cx="10759" cy="9810"/>
          </a:xfrm>
          <a:custGeom>
            <a:avLst/>
            <a:gdLst/>
            <a:ahLst/>
            <a:cxnLst/>
            <a:rect l="l" t="t" r="r" b="b"/>
            <a:pathLst>
              <a:path w="68" h="62" extrusionOk="0">
                <a:moveTo>
                  <a:pt x="37" y="1"/>
                </a:moveTo>
                <a:cubicBezTo>
                  <a:pt x="28" y="1"/>
                  <a:pt x="22" y="6"/>
                  <a:pt x="22" y="17"/>
                </a:cubicBezTo>
                <a:cubicBezTo>
                  <a:pt x="1" y="17"/>
                  <a:pt x="1" y="40"/>
                  <a:pt x="22" y="62"/>
                </a:cubicBezTo>
                <a:lnTo>
                  <a:pt x="46" y="62"/>
                </a:lnTo>
                <a:cubicBezTo>
                  <a:pt x="67" y="40"/>
                  <a:pt x="67" y="40"/>
                  <a:pt x="67" y="17"/>
                </a:cubicBezTo>
                <a:cubicBezTo>
                  <a:pt x="57" y="6"/>
                  <a:pt x="45" y="1"/>
                  <a:pt x="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36"/>
          <p:cNvSpPr/>
          <p:nvPr/>
        </p:nvSpPr>
        <p:spPr>
          <a:xfrm>
            <a:off x="8148521" y="1057225"/>
            <a:ext cx="14398" cy="14398"/>
          </a:xfrm>
          <a:custGeom>
            <a:avLst/>
            <a:gdLst/>
            <a:ahLst/>
            <a:cxnLst/>
            <a:rect l="l" t="t" r="r" b="b"/>
            <a:pathLst>
              <a:path w="91" h="91" extrusionOk="0">
                <a:moveTo>
                  <a:pt x="46" y="22"/>
                </a:moveTo>
                <a:lnTo>
                  <a:pt x="46" y="45"/>
                </a:lnTo>
                <a:cubicBezTo>
                  <a:pt x="46" y="53"/>
                  <a:pt x="43" y="55"/>
                  <a:pt x="40" y="55"/>
                </a:cubicBezTo>
                <a:cubicBezTo>
                  <a:pt x="33" y="55"/>
                  <a:pt x="22" y="45"/>
                  <a:pt x="22" y="45"/>
                </a:cubicBezTo>
                <a:lnTo>
                  <a:pt x="22" y="22"/>
                </a:lnTo>
                <a:close/>
                <a:moveTo>
                  <a:pt x="1" y="0"/>
                </a:moveTo>
                <a:lnTo>
                  <a:pt x="1" y="45"/>
                </a:lnTo>
                <a:lnTo>
                  <a:pt x="1" y="67"/>
                </a:lnTo>
                <a:cubicBezTo>
                  <a:pt x="1" y="90"/>
                  <a:pt x="22" y="90"/>
                  <a:pt x="46" y="90"/>
                </a:cubicBezTo>
                <a:lnTo>
                  <a:pt x="67" y="67"/>
                </a:lnTo>
                <a:cubicBezTo>
                  <a:pt x="67" y="67"/>
                  <a:pt x="91" y="67"/>
                  <a:pt x="91" y="45"/>
                </a:cubicBezTo>
                <a:cubicBezTo>
                  <a:pt x="91" y="45"/>
                  <a:pt x="91" y="22"/>
                  <a:pt x="67" y="22"/>
                </a:cubicBezTo>
                <a:cubicBezTo>
                  <a:pt x="67" y="0"/>
                  <a:pt x="22"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36"/>
          <p:cNvSpPr/>
          <p:nvPr/>
        </p:nvSpPr>
        <p:spPr>
          <a:xfrm>
            <a:off x="8205638" y="1134120"/>
            <a:ext cx="10759" cy="10443"/>
          </a:xfrm>
          <a:custGeom>
            <a:avLst/>
            <a:gdLst/>
            <a:ahLst/>
            <a:cxnLst/>
            <a:rect l="l" t="t" r="r" b="b"/>
            <a:pathLst>
              <a:path w="68" h="66" extrusionOk="0">
                <a:moveTo>
                  <a:pt x="45" y="0"/>
                </a:moveTo>
                <a:cubicBezTo>
                  <a:pt x="38" y="0"/>
                  <a:pt x="30" y="3"/>
                  <a:pt x="22" y="11"/>
                </a:cubicBezTo>
                <a:cubicBezTo>
                  <a:pt x="1" y="11"/>
                  <a:pt x="1" y="32"/>
                  <a:pt x="22" y="56"/>
                </a:cubicBezTo>
                <a:cubicBezTo>
                  <a:pt x="22" y="56"/>
                  <a:pt x="33" y="66"/>
                  <a:pt x="46" y="66"/>
                </a:cubicBezTo>
                <a:cubicBezTo>
                  <a:pt x="53" y="66"/>
                  <a:pt x="60" y="63"/>
                  <a:pt x="68" y="56"/>
                </a:cubicBezTo>
                <a:lnTo>
                  <a:pt x="68" y="11"/>
                </a:lnTo>
                <a:cubicBezTo>
                  <a:pt x="68" y="11"/>
                  <a:pt x="58" y="0"/>
                  <a:pt x="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36"/>
          <p:cNvSpPr/>
          <p:nvPr/>
        </p:nvSpPr>
        <p:spPr>
          <a:xfrm>
            <a:off x="8205638" y="1132063"/>
            <a:ext cx="14556" cy="14398"/>
          </a:xfrm>
          <a:custGeom>
            <a:avLst/>
            <a:gdLst/>
            <a:ahLst/>
            <a:cxnLst/>
            <a:rect l="l" t="t" r="r" b="b"/>
            <a:pathLst>
              <a:path w="92" h="91" extrusionOk="0">
                <a:moveTo>
                  <a:pt x="46" y="24"/>
                </a:moveTo>
                <a:lnTo>
                  <a:pt x="46" y="45"/>
                </a:lnTo>
                <a:lnTo>
                  <a:pt x="68" y="45"/>
                </a:lnTo>
                <a:cubicBezTo>
                  <a:pt x="68" y="45"/>
                  <a:pt x="46" y="45"/>
                  <a:pt x="46" y="69"/>
                </a:cubicBezTo>
                <a:cubicBezTo>
                  <a:pt x="46" y="69"/>
                  <a:pt x="22" y="69"/>
                  <a:pt x="22" y="45"/>
                </a:cubicBezTo>
                <a:lnTo>
                  <a:pt x="22" y="24"/>
                </a:lnTo>
                <a:close/>
                <a:moveTo>
                  <a:pt x="22" y="0"/>
                </a:moveTo>
                <a:cubicBezTo>
                  <a:pt x="1" y="24"/>
                  <a:pt x="1" y="24"/>
                  <a:pt x="1" y="45"/>
                </a:cubicBezTo>
                <a:lnTo>
                  <a:pt x="1" y="69"/>
                </a:lnTo>
                <a:cubicBezTo>
                  <a:pt x="22" y="91"/>
                  <a:pt x="22" y="91"/>
                  <a:pt x="46" y="91"/>
                </a:cubicBezTo>
                <a:lnTo>
                  <a:pt x="68" y="91"/>
                </a:lnTo>
                <a:cubicBezTo>
                  <a:pt x="91" y="69"/>
                  <a:pt x="91" y="69"/>
                  <a:pt x="91" y="45"/>
                </a:cubicBezTo>
                <a:cubicBezTo>
                  <a:pt x="91" y="45"/>
                  <a:pt x="91" y="24"/>
                  <a:pt x="68" y="24"/>
                </a:cubicBezTo>
                <a:cubicBezTo>
                  <a:pt x="68" y="0"/>
                  <a:pt x="46" y="0"/>
                  <a:pt x="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36"/>
          <p:cNvSpPr/>
          <p:nvPr/>
        </p:nvSpPr>
        <p:spPr>
          <a:xfrm>
            <a:off x="8130484" y="1192819"/>
            <a:ext cx="11075" cy="9968"/>
          </a:xfrm>
          <a:custGeom>
            <a:avLst/>
            <a:gdLst/>
            <a:ahLst/>
            <a:cxnLst/>
            <a:rect l="l" t="t" r="r" b="b"/>
            <a:pathLst>
              <a:path w="70" h="63" extrusionOk="0">
                <a:moveTo>
                  <a:pt x="24" y="1"/>
                </a:moveTo>
                <a:cubicBezTo>
                  <a:pt x="1" y="23"/>
                  <a:pt x="1" y="46"/>
                  <a:pt x="24" y="46"/>
                </a:cubicBezTo>
                <a:cubicBezTo>
                  <a:pt x="24" y="57"/>
                  <a:pt x="30" y="62"/>
                  <a:pt x="38" y="62"/>
                </a:cubicBezTo>
                <a:cubicBezTo>
                  <a:pt x="46" y="62"/>
                  <a:pt x="58" y="57"/>
                  <a:pt x="69" y="46"/>
                </a:cubicBezTo>
                <a:lnTo>
                  <a:pt x="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36"/>
          <p:cNvSpPr/>
          <p:nvPr/>
        </p:nvSpPr>
        <p:spPr>
          <a:xfrm>
            <a:off x="8130484" y="1190130"/>
            <a:ext cx="14556" cy="13449"/>
          </a:xfrm>
          <a:custGeom>
            <a:avLst/>
            <a:gdLst/>
            <a:ahLst/>
            <a:cxnLst/>
            <a:rect l="l" t="t" r="r" b="b"/>
            <a:pathLst>
              <a:path w="92" h="85" extrusionOk="0">
                <a:moveTo>
                  <a:pt x="46" y="40"/>
                </a:moveTo>
                <a:lnTo>
                  <a:pt x="46" y="63"/>
                </a:lnTo>
                <a:lnTo>
                  <a:pt x="24" y="63"/>
                </a:lnTo>
                <a:lnTo>
                  <a:pt x="24" y="40"/>
                </a:lnTo>
                <a:close/>
                <a:moveTo>
                  <a:pt x="44" y="0"/>
                </a:moveTo>
                <a:cubicBezTo>
                  <a:pt x="30" y="0"/>
                  <a:pt x="13" y="6"/>
                  <a:pt x="1" y="18"/>
                </a:cubicBezTo>
                <a:lnTo>
                  <a:pt x="1" y="40"/>
                </a:lnTo>
                <a:lnTo>
                  <a:pt x="1" y="85"/>
                </a:lnTo>
                <a:lnTo>
                  <a:pt x="69" y="85"/>
                </a:lnTo>
                <a:cubicBezTo>
                  <a:pt x="91" y="63"/>
                  <a:pt x="91" y="40"/>
                  <a:pt x="69" y="18"/>
                </a:cubicBezTo>
                <a:cubicBezTo>
                  <a:pt x="69" y="6"/>
                  <a:pt x="58" y="0"/>
                  <a:pt x="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36"/>
          <p:cNvSpPr/>
          <p:nvPr/>
        </p:nvSpPr>
        <p:spPr>
          <a:xfrm>
            <a:off x="8141401" y="1124943"/>
            <a:ext cx="10759" cy="10917"/>
          </a:xfrm>
          <a:custGeom>
            <a:avLst/>
            <a:gdLst/>
            <a:ahLst/>
            <a:cxnLst/>
            <a:rect l="l" t="t" r="r" b="b"/>
            <a:pathLst>
              <a:path w="68" h="69" extrusionOk="0">
                <a:moveTo>
                  <a:pt x="0" y="0"/>
                </a:moveTo>
                <a:lnTo>
                  <a:pt x="0" y="45"/>
                </a:lnTo>
                <a:cubicBezTo>
                  <a:pt x="22" y="69"/>
                  <a:pt x="22" y="69"/>
                  <a:pt x="46" y="69"/>
                </a:cubicBezTo>
                <a:cubicBezTo>
                  <a:pt x="67" y="45"/>
                  <a:pt x="67" y="24"/>
                  <a:pt x="46" y="24"/>
                </a:cubicBezTo>
                <a:cubicBezTo>
                  <a:pt x="46" y="0"/>
                  <a:pt x="22"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36"/>
          <p:cNvSpPr/>
          <p:nvPr/>
        </p:nvSpPr>
        <p:spPr>
          <a:xfrm>
            <a:off x="8137603" y="1122253"/>
            <a:ext cx="14556" cy="17088"/>
          </a:xfrm>
          <a:custGeom>
            <a:avLst/>
            <a:gdLst/>
            <a:ahLst/>
            <a:cxnLst/>
            <a:rect l="l" t="t" r="r" b="b"/>
            <a:pathLst>
              <a:path w="92" h="108" extrusionOk="0">
                <a:moveTo>
                  <a:pt x="70" y="41"/>
                </a:moveTo>
                <a:lnTo>
                  <a:pt x="70" y="62"/>
                </a:lnTo>
                <a:lnTo>
                  <a:pt x="46" y="62"/>
                </a:lnTo>
                <a:cubicBezTo>
                  <a:pt x="46" y="62"/>
                  <a:pt x="24" y="62"/>
                  <a:pt x="24" y="41"/>
                </a:cubicBezTo>
                <a:close/>
                <a:moveTo>
                  <a:pt x="58" y="1"/>
                </a:moveTo>
                <a:cubicBezTo>
                  <a:pt x="47" y="1"/>
                  <a:pt x="35" y="6"/>
                  <a:pt x="24" y="17"/>
                </a:cubicBezTo>
                <a:cubicBezTo>
                  <a:pt x="1" y="17"/>
                  <a:pt x="1" y="41"/>
                  <a:pt x="1" y="41"/>
                </a:cubicBezTo>
                <a:cubicBezTo>
                  <a:pt x="1" y="62"/>
                  <a:pt x="1" y="62"/>
                  <a:pt x="24" y="86"/>
                </a:cubicBezTo>
                <a:lnTo>
                  <a:pt x="46" y="107"/>
                </a:lnTo>
                <a:cubicBezTo>
                  <a:pt x="70" y="107"/>
                  <a:pt x="70" y="86"/>
                  <a:pt x="70" y="86"/>
                </a:cubicBezTo>
                <a:cubicBezTo>
                  <a:pt x="91" y="86"/>
                  <a:pt x="91" y="62"/>
                  <a:pt x="91" y="62"/>
                </a:cubicBezTo>
                <a:lnTo>
                  <a:pt x="91" y="17"/>
                </a:lnTo>
                <a:cubicBezTo>
                  <a:pt x="80" y="6"/>
                  <a:pt x="69" y="1"/>
                  <a:pt x="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36"/>
          <p:cNvSpPr/>
          <p:nvPr/>
        </p:nvSpPr>
        <p:spPr>
          <a:xfrm>
            <a:off x="8216239" y="1067668"/>
            <a:ext cx="11075" cy="10126"/>
          </a:xfrm>
          <a:custGeom>
            <a:avLst/>
            <a:gdLst/>
            <a:ahLst/>
            <a:cxnLst/>
            <a:rect l="l" t="t" r="r" b="b"/>
            <a:pathLst>
              <a:path w="70" h="64" extrusionOk="0">
                <a:moveTo>
                  <a:pt x="24" y="1"/>
                </a:moveTo>
                <a:cubicBezTo>
                  <a:pt x="1" y="24"/>
                  <a:pt x="1" y="24"/>
                  <a:pt x="1" y="46"/>
                </a:cubicBezTo>
                <a:cubicBezTo>
                  <a:pt x="12" y="58"/>
                  <a:pt x="24" y="64"/>
                  <a:pt x="32" y="64"/>
                </a:cubicBezTo>
                <a:cubicBezTo>
                  <a:pt x="40" y="64"/>
                  <a:pt x="46" y="58"/>
                  <a:pt x="46" y="46"/>
                </a:cubicBezTo>
                <a:cubicBezTo>
                  <a:pt x="69" y="46"/>
                  <a:pt x="69" y="24"/>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36"/>
          <p:cNvSpPr/>
          <p:nvPr/>
        </p:nvSpPr>
        <p:spPr>
          <a:xfrm>
            <a:off x="8212758" y="1065136"/>
            <a:ext cx="17879" cy="13607"/>
          </a:xfrm>
          <a:custGeom>
            <a:avLst/>
            <a:gdLst/>
            <a:ahLst/>
            <a:cxnLst/>
            <a:rect l="l" t="t" r="r" b="b"/>
            <a:pathLst>
              <a:path w="113" h="86" extrusionOk="0">
                <a:moveTo>
                  <a:pt x="68" y="40"/>
                </a:moveTo>
                <a:lnTo>
                  <a:pt x="68" y="62"/>
                </a:lnTo>
                <a:lnTo>
                  <a:pt x="46" y="62"/>
                </a:lnTo>
                <a:lnTo>
                  <a:pt x="46" y="40"/>
                </a:lnTo>
                <a:close/>
                <a:moveTo>
                  <a:pt x="57" y="1"/>
                </a:moveTo>
                <a:cubicBezTo>
                  <a:pt x="46" y="1"/>
                  <a:pt x="34" y="6"/>
                  <a:pt x="23" y="17"/>
                </a:cubicBezTo>
                <a:cubicBezTo>
                  <a:pt x="1" y="17"/>
                  <a:pt x="1" y="62"/>
                  <a:pt x="23" y="62"/>
                </a:cubicBezTo>
                <a:cubicBezTo>
                  <a:pt x="23" y="86"/>
                  <a:pt x="46" y="86"/>
                  <a:pt x="46" y="86"/>
                </a:cubicBezTo>
                <a:lnTo>
                  <a:pt x="91" y="86"/>
                </a:lnTo>
                <a:cubicBezTo>
                  <a:pt x="91" y="62"/>
                  <a:pt x="113" y="40"/>
                  <a:pt x="91" y="17"/>
                </a:cubicBezTo>
                <a:cubicBezTo>
                  <a:pt x="80" y="6"/>
                  <a:pt x="68" y="1"/>
                  <a:pt x="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6"/>
          <p:cNvSpPr/>
          <p:nvPr/>
        </p:nvSpPr>
        <p:spPr>
          <a:xfrm>
            <a:off x="8198518" y="1200889"/>
            <a:ext cx="10759" cy="9810"/>
          </a:xfrm>
          <a:custGeom>
            <a:avLst/>
            <a:gdLst/>
            <a:ahLst/>
            <a:cxnLst/>
            <a:rect l="l" t="t" r="r" b="b"/>
            <a:pathLst>
              <a:path w="68" h="62" extrusionOk="0">
                <a:moveTo>
                  <a:pt x="37" y="1"/>
                </a:moveTo>
                <a:cubicBezTo>
                  <a:pt x="28" y="1"/>
                  <a:pt x="22" y="6"/>
                  <a:pt x="22" y="17"/>
                </a:cubicBezTo>
                <a:cubicBezTo>
                  <a:pt x="1" y="17"/>
                  <a:pt x="1" y="40"/>
                  <a:pt x="1" y="62"/>
                </a:cubicBezTo>
                <a:lnTo>
                  <a:pt x="46" y="62"/>
                </a:lnTo>
                <a:cubicBezTo>
                  <a:pt x="67" y="40"/>
                  <a:pt x="67" y="40"/>
                  <a:pt x="67" y="17"/>
                </a:cubicBezTo>
                <a:cubicBezTo>
                  <a:pt x="57" y="6"/>
                  <a:pt x="45" y="1"/>
                  <a:pt x="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6"/>
          <p:cNvSpPr/>
          <p:nvPr/>
        </p:nvSpPr>
        <p:spPr>
          <a:xfrm>
            <a:off x="8194879" y="1198515"/>
            <a:ext cx="18037" cy="15980"/>
          </a:xfrm>
          <a:custGeom>
            <a:avLst/>
            <a:gdLst/>
            <a:ahLst/>
            <a:cxnLst/>
            <a:rect l="l" t="t" r="r" b="b"/>
            <a:pathLst>
              <a:path w="114" h="101" extrusionOk="0">
                <a:moveTo>
                  <a:pt x="69" y="32"/>
                </a:moveTo>
                <a:lnTo>
                  <a:pt x="69" y="55"/>
                </a:lnTo>
                <a:lnTo>
                  <a:pt x="45" y="55"/>
                </a:lnTo>
                <a:lnTo>
                  <a:pt x="45" y="32"/>
                </a:lnTo>
                <a:close/>
                <a:moveTo>
                  <a:pt x="43" y="0"/>
                </a:moveTo>
                <a:cubicBezTo>
                  <a:pt x="37" y="0"/>
                  <a:pt x="30" y="3"/>
                  <a:pt x="24" y="10"/>
                </a:cubicBezTo>
                <a:cubicBezTo>
                  <a:pt x="0" y="32"/>
                  <a:pt x="0" y="55"/>
                  <a:pt x="24" y="77"/>
                </a:cubicBezTo>
                <a:lnTo>
                  <a:pt x="45" y="100"/>
                </a:lnTo>
                <a:cubicBezTo>
                  <a:pt x="69" y="100"/>
                  <a:pt x="69" y="100"/>
                  <a:pt x="90" y="77"/>
                </a:cubicBezTo>
                <a:cubicBezTo>
                  <a:pt x="114" y="77"/>
                  <a:pt x="114" y="32"/>
                  <a:pt x="90" y="32"/>
                </a:cubicBezTo>
                <a:cubicBezTo>
                  <a:pt x="75" y="17"/>
                  <a:pt x="59" y="0"/>
                  <a:pt x="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6"/>
          <p:cNvSpPr/>
          <p:nvPr/>
        </p:nvSpPr>
        <p:spPr>
          <a:xfrm>
            <a:off x="8273356" y="1142822"/>
            <a:ext cx="11075" cy="10759"/>
          </a:xfrm>
          <a:custGeom>
            <a:avLst/>
            <a:gdLst/>
            <a:ahLst/>
            <a:cxnLst/>
            <a:rect l="l" t="t" r="r" b="b"/>
            <a:pathLst>
              <a:path w="70" h="68" extrusionOk="0">
                <a:moveTo>
                  <a:pt x="24" y="1"/>
                </a:moveTo>
                <a:cubicBezTo>
                  <a:pt x="1" y="23"/>
                  <a:pt x="1" y="46"/>
                  <a:pt x="24" y="46"/>
                </a:cubicBezTo>
                <a:cubicBezTo>
                  <a:pt x="24" y="68"/>
                  <a:pt x="46" y="68"/>
                  <a:pt x="46" y="68"/>
                </a:cubicBezTo>
                <a:cubicBezTo>
                  <a:pt x="69" y="46"/>
                  <a:pt x="69" y="23"/>
                  <a:pt x="69" y="23"/>
                </a:cubicBezTo>
                <a:cubicBezTo>
                  <a:pt x="46" y="1"/>
                  <a:pt x="24" y="1"/>
                  <a:pt x="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6"/>
          <p:cNvSpPr/>
          <p:nvPr/>
        </p:nvSpPr>
        <p:spPr>
          <a:xfrm>
            <a:off x="8273356" y="1140132"/>
            <a:ext cx="14556" cy="13449"/>
          </a:xfrm>
          <a:custGeom>
            <a:avLst/>
            <a:gdLst/>
            <a:ahLst/>
            <a:cxnLst/>
            <a:rect l="l" t="t" r="r" b="b"/>
            <a:pathLst>
              <a:path w="92" h="85" extrusionOk="0">
                <a:moveTo>
                  <a:pt x="46" y="40"/>
                </a:moveTo>
                <a:lnTo>
                  <a:pt x="46" y="63"/>
                </a:lnTo>
                <a:lnTo>
                  <a:pt x="24" y="63"/>
                </a:lnTo>
                <a:lnTo>
                  <a:pt x="24" y="40"/>
                </a:lnTo>
                <a:close/>
                <a:moveTo>
                  <a:pt x="44" y="0"/>
                </a:moveTo>
                <a:cubicBezTo>
                  <a:pt x="30" y="0"/>
                  <a:pt x="13" y="6"/>
                  <a:pt x="1" y="18"/>
                </a:cubicBezTo>
                <a:lnTo>
                  <a:pt x="1" y="40"/>
                </a:lnTo>
                <a:lnTo>
                  <a:pt x="1" y="85"/>
                </a:lnTo>
                <a:lnTo>
                  <a:pt x="69" y="85"/>
                </a:lnTo>
                <a:lnTo>
                  <a:pt x="91" y="63"/>
                </a:lnTo>
                <a:cubicBezTo>
                  <a:pt x="91" y="40"/>
                  <a:pt x="91" y="40"/>
                  <a:pt x="69" y="18"/>
                </a:cubicBezTo>
                <a:cubicBezTo>
                  <a:pt x="69" y="6"/>
                  <a:pt x="58" y="0"/>
                  <a:pt x="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36"/>
          <p:cNvSpPr/>
          <p:nvPr/>
        </p:nvSpPr>
        <p:spPr>
          <a:xfrm>
            <a:off x="8223359" y="999949"/>
            <a:ext cx="11075" cy="10759"/>
          </a:xfrm>
          <a:custGeom>
            <a:avLst/>
            <a:gdLst/>
            <a:ahLst/>
            <a:cxnLst/>
            <a:rect l="l" t="t" r="r" b="b"/>
            <a:pathLst>
              <a:path w="70" h="68" extrusionOk="0">
                <a:moveTo>
                  <a:pt x="24" y="1"/>
                </a:moveTo>
                <a:cubicBezTo>
                  <a:pt x="1" y="23"/>
                  <a:pt x="1" y="46"/>
                  <a:pt x="24" y="46"/>
                </a:cubicBezTo>
                <a:cubicBezTo>
                  <a:pt x="24" y="68"/>
                  <a:pt x="46" y="68"/>
                  <a:pt x="69" y="68"/>
                </a:cubicBezTo>
                <a:lnTo>
                  <a:pt x="69" y="23"/>
                </a:lnTo>
                <a:cubicBezTo>
                  <a:pt x="46" y="1"/>
                  <a:pt x="46" y="1"/>
                  <a:pt x="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36"/>
          <p:cNvSpPr/>
          <p:nvPr/>
        </p:nvSpPr>
        <p:spPr>
          <a:xfrm>
            <a:off x="8223359" y="997260"/>
            <a:ext cx="14556" cy="17246"/>
          </a:xfrm>
          <a:custGeom>
            <a:avLst/>
            <a:gdLst/>
            <a:ahLst/>
            <a:cxnLst/>
            <a:rect l="l" t="t" r="r" b="b"/>
            <a:pathLst>
              <a:path w="92" h="109" extrusionOk="0">
                <a:moveTo>
                  <a:pt x="46" y="40"/>
                </a:moveTo>
                <a:cubicBezTo>
                  <a:pt x="69" y="40"/>
                  <a:pt x="69" y="63"/>
                  <a:pt x="46" y="63"/>
                </a:cubicBezTo>
                <a:lnTo>
                  <a:pt x="24" y="63"/>
                </a:lnTo>
                <a:lnTo>
                  <a:pt x="24" y="40"/>
                </a:lnTo>
                <a:close/>
                <a:moveTo>
                  <a:pt x="47" y="0"/>
                </a:moveTo>
                <a:cubicBezTo>
                  <a:pt x="36" y="0"/>
                  <a:pt x="24" y="6"/>
                  <a:pt x="24" y="18"/>
                </a:cubicBezTo>
                <a:cubicBezTo>
                  <a:pt x="1" y="18"/>
                  <a:pt x="1" y="40"/>
                  <a:pt x="1" y="40"/>
                </a:cubicBezTo>
                <a:lnTo>
                  <a:pt x="1" y="85"/>
                </a:lnTo>
                <a:lnTo>
                  <a:pt x="46" y="85"/>
                </a:lnTo>
                <a:lnTo>
                  <a:pt x="46" y="108"/>
                </a:lnTo>
                <a:lnTo>
                  <a:pt x="69" y="85"/>
                </a:lnTo>
                <a:cubicBezTo>
                  <a:pt x="91" y="63"/>
                  <a:pt x="91" y="40"/>
                  <a:pt x="69" y="18"/>
                </a:cubicBezTo>
                <a:cubicBezTo>
                  <a:pt x="69" y="6"/>
                  <a:pt x="58" y="0"/>
                  <a:pt x="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36"/>
          <p:cNvSpPr/>
          <p:nvPr/>
        </p:nvSpPr>
        <p:spPr>
          <a:xfrm>
            <a:off x="8284273" y="1075737"/>
            <a:ext cx="10759" cy="10126"/>
          </a:xfrm>
          <a:custGeom>
            <a:avLst/>
            <a:gdLst/>
            <a:ahLst/>
            <a:cxnLst/>
            <a:rect l="l" t="t" r="r" b="b"/>
            <a:pathLst>
              <a:path w="68" h="64" extrusionOk="0">
                <a:moveTo>
                  <a:pt x="31" y="1"/>
                </a:moveTo>
                <a:cubicBezTo>
                  <a:pt x="23" y="1"/>
                  <a:pt x="11" y="7"/>
                  <a:pt x="0" y="19"/>
                </a:cubicBezTo>
                <a:lnTo>
                  <a:pt x="0" y="64"/>
                </a:lnTo>
                <a:lnTo>
                  <a:pt x="46" y="64"/>
                </a:lnTo>
                <a:cubicBezTo>
                  <a:pt x="67" y="40"/>
                  <a:pt x="67" y="19"/>
                  <a:pt x="46" y="19"/>
                </a:cubicBezTo>
                <a:cubicBezTo>
                  <a:pt x="46" y="7"/>
                  <a:pt x="40" y="1"/>
                  <a:pt x="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6"/>
          <p:cNvSpPr/>
          <p:nvPr/>
        </p:nvSpPr>
        <p:spPr>
          <a:xfrm>
            <a:off x="8280476" y="1074946"/>
            <a:ext cx="14556" cy="14398"/>
          </a:xfrm>
          <a:custGeom>
            <a:avLst/>
            <a:gdLst/>
            <a:ahLst/>
            <a:cxnLst/>
            <a:rect l="l" t="t" r="r" b="b"/>
            <a:pathLst>
              <a:path w="92" h="91" extrusionOk="0">
                <a:moveTo>
                  <a:pt x="70" y="24"/>
                </a:moveTo>
                <a:lnTo>
                  <a:pt x="70" y="45"/>
                </a:lnTo>
                <a:lnTo>
                  <a:pt x="46" y="45"/>
                </a:lnTo>
                <a:cubicBezTo>
                  <a:pt x="24" y="45"/>
                  <a:pt x="24" y="24"/>
                  <a:pt x="46" y="24"/>
                </a:cubicBezTo>
                <a:close/>
                <a:moveTo>
                  <a:pt x="24" y="0"/>
                </a:moveTo>
                <a:cubicBezTo>
                  <a:pt x="1" y="24"/>
                  <a:pt x="1" y="45"/>
                  <a:pt x="24" y="69"/>
                </a:cubicBezTo>
                <a:lnTo>
                  <a:pt x="46" y="90"/>
                </a:lnTo>
                <a:cubicBezTo>
                  <a:pt x="70" y="90"/>
                  <a:pt x="70" y="90"/>
                  <a:pt x="70" y="69"/>
                </a:cubicBezTo>
                <a:cubicBezTo>
                  <a:pt x="91" y="69"/>
                  <a:pt x="91" y="69"/>
                  <a:pt x="91" y="45"/>
                </a:cubicBezTo>
                <a:lnTo>
                  <a:pt x="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6"/>
          <p:cNvSpPr/>
          <p:nvPr/>
        </p:nvSpPr>
        <p:spPr>
          <a:xfrm>
            <a:off x="8030489" y="907074"/>
            <a:ext cx="14398" cy="9968"/>
          </a:xfrm>
          <a:custGeom>
            <a:avLst/>
            <a:gdLst/>
            <a:ahLst/>
            <a:cxnLst/>
            <a:rect l="l" t="t" r="r" b="b"/>
            <a:pathLst>
              <a:path w="91" h="63" extrusionOk="0">
                <a:moveTo>
                  <a:pt x="24" y="1"/>
                </a:moveTo>
                <a:cubicBezTo>
                  <a:pt x="24" y="23"/>
                  <a:pt x="1" y="46"/>
                  <a:pt x="24" y="46"/>
                </a:cubicBezTo>
                <a:cubicBezTo>
                  <a:pt x="24" y="57"/>
                  <a:pt x="30" y="62"/>
                  <a:pt x="38" y="62"/>
                </a:cubicBezTo>
                <a:cubicBezTo>
                  <a:pt x="46" y="62"/>
                  <a:pt x="58" y="57"/>
                  <a:pt x="69" y="46"/>
                </a:cubicBezTo>
                <a:cubicBezTo>
                  <a:pt x="69" y="46"/>
                  <a:pt x="91" y="23"/>
                  <a:pt x="69" y="23"/>
                </a:cubicBezTo>
                <a:cubicBezTo>
                  <a:pt x="69" y="1"/>
                  <a:pt x="46" y="1"/>
                  <a:pt x="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36"/>
          <p:cNvSpPr/>
          <p:nvPr/>
        </p:nvSpPr>
        <p:spPr>
          <a:xfrm>
            <a:off x="8030489" y="904385"/>
            <a:ext cx="14398" cy="13449"/>
          </a:xfrm>
          <a:custGeom>
            <a:avLst/>
            <a:gdLst/>
            <a:ahLst/>
            <a:cxnLst/>
            <a:rect l="l" t="t" r="r" b="b"/>
            <a:pathLst>
              <a:path w="91" h="85" extrusionOk="0">
                <a:moveTo>
                  <a:pt x="69" y="40"/>
                </a:moveTo>
                <a:cubicBezTo>
                  <a:pt x="69" y="63"/>
                  <a:pt x="69" y="63"/>
                  <a:pt x="46" y="63"/>
                </a:cubicBezTo>
                <a:lnTo>
                  <a:pt x="24" y="63"/>
                </a:lnTo>
                <a:cubicBezTo>
                  <a:pt x="24" y="40"/>
                  <a:pt x="24" y="40"/>
                  <a:pt x="46" y="40"/>
                </a:cubicBezTo>
                <a:close/>
                <a:moveTo>
                  <a:pt x="58" y="0"/>
                </a:moveTo>
                <a:cubicBezTo>
                  <a:pt x="46" y="0"/>
                  <a:pt x="35" y="6"/>
                  <a:pt x="24" y="18"/>
                </a:cubicBezTo>
                <a:cubicBezTo>
                  <a:pt x="1" y="18"/>
                  <a:pt x="1" y="63"/>
                  <a:pt x="1" y="85"/>
                </a:cubicBezTo>
                <a:lnTo>
                  <a:pt x="69" y="85"/>
                </a:lnTo>
                <a:cubicBezTo>
                  <a:pt x="91" y="85"/>
                  <a:pt x="91" y="63"/>
                  <a:pt x="91" y="63"/>
                </a:cubicBezTo>
                <a:lnTo>
                  <a:pt x="91" y="18"/>
                </a:lnTo>
                <a:cubicBezTo>
                  <a:pt x="80" y="6"/>
                  <a:pt x="69" y="0"/>
                  <a:pt x="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36"/>
          <p:cNvSpPr/>
          <p:nvPr/>
        </p:nvSpPr>
        <p:spPr>
          <a:xfrm>
            <a:off x="8091403" y="983020"/>
            <a:ext cx="10759" cy="9968"/>
          </a:xfrm>
          <a:custGeom>
            <a:avLst/>
            <a:gdLst/>
            <a:ahLst/>
            <a:cxnLst/>
            <a:rect l="l" t="t" r="r" b="b"/>
            <a:pathLst>
              <a:path w="68" h="63" extrusionOk="0">
                <a:moveTo>
                  <a:pt x="31" y="0"/>
                </a:moveTo>
                <a:cubicBezTo>
                  <a:pt x="23" y="0"/>
                  <a:pt x="11" y="6"/>
                  <a:pt x="0" y="18"/>
                </a:cubicBezTo>
                <a:lnTo>
                  <a:pt x="0" y="39"/>
                </a:lnTo>
                <a:cubicBezTo>
                  <a:pt x="22" y="63"/>
                  <a:pt x="46" y="63"/>
                  <a:pt x="46" y="63"/>
                </a:cubicBezTo>
                <a:cubicBezTo>
                  <a:pt x="67" y="39"/>
                  <a:pt x="67" y="18"/>
                  <a:pt x="46" y="18"/>
                </a:cubicBezTo>
                <a:cubicBezTo>
                  <a:pt x="46" y="6"/>
                  <a:pt x="40" y="0"/>
                  <a:pt x="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36"/>
          <p:cNvSpPr/>
          <p:nvPr/>
        </p:nvSpPr>
        <p:spPr>
          <a:xfrm>
            <a:off x="8087606" y="979381"/>
            <a:ext cx="14556" cy="17088"/>
          </a:xfrm>
          <a:custGeom>
            <a:avLst/>
            <a:gdLst/>
            <a:ahLst/>
            <a:cxnLst/>
            <a:rect l="l" t="t" r="r" b="b"/>
            <a:pathLst>
              <a:path w="92" h="108" extrusionOk="0">
                <a:moveTo>
                  <a:pt x="70" y="41"/>
                </a:moveTo>
                <a:lnTo>
                  <a:pt x="70" y="62"/>
                </a:lnTo>
                <a:lnTo>
                  <a:pt x="46" y="62"/>
                </a:lnTo>
                <a:lnTo>
                  <a:pt x="46" y="41"/>
                </a:lnTo>
                <a:close/>
                <a:moveTo>
                  <a:pt x="58" y="1"/>
                </a:moveTo>
                <a:cubicBezTo>
                  <a:pt x="47" y="1"/>
                  <a:pt x="35" y="6"/>
                  <a:pt x="24" y="17"/>
                </a:cubicBezTo>
                <a:cubicBezTo>
                  <a:pt x="1" y="41"/>
                  <a:pt x="1" y="62"/>
                  <a:pt x="24" y="86"/>
                </a:cubicBezTo>
                <a:lnTo>
                  <a:pt x="46" y="107"/>
                </a:lnTo>
                <a:cubicBezTo>
                  <a:pt x="70" y="107"/>
                  <a:pt x="70" y="86"/>
                  <a:pt x="91" y="86"/>
                </a:cubicBezTo>
                <a:lnTo>
                  <a:pt x="91" y="62"/>
                </a:lnTo>
                <a:lnTo>
                  <a:pt x="91" y="17"/>
                </a:lnTo>
                <a:cubicBezTo>
                  <a:pt x="80" y="6"/>
                  <a:pt x="69" y="1"/>
                  <a:pt x="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6"/>
          <p:cNvSpPr/>
          <p:nvPr/>
        </p:nvSpPr>
        <p:spPr>
          <a:xfrm>
            <a:off x="8023369" y="974951"/>
            <a:ext cx="11075" cy="9968"/>
          </a:xfrm>
          <a:custGeom>
            <a:avLst/>
            <a:gdLst/>
            <a:ahLst/>
            <a:cxnLst/>
            <a:rect l="l" t="t" r="r" b="b"/>
            <a:pathLst>
              <a:path w="70" h="63" extrusionOk="0">
                <a:moveTo>
                  <a:pt x="24" y="0"/>
                </a:moveTo>
                <a:cubicBezTo>
                  <a:pt x="1" y="23"/>
                  <a:pt x="1" y="23"/>
                  <a:pt x="1" y="45"/>
                </a:cubicBezTo>
                <a:cubicBezTo>
                  <a:pt x="12" y="57"/>
                  <a:pt x="24" y="63"/>
                  <a:pt x="32" y="63"/>
                </a:cubicBezTo>
                <a:cubicBezTo>
                  <a:pt x="40" y="63"/>
                  <a:pt x="46" y="57"/>
                  <a:pt x="46" y="45"/>
                </a:cubicBezTo>
                <a:cubicBezTo>
                  <a:pt x="69" y="45"/>
                  <a:pt x="69" y="23"/>
                  <a:pt x="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6"/>
          <p:cNvSpPr/>
          <p:nvPr/>
        </p:nvSpPr>
        <p:spPr>
          <a:xfrm>
            <a:off x="8019888" y="972261"/>
            <a:ext cx="17879" cy="13607"/>
          </a:xfrm>
          <a:custGeom>
            <a:avLst/>
            <a:gdLst/>
            <a:ahLst/>
            <a:cxnLst/>
            <a:rect l="l" t="t" r="r" b="b"/>
            <a:pathLst>
              <a:path w="113" h="86" extrusionOk="0">
                <a:moveTo>
                  <a:pt x="68" y="17"/>
                </a:moveTo>
                <a:lnTo>
                  <a:pt x="68" y="40"/>
                </a:lnTo>
                <a:lnTo>
                  <a:pt x="68" y="62"/>
                </a:lnTo>
                <a:lnTo>
                  <a:pt x="46" y="62"/>
                </a:lnTo>
                <a:lnTo>
                  <a:pt x="46" y="40"/>
                </a:lnTo>
                <a:cubicBezTo>
                  <a:pt x="46" y="40"/>
                  <a:pt x="46" y="17"/>
                  <a:pt x="68" y="17"/>
                </a:cubicBezTo>
                <a:close/>
                <a:moveTo>
                  <a:pt x="57" y="1"/>
                </a:moveTo>
                <a:cubicBezTo>
                  <a:pt x="46" y="1"/>
                  <a:pt x="34" y="6"/>
                  <a:pt x="23" y="17"/>
                </a:cubicBezTo>
                <a:lnTo>
                  <a:pt x="23" y="40"/>
                </a:lnTo>
                <a:cubicBezTo>
                  <a:pt x="1" y="40"/>
                  <a:pt x="23" y="62"/>
                  <a:pt x="23" y="62"/>
                </a:cubicBezTo>
                <a:cubicBezTo>
                  <a:pt x="23" y="86"/>
                  <a:pt x="46" y="86"/>
                  <a:pt x="46" y="86"/>
                </a:cubicBezTo>
                <a:lnTo>
                  <a:pt x="91" y="86"/>
                </a:lnTo>
                <a:cubicBezTo>
                  <a:pt x="91" y="62"/>
                  <a:pt x="91" y="62"/>
                  <a:pt x="113" y="40"/>
                </a:cubicBezTo>
                <a:lnTo>
                  <a:pt x="91" y="17"/>
                </a:lnTo>
                <a:cubicBezTo>
                  <a:pt x="79" y="6"/>
                  <a:pt x="68" y="1"/>
                  <a:pt x="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36"/>
          <p:cNvSpPr/>
          <p:nvPr/>
        </p:nvSpPr>
        <p:spPr>
          <a:xfrm>
            <a:off x="8098523" y="915144"/>
            <a:ext cx="10759" cy="9810"/>
          </a:xfrm>
          <a:custGeom>
            <a:avLst/>
            <a:gdLst/>
            <a:ahLst/>
            <a:cxnLst/>
            <a:rect l="l" t="t" r="r" b="b"/>
            <a:pathLst>
              <a:path w="68" h="62" extrusionOk="0">
                <a:moveTo>
                  <a:pt x="45" y="1"/>
                </a:moveTo>
                <a:cubicBezTo>
                  <a:pt x="40" y="1"/>
                  <a:pt x="34" y="6"/>
                  <a:pt x="22" y="17"/>
                </a:cubicBezTo>
                <a:cubicBezTo>
                  <a:pt x="1" y="17"/>
                  <a:pt x="1" y="40"/>
                  <a:pt x="22" y="62"/>
                </a:cubicBezTo>
                <a:lnTo>
                  <a:pt x="67" y="62"/>
                </a:lnTo>
                <a:lnTo>
                  <a:pt x="67" y="17"/>
                </a:lnTo>
                <a:cubicBezTo>
                  <a:pt x="57" y="6"/>
                  <a:pt x="51" y="1"/>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36"/>
          <p:cNvSpPr/>
          <p:nvPr/>
        </p:nvSpPr>
        <p:spPr>
          <a:xfrm>
            <a:off x="8098523" y="914353"/>
            <a:ext cx="14398" cy="14398"/>
          </a:xfrm>
          <a:custGeom>
            <a:avLst/>
            <a:gdLst/>
            <a:ahLst/>
            <a:cxnLst/>
            <a:rect l="l" t="t" r="r" b="b"/>
            <a:pathLst>
              <a:path w="91" h="91" extrusionOk="0">
                <a:moveTo>
                  <a:pt x="46" y="22"/>
                </a:moveTo>
                <a:lnTo>
                  <a:pt x="46" y="45"/>
                </a:lnTo>
                <a:lnTo>
                  <a:pt x="46" y="67"/>
                </a:lnTo>
                <a:lnTo>
                  <a:pt x="22" y="45"/>
                </a:lnTo>
                <a:lnTo>
                  <a:pt x="22" y="22"/>
                </a:lnTo>
                <a:close/>
                <a:moveTo>
                  <a:pt x="22" y="0"/>
                </a:moveTo>
                <a:cubicBezTo>
                  <a:pt x="1" y="22"/>
                  <a:pt x="1" y="22"/>
                  <a:pt x="1" y="45"/>
                </a:cubicBezTo>
                <a:lnTo>
                  <a:pt x="1" y="67"/>
                </a:lnTo>
                <a:cubicBezTo>
                  <a:pt x="1" y="67"/>
                  <a:pt x="22" y="90"/>
                  <a:pt x="46" y="90"/>
                </a:cubicBezTo>
                <a:cubicBezTo>
                  <a:pt x="46" y="90"/>
                  <a:pt x="67" y="90"/>
                  <a:pt x="67" y="67"/>
                </a:cubicBezTo>
                <a:cubicBezTo>
                  <a:pt x="67" y="67"/>
                  <a:pt x="91" y="67"/>
                  <a:pt x="91" y="45"/>
                </a:cubicBezTo>
                <a:cubicBezTo>
                  <a:pt x="91" y="45"/>
                  <a:pt x="91" y="22"/>
                  <a:pt x="67" y="22"/>
                </a:cubicBezTo>
                <a:cubicBezTo>
                  <a:pt x="67" y="0"/>
                  <a:pt x="22" y="0"/>
                  <a:pt x="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36"/>
          <p:cNvSpPr/>
          <p:nvPr/>
        </p:nvSpPr>
        <p:spPr>
          <a:xfrm>
            <a:off x="8080486" y="1049947"/>
            <a:ext cx="11075" cy="9968"/>
          </a:xfrm>
          <a:custGeom>
            <a:avLst/>
            <a:gdLst/>
            <a:ahLst/>
            <a:cxnLst/>
            <a:rect l="l" t="t" r="r" b="b"/>
            <a:pathLst>
              <a:path w="70" h="63" extrusionOk="0">
                <a:moveTo>
                  <a:pt x="24" y="1"/>
                </a:moveTo>
                <a:cubicBezTo>
                  <a:pt x="1" y="23"/>
                  <a:pt x="1" y="46"/>
                  <a:pt x="24" y="46"/>
                </a:cubicBezTo>
                <a:cubicBezTo>
                  <a:pt x="24" y="57"/>
                  <a:pt x="30" y="62"/>
                  <a:pt x="38" y="62"/>
                </a:cubicBezTo>
                <a:cubicBezTo>
                  <a:pt x="46" y="62"/>
                  <a:pt x="58" y="57"/>
                  <a:pt x="69" y="46"/>
                </a:cubicBezTo>
                <a:lnTo>
                  <a:pt x="69" y="23"/>
                </a:lnTo>
                <a:cubicBezTo>
                  <a:pt x="46" y="1"/>
                  <a:pt x="46" y="1"/>
                  <a:pt x="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6"/>
          <p:cNvSpPr/>
          <p:nvPr/>
        </p:nvSpPr>
        <p:spPr>
          <a:xfrm>
            <a:off x="8080486" y="1047257"/>
            <a:ext cx="14556" cy="13449"/>
          </a:xfrm>
          <a:custGeom>
            <a:avLst/>
            <a:gdLst/>
            <a:ahLst/>
            <a:cxnLst/>
            <a:rect l="l" t="t" r="r" b="b"/>
            <a:pathLst>
              <a:path w="92" h="85" extrusionOk="0">
                <a:moveTo>
                  <a:pt x="46" y="40"/>
                </a:moveTo>
                <a:cubicBezTo>
                  <a:pt x="69" y="40"/>
                  <a:pt x="69" y="63"/>
                  <a:pt x="46" y="63"/>
                </a:cubicBezTo>
                <a:lnTo>
                  <a:pt x="24" y="63"/>
                </a:lnTo>
                <a:lnTo>
                  <a:pt x="24" y="40"/>
                </a:lnTo>
                <a:close/>
                <a:moveTo>
                  <a:pt x="55" y="0"/>
                </a:moveTo>
                <a:cubicBezTo>
                  <a:pt x="46" y="0"/>
                  <a:pt x="35" y="6"/>
                  <a:pt x="24" y="18"/>
                </a:cubicBezTo>
                <a:cubicBezTo>
                  <a:pt x="1" y="18"/>
                  <a:pt x="1" y="40"/>
                  <a:pt x="1" y="40"/>
                </a:cubicBezTo>
                <a:lnTo>
                  <a:pt x="1" y="85"/>
                </a:lnTo>
                <a:lnTo>
                  <a:pt x="69" y="85"/>
                </a:lnTo>
                <a:cubicBezTo>
                  <a:pt x="91" y="63"/>
                  <a:pt x="91" y="40"/>
                  <a:pt x="69" y="18"/>
                </a:cubicBezTo>
                <a:cubicBezTo>
                  <a:pt x="69" y="6"/>
                  <a:pt x="64" y="0"/>
                  <a:pt x="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6"/>
          <p:cNvSpPr/>
          <p:nvPr/>
        </p:nvSpPr>
        <p:spPr>
          <a:xfrm>
            <a:off x="8159121" y="992830"/>
            <a:ext cx="11075" cy="8860"/>
          </a:xfrm>
          <a:custGeom>
            <a:avLst/>
            <a:gdLst/>
            <a:ahLst/>
            <a:cxnLst/>
            <a:rect l="l" t="t" r="r" b="b"/>
            <a:pathLst>
              <a:path w="70" h="56" extrusionOk="0">
                <a:moveTo>
                  <a:pt x="0" y="1"/>
                </a:moveTo>
                <a:lnTo>
                  <a:pt x="0" y="46"/>
                </a:lnTo>
                <a:cubicBezTo>
                  <a:pt x="0" y="46"/>
                  <a:pt x="11" y="56"/>
                  <a:pt x="24" y="56"/>
                </a:cubicBezTo>
                <a:cubicBezTo>
                  <a:pt x="31" y="56"/>
                  <a:pt x="38" y="53"/>
                  <a:pt x="46" y="46"/>
                </a:cubicBezTo>
                <a:cubicBezTo>
                  <a:pt x="46" y="46"/>
                  <a:pt x="69" y="22"/>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6"/>
          <p:cNvSpPr/>
          <p:nvPr/>
        </p:nvSpPr>
        <p:spPr>
          <a:xfrm>
            <a:off x="8155640" y="989191"/>
            <a:ext cx="14556" cy="14398"/>
          </a:xfrm>
          <a:custGeom>
            <a:avLst/>
            <a:gdLst/>
            <a:ahLst/>
            <a:cxnLst/>
            <a:rect l="l" t="t" r="r" b="b"/>
            <a:pathLst>
              <a:path w="92" h="91" extrusionOk="0">
                <a:moveTo>
                  <a:pt x="46" y="24"/>
                </a:moveTo>
                <a:lnTo>
                  <a:pt x="68" y="45"/>
                </a:lnTo>
                <a:lnTo>
                  <a:pt x="46" y="69"/>
                </a:lnTo>
                <a:lnTo>
                  <a:pt x="46" y="45"/>
                </a:lnTo>
                <a:lnTo>
                  <a:pt x="46" y="24"/>
                </a:lnTo>
                <a:close/>
                <a:moveTo>
                  <a:pt x="22" y="0"/>
                </a:moveTo>
                <a:cubicBezTo>
                  <a:pt x="1" y="24"/>
                  <a:pt x="1" y="24"/>
                  <a:pt x="1" y="45"/>
                </a:cubicBezTo>
                <a:lnTo>
                  <a:pt x="1" y="69"/>
                </a:lnTo>
                <a:cubicBezTo>
                  <a:pt x="22" y="91"/>
                  <a:pt x="22" y="91"/>
                  <a:pt x="46" y="91"/>
                </a:cubicBezTo>
                <a:lnTo>
                  <a:pt x="68" y="91"/>
                </a:lnTo>
                <a:cubicBezTo>
                  <a:pt x="91" y="69"/>
                  <a:pt x="91" y="69"/>
                  <a:pt x="91" y="45"/>
                </a:cubicBezTo>
                <a:lnTo>
                  <a:pt x="91" y="24"/>
                </a:lnTo>
                <a:cubicBezTo>
                  <a:pt x="68" y="0"/>
                  <a:pt x="46" y="0"/>
                  <a:pt x="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36"/>
          <p:cNvSpPr/>
          <p:nvPr/>
        </p:nvSpPr>
        <p:spPr>
          <a:xfrm>
            <a:off x="8109124" y="849957"/>
            <a:ext cx="10917" cy="8860"/>
          </a:xfrm>
          <a:custGeom>
            <a:avLst/>
            <a:gdLst/>
            <a:ahLst/>
            <a:cxnLst/>
            <a:rect l="l" t="t" r="r" b="b"/>
            <a:pathLst>
              <a:path w="69" h="56" extrusionOk="0">
                <a:moveTo>
                  <a:pt x="0" y="1"/>
                </a:moveTo>
                <a:lnTo>
                  <a:pt x="0" y="46"/>
                </a:lnTo>
                <a:cubicBezTo>
                  <a:pt x="16" y="46"/>
                  <a:pt x="21" y="56"/>
                  <a:pt x="29" y="56"/>
                </a:cubicBezTo>
                <a:cubicBezTo>
                  <a:pt x="33" y="56"/>
                  <a:pt x="38" y="53"/>
                  <a:pt x="46" y="46"/>
                </a:cubicBezTo>
                <a:cubicBezTo>
                  <a:pt x="69" y="46"/>
                  <a:pt x="69" y="22"/>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36"/>
          <p:cNvSpPr/>
          <p:nvPr/>
        </p:nvSpPr>
        <p:spPr>
          <a:xfrm>
            <a:off x="8105643" y="846318"/>
            <a:ext cx="14398" cy="14398"/>
          </a:xfrm>
          <a:custGeom>
            <a:avLst/>
            <a:gdLst/>
            <a:ahLst/>
            <a:cxnLst/>
            <a:rect l="l" t="t" r="r" b="b"/>
            <a:pathLst>
              <a:path w="91" h="91" extrusionOk="0">
                <a:moveTo>
                  <a:pt x="46" y="24"/>
                </a:moveTo>
                <a:lnTo>
                  <a:pt x="68" y="45"/>
                </a:lnTo>
                <a:lnTo>
                  <a:pt x="68" y="69"/>
                </a:lnTo>
                <a:lnTo>
                  <a:pt x="46" y="69"/>
                </a:lnTo>
                <a:lnTo>
                  <a:pt x="46" y="45"/>
                </a:lnTo>
                <a:lnTo>
                  <a:pt x="46" y="24"/>
                </a:lnTo>
                <a:close/>
                <a:moveTo>
                  <a:pt x="22" y="0"/>
                </a:moveTo>
                <a:cubicBezTo>
                  <a:pt x="1" y="24"/>
                  <a:pt x="1" y="45"/>
                  <a:pt x="22" y="69"/>
                </a:cubicBezTo>
                <a:cubicBezTo>
                  <a:pt x="22" y="91"/>
                  <a:pt x="22" y="91"/>
                  <a:pt x="46" y="91"/>
                </a:cubicBezTo>
                <a:lnTo>
                  <a:pt x="68" y="91"/>
                </a:lnTo>
                <a:cubicBezTo>
                  <a:pt x="91" y="69"/>
                  <a:pt x="91" y="45"/>
                  <a:pt x="91" y="24"/>
                </a:cubicBezTo>
                <a:cubicBezTo>
                  <a:pt x="68" y="0"/>
                  <a:pt x="46" y="0"/>
                  <a:pt x="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36"/>
          <p:cNvSpPr/>
          <p:nvPr/>
        </p:nvSpPr>
        <p:spPr>
          <a:xfrm>
            <a:off x="8166241" y="924795"/>
            <a:ext cx="11075" cy="10126"/>
          </a:xfrm>
          <a:custGeom>
            <a:avLst/>
            <a:gdLst/>
            <a:ahLst/>
            <a:cxnLst/>
            <a:rect l="l" t="t" r="r" b="b"/>
            <a:pathLst>
              <a:path w="70" h="64" extrusionOk="0">
                <a:moveTo>
                  <a:pt x="24" y="1"/>
                </a:moveTo>
                <a:cubicBezTo>
                  <a:pt x="1" y="24"/>
                  <a:pt x="1" y="46"/>
                  <a:pt x="1" y="46"/>
                </a:cubicBezTo>
                <a:cubicBezTo>
                  <a:pt x="12" y="58"/>
                  <a:pt x="24" y="64"/>
                  <a:pt x="32" y="64"/>
                </a:cubicBezTo>
                <a:cubicBezTo>
                  <a:pt x="40" y="64"/>
                  <a:pt x="46" y="58"/>
                  <a:pt x="46" y="46"/>
                </a:cubicBezTo>
                <a:cubicBezTo>
                  <a:pt x="69" y="46"/>
                  <a:pt x="69" y="24"/>
                  <a:pt x="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36"/>
          <p:cNvSpPr/>
          <p:nvPr/>
        </p:nvSpPr>
        <p:spPr>
          <a:xfrm>
            <a:off x="8162760" y="921472"/>
            <a:ext cx="17879" cy="14398"/>
          </a:xfrm>
          <a:custGeom>
            <a:avLst/>
            <a:gdLst/>
            <a:ahLst/>
            <a:cxnLst/>
            <a:rect l="l" t="t" r="r" b="b"/>
            <a:pathLst>
              <a:path w="113" h="91" extrusionOk="0">
                <a:moveTo>
                  <a:pt x="68" y="45"/>
                </a:moveTo>
                <a:lnTo>
                  <a:pt x="68" y="67"/>
                </a:lnTo>
                <a:lnTo>
                  <a:pt x="46" y="67"/>
                </a:lnTo>
                <a:lnTo>
                  <a:pt x="46" y="45"/>
                </a:lnTo>
                <a:close/>
                <a:moveTo>
                  <a:pt x="68" y="0"/>
                </a:moveTo>
                <a:cubicBezTo>
                  <a:pt x="46" y="0"/>
                  <a:pt x="46" y="0"/>
                  <a:pt x="23" y="22"/>
                </a:cubicBezTo>
                <a:cubicBezTo>
                  <a:pt x="1" y="22"/>
                  <a:pt x="1" y="67"/>
                  <a:pt x="23" y="91"/>
                </a:cubicBezTo>
                <a:lnTo>
                  <a:pt x="91" y="91"/>
                </a:lnTo>
                <a:lnTo>
                  <a:pt x="91" y="67"/>
                </a:lnTo>
                <a:cubicBezTo>
                  <a:pt x="113" y="45"/>
                  <a:pt x="91" y="22"/>
                  <a:pt x="91" y="22"/>
                </a:cubicBezTo>
                <a:lnTo>
                  <a:pt x="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36"/>
          <p:cNvSpPr/>
          <p:nvPr/>
        </p:nvSpPr>
        <p:spPr>
          <a:xfrm>
            <a:off x="7973371" y="832078"/>
            <a:ext cx="11075" cy="9968"/>
          </a:xfrm>
          <a:custGeom>
            <a:avLst/>
            <a:gdLst/>
            <a:ahLst/>
            <a:cxnLst/>
            <a:rect l="l" t="t" r="r" b="b"/>
            <a:pathLst>
              <a:path w="70" h="63" extrusionOk="0">
                <a:moveTo>
                  <a:pt x="24" y="0"/>
                </a:moveTo>
                <a:cubicBezTo>
                  <a:pt x="1" y="24"/>
                  <a:pt x="1" y="24"/>
                  <a:pt x="24" y="45"/>
                </a:cubicBezTo>
                <a:cubicBezTo>
                  <a:pt x="24" y="57"/>
                  <a:pt x="29" y="63"/>
                  <a:pt x="38" y="63"/>
                </a:cubicBezTo>
                <a:cubicBezTo>
                  <a:pt x="46" y="63"/>
                  <a:pt x="57" y="57"/>
                  <a:pt x="69" y="45"/>
                </a:cubicBezTo>
                <a:lnTo>
                  <a:pt x="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36"/>
          <p:cNvSpPr/>
          <p:nvPr/>
        </p:nvSpPr>
        <p:spPr>
          <a:xfrm>
            <a:off x="7969890" y="829388"/>
            <a:ext cx="17879" cy="13607"/>
          </a:xfrm>
          <a:custGeom>
            <a:avLst/>
            <a:gdLst/>
            <a:ahLst/>
            <a:cxnLst/>
            <a:rect l="l" t="t" r="r" b="b"/>
            <a:pathLst>
              <a:path w="113" h="86" extrusionOk="0">
                <a:moveTo>
                  <a:pt x="68" y="41"/>
                </a:moveTo>
                <a:lnTo>
                  <a:pt x="68" y="62"/>
                </a:lnTo>
                <a:lnTo>
                  <a:pt x="46" y="62"/>
                </a:lnTo>
                <a:lnTo>
                  <a:pt x="46" y="41"/>
                </a:lnTo>
                <a:close/>
                <a:moveTo>
                  <a:pt x="66" y="1"/>
                </a:moveTo>
                <a:cubicBezTo>
                  <a:pt x="51" y="1"/>
                  <a:pt x="34" y="6"/>
                  <a:pt x="23" y="17"/>
                </a:cubicBezTo>
                <a:cubicBezTo>
                  <a:pt x="23" y="17"/>
                  <a:pt x="1" y="62"/>
                  <a:pt x="23" y="62"/>
                </a:cubicBezTo>
                <a:cubicBezTo>
                  <a:pt x="23" y="86"/>
                  <a:pt x="46" y="86"/>
                  <a:pt x="46" y="86"/>
                </a:cubicBezTo>
                <a:lnTo>
                  <a:pt x="91" y="86"/>
                </a:lnTo>
                <a:cubicBezTo>
                  <a:pt x="113" y="62"/>
                  <a:pt x="113" y="41"/>
                  <a:pt x="91" y="17"/>
                </a:cubicBezTo>
                <a:cubicBezTo>
                  <a:pt x="91" y="6"/>
                  <a:pt x="80" y="1"/>
                  <a:pt x="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36"/>
          <p:cNvSpPr/>
          <p:nvPr/>
        </p:nvSpPr>
        <p:spPr>
          <a:xfrm>
            <a:off x="7984288" y="764360"/>
            <a:ext cx="10601" cy="9810"/>
          </a:xfrm>
          <a:custGeom>
            <a:avLst/>
            <a:gdLst/>
            <a:ahLst/>
            <a:cxnLst/>
            <a:rect l="l" t="t" r="r" b="b"/>
            <a:pathLst>
              <a:path w="67" h="62" extrusionOk="0">
                <a:moveTo>
                  <a:pt x="0" y="0"/>
                </a:moveTo>
                <a:lnTo>
                  <a:pt x="0" y="45"/>
                </a:lnTo>
                <a:cubicBezTo>
                  <a:pt x="11" y="56"/>
                  <a:pt x="16" y="61"/>
                  <a:pt x="22" y="61"/>
                </a:cubicBezTo>
                <a:cubicBezTo>
                  <a:pt x="28" y="61"/>
                  <a:pt x="34" y="56"/>
                  <a:pt x="45" y="45"/>
                </a:cubicBezTo>
                <a:cubicBezTo>
                  <a:pt x="67" y="45"/>
                  <a:pt x="67" y="22"/>
                  <a:pt x="45" y="22"/>
                </a:cubicBezTo>
                <a:cubicBezTo>
                  <a:pt x="45" y="0"/>
                  <a:pt x="22"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36"/>
          <p:cNvSpPr/>
          <p:nvPr/>
        </p:nvSpPr>
        <p:spPr>
          <a:xfrm>
            <a:off x="7980491" y="761512"/>
            <a:ext cx="14398" cy="13449"/>
          </a:xfrm>
          <a:custGeom>
            <a:avLst/>
            <a:gdLst/>
            <a:ahLst/>
            <a:cxnLst/>
            <a:rect l="l" t="t" r="r" b="b"/>
            <a:pathLst>
              <a:path w="91" h="85" extrusionOk="0">
                <a:moveTo>
                  <a:pt x="69" y="40"/>
                </a:moveTo>
                <a:lnTo>
                  <a:pt x="69" y="63"/>
                </a:lnTo>
                <a:lnTo>
                  <a:pt x="46" y="63"/>
                </a:lnTo>
                <a:cubicBezTo>
                  <a:pt x="46" y="63"/>
                  <a:pt x="24" y="63"/>
                  <a:pt x="46" y="40"/>
                </a:cubicBezTo>
                <a:close/>
                <a:moveTo>
                  <a:pt x="58" y="0"/>
                </a:moveTo>
                <a:cubicBezTo>
                  <a:pt x="46" y="0"/>
                  <a:pt x="35" y="6"/>
                  <a:pt x="24" y="18"/>
                </a:cubicBezTo>
                <a:lnTo>
                  <a:pt x="1" y="40"/>
                </a:lnTo>
                <a:cubicBezTo>
                  <a:pt x="1" y="63"/>
                  <a:pt x="1" y="63"/>
                  <a:pt x="24" y="85"/>
                </a:cubicBezTo>
                <a:lnTo>
                  <a:pt x="69" y="85"/>
                </a:lnTo>
                <a:cubicBezTo>
                  <a:pt x="91" y="63"/>
                  <a:pt x="91" y="40"/>
                  <a:pt x="91" y="18"/>
                </a:cubicBezTo>
                <a:cubicBezTo>
                  <a:pt x="80" y="6"/>
                  <a:pt x="69" y="0"/>
                  <a:pt x="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36"/>
          <p:cNvSpPr/>
          <p:nvPr/>
        </p:nvSpPr>
        <p:spPr>
          <a:xfrm>
            <a:off x="7966251" y="898372"/>
            <a:ext cx="10917" cy="8860"/>
          </a:xfrm>
          <a:custGeom>
            <a:avLst/>
            <a:gdLst/>
            <a:ahLst/>
            <a:cxnLst/>
            <a:rect l="l" t="t" r="r" b="b"/>
            <a:pathLst>
              <a:path w="69" h="56" extrusionOk="0">
                <a:moveTo>
                  <a:pt x="23" y="0"/>
                </a:moveTo>
                <a:cubicBezTo>
                  <a:pt x="16" y="0"/>
                  <a:pt x="8" y="3"/>
                  <a:pt x="0" y="11"/>
                </a:cubicBezTo>
                <a:lnTo>
                  <a:pt x="0" y="56"/>
                </a:lnTo>
                <a:lnTo>
                  <a:pt x="46" y="56"/>
                </a:lnTo>
                <a:cubicBezTo>
                  <a:pt x="69" y="56"/>
                  <a:pt x="69" y="33"/>
                  <a:pt x="46" y="11"/>
                </a:cubicBezTo>
                <a:cubicBezTo>
                  <a:pt x="46" y="11"/>
                  <a:pt x="36" y="0"/>
                  <a:pt x="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36"/>
          <p:cNvSpPr/>
          <p:nvPr/>
        </p:nvSpPr>
        <p:spPr>
          <a:xfrm>
            <a:off x="7962770" y="896315"/>
            <a:ext cx="14398" cy="14398"/>
          </a:xfrm>
          <a:custGeom>
            <a:avLst/>
            <a:gdLst/>
            <a:ahLst/>
            <a:cxnLst/>
            <a:rect l="l" t="t" r="r" b="b"/>
            <a:pathLst>
              <a:path w="91" h="91" extrusionOk="0">
                <a:moveTo>
                  <a:pt x="46" y="24"/>
                </a:moveTo>
                <a:cubicBezTo>
                  <a:pt x="46" y="24"/>
                  <a:pt x="68" y="24"/>
                  <a:pt x="68" y="46"/>
                </a:cubicBezTo>
                <a:cubicBezTo>
                  <a:pt x="68" y="69"/>
                  <a:pt x="46" y="69"/>
                  <a:pt x="46" y="69"/>
                </a:cubicBezTo>
                <a:lnTo>
                  <a:pt x="46" y="46"/>
                </a:lnTo>
                <a:lnTo>
                  <a:pt x="46" y="24"/>
                </a:lnTo>
                <a:close/>
                <a:moveTo>
                  <a:pt x="22" y="0"/>
                </a:moveTo>
                <a:cubicBezTo>
                  <a:pt x="22" y="24"/>
                  <a:pt x="1" y="24"/>
                  <a:pt x="1" y="46"/>
                </a:cubicBezTo>
                <a:cubicBezTo>
                  <a:pt x="1" y="46"/>
                  <a:pt x="1" y="69"/>
                  <a:pt x="22" y="69"/>
                </a:cubicBezTo>
                <a:cubicBezTo>
                  <a:pt x="22" y="91"/>
                  <a:pt x="46" y="91"/>
                  <a:pt x="46" y="91"/>
                </a:cubicBezTo>
                <a:lnTo>
                  <a:pt x="68" y="91"/>
                </a:lnTo>
                <a:cubicBezTo>
                  <a:pt x="91" y="69"/>
                  <a:pt x="91" y="69"/>
                  <a:pt x="91" y="46"/>
                </a:cubicBezTo>
                <a:lnTo>
                  <a:pt x="91" y="24"/>
                </a:lnTo>
                <a:cubicBezTo>
                  <a:pt x="68" y="0"/>
                  <a:pt x="46" y="0"/>
                  <a:pt x="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36"/>
          <p:cNvSpPr/>
          <p:nvPr/>
        </p:nvSpPr>
        <p:spPr>
          <a:xfrm>
            <a:off x="8041406" y="840147"/>
            <a:ext cx="10759" cy="9968"/>
          </a:xfrm>
          <a:custGeom>
            <a:avLst/>
            <a:gdLst/>
            <a:ahLst/>
            <a:cxnLst/>
            <a:rect l="l" t="t" r="r" b="b"/>
            <a:pathLst>
              <a:path w="68" h="63" extrusionOk="0">
                <a:moveTo>
                  <a:pt x="36" y="0"/>
                </a:moveTo>
                <a:cubicBezTo>
                  <a:pt x="28" y="0"/>
                  <a:pt x="22" y="6"/>
                  <a:pt x="22" y="18"/>
                </a:cubicBezTo>
                <a:cubicBezTo>
                  <a:pt x="0" y="18"/>
                  <a:pt x="0" y="39"/>
                  <a:pt x="0" y="39"/>
                </a:cubicBezTo>
                <a:cubicBezTo>
                  <a:pt x="22" y="63"/>
                  <a:pt x="45" y="63"/>
                  <a:pt x="45" y="63"/>
                </a:cubicBezTo>
                <a:cubicBezTo>
                  <a:pt x="67" y="39"/>
                  <a:pt x="67" y="18"/>
                  <a:pt x="67" y="18"/>
                </a:cubicBezTo>
                <a:cubicBezTo>
                  <a:pt x="56" y="6"/>
                  <a:pt x="45" y="0"/>
                  <a:pt x="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36"/>
          <p:cNvSpPr/>
          <p:nvPr/>
        </p:nvSpPr>
        <p:spPr>
          <a:xfrm>
            <a:off x="8037608" y="839198"/>
            <a:ext cx="18195" cy="14398"/>
          </a:xfrm>
          <a:custGeom>
            <a:avLst/>
            <a:gdLst/>
            <a:ahLst/>
            <a:cxnLst/>
            <a:rect l="l" t="t" r="r" b="b"/>
            <a:pathLst>
              <a:path w="115" h="91" extrusionOk="0">
                <a:moveTo>
                  <a:pt x="69" y="24"/>
                </a:moveTo>
                <a:lnTo>
                  <a:pt x="69" y="45"/>
                </a:lnTo>
                <a:lnTo>
                  <a:pt x="46" y="45"/>
                </a:lnTo>
                <a:lnTo>
                  <a:pt x="46" y="24"/>
                </a:lnTo>
                <a:close/>
                <a:moveTo>
                  <a:pt x="24" y="0"/>
                </a:moveTo>
                <a:cubicBezTo>
                  <a:pt x="1" y="24"/>
                  <a:pt x="1" y="45"/>
                  <a:pt x="24" y="69"/>
                </a:cubicBezTo>
                <a:lnTo>
                  <a:pt x="46" y="90"/>
                </a:lnTo>
                <a:cubicBezTo>
                  <a:pt x="69" y="90"/>
                  <a:pt x="69" y="69"/>
                  <a:pt x="91" y="69"/>
                </a:cubicBezTo>
                <a:cubicBezTo>
                  <a:pt x="115" y="69"/>
                  <a:pt x="115" y="24"/>
                  <a:pt x="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36"/>
          <p:cNvSpPr/>
          <p:nvPr/>
        </p:nvSpPr>
        <p:spPr>
          <a:xfrm>
            <a:off x="8048526" y="772271"/>
            <a:ext cx="10759" cy="9810"/>
          </a:xfrm>
          <a:custGeom>
            <a:avLst/>
            <a:gdLst/>
            <a:ahLst/>
            <a:cxnLst/>
            <a:rect l="l" t="t" r="r" b="b"/>
            <a:pathLst>
              <a:path w="68" h="62" extrusionOk="0">
                <a:moveTo>
                  <a:pt x="54" y="1"/>
                </a:moveTo>
                <a:cubicBezTo>
                  <a:pt x="45" y="1"/>
                  <a:pt x="34" y="6"/>
                  <a:pt x="22" y="17"/>
                </a:cubicBezTo>
                <a:cubicBezTo>
                  <a:pt x="22" y="17"/>
                  <a:pt x="0" y="40"/>
                  <a:pt x="22" y="62"/>
                </a:cubicBezTo>
                <a:lnTo>
                  <a:pt x="67" y="62"/>
                </a:lnTo>
                <a:lnTo>
                  <a:pt x="67" y="17"/>
                </a:lnTo>
                <a:cubicBezTo>
                  <a:pt x="67" y="6"/>
                  <a:pt x="62" y="1"/>
                  <a:pt x="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36"/>
          <p:cNvSpPr/>
          <p:nvPr/>
        </p:nvSpPr>
        <p:spPr>
          <a:xfrm>
            <a:off x="8048526" y="771480"/>
            <a:ext cx="14398" cy="14398"/>
          </a:xfrm>
          <a:custGeom>
            <a:avLst/>
            <a:gdLst/>
            <a:ahLst/>
            <a:cxnLst/>
            <a:rect l="l" t="t" r="r" b="b"/>
            <a:pathLst>
              <a:path w="91" h="91" extrusionOk="0">
                <a:moveTo>
                  <a:pt x="46" y="22"/>
                </a:moveTo>
                <a:lnTo>
                  <a:pt x="67" y="45"/>
                </a:lnTo>
                <a:lnTo>
                  <a:pt x="46" y="45"/>
                </a:lnTo>
                <a:cubicBezTo>
                  <a:pt x="46" y="56"/>
                  <a:pt x="46" y="62"/>
                  <a:pt x="43" y="62"/>
                </a:cubicBezTo>
                <a:cubicBezTo>
                  <a:pt x="40" y="62"/>
                  <a:pt x="34" y="56"/>
                  <a:pt x="22" y="45"/>
                </a:cubicBezTo>
                <a:lnTo>
                  <a:pt x="46" y="22"/>
                </a:lnTo>
                <a:close/>
                <a:moveTo>
                  <a:pt x="22" y="0"/>
                </a:moveTo>
                <a:cubicBezTo>
                  <a:pt x="0" y="22"/>
                  <a:pt x="0" y="45"/>
                  <a:pt x="0" y="67"/>
                </a:cubicBezTo>
                <a:cubicBezTo>
                  <a:pt x="22" y="90"/>
                  <a:pt x="22" y="90"/>
                  <a:pt x="46" y="90"/>
                </a:cubicBezTo>
                <a:cubicBezTo>
                  <a:pt x="46" y="90"/>
                  <a:pt x="67" y="90"/>
                  <a:pt x="67" y="67"/>
                </a:cubicBezTo>
                <a:cubicBezTo>
                  <a:pt x="91" y="67"/>
                  <a:pt x="91" y="67"/>
                  <a:pt x="91" y="45"/>
                </a:cubicBezTo>
                <a:lnTo>
                  <a:pt x="91" y="22"/>
                </a:lnTo>
                <a:cubicBezTo>
                  <a:pt x="67" y="0"/>
                  <a:pt x="67"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36"/>
          <p:cNvSpPr/>
          <p:nvPr/>
        </p:nvSpPr>
        <p:spPr>
          <a:xfrm>
            <a:off x="8648654" y="1396290"/>
            <a:ext cx="10601" cy="11075"/>
          </a:xfrm>
          <a:custGeom>
            <a:avLst/>
            <a:gdLst/>
            <a:ahLst/>
            <a:cxnLst/>
            <a:rect l="l" t="t" r="r" b="b"/>
            <a:pathLst>
              <a:path w="67" h="70" extrusionOk="0">
                <a:moveTo>
                  <a:pt x="22" y="1"/>
                </a:moveTo>
                <a:cubicBezTo>
                  <a:pt x="0" y="24"/>
                  <a:pt x="0" y="46"/>
                  <a:pt x="22" y="46"/>
                </a:cubicBezTo>
                <a:cubicBezTo>
                  <a:pt x="22" y="69"/>
                  <a:pt x="45" y="69"/>
                  <a:pt x="67" y="69"/>
                </a:cubicBezTo>
                <a:lnTo>
                  <a:pt x="67" y="24"/>
                </a:lnTo>
                <a:cubicBezTo>
                  <a:pt x="45" y="1"/>
                  <a:pt x="45" y="1"/>
                  <a:pt x="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36"/>
          <p:cNvSpPr/>
          <p:nvPr/>
        </p:nvSpPr>
        <p:spPr>
          <a:xfrm>
            <a:off x="8648654" y="1392968"/>
            <a:ext cx="14398" cy="14398"/>
          </a:xfrm>
          <a:custGeom>
            <a:avLst/>
            <a:gdLst/>
            <a:ahLst/>
            <a:cxnLst/>
            <a:rect l="l" t="t" r="r" b="b"/>
            <a:pathLst>
              <a:path w="91" h="91" extrusionOk="0">
                <a:moveTo>
                  <a:pt x="45" y="45"/>
                </a:moveTo>
                <a:lnTo>
                  <a:pt x="45" y="67"/>
                </a:lnTo>
                <a:lnTo>
                  <a:pt x="22" y="67"/>
                </a:lnTo>
                <a:lnTo>
                  <a:pt x="22" y="45"/>
                </a:lnTo>
                <a:close/>
                <a:moveTo>
                  <a:pt x="45" y="0"/>
                </a:moveTo>
                <a:lnTo>
                  <a:pt x="22" y="22"/>
                </a:lnTo>
                <a:cubicBezTo>
                  <a:pt x="0" y="45"/>
                  <a:pt x="0" y="67"/>
                  <a:pt x="0" y="90"/>
                </a:cubicBezTo>
                <a:lnTo>
                  <a:pt x="67" y="90"/>
                </a:lnTo>
                <a:lnTo>
                  <a:pt x="90" y="67"/>
                </a:lnTo>
                <a:cubicBezTo>
                  <a:pt x="90" y="45"/>
                  <a:pt x="90" y="45"/>
                  <a:pt x="67" y="22"/>
                </a:cubicBezTo>
                <a:lnTo>
                  <a:pt x="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36"/>
          <p:cNvSpPr/>
          <p:nvPr/>
        </p:nvSpPr>
        <p:spPr>
          <a:xfrm>
            <a:off x="8641375" y="1464325"/>
            <a:ext cx="10759" cy="9968"/>
          </a:xfrm>
          <a:custGeom>
            <a:avLst/>
            <a:gdLst/>
            <a:ahLst/>
            <a:cxnLst/>
            <a:rect l="l" t="t" r="r" b="b"/>
            <a:pathLst>
              <a:path w="68" h="63" extrusionOk="0">
                <a:moveTo>
                  <a:pt x="23" y="1"/>
                </a:moveTo>
                <a:cubicBezTo>
                  <a:pt x="1" y="22"/>
                  <a:pt x="1" y="22"/>
                  <a:pt x="1" y="46"/>
                </a:cubicBezTo>
                <a:cubicBezTo>
                  <a:pt x="12" y="57"/>
                  <a:pt x="23" y="62"/>
                  <a:pt x="32" y="62"/>
                </a:cubicBezTo>
                <a:cubicBezTo>
                  <a:pt x="40" y="62"/>
                  <a:pt x="46" y="57"/>
                  <a:pt x="46" y="46"/>
                </a:cubicBezTo>
                <a:cubicBezTo>
                  <a:pt x="68" y="46"/>
                  <a:pt x="68" y="22"/>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36"/>
          <p:cNvSpPr/>
          <p:nvPr/>
        </p:nvSpPr>
        <p:spPr>
          <a:xfrm>
            <a:off x="8637736" y="1460686"/>
            <a:ext cx="14398" cy="14398"/>
          </a:xfrm>
          <a:custGeom>
            <a:avLst/>
            <a:gdLst/>
            <a:ahLst/>
            <a:cxnLst/>
            <a:rect l="l" t="t" r="r" b="b"/>
            <a:pathLst>
              <a:path w="91" h="91" extrusionOk="0">
                <a:moveTo>
                  <a:pt x="69" y="45"/>
                </a:moveTo>
                <a:lnTo>
                  <a:pt x="69" y="69"/>
                </a:lnTo>
                <a:lnTo>
                  <a:pt x="46" y="69"/>
                </a:lnTo>
                <a:lnTo>
                  <a:pt x="46" y="45"/>
                </a:lnTo>
                <a:close/>
                <a:moveTo>
                  <a:pt x="69" y="0"/>
                </a:moveTo>
                <a:cubicBezTo>
                  <a:pt x="46" y="0"/>
                  <a:pt x="46" y="0"/>
                  <a:pt x="24" y="24"/>
                </a:cubicBezTo>
                <a:cubicBezTo>
                  <a:pt x="0" y="24"/>
                  <a:pt x="0" y="69"/>
                  <a:pt x="24" y="69"/>
                </a:cubicBezTo>
                <a:cubicBezTo>
                  <a:pt x="24" y="90"/>
                  <a:pt x="46" y="90"/>
                  <a:pt x="46" y="90"/>
                </a:cubicBezTo>
                <a:lnTo>
                  <a:pt x="91" y="90"/>
                </a:lnTo>
                <a:lnTo>
                  <a:pt x="91" y="45"/>
                </a:lnTo>
                <a:lnTo>
                  <a:pt x="91" y="24"/>
                </a:lnTo>
                <a:lnTo>
                  <a:pt x="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36"/>
          <p:cNvSpPr/>
          <p:nvPr/>
        </p:nvSpPr>
        <p:spPr>
          <a:xfrm>
            <a:off x="8716372" y="1405625"/>
            <a:ext cx="10917" cy="8860"/>
          </a:xfrm>
          <a:custGeom>
            <a:avLst/>
            <a:gdLst/>
            <a:ahLst/>
            <a:cxnLst/>
            <a:rect l="l" t="t" r="r" b="b"/>
            <a:pathLst>
              <a:path w="69" h="56" extrusionOk="0">
                <a:moveTo>
                  <a:pt x="30" y="0"/>
                </a:moveTo>
                <a:cubicBezTo>
                  <a:pt x="26" y="0"/>
                  <a:pt x="24" y="3"/>
                  <a:pt x="24" y="10"/>
                </a:cubicBezTo>
                <a:cubicBezTo>
                  <a:pt x="0" y="10"/>
                  <a:pt x="0" y="32"/>
                  <a:pt x="0" y="56"/>
                </a:cubicBezTo>
                <a:lnTo>
                  <a:pt x="45" y="56"/>
                </a:lnTo>
                <a:cubicBezTo>
                  <a:pt x="69" y="56"/>
                  <a:pt x="69" y="32"/>
                  <a:pt x="69" y="10"/>
                </a:cubicBezTo>
                <a:cubicBezTo>
                  <a:pt x="53" y="10"/>
                  <a:pt x="38" y="0"/>
                  <a:pt x="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36"/>
          <p:cNvSpPr/>
          <p:nvPr/>
        </p:nvSpPr>
        <p:spPr>
          <a:xfrm>
            <a:off x="8712891" y="1403410"/>
            <a:ext cx="17879" cy="14556"/>
          </a:xfrm>
          <a:custGeom>
            <a:avLst/>
            <a:gdLst/>
            <a:ahLst/>
            <a:cxnLst/>
            <a:rect l="l" t="t" r="r" b="b"/>
            <a:pathLst>
              <a:path w="113" h="92" extrusionOk="0">
                <a:moveTo>
                  <a:pt x="67" y="24"/>
                </a:moveTo>
                <a:lnTo>
                  <a:pt x="67" y="46"/>
                </a:lnTo>
                <a:cubicBezTo>
                  <a:pt x="67" y="70"/>
                  <a:pt x="67" y="70"/>
                  <a:pt x="46" y="70"/>
                </a:cubicBezTo>
                <a:lnTo>
                  <a:pt x="46" y="46"/>
                </a:lnTo>
                <a:lnTo>
                  <a:pt x="46" y="24"/>
                </a:lnTo>
                <a:close/>
                <a:moveTo>
                  <a:pt x="22" y="1"/>
                </a:moveTo>
                <a:lnTo>
                  <a:pt x="22" y="46"/>
                </a:lnTo>
                <a:cubicBezTo>
                  <a:pt x="0" y="46"/>
                  <a:pt x="22" y="70"/>
                  <a:pt x="22" y="70"/>
                </a:cubicBezTo>
                <a:cubicBezTo>
                  <a:pt x="22" y="91"/>
                  <a:pt x="46" y="91"/>
                  <a:pt x="67" y="91"/>
                </a:cubicBezTo>
                <a:lnTo>
                  <a:pt x="91" y="70"/>
                </a:lnTo>
                <a:cubicBezTo>
                  <a:pt x="112" y="70"/>
                  <a:pt x="112" y="46"/>
                  <a:pt x="91" y="24"/>
                </a:cubicBezTo>
                <a:cubicBezTo>
                  <a:pt x="67" y="1"/>
                  <a:pt x="46" y="1"/>
                  <a:pt x="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36"/>
          <p:cNvSpPr/>
          <p:nvPr/>
        </p:nvSpPr>
        <p:spPr>
          <a:xfrm>
            <a:off x="8723492" y="1339173"/>
            <a:ext cx="14398" cy="10126"/>
          </a:xfrm>
          <a:custGeom>
            <a:avLst/>
            <a:gdLst/>
            <a:ahLst/>
            <a:cxnLst/>
            <a:rect l="l" t="t" r="r" b="b"/>
            <a:pathLst>
              <a:path w="91" h="64" extrusionOk="0">
                <a:moveTo>
                  <a:pt x="24" y="1"/>
                </a:moveTo>
                <a:cubicBezTo>
                  <a:pt x="24" y="24"/>
                  <a:pt x="0" y="24"/>
                  <a:pt x="24" y="46"/>
                </a:cubicBezTo>
                <a:cubicBezTo>
                  <a:pt x="24" y="58"/>
                  <a:pt x="29" y="63"/>
                  <a:pt x="37" y="63"/>
                </a:cubicBezTo>
                <a:cubicBezTo>
                  <a:pt x="46" y="63"/>
                  <a:pt x="57" y="58"/>
                  <a:pt x="69" y="46"/>
                </a:cubicBezTo>
                <a:cubicBezTo>
                  <a:pt x="69" y="46"/>
                  <a:pt x="91" y="24"/>
                  <a:pt x="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36"/>
          <p:cNvSpPr/>
          <p:nvPr/>
        </p:nvSpPr>
        <p:spPr>
          <a:xfrm>
            <a:off x="8723492" y="1336641"/>
            <a:ext cx="14398" cy="13607"/>
          </a:xfrm>
          <a:custGeom>
            <a:avLst/>
            <a:gdLst/>
            <a:ahLst/>
            <a:cxnLst/>
            <a:rect l="l" t="t" r="r" b="b"/>
            <a:pathLst>
              <a:path w="91" h="86" extrusionOk="0">
                <a:moveTo>
                  <a:pt x="45" y="17"/>
                </a:moveTo>
                <a:cubicBezTo>
                  <a:pt x="45" y="17"/>
                  <a:pt x="45" y="40"/>
                  <a:pt x="69" y="40"/>
                </a:cubicBezTo>
                <a:lnTo>
                  <a:pt x="45" y="62"/>
                </a:lnTo>
                <a:lnTo>
                  <a:pt x="24" y="62"/>
                </a:lnTo>
                <a:lnTo>
                  <a:pt x="24" y="40"/>
                </a:lnTo>
                <a:lnTo>
                  <a:pt x="45" y="40"/>
                </a:lnTo>
                <a:lnTo>
                  <a:pt x="45" y="17"/>
                </a:lnTo>
                <a:close/>
                <a:moveTo>
                  <a:pt x="57" y="0"/>
                </a:moveTo>
                <a:cubicBezTo>
                  <a:pt x="46" y="0"/>
                  <a:pt x="35" y="6"/>
                  <a:pt x="24" y="17"/>
                </a:cubicBezTo>
                <a:cubicBezTo>
                  <a:pt x="0" y="17"/>
                  <a:pt x="0" y="17"/>
                  <a:pt x="0" y="40"/>
                </a:cubicBezTo>
                <a:lnTo>
                  <a:pt x="0" y="62"/>
                </a:lnTo>
                <a:cubicBezTo>
                  <a:pt x="24" y="85"/>
                  <a:pt x="24" y="85"/>
                  <a:pt x="45" y="85"/>
                </a:cubicBezTo>
                <a:lnTo>
                  <a:pt x="69" y="85"/>
                </a:lnTo>
                <a:cubicBezTo>
                  <a:pt x="91" y="62"/>
                  <a:pt x="91" y="40"/>
                  <a:pt x="91" y="17"/>
                </a:cubicBezTo>
                <a:cubicBezTo>
                  <a:pt x="80" y="6"/>
                  <a:pt x="68"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36"/>
          <p:cNvSpPr/>
          <p:nvPr/>
        </p:nvSpPr>
        <p:spPr>
          <a:xfrm>
            <a:off x="8591378" y="1321452"/>
            <a:ext cx="10759" cy="9968"/>
          </a:xfrm>
          <a:custGeom>
            <a:avLst/>
            <a:gdLst/>
            <a:ahLst/>
            <a:cxnLst/>
            <a:rect l="l" t="t" r="r" b="b"/>
            <a:pathLst>
              <a:path w="68" h="63" extrusionOk="0">
                <a:moveTo>
                  <a:pt x="23" y="1"/>
                </a:moveTo>
                <a:cubicBezTo>
                  <a:pt x="1" y="22"/>
                  <a:pt x="1" y="22"/>
                  <a:pt x="1" y="46"/>
                </a:cubicBezTo>
                <a:cubicBezTo>
                  <a:pt x="12" y="57"/>
                  <a:pt x="23" y="62"/>
                  <a:pt x="32" y="62"/>
                </a:cubicBezTo>
                <a:cubicBezTo>
                  <a:pt x="40" y="62"/>
                  <a:pt x="46" y="57"/>
                  <a:pt x="46" y="46"/>
                </a:cubicBezTo>
                <a:cubicBezTo>
                  <a:pt x="68" y="46"/>
                  <a:pt x="68" y="22"/>
                  <a:pt x="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36"/>
          <p:cNvSpPr/>
          <p:nvPr/>
        </p:nvSpPr>
        <p:spPr>
          <a:xfrm>
            <a:off x="8587739" y="1318762"/>
            <a:ext cx="18195" cy="13449"/>
          </a:xfrm>
          <a:custGeom>
            <a:avLst/>
            <a:gdLst/>
            <a:ahLst/>
            <a:cxnLst/>
            <a:rect l="l" t="t" r="r" b="b"/>
            <a:pathLst>
              <a:path w="115" h="85" extrusionOk="0">
                <a:moveTo>
                  <a:pt x="69" y="39"/>
                </a:moveTo>
                <a:lnTo>
                  <a:pt x="69" y="63"/>
                </a:lnTo>
                <a:lnTo>
                  <a:pt x="46" y="63"/>
                </a:lnTo>
                <a:lnTo>
                  <a:pt x="46" y="39"/>
                </a:lnTo>
                <a:close/>
                <a:moveTo>
                  <a:pt x="57" y="0"/>
                </a:moveTo>
                <a:cubicBezTo>
                  <a:pt x="46" y="0"/>
                  <a:pt x="35" y="6"/>
                  <a:pt x="24" y="18"/>
                </a:cubicBezTo>
                <a:lnTo>
                  <a:pt x="24" y="39"/>
                </a:lnTo>
                <a:cubicBezTo>
                  <a:pt x="0" y="63"/>
                  <a:pt x="24" y="63"/>
                  <a:pt x="24" y="63"/>
                </a:cubicBezTo>
                <a:cubicBezTo>
                  <a:pt x="24" y="84"/>
                  <a:pt x="46" y="84"/>
                  <a:pt x="46" y="84"/>
                </a:cubicBezTo>
                <a:lnTo>
                  <a:pt x="91" y="84"/>
                </a:lnTo>
                <a:lnTo>
                  <a:pt x="91" y="63"/>
                </a:lnTo>
                <a:cubicBezTo>
                  <a:pt x="114" y="39"/>
                  <a:pt x="91" y="18"/>
                  <a:pt x="91" y="18"/>
                </a:cubicBezTo>
                <a:cubicBezTo>
                  <a:pt x="80" y="6"/>
                  <a:pt x="69"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36"/>
          <p:cNvSpPr/>
          <p:nvPr/>
        </p:nvSpPr>
        <p:spPr>
          <a:xfrm>
            <a:off x="8516224" y="1378570"/>
            <a:ext cx="11075" cy="10759"/>
          </a:xfrm>
          <a:custGeom>
            <a:avLst/>
            <a:gdLst/>
            <a:ahLst/>
            <a:cxnLst/>
            <a:rect l="l" t="t" r="r" b="b"/>
            <a:pathLst>
              <a:path w="70" h="68" extrusionOk="0">
                <a:moveTo>
                  <a:pt x="1" y="1"/>
                </a:moveTo>
                <a:lnTo>
                  <a:pt x="1" y="46"/>
                </a:lnTo>
                <a:cubicBezTo>
                  <a:pt x="24" y="68"/>
                  <a:pt x="46" y="68"/>
                  <a:pt x="46" y="68"/>
                </a:cubicBezTo>
                <a:cubicBezTo>
                  <a:pt x="70" y="46"/>
                  <a:pt x="70" y="23"/>
                  <a:pt x="46" y="23"/>
                </a:cubicBezTo>
                <a:cubicBezTo>
                  <a:pt x="46" y="1"/>
                  <a:pt x="24"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36"/>
          <p:cNvSpPr/>
          <p:nvPr/>
        </p:nvSpPr>
        <p:spPr>
          <a:xfrm>
            <a:off x="8512901" y="1376987"/>
            <a:ext cx="14398" cy="16138"/>
          </a:xfrm>
          <a:custGeom>
            <a:avLst/>
            <a:gdLst/>
            <a:ahLst/>
            <a:cxnLst/>
            <a:rect l="l" t="t" r="r" b="b"/>
            <a:pathLst>
              <a:path w="91" h="102" extrusionOk="0">
                <a:moveTo>
                  <a:pt x="67" y="33"/>
                </a:moveTo>
                <a:lnTo>
                  <a:pt x="67" y="56"/>
                </a:lnTo>
                <a:lnTo>
                  <a:pt x="45" y="56"/>
                </a:lnTo>
                <a:lnTo>
                  <a:pt x="45" y="33"/>
                </a:lnTo>
                <a:close/>
                <a:moveTo>
                  <a:pt x="46" y="0"/>
                </a:moveTo>
                <a:cubicBezTo>
                  <a:pt x="32" y="0"/>
                  <a:pt x="22" y="11"/>
                  <a:pt x="22" y="11"/>
                </a:cubicBezTo>
                <a:cubicBezTo>
                  <a:pt x="0" y="33"/>
                  <a:pt x="0" y="56"/>
                  <a:pt x="22" y="78"/>
                </a:cubicBezTo>
                <a:lnTo>
                  <a:pt x="45" y="101"/>
                </a:lnTo>
                <a:cubicBezTo>
                  <a:pt x="67" y="101"/>
                  <a:pt x="67" y="78"/>
                  <a:pt x="91" y="78"/>
                </a:cubicBezTo>
                <a:lnTo>
                  <a:pt x="91" y="56"/>
                </a:lnTo>
                <a:lnTo>
                  <a:pt x="91" y="11"/>
                </a:lnTo>
                <a:lnTo>
                  <a:pt x="67" y="11"/>
                </a:lnTo>
                <a:cubicBezTo>
                  <a:pt x="60" y="3"/>
                  <a:pt x="52"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36"/>
          <p:cNvSpPr/>
          <p:nvPr/>
        </p:nvSpPr>
        <p:spPr>
          <a:xfrm>
            <a:off x="8523502" y="1311484"/>
            <a:ext cx="10917" cy="10126"/>
          </a:xfrm>
          <a:custGeom>
            <a:avLst/>
            <a:gdLst/>
            <a:ahLst/>
            <a:cxnLst/>
            <a:rect l="l" t="t" r="r" b="b"/>
            <a:pathLst>
              <a:path w="69" h="64" extrusionOk="0">
                <a:moveTo>
                  <a:pt x="45" y="1"/>
                </a:moveTo>
                <a:cubicBezTo>
                  <a:pt x="40" y="1"/>
                  <a:pt x="34" y="7"/>
                  <a:pt x="24" y="19"/>
                </a:cubicBezTo>
                <a:cubicBezTo>
                  <a:pt x="0" y="19"/>
                  <a:pt x="0" y="40"/>
                  <a:pt x="24" y="64"/>
                </a:cubicBezTo>
                <a:lnTo>
                  <a:pt x="69" y="64"/>
                </a:lnTo>
                <a:lnTo>
                  <a:pt x="69" y="19"/>
                </a:lnTo>
                <a:cubicBezTo>
                  <a:pt x="57" y="7"/>
                  <a:pt x="51" y="1"/>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36"/>
          <p:cNvSpPr/>
          <p:nvPr/>
        </p:nvSpPr>
        <p:spPr>
          <a:xfrm>
            <a:off x="8520021" y="1310693"/>
            <a:ext cx="17879" cy="14398"/>
          </a:xfrm>
          <a:custGeom>
            <a:avLst/>
            <a:gdLst/>
            <a:ahLst/>
            <a:cxnLst/>
            <a:rect l="l" t="t" r="r" b="b"/>
            <a:pathLst>
              <a:path w="113" h="91" extrusionOk="0">
                <a:moveTo>
                  <a:pt x="67" y="24"/>
                </a:moveTo>
                <a:lnTo>
                  <a:pt x="67" y="45"/>
                </a:lnTo>
                <a:cubicBezTo>
                  <a:pt x="67" y="53"/>
                  <a:pt x="65" y="56"/>
                  <a:pt x="62" y="56"/>
                </a:cubicBezTo>
                <a:cubicBezTo>
                  <a:pt x="55" y="56"/>
                  <a:pt x="46" y="45"/>
                  <a:pt x="46" y="45"/>
                </a:cubicBezTo>
                <a:lnTo>
                  <a:pt x="46" y="24"/>
                </a:lnTo>
                <a:close/>
                <a:moveTo>
                  <a:pt x="46" y="0"/>
                </a:moveTo>
                <a:cubicBezTo>
                  <a:pt x="22" y="24"/>
                  <a:pt x="0" y="45"/>
                  <a:pt x="22" y="69"/>
                </a:cubicBezTo>
                <a:cubicBezTo>
                  <a:pt x="46" y="90"/>
                  <a:pt x="46" y="90"/>
                  <a:pt x="67" y="90"/>
                </a:cubicBezTo>
                <a:cubicBezTo>
                  <a:pt x="67" y="90"/>
                  <a:pt x="91" y="90"/>
                  <a:pt x="91" y="69"/>
                </a:cubicBezTo>
                <a:cubicBezTo>
                  <a:pt x="91" y="69"/>
                  <a:pt x="112" y="69"/>
                  <a:pt x="112" y="45"/>
                </a:cubicBezTo>
                <a:cubicBezTo>
                  <a:pt x="112" y="45"/>
                  <a:pt x="112" y="24"/>
                  <a:pt x="91" y="24"/>
                </a:cubicBezTo>
                <a:cubicBezTo>
                  <a:pt x="91" y="0"/>
                  <a:pt x="91" y="0"/>
                  <a:pt x="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36"/>
          <p:cNvSpPr/>
          <p:nvPr/>
        </p:nvSpPr>
        <p:spPr>
          <a:xfrm>
            <a:off x="8598656" y="1253418"/>
            <a:ext cx="10601" cy="11075"/>
          </a:xfrm>
          <a:custGeom>
            <a:avLst/>
            <a:gdLst/>
            <a:ahLst/>
            <a:cxnLst/>
            <a:rect l="l" t="t" r="r" b="b"/>
            <a:pathLst>
              <a:path w="67" h="70" extrusionOk="0">
                <a:moveTo>
                  <a:pt x="22" y="1"/>
                </a:moveTo>
                <a:cubicBezTo>
                  <a:pt x="22" y="24"/>
                  <a:pt x="0" y="46"/>
                  <a:pt x="22" y="46"/>
                </a:cubicBezTo>
                <a:cubicBezTo>
                  <a:pt x="22" y="69"/>
                  <a:pt x="45" y="69"/>
                  <a:pt x="67" y="69"/>
                </a:cubicBezTo>
                <a:lnTo>
                  <a:pt x="67" y="24"/>
                </a:lnTo>
                <a:cubicBezTo>
                  <a:pt x="67" y="1"/>
                  <a:pt x="45" y="1"/>
                  <a:pt x="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36"/>
          <p:cNvSpPr/>
          <p:nvPr/>
        </p:nvSpPr>
        <p:spPr>
          <a:xfrm>
            <a:off x="8598656" y="1250886"/>
            <a:ext cx="14398" cy="13607"/>
          </a:xfrm>
          <a:custGeom>
            <a:avLst/>
            <a:gdLst/>
            <a:ahLst/>
            <a:cxnLst/>
            <a:rect l="l" t="t" r="r" b="b"/>
            <a:pathLst>
              <a:path w="91" h="86" extrusionOk="0">
                <a:moveTo>
                  <a:pt x="45" y="40"/>
                </a:moveTo>
                <a:cubicBezTo>
                  <a:pt x="67" y="40"/>
                  <a:pt x="67" y="62"/>
                  <a:pt x="45" y="62"/>
                </a:cubicBezTo>
                <a:lnTo>
                  <a:pt x="22" y="62"/>
                </a:lnTo>
                <a:lnTo>
                  <a:pt x="22" y="40"/>
                </a:lnTo>
                <a:close/>
                <a:moveTo>
                  <a:pt x="56" y="1"/>
                </a:moveTo>
                <a:cubicBezTo>
                  <a:pt x="45" y="1"/>
                  <a:pt x="33" y="6"/>
                  <a:pt x="22" y="17"/>
                </a:cubicBezTo>
                <a:cubicBezTo>
                  <a:pt x="0" y="17"/>
                  <a:pt x="0" y="40"/>
                  <a:pt x="0" y="40"/>
                </a:cubicBezTo>
                <a:lnTo>
                  <a:pt x="0" y="85"/>
                </a:lnTo>
                <a:lnTo>
                  <a:pt x="67" y="85"/>
                </a:lnTo>
                <a:cubicBezTo>
                  <a:pt x="90" y="62"/>
                  <a:pt x="90" y="40"/>
                  <a:pt x="90" y="17"/>
                </a:cubicBezTo>
                <a:cubicBezTo>
                  <a:pt x="79" y="6"/>
                  <a:pt x="67" y="1"/>
                  <a:pt x="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36"/>
          <p:cNvSpPr/>
          <p:nvPr/>
        </p:nvSpPr>
        <p:spPr>
          <a:xfrm>
            <a:off x="8584258" y="1387746"/>
            <a:ext cx="10759" cy="10443"/>
          </a:xfrm>
          <a:custGeom>
            <a:avLst/>
            <a:gdLst/>
            <a:ahLst/>
            <a:cxnLst/>
            <a:rect l="l" t="t" r="r" b="b"/>
            <a:pathLst>
              <a:path w="68" h="66" extrusionOk="0">
                <a:moveTo>
                  <a:pt x="22" y="0"/>
                </a:moveTo>
                <a:cubicBezTo>
                  <a:pt x="15" y="0"/>
                  <a:pt x="8" y="2"/>
                  <a:pt x="1" y="10"/>
                </a:cubicBezTo>
                <a:lnTo>
                  <a:pt x="1" y="55"/>
                </a:lnTo>
                <a:cubicBezTo>
                  <a:pt x="1" y="55"/>
                  <a:pt x="10" y="65"/>
                  <a:pt x="24" y="65"/>
                </a:cubicBezTo>
                <a:cubicBezTo>
                  <a:pt x="30" y="65"/>
                  <a:pt x="38" y="63"/>
                  <a:pt x="46" y="55"/>
                </a:cubicBezTo>
                <a:cubicBezTo>
                  <a:pt x="46" y="55"/>
                  <a:pt x="68" y="33"/>
                  <a:pt x="46" y="10"/>
                </a:cubicBezTo>
                <a:cubicBezTo>
                  <a:pt x="46" y="10"/>
                  <a:pt x="35" y="0"/>
                  <a:pt x="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36"/>
          <p:cNvSpPr/>
          <p:nvPr/>
        </p:nvSpPr>
        <p:spPr>
          <a:xfrm>
            <a:off x="8580619" y="1385848"/>
            <a:ext cx="14398" cy="14398"/>
          </a:xfrm>
          <a:custGeom>
            <a:avLst/>
            <a:gdLst/>
            <a:ahLst/>
            <a:cxnLst/>
            <a:rect l="l" t="t" r="r" b="b"/>
            <a:pathLst>
              <a:path w="91" h="91" extrusionOk="0">
                <a:moveTo>
                  <a:pt x="45" y="22"/>
                </a:moveTo>
                <a:lnTo>
                  <a:pt x="69" y="45"/>
                </a:lnTo>
                <a:lnTo>
                  <a:pt x="45" y="67"/>
                </a:lnTo>
                <a:lnTo>
                  <a:pt x="45" y="45"/>
                </a:lnTo>
                <a:lnTo>
                  <a:pt x="24" y="45"/>
                </a:lnTo>
                <a:lnTo>
                  <a:pt x="45" y="22"/>
                </a:lnTo>
                <a:close/>
                <a:moveTo>
                  <a:pt x="24" y="0"/>
                </a:moveTo>
                <a:cubicBezTo>
                  <a:pt x="0" y="22"/>
                  <a:pt x="0" y="22"/>
                  <a:pt x="0" y="45"/>
                </a:cubicBezTo>
                <a:lnTo>
                  <a:pt x="0" y="67"/>
                </a:lnTo>
                <a:cubicBezTo>
                  <a:pt x="24" y="90"/>
                  <a:pt x="24" y="90"/>
                  <a:pt x="45" y="90"/>
                </a:cubicBezTo>
                <a:lnTo>
                  <a:pt x="69" y="90"/>
                </a:lnTo>
                <a:cubicBezTo>
                  <a:pt x="91" y="67"/>
                  <a:pt x="91" y="45"/>
                  <a:pt x="91" y="22"/>
                </a:cubicBezTo>
                <a:cubicBezTo>
                  <a:pt x="69" y="0"/>
                  <a:pt x="45" y="0"/>
                  <a:pt x="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36"/>
          <p:cNvSpPr/>
          <p:nvPr/>
        </p:nvSpPr>
        <p:spPr>
          <a:xfrm>
            <a:off x="8659096" y="1329521"/>
            <a:ext cx="11075" cy="9810"/>
          </a:xfrm>
          <a:custGeom>
            <a:avLst/>
            <a:gdLst/>
            <a:ahLst/>
            <a:cxnLst/>
            <a:rect l="l" t="t" r="r" b="b"/>
            <a:pathLst>
              <a:path w="70" h="62" extrusionOk="0">
                <a:moveTo>
                  <a:pt x="32" y="0"/>
                </a:moveTo>
                <a:cubicBezTo>
                  <a:pt x="24" y="0"/>
                  <a:pt x="13" y="6"/>
                  <a:pt x="1" y="16"/>
                </a:cubicBezTo>
                <a:lnTo>
                  <a:pt x="1" y="62"/>
                </a:lnTo>
                <a:lnTo>
                  <a:pt x="46" y="62"/>
                </a:lnTo>
                <a:cubicBezTo>
                  <a:pt x="70" y="40"/>
                  <a:pt x="70" y="16"/>
                  <a:pt x="46" y="16"/>
                </a:cubicBezTo>
                <a:cubicBezTo>
                  <a:pt x="46" y="6"/>
                  <a:pt x="41" y="0"/>
                  <a:pt x="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36"/>
          <p:cNvSpPr/>
          <p:nvPr/>
        </p:nvSpPr>
        <p:spPr>
          <a:xfrm>
            <a:off x="8655773" y="1326990"/>
            <a:ext cx="14398" cy="16138"/>
          </a:xfrm>
          <a:custGeom>
            <a:avLst/>
            <a:gdLst/>
            <a:ahLst/>
            <a:cxnLst/>
            <a:rect l="l" t="t" r="r" b="b"/>
            <a:pathLst>
              <a:path w="91" h="102" extrusionOk="0">
                <a:moveTo>
                  <a:pt x="67" y="32"/>
                </a:moveTo>
                <a:lnTo>
                  <a:pt x="67" y="56"/>
                </a:lnTo>
                <a:lnTo>
                  <a:pt x="45" y="56"/>
                </a:lnTo>
                <a:cubicBezTo>
                  <a:pt x="22" y="56"/>
                  <a:pt x="45" y="32"/>
                  <a:pt x="45" y="32"/>
                </a:cubicBezTo>
                <a:close/>
                <a:moveTo>
                  <a:pt x="45" y="0"/>
                </a:moveTo>
                <a:cubicBezTo>
                  <a:pt x="37" y="0"/>
                  <a:pt x="30" y="3"/>
                  <a:pt x="22" y="11"/>
                </a:cubicBezTo>
                <a:cubicBezTo>
                  <a:pt x="0" y="32"/>
                  <a:pt x="0" y="56"/>
                  <a:pt x="22" y="78"/>
                </a:cubicBezTo>
                <a:cubicBezTo>
                  <a:pt x="22" y="78"/>
                  <a:pt x="22" y="101"/>
                  <a:pt x="45" y="101"/>
                </a:cubicBezTo>
                <a:cubicBezTo>
                  <a:pt x="67" y="101"/>
                  <a:pt x="67" y="101"/>
                  <a:pt x="67" y="78"/>
                </a:cubicBezTo>
                <a:cubicBezTo>
                  <a:pt x="91" y="78"/>
                  <a:pt x="91" y="56"/>
                  <a:pt x="91" y="56"/>
                </a:cubicBezTo>
                <a:lnTo>
                  <a:pt x="91" y="11"/>
                </a:lnTo>
                <a:cubicBezTo>
                  <a:pt x="75" y="11"/>
                  <a:pt x="60" y="0"/>
                  <a:pt x="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36"/>
          <p:cNvSpPr/>
          <p:nvPr/>
        </p:nvSpPr>
        <p:spPr>
          <a:xfrm>
            <a:off x="8573499" y="1454357"/>
            <a:ext cx="10917" cy="10126"/>
          </a:xfrm>
          <a:custGeom>
            <a:avLst/>
            <a:gdLst/>
            <a:ahLst/>
            <a:cxnLst/>
            <a:rect l="l" t="t" r="r" b="b"/>
            <a:pathLst>
              <a:path w="69" h="64" extrusionOk="0">
                <a:moveTo>
                  <a:pt x="37" y="1"/>
                </a:moveTo>
                <a:cubicBezTo>
                  <a:pt x="29" y="1"/>
                  <a:pt x="24" y="7"/>
                  <a:pt x="24" y="19"/>
                </a:cubicBezTo>
                <a:cubicBezTo>
                  <a:pt x="0" y="19"/>
                  <a:pt x="0" y="40"/>
                  <a:pt x="24" y="64"/>
                </a:cubicBezTo>
                <a:lnTo>
                  <a:pt x="45" y="64"/>
                </a:lnTo>
                <a:cubicBezTo>
                  <a:pt x="69" y="40"/>
                  <a:pt x="69" y="40"/>
                  <a:pt x="69" y="19"/>
                </a:cubicBezTo>
                <a:cubicBezTo>
                  <a:pt x="57" y="7"/>
                  <a:pt x="46" y="1"/>
                  <a:pt x="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36"/>
          <p:cNvSpPr/>
          <p:nvPr/>
        </p:nvSpPr>
        <p:spPr>
          <a:xfrm>
            <a:off x="8570018" y="1452142"/>
            <a:ext cx="17879" cy="15822"/>
          </a:xfrm>
          <a:custGeom>
            <a:avLst/>
            <a:gdLst/>
            <a:ahLst/>
            <a:cxnLst/>
            <a:rect l="l" t="t" r="r" b="b"/>
            <a:pathLst>
              <a:path w="113" h="100" extrusionOk="0">
                <a:moveTo>
                  <a:pt x="67" y="33"/>
                </a:moveTo>
                <a:lnTo>
                  <a:pt x="67" y="54"/>
                </a:lnTo>
                <a:lnTo>
                  <a:pt x="46" y="54"/>
                </a:lnTo>
                <a:lnTo>
                  <a:pt x="46" y="33"/>
                </a:lnTo>
                <a:close/>
                <a:moveTo>
                  <a:pt x="46" y="0"/>
                </a:moveTo>
                <a:cubicBezTo>
                  <a:pt x="38" y="0"/>
                  <a:pt x="29" y="3"/>
                  <a:pt x="22" y="9"/>
                </a:cubicBezTo>
                <a:cubicBezTo>
                  <a:pt x="0" y="33"/>
                  <a:pt x="0" y="54"/>
                  <a:pt x="22" y="78"/>
                </a:cubicBezTo>
                <a:lnTo>
                  <a:pt x="46" y="99"/>
                </a:lnTo>
                <a:lnTo>
                  <a:pt x="67" y="99"/>
                </a:lnTo>
                <a:lnTo>
                  <a:pt x="91" y="78"/>
                </a:lnTo>
                <a:cubicBezTo>
                  <a:pt x="112" y="78"/>
                  <a:pt x="112" y="33"/>
                  <a:pt x="91" y="33"/>
                </a:cubicBezTo>
                <a:cubicBezTo>
                  <a:pt x="91" y="16"/>
                  <a:pt x="68"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36"/>
          <p:cNvSpPr/>
          <p:nvPr/>
        </p:nvSpPr>
        <p:spPr>
          <a:xfrm>
            <a:off x="8416229" y="1093774"/>
            <a:ext cx="11075" cy="9810"/>
          </a:xfrm>
          <a:custGeom>
            <a:avLst/>
            <a:gdLst/>
            <a:ahLst/>
            <a:cxnLst/>
            <a:rect l="l" t="t" r="r" b="b"/>
            <a:pathLst>
              <a:path w="70" h="62" extrusionOk="0">
                <a:moveTo>
                  <a:pt x="38" y="0"/>
                </a:moveTo>
                <a:cubicBezTo>
                  <a:pt x="30" y="0"/>
                  <a:pt x="24" y="6"/>
                  <a:pt x="24" y="17"/>
                </a:cubicBezTo>
                <a:cubicBezTo>
                  <a:pt x="1" y="17"/>
                  <a:pt x="1" y="40"/>
                  <a:pt x="24" y="40"/>
                </a:cubicBezTo>
                <a:cubicBezTo>
                  <a:pt x="24" y="62"/>
                  <a:pt x="46" y="62"/>
                  <a:pt x="46" y="62"/>
                </a:cubicBezTo>
                <a:cubicBezTo>
                  <a:pt x="69" y="40"/>
                  <a:pt x="69" y="17"/>
                  <a:pt x="69" y="17"/>
                </a:cubicBezTo>
                <a:cubicBezTo>
                  <a:pt x="58" y="6"/>
                  <a:pt x="46" y="0"/>
                  <a:pt x="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36"/>
          <p:cNvSpPr/>
          <p:nvPr/>
        </p:nvSpPr>
        <p:spPr>
          <a:xfrm>
            <a:off x="8412906" y="1092825"/>
            <a:ext cx="17879" cy="14556"/>
          </a:xfrm>
          <a:custGeom>
            <a:avLst/>
            <a:gdLst/>
            <a:ahLst/>
            <a:cxnLst/>
            <a:rect l="l" t="t" r="r" b="b"/>
            <a:pathLst>
              <a:path w="113" h="92" extrusionOk="0">
                <a:moveTo>
                  <a:pt x="67" y="23"/>
                </a:moveTo>
                <a:lnTo>
                  <a:pt x="67" y="46"/>
                </a:lnTo>
                <a:lnTo>
                  <a:pt x="45" y="46"/>
                </a:lnTo>
                <a:lnTo>
                  <a:pt x="45" y="23"/>
                </a:lnTo>
                <a:close/>
                <a:moveTo>
                  <a:pt x="22" y="1"/>
                </a:moveTo>
                <a:cubicBezTo>
                  <a:pt x="22" y="23"/>
                  <a:pt x="0" y="46"/>
                  <a:pt x="22" y="68"/>
                </a:cubicBezTo>
                <a:cubicBezTo>
                  <a:pt x="22" y="68"/>
                  <a:pt x="45" y="91"/>
                  <a:pt x="67" y="91"/>
                </a:cubicBezTo>
                <a:cubicBezTo>
                  <a:pt x="67" y="91"/>
                  <a:pt x="67" y="68"/>
                  <a:pt x="90" y="68"/>
                </a:cubicBezTo>
                <a:lnTo>
                  <a:pt x="112" y="46"/>
                </a:lnTo>
                <a:cubicBezTo>
                  <a:pt x="112" y="23"/>
                  <a:pt x="112" y="23"/>
                  <a:pt x="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36"/>
          <p:cNvSpPr/>
          <p:nvPr/>
        </p:nvSpPr>
        <p:spPr>
          <a:xfrm>
            <a:off x="8473346" y="1168612"/>
            <a:ext cx="11075" cy="10126"/>
          </a:xfrm>
          <a:custGeom>
            <a:avLst/>
            <a:gdLst/>
            <a:ahLst/>
            <a:cxnLst/>
            <a:rect l="l" t="t" r="r" b="b"/>
            <a:pathLst>
              <a:path w="70" h="64" extrusionOk="0">
                <a:moveTo>
                  <a:pt x="55" y="1"/>
                </a:moveTo>
                <a:cubicBezTo>
                  <a:pt x="47" y="1"/>
                  <a:pt x="35" y="7"/>
                  <a:pt x="24" y="19"/>
                </a:cubicBezTo>
                <a:cubicBezTo>
                  <a:pt x="24" y="19"/>
                  <a:pt x="1" y="40"/>
                  <a:pt x="24" y="64"/>
                </a:cubicBezTo>
                <a:lnTo>
                  <a:pt x="70" y="64"/>
                </a:lnTo>
                <a:lnTo>
                  <a:pt x="70" y="19"/>
                </a:lnTo>
                <a:cubicBezTo>
                  <a:pt x="70" y="7"/>
                  <a:pt x="64" y="1"/>
                  <a:pt x="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36"/>
          <p:cNvSpPr/>
          <p:nvPr/>
        </p:nvSpPr>
        <p:spPr>
          <a:xfrm>
            <a:off x="8473346" y="1167821"/>
            <a:ext cx="14556" cy="14398"/>
          </a:xfrm>
          <a:custGeom>
            <a:avLst/>
            <a:gdLst/>
            <a:ahLst/>
            <a:cxnLst/>
            <a:rect l="l" t="t" r="r" b="b"/>
            <a:pathLst>
              <a:path w="92" h="91" extrusionOk="0">
                <a:moveTo>
                  <a:pt x="46" y="24"/>
                </a:moveTo>
                <a:cubicBezTo>
                  <a:pt x="70" y="45"/>
                  <a:pt x="70" y="45"/>
                  <a:pt x="46" y="45"/>
                </a:cubicBezTo>
                <a:lnTo>
                  <a:pt x="24" y="45"/>
                </a:lnTo>
                <a:lnTo>
                  <a:pt x="24" y="24"/>
                </a:lnTo>
                <a:close/>
                <a:moveTo>
                  <a:pt x="24" y="0"/>
                </a:moveTo>
                <a:cubicBezTo>
                  <a:pt x="1" y="24"/>
                  <a:pt x="1" y="24"/>
                  <a:pt x="1" y="45"/>
                </a:cubicBezTo>
                <a:lnTo>
                  <a:pt x="1" y="69"/>
                </a:lnTo>
                <a:cubicBezTo>
                  <a:pt x="24" y="90"/>
                  <a:pt x="24" y="90"/>
                  <a:pt x="46" y="90"/>
                </a:cubicBezTo>
                <a:cubicBezTo>
                  <a:pt x="46" y="90"/>
                  <a:pt x="70" y="90"/>
                  <a:pt x="70" y="69"/>
                </a:cubicBezTo>
                <a:cubicBezTo>
                  <a:pt x="91" y="69"/>
                  <a:pt x="91" y="24"/>
                  <a:pt x="70" y="24"/>
                </a:cubicBezTo>
                <a:cubicBezTo>
                  <a:pt x="70" y="0"/>
                  <a:pt x="46" y="0"/>
                  <a:pt x="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36"/>
          <p:cNvSpPr/>
          <p:nvPr/>
        </p:nvSpPr>
        <p:spPr>
          <a:xfrm>
            <a:off x="8398508" y="1228577"/>
            <a:ext cx="10759" cy="9968"/>
          </a:xfrm>
          <a:custGeom>
            <a:avLst/>
            <a:gdLst/>
            <a:ahLst/>
            <a:cxnLst/>
            <a:rect l="l" t="t" r="r" b="b"/>
            <a:pathLst>
              <a:path w="68" h="63" extrusionOk="0">
                <a:moveTo>
                  <a:pt x="23" y="1"/>
                </a:moveTo>
                <a:cubicBezTo>
                  <a:pt x="1" y="22"/>
                  <a:pt x="1" y="22"/>
                  <a:pt x="23" y="46"/>
                </a:cubicBezTo>
                <a:cubicBezTo>
                  <a:pt x="23" y="57"/>
                  <a:pt x="28" y="62"/>
                  <a:pt x="37" y="62"/>
                </a:cubicBezTo>
                <a:cubicBezTo>
                  <a:pt x="46" y="62"/>
                  <a:pt x="57" y="57"/>
                  <a:pt x="68" y="46"/>
                </a:cubicBezTo>
                <a:lnTo>
                  <a:pt x="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36"/>
          <p:cNvSpPr/>
          <p:nvPr/>
        </p:nvSpPr>
        <p:spPr>
          <a:xfrm>
            <a:off x="8398508" y="1224938"/>
            <a:ext cx="14556" cy="14398"/>
          </a:xfrm>
          <a:custGeom>
            <a:avLst/>
            <a:gdLst/>
            <a:ahLst/>
            <a:cxnLst/>
            <a:rect l="l" t="t" r="r" b="b"/>
            <a:pathLst>
              <a:path w="92" h="91" extrusionOk="0">
                <a:moveTo>
                  <a:pt x="46" y="24"/>
                </a:moveTo>
                <a:lnTo>
                  <a:pt x="46" y="45"/>
                </a:lnTo>
                <a:lnTo>
                  <a:pt x="46" y="69"/>
                </a:lnTo>
                <a:lnTo>
                  <a:pt x="23" y="69"/>
                </a:lnTo>
                <a:lnTo>
                  <a:pt x="23" y="45"/>
                </a:lnTo>
                <a:lnTo>
                  <a:pt x="46" y="24"/>
                </a:lnTo>
                <a:close/>
                <a:moveTo>
                  <a:pt x="46" y="0"/>
                </a:moveTo>
                <a:cubicBezTo>
                  <a:pt x="23" y="0"/>
                  <a:pt x="23" y="0"/>
                  <a:pt x="1" y="24"/>
                </a:cubicBezTo>
                <a:lnTo>
                  <a:pt x="1" y="45"/>
                </a:lnTo>
                <a:lnTo>
                  <a:pt x="1" y="69"/>
                </a:lnTo>
                <a:cubicBezTo>
                  <a:pt x="23" y="91"/>
                  <a:pt x="23" y="91"/>
                  <a:pt x="46" y="91"/>
                </a:cubicBezTo>
                <a:lnTo>
                  <a:pt x="68" y="91"/>
                </a:lnTo>
                <a:cubicBezTo>
                  <a:pt x="68" y="69"/>
                  <a:pt x="91" y="69"/>
                  <a:pt x="91" y="45"/>
                </a:cubicBezTo>
                <a:cubicBezTo>
                  <a:pt x="91" y="45"/>
                  <a:pt x="91" y="24"/>
                  <a:pt x="68" y="24"/>
                </a:cubicBezTo>
                <a:cubicBezTo>
                  <a:pt x="68" y="0"/>
                  <a:pt x="46"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36"/>
          <p:cNvSpPr/>
          <p:nvPr/>
        </p:nvSpPr>
        <p:spPr>
          <a:xfrm>
            <a:off x="8409109" y="1160543"/>
            <a:ext cx="11075" cy="10126"/>
          </a:xfrm>
          <a:custGeom>
            <a:avLst/>
            <a:gdLst/>
            <a:ahLst/>
            <a:cxnLst/>
            <a:rect l="l" t="t" r="r" b="b"/>
            <a:pathLst>
              <a:path w="70" h="64" extrusionOk="0">
                <a:moveTo>
                  <a:pt x="1" y="1"/>
                </a:moveTo>
                <a:lnTo>
                  <a:pt x="1" y="46"/>
                </a:lnTo>
                <a:cubicBezTo>
                  <a:pt x="12" y="58"/>
                  <a:pt x="18" y="64"/>
                  <a:pt x="24" y="64"/>
                </a:cubicBezTo>
                <a:cubicBezTo>
                  <a:pt x="30" y="64"/>
                  <a:pt x="35" y="58"/>
                  <a:pt x="46" y="46"/>
                </a:cubicBezTo>
                <a:cubicBezTo>
                  <a:pt x="69" y="46"/>
                  <a:pt x="69" y="24"/>
                  <a:pt x="46" y="24"/>
                </a:cubicBezTo>
                <a:cubicBezTo>
                  <a:pt x="46" y="1"/>
                  <a:pt x="24"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36"/>
          <p:cNvSpPr/>
          <p:nvPr/>
        </p:nvSpPr>
        <p:spPr>
          <a:xfrm>
            <a:off x="8405628" y="1157220"/>
            <a:ext cx="14556" cy="14398"/>
          </a:xfrm>
          <a:custGeom>
            <a:avLst/>
            <a:gdLst/>
            <a:ahLst/>
            <a:cxnLst/>
            <a:rect l="l" t="t" r="r" b="b"/>
            <a:pathLst>
              <a:path w="92" h="91" extrusionOk="0">
                <a:moveTo>
                  <a:pt x="68" y="45"/>
                </a:moveTo>
                <a:lnTo>
                  <a:pt x="68" y="67"/>
                </a:lnTo>
                <a:lnTo>
                  <a:pt x="46" y="67"/>
                </a:lnTo>
                <a:cubicBezTo>
                  <a:pt x="23" y="45"/>
                  <a:pt x="23" y="45"/>
                  <a:pt x="46" y="45"/>
                </a:cubicBezTo>
                <a:close/>
                <a:moveTo>
                  <a:pt x="46" y="0"/>
                </a:moveTo>
                <a:cubicBezTo>
                  <a:pt x="46" y="0"/>
                  <a:pt x="23" y="0"/>
                  <a:pt x="23" y="22"/>
                </a:cubicBezTo>
                <a:cubicBezTo>
                  <a:pt x="1" y="22"/>
                  <a:pt x="1" y="67"/>
                  <a:pt x="23" y="91"/>
                </a:cubicBezTo>
                <a:lnTo>
                  <a:pt x="68" y="91"/>
                </a:lnTo>
                <a:cubicBezTo>
                  <a:pt x="91" y="91"/>
                  <a:pt x="91" y="67"/>
                  <a:pt x="91" y="67"/>
                </a:cubicBezTo>
                <a:lnTo>
                  <a:pt x="91" y="22"/>
                </a:lnTo>
                <a:cubicBezTo>
                  <a:pt x="68" y="22"/>
                  <a:pt x="68"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36"/>
          <p:cNvSpPr/>
          <p:nvPr/>
        </p:nvSpPr>
        <p:spPr>
          <a:xfrm>
            <a:off x="8484263" y="1103425"/>
            <a:ext cx="10759" cy="9019"/>
          </a:xfrm>
          <a:custGeom>
            <a:avLst/>
            <a:gdLst/>
            <a:ahLst/>
            <a:cxnLst/>
            <a:rect l="l" t="t" r="r" b="b"/>
            <a:pathLst>
              <a:path w="68" h="57" extrusionOk="0">
                <a:moveTo>
                  <a:pt x="22" y="1"/>
                </a:moveTo>
                <a:cubicBezTo>
                  <a:pt x="1" y="1"/>
                  <a:pt x="1" y="24"/>
                  <a:pt x="1" y="46"/>
                </a:cubicBezTo>
                <a:cubicBezTo>
                  <a:pt x="15" y="46"/>
                  <a:pt x="30" y="56"/>
                  <a:pt x="39" y="56"/>
                </a:cubicBezTo>
                <a:cubicBezTo>
                  <a:pt x="43" y="56"/>
                  <a:pt x="46" y="54"/>
                  <a:pt x="46" y="46"/>
                </a:cubicBezTo>
                <a:cubicBezTo>
                  <a:pt x="67" y="46"/>
                  <a:pt x="67" y="24"/>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36"/>
          <p:cNvSpPr/>
          <p:nvPr/>
        </p:nvSpPr>
        <p:spPr>
          <a:xfrm>
            <a:off x="8480624" y="1100103"/>
            <a:ext cx="18037" cy="14398"/>
          </a:xfrm>
          <a:custGeom>
            <a:avLst/>
            <a:gdLst/>
            <a:ahLst/>
            <a:cxnLst/>
            <a:rect l="l" t="t" r="r" b="b"/>
            <a:pathLst>
              <a:path w="114" h="91" extrusionOk="0">
                <a:moveTo>
                  <a:pt x="45" y="22"/>
                </a:moveTo>
                <a:cubicBezTo>
                  <a:pt x="69" y="22"/>
                  <a:pt x="69" y="22"/>
                  <a:pt x="69" y="45"/>
                </a:cubicBezTo>
                <a:lnTo>
                  <a:pt x="69" y="67"/>
                </a:lnTo>
                <a:lnTo>
                  <a:pt x="45" y="67"/>
                </a:lnTo>
                <a:lnTo>
                  <a:pt x="45" y="45"/>
                </a:lnTo>
                <a:lnTo>
                  <a:pt x="45" y="22"/>
                </a:lnTo>
                <a:close/>
                <a:moveTo>
                  <a:pt x="24" y="0"/>
                </a:moveTo>
                <a:cubicBezTo>
                  <a:pt x="24" y="22"/>
                  <a:pt x="0" y="22"/>
                  <a:pt x="0" y="45"/>
                </a:cubicBezTo>
                <a:cubicBezTo>
                  <a:pt x="0" y="45"/>
                  <a:pt x="0" y="67"/>
                  <a:pt x="24" y="67"/>
                </a:cubicBezTo>
                <a:cubicBezTo>
                  <a:pt x="24" y="90"/>
                  <a:pt x="45" y="90"/>
                  <a:pt x="45" y="90"/>
                </a:cubicBezTo>
                <a:lnTo>
                  <a:pt x="90" y="90"/>
                </a:lnTo>
                <a:cubicBezTo>
                  <a:pt x="90" y="67"/>
                  <a:pt x="114" y="45"/>
                  <a:pt x="90" y="22"/>
                </a:cubicBezTo>
                <a:cubicBezTo>
                  <a:pt x="69" y="0"/>
                  <a:pt x="45" y="0"/>
                  <a:pt x="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36"/>
          <p:cNvSpPr/>
          <p:nvPr/>
        </p:nvSpPr>
        <p:spPr>
          <a:xfrm>
            <a:off x="8466226" y="1236646"/>
            <a:ext cx="11075" cy="9810"/>
          </a:xfrm>
          <a:custGeom>
            <a:avLst/>
            <a:gdLst/>
            <a:ahLst/>
            <a:cxnLst/>
            <a:rect l="l" t="t" r="r" b="b"/>
            <a:pathLst>
              <a:path w="70" h="62" extrusionOk="0">
                <a:moveTo>
                  <a:pt x="38" y="0"/>
                </a:moveTo>
                <a:cubicBezTo>
                  <a:pt x="30" y="0"/>
                  <a:pt x="24" y="6"/>
                  <a:pt x="24" y="17"/>
                </a:cubicBezTo>
                <a:cubicBezTo>
                  <a:pt x="1" y="17"/>
                  <a:pt x="1" y="40"/>
                  <a:pt x="1" y="40"/>
                </a:cubicBezTo>
                <a:cubicBezTo>
                  <a:pt x="24" y="62"/>
                  <a:pt x="46" y="62"/>
                  <a:pt x="46" y="62"/>
                </a:cubicBezTo>
                <a:cubicBezTo>
                  <a:pt x="69" y="40"/>
                  <a:pt x="69" y="17"/>
                  <a:pt x="69" y="17"/>
                </a:cubicBezTo>
                <a:cubicBezTo>
                  <a:pt x="58" y="6"/>
                  <a:pt x="46" y="0"/>
                  <a:pt x="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36"/>
          <p:cNvSpPr/>
          <p:nvPr/>
        </p:nvSpPr>
        <p:spPr>
          <a:xfrm>
            <a:off x="8462903" y="1233007"/>
            <a:ext cx="17879" cy="17246"/>
          </a:xfrm>
          <a:custGeom>
            <a:avLst/>
            <a:gdLst/>
            <a:ahLst/>
            <a:cxnLst/>
            <a:rect l="l" t="t" r="r" b="b"/>
            <a:pathLst>
              <a:path w="113" h="109" extrusionOk="0">
                <a:moveTo>
                  <a:pt x="67" y="40"/>
                </a:moveTo>
                <a:lnTo>
                  <a:pt x="67" y="63"/>
                </a:lnTo>
                <a:lnTo>
                  <a:pt x="45" y="63"/>
                </a:lnTo>
                <a:lnTo>
                  <a:pt x="45" y="40"/>
                </a:lnTo>
                <a:close/>
                <a:moveTo>
                  <a:pt x="56" y="0"/>
                </a:moveTo>
                <a:cubicBezTo>
                  <a:pt x="45" y="0"/>
                  <a:pt x="34" y="6"/>
                  <a:pt x="22" y="18"/>
                </a:cubicBezTo>
                <a:cubicBezTo>
                  <a:pt x="22" y="18"/>
                  <a:pt x="22" y="40"/>
                  <a:pt x="0" y="40"/>
                </a:cubicBezTo>
                <a:cubicBezTo>
                  <a:pt x="0" y="63"/>
                  <a:pt x="22" y="63"/>
                  <a:pt x="22" y="85"/>
                </a:cubicBezTo>
                <a:cubicBezTo>
                  <a:pt x="22" y="85"/>
                  <a:pt x="45" y="85"/>
                  <a:pt x="45" y="108"/>
                </a:cubicBezTo>
                <a:cubicBezTo>
                  <a:pt x="67" y="108"/>
                  <a:pt x="67" y="85"/>
                  <a:pt x="90" y="85"/>
                </a:cubicBezTo>
                <a:cubicBezTo>
                  <a:pt x="112" y="63"/>
                  <a:pt x="112" y="40"/>
                  <a:pt x="90" y="18"/>
                </a:cubicBezTo>
                <a:cubicBezTo>
                  <a:pt x="79" y="6"/>
                  <a:pt x="67" y="0"/>
                  <a:pt x="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36"/>
          <p:cNvSpPr/>
          <p:nvPr/>
        </p:nvSpPr>
        <p:spPr>
          <a:xfrm>
            <a:off x="8541380" y="1178580"/>
            <a:ext cx="10759" cy="9968"/>
          </a:xfrm>
          <a:custGeom>
            <a:avLst/>
            <a:gdLst/>
            <a:ahLst/>
            <a:cxnLst/>
            <a:rect l="l" t="t" r="r" b="b"/>
            <a:pathLst>
              <a:path w="68" h="63" extrusionOk="0">
                <a:moveTo>
                  <a:pt x="22" y="1"/>
                </a:moveTo>
                <a:cubicBezTo>
                  <a:pt x="1" y="22"/>
                  <a:pt x="1" y="46"/>
                  <a:pt x="22" y="46"/>
                </a:cubicBezTo>
                <a:cubicBezTo>
                  <a:pt x="22" y="57"/>
                  <a:pt x="28" y="62"/>
                  <a:pt x="34" y="62"/>
                </a:cubicBezTo>
                <a:cubicBezTo>
                  <a:pt x="40" y="62"/>
                  <a:pt x="46" y="57"/>
                  <a:pt x="46" y="46"/>
                </a:cubicBezTo>
                <a:cubicBezTo>
                  <a:pt x="68" y="46"/>
                  <a:pt x="68" y="22"/>
                  <a:pt x="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36"/>
          <p:cNvSpPr/>
          <p:nvPr/>
        </p:nvSpPr>
        <p:spPr>
          <a:xfrm>
            <a:off x="8541380" y="1175890"/>
            <a:ext cx="14556" cy="13449"/>
          </a:xfrm>
          <a:custGeom>
            <a:avLst/>
            <a:gdLst/>
            <a:ahLst/>
            <a:cxnLst/>
            <a:rect l="l" t="t" r="r" b="b"/>
            <a:pathLst>
              <a:path w="92" h="85" extrusionOk="0">
                <a:moveTo>
                  <a:pt x="46" y="39"/>
                </a:moveTo>
                <a:lnTo>
                  <a:pt x="46" y="63"/>
                </a:lnTo>
                <a:lnTo>
                  <a:pt x="22" y="63"/>
                </a:lnTo>
                <a:lnTo>
                  <a:pt x="22" y="39"/>
                </a:lnTo>
                <a:close/>
                <a:moveTo>
                  <a:pt x="42" y="0"/>
                </a:moveTo>
                <a:cubicBezTo>
                  <a:pt x="28" y="0"/>
                  <a:pt x="12" y="6"/>
                  <a:pt x="1" y="18"/>
                </a:cubicBezTo>
                <a:lnTo>
                  <a:pt x="1" y="39"/>
                </a:lnTo>
                <a:lnTo>
                  <a:pt x="1" y="84"/>
                </a:lnTo>
                <a:lnTo>
                  <a:pt x="68" y="84"/>
                </a:lnTo>
                <a:cubicBezTo>
                  <a:pt x="91" y="63"/>
                  <a:pt x="91" y="39"/>
                  <a:pt x="68" y="18"/>
                </a:cubicBezTo>
                <a:cubicBezTo>
                  <a:pt x="68" y="6"/>
                  <a:pt x="56" y="0"/>
                  <a:pt x="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36"/>
          <p:cNvSpPr/>
          <p:nvPr/>
        </p:nvSpPr>
        <p:spPr>
          <a:xfrm>
            <a:off x="8551981" y="1110545"/>
            <a:ext cx="11075" cy="11075"/>
          </a:xfrm>
          <a:custGeom>
            <a:avLst/>
            <a:gdLst/>
            <a:ahLst/>
            <a:cxnLst/>
            <a:rect l="l" t="t" r="r" b="b"/>
            <a:pathLst>
              <a:path w="70" h="70" extrusionOk="0">
                <a:moveTo>
                  <a:pt x="1" y="1"/>
                </a:moveTo>
                <a:lnTo>
                  <a:pt x="1" y="46"/>
                </a:lnTo>
                <a:cubicBezTo>
                  <a:pt x="24" y="69"/>
                  <a:pt x="24" y="69"/>
                  <a:pt x="46" y="69"/>
                </a:cubicBezTo>
                <a:cubicBezTo>
                  <a:pt x="69" y="46"/>
                  <a:pt x="69" y="24"/>
                  <a:pt x="46" y="24"/>
                </a:cubicBezTo>
                <a:cubicBezTo>
                  <a:pt x="46" y="1"/>
                  <a:pt x="24"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36"/>
          <p:cNvSpPr/>
          <p:nvPr/>
        </p:nvSpPr>
        <p:spPr>
          <a:xfrm>
            <a:off x="8548500" y="1108014"/>
            <a:ext cx="14556" cy="17088"/>
          </a:xfrm>
          <a:custGeom>
            <a:avLst/>
            <a:gdLst/>
            <a:ahLst/>
            <a:cxnLst/>
            <a:rect l="l" t="t" r="r" b="b"/>
            <a:pathLst>
              <a:path w="92" h="108" extrusionOk="0">
                <a:moveTo>
                  <a:pt x="68" y="40"/>
                </a:moveTo>
                <a:lnTo>
                  <a:pt x="68" y="62"/>
                </a:lnTo>
                <a:lnTo>
                  <a:pt x="46" y="62"/>
                </a:lnTo>
                <a:cubicBezTo>
                  <a:pt x="23" y="62"/>
                  <a:pt x="23" y="62"/>
                  <a:pt x="23" y="40"/>
                </a:cubicBezTo>
                <a:close/>
                <a:moveTo>
                  <a:pt x="57" y="1"/>
                </a:moveTo>
                <a:cubicBezTo>
                  <a:pt x="46" y="1"/>
                  <a:pt x="34" y="6"/>
                  <a:pt x="23" y="17"/>
                </a:cubicBezTo>
                <a:cubicBezTo>
                  <a:pt x="1" y="17"/>
                  <a:pt x="1" y="40"/>
                  <a:pt x="1" y="40"/>
                </a:cubicBezTo>
                <a:cubicBezTo>
                  <a:pt x="1" y="62"/>
                  <a:pt x="1" y="62"/>
                  <a:pt x="23" y="85"/>
                </a:cubicBezTo>
                <a:lnTo>
                  <a:pt x="46" y="107"/>
                </a:lnTo>
                <a:cubicBezTo>
                  <a:pt x="68" y="107"/>
                  <a:pt x="68" y="85"/>
                  <a:pt x="68" y="85"/>
                </a:cubicBezTo>
                <a:cubicBezTo>
                  <a:pt x="91" y="62"/>
                  <a:pt x="91" y="40"/>
                  <a:pt x="91" y="17"/>
                </a:cubicBezTo>
                <a:cubicBezTo>
                  <a:pt x="80" y="6"/>
                  <a:pt x="68" y="1"/>
                  <a:pt x="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36"/>
          <p:cNvSpPr/>
          <p:nvPr/>
        </p:nvSpPr>
        <p:spPr>
          <a:xfrm>
            <a:off x="8534261" y="1246298"/>
            <a:ext cx="10759" cy="9019"/>
          </a:xfrm>
          <a:custGeom>
            <a:avLst/>
            <a:gdLst/>
            <a:ahLst/>
            <a:cxnLst/>
            <a:rect l="l" t="t" r="r" b="b"/>
            <a:pathLst>
              <a:path w="68" h="57" extrusionOk="0">
                <a:moveTo>
                  <a:pt x="1" y="1"/>
                </a:moveTo>
                <a:lnTo>
                  <a:pt x="1" y="46"/>
                </a:lnTo>
                <a:cubicBezTo>
                  <a:pt x="15" y="46"/>
                  <a:pt x="20" y="56"/>
                  <a:pt x="28" y="56"/>
                </a:cubicBezTo>
                <a:cubicBezTo>
                  <a:pt x="33" y="56"/>
                  <a:pt x="38" y="54"/>
                  <a:pt x="46" y="46"/>
                </a:cubicBezTo>
                <a:cubicBezTo>
                  <a:pt x="67" y="46"/>
                  <a:pt x="67" y="24"/>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36"/>
          <p:cNvSpPr/>
          <p:nvPr/>
        </p:nvSpPr>
        <p:spPr>
          <a:xfrm>
            <a:off x="8530622" y="1242975"/>
            <a:ext cx="14398" cy="14398"/>
          </a:xfrm>
          <a:custGeom>
            <a:avLst/>
            <a:gdLst/>
            <a:ahLst/>
            <a:cxnLst/>
            <a:rect l="l" t="t" r="r" b="b"/>
            <a:pathLst>
              <a:path w="91" h="91" extrusionOk="0">
                <a:moveTo>
                  <a:pt x="45" y="22"/>
                </a:moveTo>
                <a:cubicBezTo>
                  <a:pt x="45" y="22"/>
                  <a:pt x="69" y="22"/>
                  <a:pt x="69" y="45"/>
                </a:cubicBezTo>
                <a:lnTo>
                  <a:pt x="69" y="67"/>
                </a:lnTo>
                <a:cubicBezTo>
                  <a:pt x="45" y="67"/>
                  <a:pt x="45" y="67"/>
                  <a:pt x="45" y="45"/>
                </a:cubicBezTo>
                <a:lnTo>
                  <a:pt x="45" y="22"/>
                </a:lnTo>
                <a:close/>
                <a:moveTo>
                  <a:pt x="24" y="0"/>
                </a:moveTo>
                <a:cubicBezTo>
                  <a:pt x="24" y="22"/>
                  <a:pt x="0" y="22"/>
                  <a:pt x="0" y="45"/>
                </a:cubicBezTo>
                <a:cubicBezTo>
                  <a:pt x="0" y="45"/>
                  <a:pt x="0" y="67"/>
                  <a:pt x="24" y="67"/>
                </a:cubicBezTo>
                <a:cubicBezTo>
                  <a:pt x="24" y="90"/>
                  <a:pt x="45" y="90"/>
                  <a:pt x="45" y="90"/>
                </a:cubicBezTo>
                <a:lnTo>
                  <a:pt x="69" y="90"/>
                </a:lnTo>
                <a:cubicBezTo>
                  <a:pt x="90" y="67"/>
                  <a:pt x="90" y="45"/>
                  <a:pt x="90" y="22"/>
                </a:cubicBezTo>
                <a:cubicBezTo>
                  <a:pt x="69" y="0"/>
                  <a:pt x="45" y="0"/>
                  <a:pt x="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36"/>
          <p:cNvSpPr/>
          <p:nvPr/>
        </p:nvSpPr>
        <p:spPr>
          <a:xfrm>
            <a:off x="8455784" y="1303415"/>
            <a:ext cx="14398" cy="10126"/>
          </a:xfrm>
          <a:custGeom>
            <a:avLst/>
            <a:gdLst/>
            <a:ahLst/>
            <a:cxnLst/>
            <a:rect l="l" t="t" r="r" b="b"/>
            <a:pathLst>
              <a:path w="91" h="64" extrusionOk="0">
                <a:moveTo>
                  <a:pt x="22" y="1"/>
                </a:moveTo>
                <a:cubicBezTo>
                  <a:pt x="22" y="24"/>
                  <a:pt x="0" y="46"/>
                  <a:pt x="22" y="46"/>
                </a:cubicBezTo>
                <a:cubicBezTo>
                  <a:pt x="22" y="58"/>
                  <a:pt x="28" y="64"/>
                  <a:pt x="36" y="64"/>
                </a:cubicBezTo>
                <a:cubicBezTo>
                  <a:pt x="45" y="64"/>
                  <a:pt x="56" y="58"/>
                  <a:pt x="67" y="46"/>
                </a:cubicBezTo>
                <a:cubicBezTo>
                  <a:pt x="67" y="46"/>
                  <a:pt x="90" y="24"/>
                  <a:pt x="67" y="24"/>
                </a:cubicBezTo>
                <a:cubicBezTo>
                  <a:pt x="67" y="1"/>
                  <a:pt x="45" y="1"/>
                  <a:pt x="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36"/>
          <p:cNvSpPr/>
          <p:nvPr/>
        </p:nvSpPr>
        <p:spPr>
          <a:xfrm>
            <a:off x="8455784" y="1300884"/>
            <a:ext cx="14398" cy="13607"/>
          </a:xfrm>
          <a:custGeom>
            <a:avLst/>
            <a:gdLst/>
            <a:ahLst/>
            <a:cxnLst/>
            <a:rect l="l" t="t" r="r" b="b"/>
            <a:pathLst>
              <a:path w="91" h="86" extrusionOk="0">
                <a:moveTo>
                  <a:pt x="67" y="40"/>
                </a:moveTo>
                <a:cubicBezTo>
                  <a:pt x="67" y="40"/>
                  <a:pt x="67" y="62"/>
                  <a:pt x="45" y="62"/>
                </a:cubicBezTo>
                <a:lnTo>
                  <a:pt x="22" y="62"/>
                </a:lnTo>
                <a:cubicBezTo>
                  <a:pt x="22" y="40"/>
                  <a:pt x="22" y="40"/>
                  <a:pt x="45" y="40"/>
                </a:cubicBezTo>
                <a:close/>
                <a:moveTo>
                  <a:pt x="56" y="1"/>
                </a:moveTo>
                <a:cubicBezTo>
                  <a:pt x="45" y="1"/>
                  <a:pt x="33" y="6"/>
                  <a:pt x="22" y="17"/>
                </a:cubicBezTo>
                <a:cubicBezTo>
                  <a:pt x="0" y="17"/>
                  <a:pt x="0" y="62"/>
                  <a:pt x="0" y="86"/>
                </a:cubicBezTo>
                <a:lnTo>
                  <a:pt x="67" y="86"/>
                </a:lnTo>
                <a:cubicBezTo>
                  <a:pt x="90" y="62"/>
                  <a:pt x="90" y="40"/>
                  <a:pt x="90" y="17"/>
                </a:cubicBezTo>
                <a:cubicBezTo>
                  <a:pt x="79" y="6"/>
                  <a:pt x="67" y="1"/>
                  <a:pt x="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36"/>
          <p:cNvSpPr/>
          <p:nvPr/>
        </p:nvSpPr>
        <p:spPr>
          <a:xfrm>
            <a:off x="8301994" y="942832"/>
            <a:ext cx="11075" cy="9968"/>
          </a:xfrm>
          <a:custGeom>
            <a:avLst/>
            <a:gdLst/>
            <a:ahLst/>
            <a:cxnLst/>
            <a:rect l="l" t="t" r="r" b="b"/>
            <a:pathLst>
              <a:path w="70" h="63" extrusionOk="0">
                <a:moveTo>
                  <a:pt x="0" y="1"/>
                </a:moveTo>
                <a:lnTo>
                  <a:pt x="0" y="46"/>
                </a:lnTo>
                <a:cubicBezTo>
                  <a:pt x="0" y="57"/>
                  <a:pt x="6" y="62"/>
                  <a:pt x="15" y="62"/>
                </a:cubicBezTo>
                <a:cubicBezTo>
                  <a:pt x="23" y="62"/>
                  <a:pt x="35" y="57"/>
                  <a:pt x="46" y="46"/>
                </a:cubicBezTo>
                <a:cubicBezTo>
                  <a:pt x="46" y="46"/>
                  <a:pt x="69" y="22"/>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36"/>
          <p:cNvSpPr/>
          <p:nvPr/>
        </p:nvSpPr>
        <p:spPr>
          <a:xfrm>
            <a:off x="8298513" y="939193"/>
            <a:ext cx="14556" cy="14398"/>
          </a:xfrm>
          <a:custGeom>
            <a:avLst/>
            <a:gdLst/>
            <a:ahLst/>
            <a:cxnLst/>
            <a:rect l="l" t="t" r="r" b="b"/>
            <a:pathLst>
              <a:path w="92" h="91" extrusionOk="0">
                <a:moveTo>
                  <a:pt x="68" y="45"/>
                </a:moveTo>
                <a:cubicBezTo>
                  <a:pt x="68" y="45"/>
                  <a:pt x="68" y="69"/>
                  <a:pt x="46" y="69"/>
                </a:cubicBezTo>
                <a:lnTo>
                  <a:pt x="22" y="69"/>
                </a:lnTo>
                <a:cubicBezTo>
                  <a:pt x="22" y="45"/>
                  <a:pt x="22" y="45"/>
                  <a:pt x="46" y="45"/>
                </a:cubicBezTo>
                <a:close/>
                <a:moveTo>
                  <a:pt x="46" y="0"/>
                </a:moveTo>
                <a:cubicBezTo>
                  <a:pt x="46" y="0"/>
                  <a:pt x="22" y="0"/>
                  <a:pt x="22" y="24"/>
                </a:cubicBezTo>
                <a:cubicBezTo>
                  <a:pt x="1" y="24"/>
                  <a:pt x="1" y="69"/>
                  <a:pt x="1" y="69"/>
                </a:cubicBezTo>
                <a:cubicBezTo>
                  <a:pt x="22" y="91"/>
                  <a:pt x="22" y="91"/>
                  <a:pt x="46" y="91"/>
                </a:cubicBezTo>
                <a:lnTo>
                  <a:pt x="68" y="91"/>
                </a:lnTo>
                <a:cubicBezTo>
                  <a:pt x="91" y="69"/>
                  <a:pt x="91" y="69"/>
                  <a:pt x="91" y="45"/>
                </a:cubicBezTo>
                <a:lnTo>
                  <a:pt x="91" y="24"/>
                </a:lnTo>
                <a:cubicBezTo>
                  <a:pt x="68" y="24"/>
                  <a:pt x="68"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36"/>
          <p:cNvSpPr/>
          <p:nvPr/>
        </p:nvSpPr>
        <p:spPr>
          <a:xfrm>
            <a:off x="8359111" y="1017670"/>
            <a:ext cx="11075" cy="10126"/>
          </a:xfrm>
          <a:custGeom>
            <a:avLst/>
            <a:gdLst/>
            <a:ahLst/>
            <a:cxnLst/>
            <a:rect l="l" t="t" r="r" b="b"/>
            <a:pathLst>
              <a:path w="70" h="64" extrusionOk="0">
                <a:moveTo>
                  <a:pt x="1" y="1"/>
                </a:moveTo>
                <a:lnTo>
                  <a:pt x="1" y="46"/>
                </a:lnTo>
                <a:cubicBezTo>
                  <a:pt x="12" y="58"/>
                  <a:pt x="24" y="64"/>
                  <a:pt x="32" y="64"/>
                </a:cubicBezTo>
                <a:cubicBezTo>
                  <a:pt x="40" y="64"/>
                  <a:pt x="46" y="58"/>
                  <a:pt x="46" y="46"/>
                </a:cubicBezTo>
                <a:cubicBezTo>
                  <a:pt x="69" y="46"/>
                  <a:pt x="69" y="24"/>
                  <a:pt x="46" y="24"/>
                </a:cubicBezTo>
                <a:cubicBezTo>
                  <a:pt x="46" y="1"/>
                  <a:pt x="24"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36"/>
          <p:cNvSpPr/>
          <p:nvPr/>
        </p:nvSpPr>
        <p:spPr>
          <a:xfrm>
            <a:off x="8355630" y="1015139"/>
            <a:ext cx="17879" cy="13607"/>
          </a:xfrm>
          <a:custGeom>
            <a:avLst/>
            <a:gdLst/>
            <a:ahLst/>
            <a:cxnLst/>
            <a:rect l="l" t="t" r="r" b="b"/>
            <a:pathLst>
              <a:path w="113" h="86" extrusionOk="0">
                <a:moveTo>
                  <a:pt x="68" y="40"/>
                </a:moveTo>
                <a:lnTo>
                  <a:pt x="68" y="62"/>
                </a:lnTo>
                <a:lnTo>
                  <a:pt x="46" y="62"/>
                </a:lnTo>
                <a:lnTo>
                  <a:pt x="46" y="40"/>
                </a:lnTo>
                <a:close/>
                <a:moveTo>
                  <a:pt x="57" y="1"/>
                </a:moveTo>
                <a:cubicBezTo>
                  <a:pt x="46" y="1"/>
                  <a:pt x="34" y="6"/>
                  <a:pt x="23" y="17"/>
                </a:cubicBezTo>
                <a:lnTo>
                  <a:pt x="1" y="40"/>
                </a:lnTo>
                <a:cubicBezTo>
                  <a:pt x="1" y="62"/>
                  <a:pt x="1" y="62"/>
                  <a:pt x="23" y="86"/>
                </a:cubicBezTo>
                <a:lnTo>
                  <a:pt x="91" y="86"/>
                </a:lnTo>
                <a:cubicBezTo>
                  <a:pt x="91" y="62"/>
                  <a:pt x="113" y="40"/>
                  <a:pt x="91" y="17"/>
                </a:cubicBezTo>
                <a:cubicBezTo>
                  <a:pt x="79" y="6"/>
                  <a:pt x="68" y="1"/>
                  <a:pt x="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36"/>
          <p:cNvSpPr/>
          <p:nvPr/>
        </p:nvSpPr>
        <p:spPr>
          <a:xfrm>
            <a:off x="8291393" y="1009126"/>
            <a:ext cx="10759" cy="8702"/>
          </a:xfrm>
          <a:custGeom>
            <a:avLst/>
            <a:gdLst/>
            <a:ahLst/>
            <a:cxnLst/>
            <a:rect l="l" t="t" r="r" b="b"/>
            <a:pathLst>
              <a:path w="68" h="55" extrusionOk="0">
                <a:moveTo>
                  <a:pt x="29" y="0"/>
                </a:moveTo>
                <a:cubicBezTo>
                  <a:pt x="25" y="0"/>
                  <a:pt x="22" y="3"/>
                  <a:pt x="22" y="10"/>
                </a:cubicBezTo>
                <a:cubicBezTo>
                  <a:pt x="1" y="10"/>
                  <a:pt x="1" y="33"/>
                  <a:pt x="1" y="55"/>
                </a:cubicBezTo>
                <a:lnTo>
                  <a:pt x="46" y="55"/>
                </a:lnTo>
                <a:cubicBezTo>
                  <a:pt x="67" y="55"/>
                  <a:pt x="67" y="33"/>
                  <a:pt x="67" y="10"/>
                </a:cubicBezTo>
                <a:cubicBezTo>
                  <a:pt x="53" y="10"/>
                  <a:pt x="38" y="0"/>
                  <a:pt x="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36"/>
          <p:cNvSpPr/>
          <p:nvPr/>
        </p:nvSpPr>
        <p:spPr>
          <a:xfrm>
            <a:off x="8287754" y="1007228"/>
            <a:ext cx="18037" cy="14398"/>
          </a:xfrm>
          <a:custGeom>
            <a:avLst/>
            <a:gdLst/>
            <a:ahLst/>
            <a:cxnLst/>
            <a:rect l="l" t="t" r="r" b="b"/>
            <a:pathLst>
              <a:path w="114" h="91" extrusionOk="0">
                <a:moveTo>
                  <a:pt x="69" y="22"/>
                </a:moveTo>
                <a:lnTo>
                  <a:pt x="69" y="45"/>
                </a:lnTo>
                <a:cubicBezTo>
                  <a:pt x="69" y="56"/>
                  <a:pt x="63" y="61"/>
                  <a:pt x="57" y="61"/>
                </a:cubicBezTo>
                <a:cubicBezTo>
                  <a:pt x="51" y="61"/>
                  <a:pt x="45" y="56"/>
                  <a:pt x="45" y="45"/>
                </a:cubicBezTo>
                <a:lnTo>
                  <a:pt x="45" y="22"/>
                </a:lnTo>
                <a:close/>
                <a:moveTo>
                  <a:pt x="24" y="0"/>
                </a:moveTo>
                <a:cubicBezTo>
                  <a:pt x="0" y="22"/>
                  <a:pt x="0" y="45"/>
                  <a:pt x="24" y="67"/>
                </a:cubicBezTo>
                <a:cubicBezTo>
                  <a:pt x="24" y="90"/>
                  <a:pt x="45" y="90"/>
                  <a:pt x="69" y="90"/>
                </a:cubicBezTo>
                <a:lnTo>
                  <a:pt x="90" y="90"/>
                </a:lnTo>
                <a:cubicBezTo>
                  <a:pt x="90" y="67"/>
                  <a:pt x="90" y="67"/>
                  <a:pt x="114" y="45"/>
                </a:cubicBezTo>
                <a:lnTo>
                  <a:pt x="90" y="22"/>
                </a:lnTo>
                <a:cubicBezTo>
                  <a:pt x="90" y="0"/>
                  <a:pt x="69" y="0"/>
                  <a:pt x="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36"/>
          <p:cNvSpPr/>
          <p:nvPr/>
        </p:nvSpPr>
        <p:spPr>
          <a:xfrm>
            <a:off x="8366231" y="950901"/>
            <a:ext cx="11075" cy="9810"/>
          </a:xfrm>
          <a:custGeom>
            <a:avLst/>
            <a:gdLst/>
            <a:ahLst/>
            <a:cxnLst/>
            <a:rect l="l" t="t" r="r" b="b"/>
            <a:pathLst>
              <a:path w="70" h="62" extrusionOk="0">
                <a:moveTo>
                  <a:pt x="46" y="0"/>
                </a:moveTo>
                <a:cubicBezTo>
                  <a:pt x="40" y="0"/>
                  <a:pt x="35" y="6"/>
                  <a:pt x="24" y="17"/>
                </a:cubicBezTo>
                <a:cubicBezTo>
                  <a:pt x="1" y="17"/>
                  <a:pt x="1" y="40"/>
                  <a:pt x="24" y="40"/>
                </a:cubicBezTo>
                <a:cubicBezTo>
                  <a:pt x="24" y="62"/>
                  <a:pt x="46" y="62"/>
                  <a:pt x="69" y="62"/>
                </a:cubicBezTo>
                <a:lnTo>
                  <a:pt x="69" y="17"/>
                </a:lnTo>
                <a:cubicBezTo>
                  <a:pt x="58" y="6"/>
                  <a:pt x="52"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36"/>
          <p:cNvSpPr/>
          <p:nvPr/>
        </p:nvSpPr>
        <p:spPr>
          <a:xfrm>
            <a:off x="8366231" y="948370"/>
            <a:ext cx="14556" cy="16138"/>
          </a:xfrm>
          <a:custGeom>
            <a:avLst/>
            <a:gdLst/>
            <a:ahLst/>
            <a:cxnLst/>
            <a:rect l="l" t="t" r="r" b="b"/>
            <a:pathLst>
              <a:path w="92" h="102" extrusionOk="0">
                <a:moveTo>
                  <a:pt x="46" y="33"/>
                </a:moveTo>
                <a:cubicBezTo>
                  <a:pt x="69" y="56"/>
                  <a:pt x="46" y="56"/>
                  <a:pt x="46" y="56"/>
                </a:cubicBezTo>
                <a:lnTo>
                  <a:pt x="24" y="56"/>
                </a:lnTo>
                <a:lnTo>
                  <a:pt x="24" y="33"/>
                </a:lnTo>
                <a:close/>
                <a:moveTo>
                  <a:pt x="36" y="0"/>
                </a:moveTo>
                <a:cubicBezTo>
                  <a:pt x="29" y="0"/>
                  <a:pt x="24" y="3"/>
                  <a:pt x="24" y="11"/>
                </a:cubicBezTo>
                <a:cubicBezTo>
                  <a:pt x="1" y="11"/>
                  <a:pt x="1" y="33"/>
                  <a:pt x="1" y="33"/>
                </a:cubicBezTo>
                <a:lnTo>
                  <a:pt x="1" y="78"/>
                </a:lnTo>
                <a:cubicBezTo>
                  <a:pt x="24" y="78"/>
                  <a:pt x="24" y="101"/>
                  <a:pt x="46" y="101"/>
                </a:cubicBezTo>
                <a:cubicBezTo>
                  <a:pt x="46" y="101"/>
                  <a:pt x="69" y="101"/>
                  <a:pt x="69" y="78"/>
                </a:cubicBezTo>
                <a:cubicBezTo>
                  <a:pt x="91" y="78"/>
                  <a:pt x="91" y="33"/>
                  <a:pt x="69" y="11"/>
                </a:cubicBezTo>
                <a:cubicBezTo>
                  <a:pt x="69" y="11"/>
                  <a:pt x="49" y="0"/>
                  <a:pt x="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36"/>
          <p:cNvSpPr/>
          <p:nvPr/>
        </p:nvSpPr>
        <p:spPr>
          <a:xfrm>
            <a:off x="8348510" y="1085705"/>
            <a:ext cx="10759" cy="9968"/>
          </a:xfrm>
          <a:custGeom>
            <a:avLst/>
            <a:gdLst/>
            <a:ahLst/>
            <a:cxnLst/>
            <a:rect l="l" t="t" r="r" b="b"/>
            <a:pathLst>
              <a:path w="68" h="63" extrusionOk="0">
                <a:moveTo>
                  <a:pt x="22" y="1"/>
                </a:moveTo>
                <a:cubicBezTo>
                  <a:pt x="1" y="22"/>
                  <a:pt x="1" y="22"/>
                  <a:pt x="22" y="46"/>
                </a:cubicBezTo>
                <a:cubicBezTo>
                  <a:pt x="22" y="57"/>
                  <a:pt x="28" y="62"/>
                  <a:pt x="37" y="62"/>
                </a:cubicBezTo>
                <a:cubicBezTo>
                  <a:pt x="45" y="62"/>
                  <a:pt x="57" y="57"/>
                  <a:pt x="68" y="46"/>
                </a:cubicBezTo>
                <a:lnTo>
                  <a:pt x="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36"/>
          <p:cNvSpPr/>
          <p:nvPr/>
        </p:nvSpPr>
        <p:spPr>
          <a:xfrm>
            <a:off x="8348510" y="1083015"/>
            <a:ext cx="14556" cy="13449"/>
          </a:xfrm>
          <a:custGeom>
            <a:avLst/>
            <a:gdLst/>
            <a:ahLst/>
            <a:cxnLst/>
            <a:rect l="l" t="t" r="r" b="b"/>
            <a:pathLst>
              <a:path w="92" h="85" extrusionOk="0">
                <a:moveTo>
                  <a:pt x="46" y="18"/>
                </a:moveTo>
                <a:lnTo>
                  <a:pt x="46" y="39"/>
                </a:lnTo>
                <a:lnTo>
                  <a:pt x="68" y="39"/>
                </a:lnTo>
                <a:cubicBezTo>
                  <a:pt x="46" y="39"/>
                  <a:pt x="46" y="63"/>
                  <a:pt x="46" y="63"/>
                </a:cubicBezTo>
                <a:lnTo>
                  <a:pt x="22" y="63"/>
                </a:lnTo>
                <a:lnTo>
                  <a:pt x="22" y="39"/>
                </a:lnTo>
                <a:cubicBezTo>
                  <a:pt x="46" y="39"/>
                  <a:pt x="46" y="18"/>
                  <a:pt x="46" y="18"/>
                </a:cubicBezTo>
                <a:close/>
                <a:moveTo>
                  <a:pt x="54" y="0"/>
                </a:moveTo>
                <a:cubicBezTo>
                  <a:pt x="45" y="0"/>
                  <a:pt x="34" y="6"/>
                  <a:pt x="22" y="18"/>
                </a:cubicBezTo>
                <a:cubicBezTo>
                  <a:pt x="1" y="18"/>
                  <a:pt x="1" y="18"/>
                  <a:pt x="1" y="39"/>
                </a:cubicBezTo>
                <a:lnTo>
                  <a:pt x="1" y="63"/>
                </a:lnTo>
                <a:cubicBezTo>
                  <a:pt x="22" y="85"/>
                  <a:pt x="22" y="85"/>
                  <a:pt x="46" y="85"/>
                </a:cubicBezTo>
                <a:lnTo>
                  <a:pt x="68" y="85"/>
                </a:lnTo>
                <a:cubicBezTo>
                  <a:pt x="91" y="63"/>
                  <a:pt x="91" y="63"/>
                  <a:pt x="91" y="39"/>
                </a:cubicBezTo>
                <a:cubicBezTo>
                  <a:pt x="91" y="39"/>
                  <a:pt x="91" y="18"/>
                  <a:pt x="68" y="18"/>
                </a:cubicBezTo>
                <a:cubicBezTo>
                  <a:pt x="68" y="6"/>
                  <a:pt x="62" y="0"/>
                  <a:pt x="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36"/>
          <p:cNvSpPr/>
          <p:nvPr/>
        </p:nvSpPr>
        <p:spPr>
          <a:xfrm>
            <a:off x="8427146" y="1025739"/>
            <a:ext cx="10759" cy="10126"/>
          </a:xfrm>
          <a:custGeom>
            <a:avLst/>
            <a:gdLst/>
            <a:ahLst/>
            <a:cxnLst/>
            <a:rect l="l" t="t" r="r" b="b"/>
            <a:pathLst>
              <a:path w="68" h="64" extrusionOk="0">
                <a:moveTo>
                  <a:pt x="31" y="1"/>
                </a:moveTo>
                <a:cubicBezTo>
                  <a:pt x="23" y="1"/>
                  <a:pt x="11" y="7"/>
                  <a:pt x="0" y="19"/>
                </a:cubicBezTo>
                <a:lnTo>
                  <a:pt x="0" y="64"/>
                </a:lnTo>
                <a:lnTo>
                  <a:pt x="46" y="64"/>
                </a:lnTo>
                <a:cubicBezTo>
                  <a:pt x="46" y="40"/>
                  <a:pt x="67" y="40"/>
                  <a:pt x="46" y="19"/>
                </a:cubicBezTo>
                <a:cubicBezTo>
                  <a:pt x="46" y="7"/>
                  <a:pt x="40" y="1"/>
                  <a:pt x="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36"/>
          <p:cNvSpPr/>
          <p:nvPr/>
        </p:nvSpPr>
        <p:spPr>
          <a:xfrm>
            <a:off x="8423348" y="1024948"/>
            <a:ext cx="14556" cy="14398"/>
          </a:xfrm>
          <a:custGeom>
            <a:avLst/>
            <a:gdLst/>
            <a:ahLst/>
            <a:cxnLst/>
            <a:rect l="l" t="t" r="r" b="b"/>
            <a:pathLst>
              <a:path w="92" h="91" extrusionOk="0">
                <a:moveTo>
                  <a:pt x="70" y="24"/>
                </a:moveTo>
                <a:lnTo>
                  <a:pt x="70" y="45"/>
                </a:lnTo>
                <a:lnTo>
                  <a:pt x="46" y="45"/>
                </a:lnTo>
                <a:cubicBezTo>
                  <a:pt x="24" y="45"/>
                  <a:pt x="24" y="45"/>
                  <a:pt x="46" y="24"/>
                </a:cubicBezTo>
                <a:close/>
                <a:moveTo>
                  <a:pt x="24" y="0"/>
                </a:moveTo>
                <a:cubicBezTo>
                  <a:pt x="1" y="24"/>
                  <a:pt x="1" y="45"/>
                  <a:pt x="1" y="69"/>
                </a:cubicBezTo>
                <a:cubicBezTo>
                  <a:pt x="24" y="90"/>
                  <a:pt x="24" y="90"/>
                  <a:pt x="46" y="90"/>
                </a:cubicBezTo>
                <a:cubicBezTo>
                  <a:pt x="46" y="90"/>
                  <a:pt x="70" y="90"/>
                  <a:pt x="70" y="69"/>
                </a:cubicBezTo>
                <a:cubicBezTo>
                  <a:pt x="91" y="69"/>
                  <a:pt x="91" y="69"/>
                  <a:pt x="91" y="45"/>
                </a:cubicBezTo>
                <a:lnTo>
                  <a:pt x="91" y="24"/>
                </a:lnTo>
                <a:cubicBezTo>
                  <a:pt x="70" y="0"/>
                  <a:pt x="70"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36"/>
          <p:cNvSpPr/>
          <p:nvPr/>
        </p:nvSpPr>
        <p:spPr>
          <a:xfrm>
            <a:off x="8377148" y="884133"/>
            <a:ext cx="10759" cy="8860"/>
          </a:xfrm>
          <a:custGeom>
            <a:avLst/>
            <a:gdLst/>
            <a:ahLst/>
            <a:cxnLst/>
            <a:rect l="l" t="t" r="r" b="b"/>
            <a:pathLst>
              <a:path w="68" h="56" extrusionOk="0">
                <a:moveTo>
                  <a:pt x="22" y="0"/>
                </a:moveTo>
                <a:cubicBezTo>
                  <a:pt x="15" y="0"/>
                  <a:pt x="8" y="3"/>
                  <a:pt x="0" y="11"/>
                </a:cubicBezTo>
                <a:lnTo>
                  <a:pt x="0" y="56"/>
                </a:lnTo>
                <a:lnTo>
                  <a:pt x="46" y="56"/>
                </a:lnTo>
                <a:cubicBezTo>
                  <a:pt x="67" y="56"/>
                  <a:pt x="67" y="32"/>
                  <a:pt x="46" y="11"/>
                </a:cubicBezTo>
                <a:cubicBezTo>
                  <a:pt x="46" y="11"/>
                  <a:pt x="35" y="0"/>
                  <a:pt x="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36"/>
          <p:cNvSpPr/>
          <p:nvPr/>
        </p:nvSpPr>
        <p:spPr>
          <a:xfrm>
            <a:off x="8373351" y="882076"/>
            <a:ext cx="14556" cy="14398"/>
          </a:xfrm>
          <a:custGeom>
            <a:avLst/>
            <a:gdLst/>
            <a:ahLst/>
            <a:cxnLst/>
            <a:rect l="l" t="t" r="r" b="b"/>
            <a:pathLst>
              <a:path w="92" h="91" extrusionOk="0">
                <a:moveTo>
                  <a:pt x="46" y="24"/>
                </a:moveTo>
                <a:cubicBezTo>
                  <a:pt x="46" y="24"/>
                  <a:pt x="70" y="24"/>
                  <a:pt x="70" y="45"/>
                </a:cubicBezTo>
                <a:cubicBezTo>
                  <a:pt x="58" y="57"/>
                  <a:pt x="52" y="63"/>
                  <a:pt x="49" y="63"/>
                </a:cubicBezTo>
                <a:cubicBezTo>
                  <a:pt x="46" y="63"/>
                  <a:pt x="46" y="57"/>
                  <a:pt x="46" y="45"/>
                </a:cubicBezTo>
                <a:lnTo>
                  <a:pt x="46" y="24"/>
                </a:lnTo>
                <a:close/>
                <a:moveTo>
                  <a:pt x="24" y="0"/>
                </a:moveTo>
                <a:cubicBezTo>
                  <a:pt x="24" y="24"/>
                  <a:pt x="1" y="24"/>
                  <a:pt x="1" y="45"/>
                </a:cubicBezTo>
                <a:cubicBezTo>
                  <a:pt x="1" y="45"/>
                  <a:pt x="1" y="69"/>
                  <a:pt x="24" y="69"/>
                </a:cubicBezTo>
                <a:cubicBezTo>
                  <a:pt x="24" y="90"/>
                  <a:pt x="46" y="90"/>
                  <a:pt x="46" y="90"/>
                </a:cubicBezTo>
                <a:cubicBezTo>
                  <a:pt x="70" y="90"/>
                  <a:pt x="70" y="90"/>
                  <a:pt x="70" y="69"/>
                </a:cubicBezTo>
                <a:cubicBezTo>
                  <a:pt x="91" y="69"/>
                  <a:pt x="91" y="45"/>
                  <a:pt x="91" y="24"/>
                </a:cubicBezTo>
                <a:cubicBezTo>
                  <a:pt x="70" y="0"/>
                  <a:pt x="46" y="0"/>
                  <a:pt x="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36"/>
          <p:cNvSpPr/>
          <p:nvPr/>
        </p:nvSpPr>
        <p:spPr>
          <a:xfrm>
            <a:off x="8434266" y="960553"/>
            <a:ext cx="10759" cy="10126"/>
          </a:xfrm>
          <a:custGeom>
            <a:avLst/>
            <a:gdLst/>
            <a:ahLst/>
            <a:cxnLst/>
            <a:rect l="l" t="t" r="r" b="b"/>
            <a:pathLst>
              <a:path w="68" h="64" extrusionOk="0">
                <a:moveTo>
                  <a:pt x="22" y="1"/>
                </a:moveTo>
                <a:cubicBezTo>
                  <a:pt x="1" y="24"/>
                  <a:pt x="1" y="24"/>
                  <a:pt x="1" y="46"/>
                </a:cubicBezTo>
                <a:cubicBezTo>
                  <a:pt x="11" y="58"/>
                  <a:pt x="23" y="63"/>
                  <a:pt x="31" y="63"/>
                </a:cubicBezTo>
                <a:cubicBezTo>
                  <a:pt x="40" y="63"/>
                  <a:pt x="46" y="58"/>
                  <a:pt x="46" y="46"/>
                </a:cubicBezTo>
                <a:cubicBezTo>
                  <a:pt x="67" y="46"/>
                  <a:pt x="67" y="24"/>
                  <a:pt x="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36"/>
          <p:cNvSpPr/>
          <p:nvPr/>
        </p:nvSpPr>
        <p:spPr>
          <a:xfrm>
            <a:off x="8430627" y="958021"/>
            <a:ext cx="18037" cy="13607"/>
          </a:xfrm>
          <a:custGeom>
            <a:avLst/>
            <a:gdLst/>
            <a:ahLst/>
            <a:cxnLst/>
            <a:rect l="l" t="t" r="r" b="b"/>
            <a:pathLst>
              <a:path w="114" h="86" extrusionOk="0">
                <a:moveTo>
                  <a:pt x="69" y="17"/>
                </a:moveTo>
                <a:lnTo>
                  <a:pt x="69" y="40"/>
                </a:lnTo>
                <a:lnTo>
                  <a:pt x="69" y="62"/>
                </a:lnTo>
                <a:lnTo>
                  <a:pt x="45" y="62"/>
                </a:lnTo>
                <a:lnTo>
                  <a:pt x="45" y="40"/>
                </a:lnTo>
                <a:cubicBezTo>
                  <a:pt x="45" y="17"/>
                  <a:pt x="45" y="17"/>
                  <a:pt x="69" y="17"/>
                </a:cubicBezTo>
                <a:close/>
                <a:moveTo>
                  <a:pt x="57" y="0"/>
                </a:moveTo>
                <a:cubicBezTo>
                  <a:pt x="46" y="0"/>
                  <a:pt x="34" y="6"/>
                  <a:pt x="24" y="17"/>
                </a:cubicBezTo>
                <a:lnTo>
                  <a:pt x="24" y="40"/>
                </a:lnTo>
                <a:cubicBezTo>
                  <a:pt x="0" y="40"/>
                  <a:pt x="24" y="62"/>
                  <a:pt x="24" y="62"/>
                </a:cubicBezTo>
                <a:cubicBezTo>
                  <a:pt x="24" y="85"/>
                  <a:pt x="45" y="85"/>
                  <a:pt x="45" y="85"/>
                </a:cubicBezTo>
                <a:lnTo>
                  <a:pt x="90" y="85"/>
                </a:lnTo>
                <a:cubicBezTo>
                  <a:pt x="114" y="62"/>
                  <a:pt x="114" y="40"/>
                  <a:pt x="90" y="17"/>
                </a:cubicBezTo>
                <a:cubicBezTo>
                  <a:pt x="80" y="6"/>
                  <a:pt x="68"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36"/>
          <p:cNvSpPr/>
          <p:nvPr/>
        </p:nvSpPr>
        <p:spPr>
          <a:xfrm>
            <a:off x="8184278" y="789992"/>
            <a:ext cx="10759" cy="10126"/>
          </a:xfrm>
          <a:custGeom>
            <a:avLst/>
            <a:gdLst/>
            <a:ahLst/>
            <a:cxnLst/>
            <a:rect l="l" t="t" r="r" b="b"/>
            <a:pathLst>
              <a:path w="68" h="64" extrusionOk="0">
                <a:moveTo>
                  <a:pt x="34" y="1"/>
                </a:moveTo>
                <a:cubicBezTo>
                  <a:pt x="28" y="1"/>
                  <a:pt x="22" y="7"/>
                  <a:pt x="22" y="19"/>
                </a:cubicBezTo>
                <a:cubicBezTo>
                  <a:pt x="0" y="19"/>
                  <a:pt x="0" y="40"/>
                  <a:pt x="0" y="64"/>
                </a:cubicBezTo>
                <a:lnTo>
                  <a:pt x="45" y="64"/>
                </a:lnTo>
                <a:cubicBezTo>
                  <a:pt x="67" y="40"/>
                  <a:pt x="67" y="40"/>
                  <a:pt x="45" y="19"/>
                </a:cubicBezTo>
                <a:cubicBezTo>
                  <a:pt x="45" y="7"/>
                  <a:pt x="40" y="1"/>
                  <a:pt x="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36"/>
          <p:cNvSpPr/>
          <p:nvPr/>
        </p:nvSpPr>
        <p:spPr>
          <a:xfrm>
            <a:off x="8180481" y="789201"/>
            <a:ext cx="18195" cy="14398"/>
          </a:xfrm>
          <a:custGeom>
            <a:avLst/>
            <a:gdLst/>
            <a:ahLst/>
            <a:cxnLst/>
            <a:rect l="l" t="t" r="r" b="b"/>
            <a:pathLst>
              <a:path w="115" h="91" extrusionOk="0">
                <a:moveTo>
                  <a:pt x="69" y="24"/>
                </a:moveTo>
                <a:lnTo>
                  <a:pt x="69" y="45"/>
                </a:lnTo>
                <a:cubicBezTo>
                  <a:pt x="69" y="53"/>
                  <a:pt x="67" y="56"/>
                  <a:pt x="63" y="56"/>
                </a:cubicBezTo>
                <a:cubicBezTo>
                  <a:pt x="56" y="56"/>
                  <a:pt x="46" y="45"/>
                  <a:pt x="46" y="45"/>
                </a:cubicBezTo>
                <a:lnTo>
                  <a:pt x="46" y="24"/>
                </a:lnTo>
                <a:close/>
                <a:moveTo>
                  <a:pt x="24" y="0"/>
                </a:moveTo>
                <a:cubicBezTo>
                  <a:pt x="1" y="24"/>
                  <a:pt x="1" y="45"/>
                  <a:pt x="24" y="69"/>
                </a:cubicBezTo>
                <a:cubicBezTo>
                  <a:pt x="24" y="90"/>
                  <a:pt x="46" y="90"/>
                  <a:pt x="46" y="90"/>
                </a:cubicBezTo>
                <a:cubicBezTo>
                  <a:pt x="69" y="90"/>
                  <a:pt x="69" y="90"/>
                  <a:pt x="91" y="69"/>
                </a:cubicBezTo>
                <a:cubicBezTo>
                  <a:pt x="115" y="69"/>
                  <a:pt x="115" y="24"/>
                  <a:pt x="91" y="24"/>
                </a:cubicBezTo>
                <a:cubicBezTo>
                  <a:pt x="69" y="0"/>
                  <a:pt x="46" y="0"/>
                  <a:pt x="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36"/>
          <p:cNvSpPr/>
          <p:nvPr/>
        </p:nvSpPr>
        <p:spPr>
          <a:xfrm>
            <a:off x="8241396" y="866254"/>
            <a:ext cx="10759" cy="10443"/>
          </a:xfrm>
          <a:custGeom>
            <a:avLst/>
            <a:gdLst/>
            <a:ahLst/>
            <a:cxnLst/>
            <a:rect l="l" t="t" r="r" b="b"/>
            <a:pathLst>
              <a:path w="68" h="66" extrusionOk="0">
                <a:moveTo>
                  <a:pt x="29" y="0"/>
                </a:moveTo>
                <a:cubicBezTo>
                  <a:pt x="25" y="0"/>
                  <a:pt x="22" y="3"/>
                  <a:pt x="22" y="10"/>
                </a:cubicBezTo>
                <a:cubicBezTo>
                  <a:pt x="1" y="10"/>
                  <a:pt x="1" y="33"/>
                  <a:pt x="22" y="55"/>
                </a:cubicBezTo>
                <a:cubicBezTo>
                  <a:pt x="22" y="55"/>
                  <a:pt x="33" y="65"/>
                  <a:pt x="46" y="65"/>
                </a:cubicBezTo>
                <a:cubicBezTo>
                  <a:pt x="53" y="65"/>
                  <a:pt x="60" y="63"/>
                  <a:pt x="67" y="55"/>
                </a:cubicBezTo>
                <a:lnTo>
                  <a:pt x="67" y="10"/>
                </a:lnTo>
                <a:cubicBezTo>
                  <a:pt x="53" y="10"/>
                  <a:pt x="38" y="0"/>
                  <a:pt x="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p:nvPr/>
        </p:nvSpPr>
        <p:spPr>
          <a:xfrm>
            <a:off x="8237757" y="864355"/>
            <a:ext cx="18037" cy="14398"/>
          </a:xfrm>
          <a:custGeom>
            <a:avLst/>
            <a:gdLst/>
            <a:ahLst/>
            <a:cxnLst/>
            <a:rect l="l" t="t" r="r" b="b"/>
            <a:pathLst>
              <a:path w="114" h="91" extrusionOk="0">
                <a:moveTo>
                  <a:pt x="69" y="22"/>
                </a:moveTo>
                <a:lnTo>
                  <a:pt x="69" y="45"/>
                </a:lnTo>
                <a:lnTo>
                  <a:pt x="69" y="67"/>
                </a:lnTo>
                <a:cubicBezTo>
                  <a:pt x="45" y="67"/>
                  <a:pt x="45" y="67"/>
                  <a:pt x="45" y="45"/>
                </a:cubicBezTo>
                <a:lnTo>
                  <a:pt x="45" y="22"/>
                </a:lnTo>
                <a:close/>
                <a:moveTo>
                  <a:pt x="24" y="0"/>
                </a:moveTo>
                <a:cubicBezTo>
                  <a:pt x="24" y="22"/>
                  <a:pt x="0" y="45"/>
                  <a:pt x="24" y="67"/>
                </a:cubicBezTo>
                <a:cubicBezTo>
                  <a:pt x="24" y="90"/>
                  <a:pt x="45" y="90"/>
                  <a:pt x="45" y="90"/>
                </a:cubicBezTo>
                <a:lnTo>
                  <a:pt x="90" y="90"/>
                </a:lnTo>
                <a:cubicBezTo>
                  <a:pt x="114" y="67"/>
                  <a:pt x="114" y="45"/>
                  <a:pt x="90" y="22"/>
                </a:cubicBezTo>
                <a:cubicBezTo>
                  <a:pt x="90" y="0"/>
                  <a:pt x="45" y="0"/>
                  <a:pt x="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36"/>
          <p:cNvSpPr/>
          <p:nvPr/>
        </p:nvSpPr>
        <p:spPr>
          <a:xfrm>
            <a:off x="8173361" y="857077"/>
            <a:ext cx="11075" cy="10759"/>
          </a:xfrm>
          <a:custGeom>
            <a:avLst/>
            <a:gdLst/>
            <a:ahLst/>
            <a:cxnLst/>
            <a:rect l="l" t="t" r="r" b="b"/>
            <a:pathLst>
              <a:path w="70" h="68" extrusionOk="0">
                <a:moveTo>
                  <a:pt x="24" y="1"/>
                </a:moveTo>
                <a:cubicBezTo>
                  <a:pt x="24" y="23"/>
                  <a:pt x="1" y="46"/>
                  <a:pt x="24" y="46"/>
                </a:cubicBezTo>
                <a:cubicBezTo>
                  <a:pt x="24" y="68"/>
                  <a:pt x="46" y="68"/>
                  <a:pt x="69" y="68"/>
                </a:cubicBezTo>
                <a:lnTo>
                  <a:pt x="69" y="23"/>
                </a:lnTo>
                <a:cubicBezTo>
                  <a:pt x="69" y="1"/>
                  <a:pt x="46" y="1"/>
                  <a:pt x="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36"/>
          <p:cNvSpPr/>
          <p:nvPr/>
        </p:nvSpPr>
        <p:spPr>
          <a:xfrm>
            <a:off x="8173361" y="855495"/>
            <a:ext cx="14398" cy="16138"/>
          </a:xfrm>
          <a:custGeom>
            <a:avLst/>
            <a:gdLst/>
            <a:ahLst/>
            <a:cxnLst/>
            <a:rect l="l" t="t" r="r" b="b"/>
            <a:pathLst>
              <a:path w="91" h="102" extrusionOk="0">
                <a:moveTo>
                  <a:pt x="46" y="33"/>
                </a:moveTo>
                <a:cubicBezTo>
                  <a:pt x="69" y="33"/>
                  <a:pt x="69" y="33"/>
                  <a:pt x="69" y="56"/>
                </a:cubicBezTo>
                <a:lnTo>
                  <a:pt x="24" y="56"/>
                </a:lnTo>
                <a:cubicBezTo>
                  <a:pt x="24" y="56"/>
                  <a:pt x="24" y="33"/>
                  <a:pt x="46" y="33"/>
                </a:cubicBezTo>
                <a:close/>
                <a:moveTo>
                  <a:pt x="40" y="1"/>
                </a:moveTo>
                <a:cubicBezTo>
                  <a:pt x="34" y="1"/>
                  <a:pt x="24" y="11"/>
                  <a:pt x="24" y="11"/>
                </a:cubicBezTo>
                <a:cubicBezTo>
                  <a:pt x="1" y="33"/>
                  <a:pt x="1" y="56"/>
                  <a:pt x="1" y="78"/>
                </a:cubicBezTo>
                <a:cubicBezTo>
                  <a:pt x="24" y="78"/>
                  <a:pt x="24" y="101"/>
                  <a:pt x="46" y="101"/>
                </a:cubicBezTo>
                <a:lnTo>
                  <a:pt x="69" y="78"/>
                </a:lnTo>
                <a:cubicBezTo>
                  <a:pt x="91" y="78"/>
                  <a:pt x="91" y="56"/>
                  <a:pt x="91" y="56"/>
                </a:cubicBezTo>
                <a:lnTo>
                  <a:pt x="91" y="11"/>
                </a:lnTo>
                <a:lnTo>
                  <a:pt x="46" y="11"/>
                </a:lnTo>
                <a:cubicBezTo>
                  <a:pt x="46" y="3"/>
                  <a:pt x="43" y="1"/>
                  <a:pt x="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36"/>
          <p:cNvSpPr/>
          <p:nvPr/>
        </p:nvSpPr>
        <p:spPr>
          <a:xfrm>
            <a:off x="8251996" y="799960"/>
            <a:ext cx="10917" cy="9968"/>
          </a:xfrm>
          <a:custGeom>
            <a:avLst/>
            <a:gdLst/>
            <a:ahLst/>
            <a:cxnLst/>
            <a:rect l="l" t="t" r="r" b="b"/>
            <a:pathLst>
              <a:path w="69" h="63" extrusionOk="0">
                <a:moveTo>
                  <a:pt x="0" y="1"/>
                </a:moveTo>
                <a:lnTo>
                  <a:pt x="0" y="46"/>
                </a:lnTo>
                <a:cubicBezTo>
                  <a:pt x="12" y="57"/>
                  <a:pt x="18" y="62"/>
                  <a:pt x="24" y="62"/>
                </a:cubicBezTo>
                <a:cubicBezTo>
                  <a:pt x="29" y="62"/>
                  <a:pt x="35" y="57"/>
                  <a:pt x="46" y="46"/>
                </a:cubicBezTo>
                <a:cubicBezTo>
                  <a:pt x="69" y="46"/>
                  <a:pt x="69" y="22"/>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36"/>
          <p:cNvSpPr/>
          <p:nvPr/>
        </p:nvSpPr>
        <p:spPr>
          <a:xfrm>
            <a:off x="8248516" y="797270"/>
            <a:ext cx="14398" cy="13449"/>
          </a:xfrm>
          <a:custGeom>
            <a:avLst/>
            <a:gdLst/>
            <a:ahLst/>
            <a:cxnLst/>
            <a:rect l="l" t="t" r="r" b="b"/>
            <a:pathLst>
              <a:path w="91" h="85" extrusionOk="0">
                <a:moveTo>
                  <a:pt x="68" y="39"/>
                </a:moveTo>
                <a:lnTo>
                  <a:pt x="68" y="63"/>
                </a:lnTo>
                <a:lnTo>
                  <a:pt x="46" y="63"/>
                </a:lnTo>
                <a:cubicBezTo>
                  <a:pt x="46" y="63"/>
                  <a:pt x="22" y="39"/>
                  <a:pt x="46" y="39"/>
                </a:cubicBezTo>
                <a:close/>
                <a:moveTo>
                  <a:pt x="57" y="0"/>
                </a:moveTo>
                <a:cubicBezTo>
                  <a:pt x="45" y="0"/>
                  <a:pt x="34" y="6"/>
                  <a:pt x="22" y="18"/>
                </a:cubicBezTo>
                <a:cubicBezTo>
                  <a:pt x="22" y="18"/>
                  <a:pt x="1" y="18"/>
                  <a:pt x="1" y="39"/>
                </a:cubicBezTo>
                <a:cubicBezTo>
                  <a:pt x="1" y="63"/>
                  <a:pt x="1" y="63"/>
                  <a:pt x="22" y="63"/>
                </a:cubicBezTo>
                <a:cubicBezTo>
                  <a:pt x="22" y="85"/>
                  <a:pt x="22" y="85"/>
                  <a:pt x="46" y="85"/>
                </a:cubicBezTo>
                <a:lnTo>
                  <a:pt x="68" y="85"/>
                </a:lnTo>
                <a:cubicBezTo>
                  <a:pt x="91" y="63"/>
                  <a:pt x="91" y="39"/>
                  <a:pt x="91" y="18"/>
                </a:cubicBezTo>
                <a:cubicBezTo>
                  <a:pt x="79" y="6"/>
                  <a:pt x="68"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36"/>
          <p:cNvSpPr/>
          <p:nvPr/>
        </p:nvSpPr>
        <p:spPr>
          <a:xfrm>
            <a:off x="8234276" y="932864"/>
            <a:ext cx="10759" cy="10126"/>
          </a:xfrm>
          <a:custGeom>
            <a:avLst/>
            <a:gdLst/>
            <a:ahLst/>
            <a:cxnLst/>
            <a:rect l="l" t="t" r="r" b="b"/>
            <a:pathLst>
              <a:path w="68" h="64" extrusionOk="0">
                <a:moveTo>
                  <a:pt x="31" y="1"/>
                </a:moveTo>
                <a:cubicBezTo>
                  <a:pt x="23" y="1"/>
                  <a:pt x="11" y="7"/>
                  <a:pt x="0" y="19"/>
                </a:cubicBezTo>
                <a:lnTo>
                  <a:pt x="0" y="64"/>
                </a:lnTo>
                <a:lnTo>
                  <a:pt x="46" y="64"/>
                </a:lnTo>
                <a:cubicBezTo>
                  <a:pt x="67" y="40"/>
                  <a:pt x="67" y="40"/>
                  <a:pt x="46" y="19"/>
                </a:cubicBezTo>
                <a:cubicBezTo>
                  <a:pt x="46" y="7"/>
                  <a:pt x="40" y="1"/>
                  <a:pt x="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36"/>
          <p:cNvSpPr/>
          <p:nvPr/>
        </p:nvSpPr>
        <p:spPr>
          <a:xfrm>
            <a:off x="8230478" y="930649"/>
            <a:ext cx="18195" cy="15822"/>
          </a:xfrm>
          <a:custGeom>
            <a:avLst/>
            <a:gdLst/>
            <a:ahLst/>
            <a:cxnLst/>
            <a:rect l="l" t="t" r="r" b="b"/>
            <a:pathLst>
              <a:path w="115" h="100" extrusionOk="0">
                <a:moveTo>
                  <a:pt x="70" y="33"/>
                </a:moveTo>
                <a:lnTo>
                  <a:pt x="70" y="54"/>
                </a:lnTo>
                <a:lnTo>
                  <a:pt x="46" y="54"/>
                </a:lnTo>
                <a:lnTo>
                  <a:pt x="46" y="33"/>
                </a:lnTo>
                <a:close/>
                <a:moveTo>
                  <a:pt x="44" y="0"/>
                </a:moveTo>
                <a:cubicBezTo>
                  <a:pt x="37" y="0"/>
                  <a:pt x="31" y="3"/>
                  <a:pt x="24" y="9"/>
                </a:cubicBezTo>
                <a:lnTo>
                  <a:pt x="1" y="33"/>
                </a:lnTo>
                <a:cubicBezTo>
                  <a:pt x="1" y="54"/>
                  <a:pt x="1" y="78"/>
                  <a:pt x="24" y="78"/>
                </a:cubicBezTo>
                <a:cubicBezTo>
                  <a:pt x="24" y="78"/>
                  <a:pt x="24" y="99"/>
                  <a:pt x="46" y="99"/>
                </a:cubicBezTo>
                <a:cubicBezTo>
                  <a:pt x="70" y="99"/>
                  <a:pt x="70" y="99"/>
                  <a:pt x="70" y="78"/>
                </a:cubicBezTo>
                <a:cubicBezTo>
                  <a:pt x="91" y="78"/>
                  <a:pt x="115" y="33"/>
                  <a:pt x="91" y="33"/>
                </a:cubicBezTo>
                <a:cubicBezTo>
                  <a:pt x="76" y="16"/>
                  <a:pt x="60" y="0"/>
                  <a:pt x="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36"/>
          <p:cNvSpPr/>
          <p:nvPr/>
        </p:nvSpPr>
        <p:spPr>
          <a:xfrm>
            <a:off x="8309114" y="874798"/>
            <a:ext cx="11075" cy="11075"/>
          </a:xfrm>
          <a:custGeom>
            <a:avLst/>
            <a:gdLst/>
            <a:ahLst/>
            <a:cxnLst/>
            <a:rect l="l" t="t" r="r" b="b"/>
            <a:pathLst>
              <a:path w="70" h="70" extrusionOk="0">
                <a:moveTo>
                  <a:pt x="24" y="1"/>
                </a:moveTo>
                <a:cubicBezTo>
                  <a:pt x="1" y="24"/>
                  <a:pt x="1" y="46"/>
                  <a:pt x="1" y="46"/>
                </a:cubicBezTo>
                <a:cubicBezTo>
                  <a:pt x="24" y="70"/>
                  <a:pt x="46" y="70"/>
                  <a:pt x="46" y="70"/>
                </a:cubicBezTo>
                <a:cubicBezTo>
                  <a:pt x="69" y="46"/>
                  <a:pt x="69" y="24"/>
                  <a:pt x="69" y="24"/>
                </a:cubicBezTo>
                <a:cubicBezTo>
                  <a:pt x="46" y="1"/>
                  <a:pt x="24" y="1"/>
                  <a:pt x="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36"/>
          <p:cNvSpPr/>
          <p:nvPr/>
        </p:nvSpPr>
        <p:spPr>
          <a:xfrm>
            <a:off x="8305633" y="872266"/>
            <a:ext cx="17879" cy="13607"/>
          </a:xfrm>
          <a:custGeom>
            <a:avLst/>
            <a:gdLst/>
            <a:ahLst/>
            <a:cxnLst/>
            <a:rect l="l" t="t" r="r" b="b"/>
            <a:pathLst>
              <a:path w="113" h="86" extrusionOk="0">
                <a:moveTo>
                  <a:pt x="68" y="40"/>
                </a:moveTo>
                <a:lnTo>
                  <a:pt x="68" y="62"/>
                </a:lnTo>
                <a:lnTo>
                  <a:pt x="46" y="62"/>
                </a:lnTo>
                <a:lnTo>
                  <a:pt x="46" y="40"/>
                </a:lnTo>
                <a:close/>
                <a:moveTo>
                  <a:pt x="57" y="1"/>
                </a:moveTo>
                <a:cubicBezTo>
                  <a:pt x="46" y="1"/>
                  <a:pt x="34" y="6"/>
                  <a:pt x="23" y="17"/>
                </a:cubicBezTo>
                <a:cubicBezTo>
                  <a:pt x="1" y="40"/>
                  <a:pt x="1" y="62"/>
                  <a:pt x="23" y="86"/>
                </a:cubicBezTo>
                <a:lnTo>
                  <a:pt x="91" y="86"/>
                </a:lnTo>
                <a:cubicBezTo>
                  <a:pt x="113" y="62"/>
                  <a:pt x="113" y="40"/>
                  <a:pt x="91" y="17"/>
                </a:cubicBezTo>
                <a:cubicBezTo>
                  <a:pt x="79" y="6"/>
                  <a:pt x="68" y="1"/>
                  <a:pt x="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36"/>
          <p:cNvSpPr/>
          <p:nvPr/>
        </p:nvSpPr>
        <p:spPr>
          <a:xfrm>
            <a:off x="8259116" y="731925"/>
            <a:ext cx="11075" cy="11075"/>
          </a:xfrm>
          <a:custGeom>
            <a:avLst/>
            <a:gdLst/>
            <a:ahLst/>
            <a:cxnLst/>
            <a:rect l="l" t="t" r="r" b="b"/>
            <a:pathLst>
              <a:path w="70" h="70" extrusionOk="0">
                <a:moveTo>
                  <a:pt x="24" y="1"/>
                </a:moveTo>
                <a:cubicBezTo>
                  <a:pt x="1" y="24"/>
                  <a:pt x="1" y="46"/>
                  <a:pt x="24" y="46"/>
                </a:cubicBezTo>
                <a:cubicBezTo>
                  <a:pt x="24" y="70"/>
                  <a:pt x="46" y="70"/>
                  <a:pt x="46" y="70"/>
                </a:cubicBezTo>
                <a:cubicBezTo>
                  <a:pt x="69" y="46"/>
                  <a:pt x="69" y="24"/>
                  <a:pt x="69" y="24"/>
                </a:cubicBezTo>
                <a:cubicBezTo>
                  <a:pt x="46" y="1"/>
                  <a:pt x="24" y="1"/>
                  <a:pt x="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36"/>
          <p:cNvSpPr/>
          <p:nvPr/>
        </p:nvSpPr>
        <p:spPr>
          <a:xfrm>
            <a:off x="8259116" y="729394"/>
            <a:ext cx="14398" cy="13607"/>
          </a:xfrm>
          <a:custGeom>
            <a:avLst/>
            <a:gdLst/>
            <a:ahLst/>
            <a:cxnLst/>
            <a:rect l="l" t="t" r="r" b="b"/>
            <a:pathLst>
              <a:path w="91" h="86" extrusionOk="0">
                <a:moveTo>
                  <a:pt x="46" y="40"/>
                </a:moveTo>
                <a:lnTo>
                  <a:pt x="46" y="62"/>
                </a:lnTo>
                <a:lnTo>
                  <a:pt x="24" y="62"/>
                </a:lnTo>
                <a:lnTo>
                  <a:pt x="24" y="40"/>
                </a:lnTo>
                <a:close/>
                <a:moveTo>
                  <a:pt x="44" y="1"/>
                </a:moveTo>
                <a:cubicBezTo>
                  <a:pt x="29" y="1"/>
                  <a:pt x="12" y="6"/>
                  <a:pt x="1" y="17"/>
                </a:cubicBezTo>
                <a:lnTo>
                  <a:pt x="1" y="40"/>
                </a:lnTo>
                <a:lnTo>
                  <a:pt x="1" y="86"/>
                </a:lnTo>
                <a:lnTo>
                  <a:pt x="69" y="86"/>
                </a:lnTo>
                <a:cubicBezTo>
                  <a:pt x="91" y="62"/>
                  <a:pt x="91" y="40"/>
                  <a:pt x="69" y="17"/>
                </a:cubicBezTo>
                <a:cubicBezTo>
                  <a:pt x="69" y="6"/>
                  <a:pt x="58" y="1"/>
                  <a:pt x="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36"/>
          <p:cNvSpPr/>
          <p:nvPr/>
        </p:nvSpPr>
        <p:spPr>
          <a:xfrm>
            <a:off x="8316234" y="808029"/>
            <a:ext cx="11075" cy="9810"/>
          </a:xfrm>
          <a:custGeom>
            <a:avLst/>
            <a:gdLst/>
            <a:ahLst/>
            <a:cxnLst/>
            <a:rect l="l" t="t" r="r" b="b"/>
            <a:pathLst>
              <a:path w="70" h="62" extrusionOk="0">
                <a:moveTo>
                  <a:pt x="55" y="0"/>
                </a:moveTo>
                <a:cubicBezTo>
                  <a:pt x="46" y="0"/>
                  <a:pt x="35" y="6"/>
                  <a:pt x="24" y="17"/>
                </a:cubicBezTo>
                <a:cubicBezTo>
                  <a:pt x="24" y="17"/>
                  <a:pt x="1" y="40"/>
                  <a:pt x="24" y="62"/>
                </a:cubicBezTo>
                <a:lnTo>
                  <a:pt x="69" y="62"/>
                </a:lnTo>
                <a:lnTo>
                  <a:pt x="69" y="17"/>
                </a:lnTo>
                <a:cubicBezTo>
                  <a:pt x="69" y="6"/>
                  <a:pt x="63" y="0"/>
                  <a:pt x="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36"/>
          <p:cNvSpPr/>
          <p:nvPr/>
        </p:nvSpPr>
        <p:spPr>
          <a:xfrm>
            <a:off x="8316234" y="805497"/>
            <a:ext cx="14398" cy="16138"/>
          </a:xfrm>
          <a:custGeom>
            <a:avLst/>
            <a:gdLst/>
            <a:ahLst/>
            <a:cxnLst/>
            <a:rect l="l" t="t" r="r" b="b"/>
            <a:pathLst>
              <a:path w="91" h="102" extrusionOk="0">
                <a:moveTo>
                  <a:pt x="46" y="33"/>
                </a:moveTo>
                <a:cubicBezTo>
                  <a:pt x="69" y="33"/>
                  <a:pt x="69" y="56"/>
                  <a:pt x="69" y="56"/>
                </a:cubicBezTo>
                <a:lnTo>
                  <a:pt x="24" y="56"/>
                </a:lnTo>
                <a:cubicBezTo>
                  <a:pt x="24" y="56"/>
                  <a:pt x="24" y="33"/>
                  <a:pt x="46" y="33"/>
                </a:cubicBezTo>
                <a:close/>
                <a:moveTo>
                  <a:pt x="46" y="0"/>
                </a:moveTo>
                <a:cubicBezTo>
                  <a:pt x="39" y="0"/>
                  <a:pt x="31" y="3"/>
                  <a:pt x="24" y="11"/>
                </a:cubicBezTo>
                <a:cubicBezTo>
                  <a:pt x="1" y="33"/>
                  <a:pt x="1" y="56"/>
                  <a:pt x="1" y="78"/>
                </a:cubicBezTo>
                <a:cubicBezTo>
                  <a:pt x="24" y="78"/>
                  <a:pt x="24" y="101"/>
                  <a:pt x="46" y="101"/>
                </a:cubicBezTo>
                <a:cubicBezTo>
                  <a:pt x="46" y="101"/>
                  <a:pt x="69" y="101"/>
                  <a:pt x="69" y="78"/>
                </a:cubicBezTo>
                <a:cubicBezTo>
                  <a:pt x="91" y="78"/>
                  <a:pt x="91" y="56"/>
                  <a:pt x="91" y="56"/>
                </a:cubicBezTo>
                <a:lnTo>
                  <a:pt x="91" y="11"/>
                </a:lnTo>
                <a:cubicBezTo>
                  <a:pt x="77" y="11"/>
                  <a:pt x="61"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36"/>
          <p:cNvSpPr/>
          <p:nvPr/>
        </p:nvSpPr>
        <p:spPr>
          <a:xfrm>
            <a:off x="8127161" y="715154"/>
            <a:ext cx="10601" cy="9810"/>
          </a:xfrm>
          <a:custGeom>
            <a:avLst/>
            <a:gdLst/>
            <a:ahLst/>
            <a:cxnLst/>
            <a:rect l="l" t="t" r="r" b="b"/>
            <a:pathLst>
              <a:path w="67" h="62" extrusionOk="0">
                <a:moveTo>
                  <a:pt x="31" y="0"/>
                </a:moveTo>
                <a:cubicBezTo>
                  <a:pt x="22" y="0"/>
                  <a:pt x="11" y="6"/>
                  <a:pt x="0" y="17"/>
                </a:cubicBezTo>
                <a:lnTo>
                  <a:pt x="0" y="40"/>
                </a:lnTo>
                <a:cubicBezTo>
                  <a:pt x="22" y="62"/>
                  <a:pt x="22" y="62"/>
                  <a:pt x="45" y="62"/>
                </a:cubicBezTo>
                <a:cubicBezTo>
                  <a:pt x="67" y="40"/>
                  <a:pt x="67" y="17"/>
                  <a:pt x="45" y="17"/>
                </a:cubicBezTo>
                <a:cubicBezTo>
                  <a:pt x="45" y="6"/>
                  <a:pt x="39" y="0"/>
                  <a:pt x="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36"/>
          <p:cNvSpPr/>
          <p:nvPr/>
        </p:nvSpPr>
        <p:spPr>
          <a:xfrm>
            <a:off x="8123364" y="711515"/>
            <a:ext cx="14398" cy="17246"/>
          </a:xfrm>
          <a:custGeom>
            <a:avLst/>
            <a:gdLst/>
            <a:ahLst/>
            <a:cxnLst/>
            <a:rect l="l" t="t" r="r" b="b"/>
            <a:pathLst>
              <a:path w="91" h="109" extrusionOk="0">
                <a:moveTo>
                  <a:pt x="69" y="40"/>
                </a:moveTo>
                <a:lnTo>
                  <a:pt x="69" y="63"/>
                </a:lnTo>
                <a:lnTo>
                  <a:pt x="46" y="63"/>
                </a:lnTo>
                <a:cubicBezTo>
                  <a:pt x="24" y="63"/>
                  <a:pt x="24" y="63"/>
                  <a:pt x="24" y="40"/>
                </a:cubicBezTo>
                <a:close/>
                <a:moveTo>
                  <a:pt x="58" y="0"/>
                </a:moveTo>
                <a:cubicBezTo>
                  <a:pt x="46" y="0"/>
                  <a:pt x="35" y="6"/>
                  <a:pt x="24" y="18"/>
                </a:cubicBezTo>
                <a:cubicBezTo>
                  <a:pt x="1" y="18"/>
                  <a:pt x="1" y="40"/>
                  <a:pt x="1" y="40"/>
                </a:cubicBezTo>
                <a:cubicBezTo>
                  <a:pt x="1" y="63"/>
                  <a:pt x="1" y="63"/>
                  <a:pt x="24" y="85"/>
                </a:cubicBezTo>
                <a:lnTo>
                  <a:pt x="46" y="108"/>
                </a:lnTo>
                <a:cubicBezTo>
                  <a:pt x="69" y="108"/>
                  <a:pt x="69" y="85"/>
                  <a:pt x="69" y="85"/>
                </a:cubicBezTo>
                <a:cubicBezTo>
                  <a:pt x="91" y="63"/>
                  <a:pt x="91" y="40"/>
                  <a:pt x="91" y="18"/>
                </a:cubicBezTo>
                <a:cubicBezTo>
                  <a:pt x="80" y="6"/>
                  <a:pt x="69" y="0"/>
                  <a:pt x="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36"/>
          <p:cNvSpPr/>
          <p:nvPr/>
        </p:nvSpPr>
        <p:spPr>
          <a:xfrm>
            <a:off x="8059126" y="707085"/>
            <a:ext cx="10917" cy="9968"/>
          </a:xfrm>
          <a:custGeom>
            <a:avLst/>
            <a:gdLst/>
            <a:ahLst/>
            <a:cxnLst/>
            <a:rect l="l" t="t" r="r" b="b"/>
            <a:pathLst>
              <a:path w="69" h="63" extrusionOk="0">
                <a:moveTo>
                  <a:pt x="24" y="1"/>
                </a:moveTo>
                <a:cubicBezTo>
                  <a:pt x="0" y="22"/>
                  <a:pt x="0" y="22"/>
                  <a:pt x="0" y="46"/>
                </a:cubicBezTo>
                <a:cubicBezTo>
                  <a:pt x="12" y="57"/>
                  <a:pt x="23" y="62"/>
                  <a:pt x="32" y="62"/>
                </a:cubicBezTo>
                <a:cubicBezTo>
                  <a:pt x="40" y="62"/>
                  <a:pt x="45" y="57"/>
                  <a:pt x="45" y="46"/>
                </a:cubicBezTo>
                <a:cubicBezTo>
                  <a:pt x="69" y="46"/>
                  <a:pt x="69" y="22"/>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36"/>
          <p:cNvSpPr/>
          <p:nvPr/>
        </p:nvSpPr>
        <p:spPr>
          <a:xfrm>
            <a:off x="8055646" y="703445"/>
            <a:ext cx="14398" cy="14398"/>
          </a:xfrm>
          <a:custGeom>
            <a:avLst/>
            <a:gdLst/>
            <a:ahLst/>
            <a:cxnLst/>
            <a:rect l="l" t="t" r="r" b="b"/>
            <a:pathLst>
              <a:path w="91" h="91" extrusionOk="0">
                <a:moveTo>
                  <a:pt x="46" y="24"/>
                </a:moveTo>
                <a:cubicBezTo>
                  <a:pt x="67" y="24"/>
                  <a:pt x="67" y="45"/>
                  <a:pt x="67" y="45"/>
                </a:cubicBezTo>
                <a:lnTo>
                  <a:pt x="67" y="69"/>
                </a:lnTo>
                <a:lnTo>
                  <a:pt x="46" y="69"/>
                </a:lnTo>
                <a:lnTo>
                  <a:pt x="46" y="45"/>
                </a:lnTo>
                <a:lnTo>
                  <a:pt x="46" y="24"/>
                </a:lnTo>
                <a:close/>
                <a:moveTo>
                  <a:pt x="67" y="0"/>
                </a:moveTo>
                <a:cubicBezTo>
                  <a:pt x="46" y="0"/>
                  <a:pt x="46" y="0"/>
                  <a:pt x="22" y="24"/>
                </a:cubicBezTo>
                <a:cubicBezTo>
                  <a:pt x="1" y="24"/>
                  <a:pt x="1" y="45"/>
                  <a:pt x="22" y="69"/>
                </a:cubicBezTo>
                <a:cubicBezTo>
                  <a:pt x="22" y="91"/>
                  <a:pt x="46" y="91"/>
                  <a:pt x="46" y="91"/>
                </a:cubicBezTo>
                <a:lnTo>
                  <a:pt x="91" y="91"/>
                </a:lnTo>
                <a:lnTo>
                  <a:pt x="91" y="45"/>
                </a:lnTo>
                <a:lnTo>
                  <a:pt x="91" y="24"/>
                </a:lnTo>
                <a:cubicBezTo>
                  <a:pt x="91" y="0"/>
                  <a:pt x="67" y="0"/>
                  <a:pt x="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36"/>
          <p:cNvSpPr/>
          <p:nvPr/>
        </p:nvSpPr>
        <p:spPr>
          <a:xfrm>
            <a:off x="8134281" y="647277"/>
            <a:ext cx="10759" cy="9968"/>
          </a:xfrm>
          <a:custGeom>
            <a:avLst/>
            <a:gdLst/>
            <a:ahLst/>
            <a:cxnLst/>
            <a:rect l="l" t="t" r="r" b="b"/>
            <a:pathLst>
              <a:path w="68" h="63" extrusionOk="0">
                <a:moveTo>
                  <a:pt x="36" y="0"/>
                </a:moveTo>
                <a:cubicBezTo>
                  <a:pt x="28" y="0"/>
                  <a:pt x="22" y="6"/>
                  <a:pt x="22" y="18"/>
                </a:cubicBezTo>
                <a:cubicBezTo>
                  <a:pt x="0" y="18"/>
                  <a:pt x="0" y="39"/>
                  <a:pt x="22" y="63"/>
                </a:cubicBezTo>
                <a:lnTo>
                  <a:pt x="45" y="63"/>
                </a:lnTo>
                <a:cubicBezTo>
                  <a:pt x="67" y="39"/>
                  <a:pt x="67" y="39"/>
                  <a:pt x="67" y="18"/>
                </a:cubicBezTo>
                <a:cubicBezTo>
                  <a:pt x="56" y="6"/>
                  <a:pt x="45" y="0"/>
                  <a:pt x="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6"/>
          <p:cNvSpPr/>
          <p:nvPr/>
        </p:nvSpPr>
        <p:spPr>
          <a:xfrm>
            <a:off x="8134281" y="646328"/>
            <a:ext cx="14398" cy="14398"/>
          </a:xfrm>
          <a:custGeom>
            <a:avLst/>
            <a:gdLst/>
            <a:ahLst/>
            <a:cxnLst/>
            <a:rect l="l" t="t" r="r" b="b"/>
            <a:pathLst>
              <a:path w="91" h="91" extrusionOk="0">
                <a:moveTo>
                  <a:pt x="45" y="24"/>
                </a:moveTo>
                <a:lnTo>
                  <a:pt x="45" y="45"/>
                </a:lnTo>
                <a:cubicBezTo>
                  <a:pt x="45" y="45"/>
                  <a:pt x="45" y="56"/>
                  <a:pt x="38" y="56"/>
                </a:cubicBezTo>
                <a:cubicBezTo>
                  <a:pt x="35" y="56"/>
                  <a:pt x="30" y="53"/>
                  <a:pt x="22" y="45"/>
                </a:cubicBezTo>
                <a:lnTo>
                  <a:pt x="22" y="24"/>
                </a:lnTo>
                <a:close/>
                <a:moveTo>
                  <a:pt x="0" y="0"/>
                </a:moveTo>
                <a:lnTo>
                  <a:pt x="0" y="45"/>
                </a:lnTo>
                <a:lnTo>
                  <a:pt x="0" y="69"/>
                </a:lnTo>
                <a:lnTo>
                  <a:pt x="22" y="90"/>
                </a:lnTo>
                <a:lnTo>
                  <a:pt x="45" y="90"/>
                </a:lnTo>
                <a:lnTo>
                  <a:pt x="67" y="69"/>
                </a:lnTo>
                <a:cubicBezTo>
                  <a:pt x="91" y="69"/>
                  <a:pt x="91" y="24"/>
                  <a:pt x="67" y="24"/>
                </a:cubicBezTo>
                <a:cubicBezTo>
                  <a:pt x="45" y="0"/>
                  <a:pt x="22"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36"/>
          <p:cNvSpPr/>
          <p:nvPr/>
        </p:nvSpPr>
        <p:spPr>
          <a:xfrm>
            <a:off x="8116244" y="781923"/>
            <a:ext cx="11075" cy="10126"/>
          </a:xfrm>
          <a:custGeom>
            <a:avLst/>
            <a:gdLst/>
            <a:ahLst/>
            <a:cxnLst/>
            <a:rect l="l" t="t" r="r" b="b"/>
            <a:pathLst>
              <a:path w="70" h="64" extrusionOk="0">
                <a:moveTo>
                  <a:pt x="24" y="1"/>
                </a:moveTo>
                <a:cubicBezTo>
                  <a:pt x="1" y="24"/>
                  <a:pt x="1" y="46"/>
                  <a:pt x="24" y="46"/>
                </a:cubicBezTo>
                <a:cubicBezTo>
                  <a:pt x="24" y="58"/>
                  <a:pt x="29" y="64"/>
                  <a:pt x="35" y="64"/>
                </a:cubicBezTo>
                <a:cubicBezTo>
                  <a:pt x="40" y="64"/>
                  <a:pt x="46" y="58"/>
                  <a:pt x="46" y="46"/>
                </a:cubicBezTo>
                <a:cubicBezTo>
                  <a:pt x="69" y="46"/>
                  <a:pt x="69" y="24"/>
                  <a:pt x="69" y="24"/>
                </a:cubicBezTo>
                <a:cubicBezTo>
                  <a:pt x="46" y="1"/>
                  <a:pt x="24" y="1"/>
                  <a:pt x="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36"/>
          <p:cNvSpPr/>
          <p:nvPr/>
        </p:nvSpPr>
        <p:spPr>
          <a:xfrm>
            <a:off x="8112763" y="779391"/>
            <a:ext cx="17879" cy="13607"/>
          </a:xfrm>
          <a:custGeom>
            <a:avLst/>
            <a:gdLst/>
            <a:ahLst/>
            <a:cxnLst/>
            <a:rect l="l" t="t" r="r" b="b"/>
            <a:pathLst>
              <a:path w="113" h="86" extrusionOk="0">
                <a:moveTo>
                  <a:pt x="68" y="40"/>
                </a:moveTo>
                <a:lnTo>
                  <a:pt x="68" y="62"/>
                </a:lnTo>
                <a:lnTo>
                  <a:pt x="46" y="62"/>
                </a:lnTo>
                <a:lnTo>
                  <a:pt x="46" y="40"/>
                </a:lnTo>
                <a:close/>
                <a:moveTo>
                  <a:pt x="66" y="1"/>
                </a:moveTo>
                <a:cubicBezTo>
                  <a:pt x="51" y="1"/>
                  <a:pt x="34" y="6"/>
                  <a:pt x="23" y="17"/>
                </a:cubicBezTo>
                <a:cubicBezTo>
                  <a:pt x="23" y="17"/>
                  <a:pt x="1" y="62"/>
                  <a:pt x="23" y="86"/>
                </a:cubicBezTo>
                <a:lnTo>
                  <a:pt x="91" y="86"/>
                </a:lnTo>
                <a:cubicBezTo>
                  <a:pt x="113" y="62"/>
                  <a:pt x="113" y="40"/>
                  <a:pt x="91" y="17"/>
                </a:cubicBezTo>
                <a:cubicBezTo>
                  <a:pt x="91" y="6"/>
                  <a:pt x="80" y="1"/>
                  <a:pt x="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36"/>
          <p:cNvSpPr/>
          <p:nvPr/>
        </p:nvSpPr>
        <p:spPr>
          <a:xfrm>
            <a:off x="8191398" y="724805"/>
            <a:ext cx="10759" cy="9019"/>
          </a:xfrm>
          <a:custGeom>
            <a:avLst/>
            <a:gdLst/>
            <a:ahLst/>
            <a:cxnLst/>
            <a:rect l="l" t="t" r="r" b="b"/>
            <a:pathLst>
              <a:path w="68" h="57" extrusionOk="0">
                <a:moveTo>
                  <a:pt x="22" y="1"/>
                </a:moveTo>
                <a:cubicBezTo>
                  <a:pt x="0" y="1"/>
                  <a:pt x="0" y="24"/>
                  <a:pt x="22" y="46"/>
                </a:cubicBezTo>
                <a:cubicBezTo>
                  <a:pt x="22" y="46"/>
                  <a:pt x="33" y="56"/>
                  <a:pt x="46" y="56"/>
                </a:cubicBezTo>
                <a:cubicBezTo>
                  <a:pt x="53" y="56"/>
                  <a:pt x="60" y="54"/>
                  <a:pt x="67" y="46"/>
                </a:cubicBezTo>
                <a:lnTo>
                  <a:pt x="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36"/>
          <p:cNvSpPr/>
          <p:nvPr/>
        </p:nvSpPr>
        <p:spPr>
          <a:xfrm>
            <a:off x="8191398" y="721483"/>
            <a:ext cx="14398" cy="14398"/>
          </a:xfrm>
          <a:custGeom>
            <a:avLst/>
            <a:gdLst/>
            <a:ahLst/>
            <a:cxnLst/>
            <a:rect l="l" t="t" r="r" b="b"/>
            <a:pathLst>
              <a:path w="91" h="91" extrusionOk="0">
                <a:moveTo>
                  <a:pt x="46" y="22"/>
                </a:moveTo>
                <a:lnTo>
                  <a:pt x="46" y="45"/>
                </a:lnTo>
                <a:cubicBezTo>
                  <a:pt x="67" y="45"/>
                  <a:pt x="67" y="45"/>
                  <a:pt x="46" y="67"/>
                </a:cubicBezTo>
                <a:cubicBezTo>
                  <a:pt x="46" y="67"/>
                  <a:pt x="22" y="67"/>
                  <a:pt x="22" y="45"/>
                </a:cubicBezTo>
                <a:lnTo>
                  <a:pt x="46" y="22"/>
                </a:lnTo>
                <a:close/>
                <a:moveTo>
                  <a:pt x="22" y="0"/>
                </a:moveTo>
                <a:cubicBezTo>
                  <a:pt x="0" y="22"/>
                  <a:pt x="0" y="22"/>
                  <a:pt x="0" y="45"/>
                </a:cubicBezTo>
                <a:lnTo>
                  <a:pt x="0" y="67"/>
                </a:lnTo>
                <a:cubicBezTo>
                  <a:pt x="22" y="90"/>
                  <a:pt x="22" y="90"/>
                  <a:pt x="46" y="90"/>
                </a:cubicBezTo>
                <a:lnTo>
                  <a:pt x="67" y="90"/>
                </a:lnTo>
                <a:cubicBezTo>
                  <a:pt x="91" y="67"/>
                  <a:pt x="91" y="45"/>
                  <a:pt x="67" y="22"/>
                </a:cubicBezTo>
                <a:cubicBezTo>
                  <a:pt x="67" y="0"/>
                  <a:pt x="46" y="0"/>
                  <a:pt x="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36"/>
          <p:cNvSpPr/>
          <p:nvPr/>
        </p:nvSpPr>
        <p:spPr>
          <a:xfrm>
            <a:off x="8201999" y="657087"/>
            <a:ext cx="10917" cy="9968"/>
          </a:xfrm>
          <a:custGeom>
            <a:avLst/>
            <a:gdLst/>
            <a:ahLst/>
            <a:cxnLst/>
            <a:rect l="l" t="t" r="r" b="b"/>
            <a:pathLst>
              <a:path w="69" h="63" extrusionOk="0">
                <a:moveTo>
                  <a:pt x="24" y="1"/>
                </a:moveTo>
                <a:cubicBezTo>
                  <a:pt x="0" y="22"/>
                  <a:pt x="0" y="46"/>
                  <a:pt x="0" y="46"/>
                </a:cubicBezTo>
                <a:cubicBezTo>
                  <a:pt x="12" y="57"/>
                  <a:pt x="23" y="62"/>
                  <a:pt x="32" y="62"/>
                </a:cubicBezTo>
                <a:cubicBezTo>
                  <a:pt x="40" y="62"/>
                  <a:pt x="45" y="57"/>
                  <a:pt x="45" y="46"/>
                </a:cubicBezTo>
                <a:cubicBezTo>
                  <a:pt x="69" y="46"/>
                  <a:pt x="69" y="22"/>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36"/>
          <p:cNvSpPr/>
          <p:nvPr/>
        </p:nvSpPr>
        <p:spPr>
          <a:xfrm>
            <a:off x="8198518" y="654397"/>
            <a:ext cx="17879" cy="13449"/>
          </a:xfrm>
          <a:custGeom>
            <a:avLst/>
            <a:gdLst/>
            <a:ahLst/>
            <a:cxnLst/>
            <a:rect l="l" t="t" r="r" b="b"/>
            <a:pathLst>
              <a:path w="113" h="85" extrusionOk="0">
                <a:moveTo>
                  <a:pt x="67" y="39"/>
                </a:moveTo>
                <a:lnTo>
                  <a:pt x="67" y="63"/>
                </a:lnTo>
                <a:lnTo>
                  <a:pt x="46" y="63"/>
                </a:lnTo>
                <a:lnTo>
                  <a:pt x="46" y="39"/>
                </a:lnTo>
                <a:close/>
                <a:moveTo>
                  <a:pt x="57" y="0"/>
                </a:moveTo>
                <a:cubicBezTo>
                  <a:pt x="45" y="0"/>
                  <a:pt x="34" y="6"/>
                  <a:pt x="22" y="18"/>
                </a:cubicBezTo>
                <a:cubicBezTo>
                  <a:pt x="1" y="18"/>
                  <a:pt x="1" y="63"/>
                  <a:pt x="22" y="85"/>
                </a:cubicBezTo>
                <a:lnTo>
                  <a:pt x="91" y="85"/>
                </a:lnTo>
                <a:cubicBezTo>
                  <a:pt x="91" y="63"/>
                  <a:pt x="113" y="39"/>
                  <a:pt x="91" y="18"/>
                </a:cubicBezTo>
                <a:cubicBezTo>
                  <a:pt x="79" y="6"/>
                  <a:pt x="68"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36"/>
          <p:cNvSpPr/>
          <p:nvPr/>
        </p:nvSpPr>
        <p:spPr>
          <a:xfrm>
            <a:off x="8801969" y="1279524"/>
            <a:ext cx="11075" cy="9810"/>
          </a:xfrm>
          <a:custGeom>
            <a:avLst/>
            <a:gdLst/>
            <a:ahLst/>
            <a:cxnLst/>
            <a:rect l="l" t="t" r="r" b="b"/>
            <a:pathLst>
              <a:path w="70" h="62" extrusionOk="0">
                <a:moveTo>
                  <a:pt x="32" y="0"/>
                </a:moveTo>
                <a:cubicBezTo>
                  <a:pt x="24" y="0"/>
                  <a:pt x="13" y="6"/>
                  <a:pt x="1" y="16"/>
                </a:cubicBezTo>
                <a:lnTo>
                  <a:pt x="1" y="62"/>
                </a:lnTo>
                <a:lnTo>
                  <a:pt x="46" y="62"/>
                </a:lnTo>
                <a:cubicBezTo>
                  <a:pt x="70" y="40"/>
                  <a:pt x="70" y="40"/>
                  <a:pt x="46" y="16"/>
                </a:cubicBezTo>
                <a:cubicBezTo>
                  <a:pt x="46" y="6"/>
                  <a:pt x="41" y="0"/>
                  <a:pt x="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36"/>
          <p:cNvSpPr/>
          <p:nvPr/>
        </p:nvSpPr>
        <p:spPr>
          <a:xfrm>
            <a:off x="8798646" y="1278575"/>
            <a:ext cx="14398" cy="14556"/>
          </a:xfrm>
          <a:custGeom>
            <a:avLst/>
            <a:gdLst/>
            <a:ahLst/>
            <a:cxnLst/>
            <a:rect l="l" t="t" r="r" b="b"/>
            <a:pathLst>
              <a:path w="91" h="92" extrusionOk="0">
                <a:moveTo>
                  <a:pt x="67" y="22"/>
                </a:moveTo>
                <a:lnTo>
                  <a:pt x="67" y="46"/>
                </a:lnTo>
                <a:lnTo>
                  <a:pt x="45" y="68"/>
                </a:lnTo>
                <a:lnTo>
                  <a:pt x="45" y="46"/>
                </a:lnTo>
                <a:cubicBezTo>
                  <a:pt x="22" y="46"/>
                  <a:pt x="45" y="46"/>
                  <a:pt x="45" y="22"/>
                </a:cubicBezTo>
                <a:close/>
                <a:moveTo>
                  <a:pt x="22" y="1"/>
                </a:moveTo>
                <a:cubicBezTo>
                  <a:pt x="0" y="22"/>
                  <a:pt x="0" y="46"/>
                  <a:pt x="22" y="68"/>
                </a:cubicBezTo>
                <a:cubicBezTo>
                  <a:pt x="22" y="91"/>
                  <a:pt x="22" y="91"/>
                  <a:pt x="45" y="91"/>
                </a:cubicBezTo>
                <a:cubicBezTo>
                  <a:pt x="67" y="91"/>
                  <a:pt x="67" y="91"/>
                  <a:pt x="67" y="68"/>
                </a:cubicBezTo>
                <a:cubicBezTo>
                  <a:pt x="91" y="68"/>
                  <a:pt x="91" y="68"/>
                  <a:pt x="91" y="46"/>
                </a:cubicBezTo>
                <a:lnTo>
                  <a:pt x="91" y="22"/>
                </a:lnTo>
                <a:cubicBezTo>
                  <a:pt x="67" y="1"/>
                  <a:pt x="45" y="1"/>
                  <a:pt x="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36"/>
          <p:cNvSpPr/>
          <p:nvPr/>
        </p:nvSpPr>
        <p:spPr>
          <a:xfrm>
            <a:off x="8791526" y="1347242"/>
            <a:ext cx="10601" cy="10126"/>
          </a:xfrm>
          <a:custGeom>
            <a:avLst/>
            <a:gdLst/>
            <a:ahLst/>
            <a:cxnLst/>
            <a:rect l="l" t="t" r="r" b="b"/>
            <a:pathLst>
              <a:path w="67" h="64" extrusionOk="0">
                <a:moveTo>
                  <a:pt x="45" y="1"/>
                </a:moveTo>
                <a:cubicBezTo>
                  <a:pt x="39" y="1"/>
                  <a:pt x="33" y="7"/>
                  <a:pt x="22" y="18"/>
                </a:cubicBezTo>
                <a:cubicBezTo>
                  <a:pt x="0" y="18"/>
                  <a:pt x="0" y="40"/>
                  <a:pt x="22" y="40"/>
                </a:cubicBezTo>
                <a:cubicBezTo>
                  <a:pt x="22" y="63"/>
                  <a:pt x="45" y="63"/>
                  <a:pt x="67" y="63"/>
                </a:cubicBezTo>
                <a:lnTo>
                  <a:pt x="67" y="18"/>
                </a:lnTo>
                <a:cubicBezTo>
                  <a:pt x="56" y="7"/>
                  <a:pt x="51" y="1"/>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36"/>
          <p:cNvSpPr/>
          <p:nvPr/>
        </p:nvSpPr>
        <p:spPr>
          <a:xfrm>
            <a:off x="8791526" y="1344869"/>
            <a:ext cx="14398" cy="15980"/>
          </a:xfrm>
          <a:custGeom>
            <a:avLst/>
            <a:gdLst/>
            <a:ahLst/>
            <a:cxnLst/>
            <a:rect l="l" t="t" r="r" b="b"/>
            <a:pathLst>
              <a:path w="91" h="101" extrusionOk="0">
                <a:moveTo>
                  <a:pt x="45" y="33"/>
                </a:moveTo>
                <a:cubicBezTo>
                  <a:pt x="67" y="33"/>
                  <a:pt x="45" y="55"/>
                  <a:pt x="45" y="55"/>
                </a:cubicBezTo>
                <a:lnTo>
                  <a:pt x="22" y="55"/>
                </a:lnTo>
                <a:lnTo>
                  <a:pt x="22" y="33"/>
                </a:lnTo>
                <a:close/>
                <a:moveTo>
                  <a:pt x="33" y="0"/>
                </a:moveTo>
                <a:cubicBezTo>
                  <a:pt x="27" y="0"/>
                  <a:pt x="22" y="3"/>
                  <a:pt x="22" y="10"/>
                </a:cubicBezTo>
                <a:cubicBezTo>
                  <a:pt x="0" y="10"/>
                  <a:pt x="0" y="33"/>
                  <a:pt x="0" y="33"/>
                </a:cubicBezTo>
                <a:lnTo>
                  <a:pt x="0" y="78"/>
                </a:lnTo>
                <a:lnTo>
                  <a:pt x="22" y="100"/>
                </a:lnTo>
                <a:lnTo>
                  <a:pt x="45" y="100"/>
                </a:lnTo>
                <a:lnTo>
                  <a:pt x="67" y="78"/>
                </a:lnTo>
                <a:cubicBezTo>
                  <a:pt x="90" y="78"/>
                  <a:pt x="90" y="33"/>
                  <a:pt x="67" y="10"/>
                </a:cubicBezTo>
                <a:cubicBezTo>
                  <a:pt x="67" y="10"/>
                  <a:pt x="47" y="0"/>
                  <a:pt x="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36"/>
          <p:cNvSpPr/>
          <p:nvPr/>
        </p:nvSpPr>
        <p:spPr>
          <a:xfrm>
            <a:off x="8741529" y="1204370"/>
            <a:ext cx="10601" cy="10126"/>
          </a:xfrm>
          <a:custGeom>
            <a:avLst/>
            <a:gdLst/>
            <a:ahLst/>
            <a:cxnLst/>
            <a:rect l="l" t="t" r="r" b="b"/>
            <a:pathLst>
              <a:path w="67" h="64" extrusionOk="0">
                <a:moveTo>
                  <a:pt x="53" y="1"/>
                </a:moveTo>
                <a:cubicBezTo>
                  <a:pt x="45" y="1"/>
                  <a:pt x="33" y="7"/>
                  <a:pt x="22" y="18"/>
                </a:cubicBezTo>
                <a:cubicBezTo>
                  <a:pt x="22" y="18"/>
                  <a:pt x="0" y="40"/>
                  <a:pt x="22" y="40"/>
                </a:cubicBezTo>
                <a:cubicBezTo>
                  <a:pt x="22" y="63"/>
                  <a:pt x="45" y="63"/>
                  <a:pt x="67" y="63"/>
                </a:cubicBezTo>
                <a:lnTo>
                  <a:pt x="67" y="18"/>
                </a:lnTo>
                <a:cubicBezTo>
                  <a:pt x="67" y="7"/>
                  <a:pt x="61" y="1"/>
                  <a:pt x="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36"/>
          <p:cNvSpPr/>
          <p:nvPr/>
        </p:nvSpPr>
        <p:spPr>
          <a:xfrm>
            <a:off x="8741529" y="1203420"/>
            <a:ext cx="14398" cy="14556"/>
          </a:xfrm>
          <a:custGeom>
            <a:avLst/>
            <a:gdLst/>
            <a:ahLst/>
            <a:cxnLst/>
            <a:rect l="l" t="t" r="r" b="b"/>
            <a:pathLst>
              <a:path w="91" h="92" extrusionOk="0">
                <a:moveTo>
                  <a:pt x="45" y="24"/>
                </a:moveTo>
                <a:cubicBezTo>
                  <a:pt x="67" y="24"/>
                  <a:pt x="67" y="46"/>
                  <a:pt x="67" y="46"/>
                </a:cubicBezTo>
                <a:lnTo>
                  <a:pt x="22" y="46"/>
                </a:lnTo>
                <a:cubicBezTo>
                  <a:pt x="22" y="46"/>
                  <a:pt x="22" y="24"/>
                  <a:pt x="45" y="24"/>
                </a:cubicBezTo>
                <a:close/>
                <a:moveTo>
                  <a:pt x="22" y="1"/>
                </a:moveTo>
                <a:cubicBezTo>
                  <a:pt x="0" y="24"/>
                  <a:pt x="0" y="46"/>
                  <a:pt x="0" y="69"/>
                </a:cubicBezTo>
                <a:cubicBezTo>
                  <a:pt x="22" y="69"/>
                  <a:pt x="22" y="91"/>
                  <a:pt x="45" y="91"/>
                </a:cubicBezTo>
                <a:cubicBezTo>
                  <a:pt x="45" y="91"/>
                  <a:pt x="67" y="91"/>
                  <a:pt x="67" y="69"/>
                </a:cubicBezTo>
                <a:cubicBezTo>
                  <a:pt x="90" y="69"/>
                  <a:pt x="90" y="46"/>
                  <a:pt x="90" y="46"/>
                </a:cubicBezTo>
                <a:lnTo>
                  <a:pt x="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36"/>
          <p:cNvSpPr/>
          <p:nvPr/>
        </p:nvSpPr>
        <p:spPr>
          <a:xfrm>
            <a:off x="8666374" y="1262753"/>
            <a:ext cx="10917" cy="8860"/>
          </a:xfrm>
          <a:custGeom>
            <a:avLst/>
            <a:gdLst/>
            <a:ahLst/>
            <a:cxnLst/>
            <a:rect l="l" t="t" r="r" b="b"/>
            <a:pathLst>
              <a:path w="69" h="56" extrusionOk="0">
                <a:moveTo>
                  <a:pt x="30" y="0"/>
                </a:moveTo>
                <a:cubicBezTo>
                  <a:pt x="26" y="0"/>
                  <a:pt x="24" y="3"/>
                  <a:pt x="24" y="10"/>
                </a:cubicBezTo>
                <a:cubicBezTo>
                  <a:pt x="0" y="10"/>
                  <a:pt x="0" y="32"/>
                  <a:pt x="24" y="56"/>
                </a:cubicBezTo>
                <a:lnTo>
                  <a:pt x="69" y="56"/>
                </a:lnTo>
                <a:lnTo>
                  <a:pt x="69" y="10"/>
                </a:lnTo>
                <a:cubicBezTo>
                  <a:pt x="53" y="10"/>
                  <a:pt x="38" y="0"/>
                  <a:pt x="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36"/>
          <p:cNvSpPr/>
          <p:nvPr/>
        </p:nvSpPr>
        <p:spPr>
          <a:xfrm>
            <a:off x="8662893" y="1260538"/>
            <a:ext cx="17879" cy="14556"/>
          </a:xfrm>
          <a:custGeom>
            <a:avLst/>
            <a:gdLst/>
            <a:ahLst/>
            <a:cxnLst/>
            <a:rect l="l" t="t" r="r" b="b"/>
            <a:pathLst>
              <a:path w="113" h="92" extrusionOk="0">
                <a:moveTo>
                  <a:pt x="46" y="24"/>
                </a:moveTo>
                <a:cubicBezTo>
                  <a:pt x="67" y="24"/>
                  <a:pt x="67" y="24"/>
                  <a:pt x="67" y="46"/>
                </a:cubicBezTo>
                <a:lnTo>
                  <a:pt x="67" y="70"/>
                </a:lnTo>
                <a:cubicBezTo>
                  <a:pt x="46" y="70"/>
                  <a:pt x="46" y="46"/>
                  <a:pt x="46" y="46"/>
                </a:cubicBezTo>
                <a:lnTo>
                  <a:pt x="46" y="24"/>
                </a:lnTo>
                <a:close/>
                <a:moveTo>
                  <a:pt x="22" y="1"/>
                </a:moveTo>
                <a:cubicBezTo>
                  <a:pt x="22" y="24"/>
                  <a:pt x="0" y="46"/>
                  <a:pt x="22" y="70"/>
                </a:cubicBezTo>
                <a:cubicBezTo>
                  <a:pt x="22" y="91"/>
                  <a:pt x="46" y="91"/>
                  <a:pt x="46" y="91"/>
                </a:cubicBezTo>
                <a:lnTo>
                  <a:pt x="91" y="91"/>
                </a:lnTo>
                <a:cubicBezTo>
                  <a:pt x="112" y="70"/>
                  <a:pt x="112" y="46"/>
                  <a:pt x="91" y="24"/>
                </a:cubicBezTo>
                <a:cubicBezTo>
                  <a:pt x="91" y="1"/>
                  <a:pt x="46" y="1"/>
                  <a:pt x="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36"/>
          <p:cNvSpPr/>
          <p:nvPr/>
        </p:nvSpPr>
        <p:spPr>
          <a:xfrm>
            <a:off x="8677133" y="1196300"/>
            <a:ext cx="10759" cy="10126"/>
          </a:xfrm>
          <a:custGeom>
            <a:avLst/>
            <a:gdLst/>
            <a:ahLst/>
            <a:cxnLst/>
            <a:rect l="l" t="t" r="r" b="b"/>
            <a:pathLst>
              <a:path w="68" h="64" extrusionOk="0">
                <a:moveTo>
                  <a:pt x="1" y="1"/>
                </a:moveTo>
                <a:lnTo>
                  <a:pt x="1" y="46"/>
                </a:lnTo>
                <a:cubicBezTo>
                  <a:pt x="11" y="58"/>
                  <a:pt x="17" y="63"/>
                  <a:pt x="23" y="63"/>
                </a:cubicBezTo>
                <a:cubicBezTo>
                  <a:pt x="28" y="63"/>
                  <a:pt x="34" y="58"/>
                  <a:pt x="46" y="46"/>
                </a:cubicBezTo>
                <a:cubicBezTo>
                  <a:pt x="67" y="46"/>
                  <a:pt x="67" y="24"/>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36"/>
          <p:cNvSpPr/>
          <p:nvPr/>
        </p:nvSpPr>
        <p:spPr>
          <a:xfrm>
            <a:off x="8673494" y="1193769"/>
            <a:ext cx="14398" cy="13607"/>
          </a:xfrm>
          <a:custGeom>
            <a:avLst/>
            <a:gdLst/>
            <a:ahLst/>
            <a:cxnLst/>
            <a:rect l="l" t="t" r="r" b="b"/>
            <a:pathLst>
              <a:path w="91" h="86" extrusionOk="0">
                <a:moveTo>
                  <a:pt x="48" y="23"/>
                </a:moveTo>
                <a:cubicBezTo>
                  <a:pt x="51" y="23"/>
                  <a:pt x="57" y="28"/>
                  <a:pt x="69" y="40"/>
                </a:cubicBezTo>
                <a:lnTo>
                  <a:pt x="69" y="62"/>
                </a:lnTo>
                <a:lnTo>
                  <a:pt x="45" y="62"/>
                </a:lnTo>
                <a:cubicBezTo>
                  <a:pt x="45" y="40"/>
                  <a:pt x="24" y="40"/>
                  <a:pt x="24" y="40"/>
                </a:cubicBezTo>
                <a:lnTo>
                  <a:pt x="45" y="40"/>
                </a:lnTo>
                <a:cubicBezTo>
                  <a:pt x="45" y="28"/>
                  <a:pt x="45" y="23"/>
                  <a:pt x="48" y="23"/>
                </a:cubicBezTo>
                <a:close/>
                <a:moveTo>
                  <a:pt x="57" y="0"/>
                </a:moveTo>
                <a:cubicBezTo>
                  <a:pt x="46" y="0"/>
                  <a:pt x="34" y="6"/>
                  <a:pt x="24" y="17"/>
                </a:cubicBezTo>
                <a:cubicBezTo>
                  <a:pt x="24" y="17"/>
                  <a:pt x="0" y="17"/>
                  <a:pt x="0" y="40"/>
                </a:cubicBezTo>
                <a:cubicBezTo>
                  <a:pt x="0" y="40"/>
                  <a:pt x="0" y="62"/>
                  <a:pt x="24" y="62"/>
                </a:cubicBezTo>
                <a:cubicBezTo>
                  <a:pt x="24" y="85"/>
                  <a:pt x="24" y="85"/>
                  <a:pt x="45" y="85"/>
                </a:cubicBezTo>
                <a:lnTo>
                  <a:pt x="69" y="85"/>
                </a:lnTo>
                <a:cubicBezTo>
                  <a:pt x="90" y="62"/>
                  <a:pt x="90" y="40"/>
                  <a:pt x="90" y="17"/>
                </a:cubicBezTo>
                <a:cubicBezTo>
                  <a:pt x="80" y="6"/>
                  <a:pt x="68"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36"/>
          <p:cNvSpPr/>
          <p:nvPr/>
        </p:nvSpPr>
        <p:spPr>
          <a:xfrm>
            <a:off x="8751971" y="1137601"/>
            <a:ext cx="11075" cy="8860"/>
          </a:xfrm>
          <a:custGeom>
            <a:avLst/>
            <a:gdLst/>
            <a:ahLst/>
            <a:cxnLst/>
            <a:rect l="l" t="t" r="r" b="b"/>
            <a:pathLst>
              <a:path w="70" h="56" extrusionOk="0">
                <a:moveTo>
                  <a:pt x="30" y="1"/>
                </a:moveTo>
                <a:cubicBezTo>
                  <a:pt x="27" y="1"/>
                  <a:pt x="24" y="3"/>
                  <a:pt x="24" y="10"/>
                </a:cubicBezTo>
                <a:cubicBezTo>
                  <a:pt x="1" y="10"/>
                  <a:pt x="1" y="34"/>
                  <a:pt x="1" y="56"/>
                </a:cubicBezTo>
                <a:lnTo>
                  <a:pt x="46" y="56"/>
                </a:lnTo>
                <a:cubicBezTo>
                  <a:pt x="69" y="56"/>
                  <a:pt x="69" y="34"/>
                  <a:pt x="46" y="10"/>
                </a:cubicBezTo>
                <a:cubicBezTo>
                  <a:pt x="46" y="10"/>
                  <a:pt x="36" y="1"/>
                  <a:pt x="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36"/>
          <p:cNvSpPr/>
          <p:nvPr/>
        </p:nvSpPr>
        <p:spPr>
          <a:xfrm>
            <a:off x="8748648" y="1135702"/>
            <a:ext cx="14398" cy="14556"/>
          </a:xfrm>
          <a:custGeom>
            <a:avLst/>
            <a:gdLst/>
            <a:ahLst/>
            <a:cxnLst/>
            <a:rect l="l" t="t" r="r" b="b"/>
            <a:pathLst>
              <a:path w="91" h="92" extrusionOk="0">
                <a:moveTo>
                  <a:pt x="67" y="22"/>
                </a:moveTo>
                <a:lnTo>
                  <a:pt x="67" y="46"/>
                </a:lnTo>
                <a:cubicBezTo>
                  <a:pt x="56" y="57"/>
                  <a:pt x="51" y="62"/>
                  <a:pt x="48" y="62"/>
                </a:cubicBezTo>
                <a:cubicBezTo>
                  <a:pt x="45" y="62"/>
                  <a:pt x="45" y="57"/>
                  <a:pt x="45" y="46"/>
                </a:cubicBezTo>
                <a:lnTo>
                  <a:pt x="45" y="22"/>
                </a:lnTo>
                <a:close/>
                <a:moveTo>
                  <a:pt x="22" y="1"/>
                </a:moveTo>
                <a:cubicBezTo>
                  <a:pt x="0" y="22"/>
                  <a:pt x="0" y="46"/>
                  <a:pt x="22" y="68"/>
                </a:cubicBezTo>
                <a:cubicBezTo>
                  <a:pt x="22" y="91"/>
                  <a:pt x="45" y="91"/>
                  <a:pt x="45" y="91"/>
                </a:cubicBezTo>
                <a:cubicBezTo>
                  <a:pt x="67" y="91"/>
                  <a:pt x="67" y="91"/>
                  <a:pt x="90" y="68"/>
                </a:cubicBezTo>
                <a:lnTo>
                  <a:pt x="90" y="46"/>
                </a:lnTo>
                <a:lnTo>
                  <a:pt x="90" y="22"/>
                </a:lnTo>
                <a:cubicBezTo>
                  <a:pt x="90" y="1"/>
                  <a:pt x="67" y="1"/>
                  <a:pt x="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36"/>
          <p:cNvSpPr/>
          <p:nvPr/>
        </p:nvSpPr>
        <p:spPr>
          <a:xfrm>
            <a:off x="8734250" y="1271455"/>
            <a:ext cx="10759" cy="9968"/>
          </a:xfrm>
          <a:custGeom>
            <a:avLst/>
            <a:gdLst/>
            <a:ahLst/>
            <a:cxnLst/>
            <a:rect l="l" t="t" r="r" b="b"/>
            <a:pathLst>
              <a:path w="68" h="63" extrusionOk="0">
                <a:moveTo>
                  <a:pt x="23" y="1"/>
                </a:moveTo>
                <a:cubicBezTo>
                  <a:pt x="1" y="22"/>
                  <a:pt x="1" y="46"/>
                  <a:pt x="1" y="46"/>
                </a:cubicBezTo>
                <a:cubicBezTo>
                  <a:pt x="12" y="57"/>
                  <a:pt x="23" y="62"/>
                  <a:pt x="32" y="62"/>
                </a:cubicBezTo>
                <a:cubicBezTo>
                  <a:pt x="40" y="62"/>
                  <a:pt x="46" y="57"/>
                  <a:pt x="46" y="46"/>
                </a:cubicBezTo>
                <a:cubicBezTo>
                  <a:pt x="68" y="46"/>
                  <a:pt x="68" y="22"/>
                  <a:pt x="68" y="22"/>
                </a:cubicBezTo>
                <a:cubicBezTo>
                  <a:pt x="46" y="1"/>
                  <a:pt x="23" y="1"/>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36"/>
          <p:cNvSpPr/>
          <p:nvPr/>
        </p:nvSpPr>
        <p:spPr>
          <a:xfrm>
            <a:off x="8730611" y="1268765"/>
            <a:ext cx="18195" cy="13449"/>
          </a:xfrm>
          <a:custGeom>
            <a:avLst/>
            <a:gdLst/>
            <a:ahLst/>
            <a:cxnLst/>
            <a:rect l="l" t="t" r="r" b="b"/>
            <a:pathLst>
              <a:path w="115" h="85" extrusionOk="0">
                <a:moveTo>
                  <a:pt x="69" y="39"/>
                </a:moveTo>
                <a:lnTo>
                  <a:pt x="69" y="63"/>
                </a:lnTo>
                <a:lnTo>
                  <a:pt x="46" y="63"/>
                </a:lnTo>
                <a:lnTo>
                  <a:pt x="46" y="39"/>
                </a:lnTo>
                <a:close/>
                <a:moveTo>
                  <a:pt x="57" y="0"/>
                </a:moveTo>
                <a:cubicBezTo>
                  <a:pt x="46" y="0"/>
                  <a:pt x="35" y="6"/>
                  <a:pt x="24" y="18"/>
                </a:cubicBezTo>
                <a:cubicBezTo>
                  <a:pt x="24" y="18"/>
                  <a:pt x="24" y="39"/>
                  <a:pt x="0" y="39"/>
                </a:cubicBezTo>
                <a:cubicBezTo>
                  <a:pt x="0" y="63"/>
                  <a:pt x="24" y="63"/>
                  <a:pt x="24" y="84"/>
                </a:cubicBezTo>
                <a:lnTo>
                  <a:pt x="91" y="84"/>
                </a:lnTo>
                <a:lnTo>
                  <a:pt x="91" y="63"/>
                </a:lnTo>
                <a:cubicBezTo>
                  <a:pt x="114" y="39"/>
                  <a:pt x="91" y="39"/>
                  <a:pt x="91" y="18"/>
                </a:cubicBezTo>
                <a:cubicBezTo>
                  <a:pt x="80" y="6"/>
                  <a:pt x="69"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36"/>
          <p:cNvSpPr/>
          <p:nvPr/>
        </p:nvSpPr>
        <p:spPr>
          <a:xfrm>
            <a:off x="8809247" y="1214337"/>
            <a:ext cx="10917" cy="9810"/>
          </a:xfrm>
          <a:custGeom>
            <a:avLst/>
            <a:gdLst/>
            <a:ahLst/>
            <a:cxnLst/>
            <a:rect l="l" t="t" r="r" b="b"/>
            <a:pathLst>
              <a:path w="69" h="62" extrusionOk="0">
                <a:moveTo>
                  <a:pt x="24" y="0"/>
                </a:moveTo>
                <a:cubicBezTo>
                  <a:pt x="0" y="0"/>
                  <a:pt x="0" y="22"/>
                  <a:pt x="24" y="46"/>
                </a:cubicBezTo>
                <a:cubicBezTo>
                  <a:pt x="24" y="56"/>
                  <a:pt x="29" y="62"/>
                  <a:pt x="34" y="62"/>
                </a:cubicBezTo>
                <a:cubicBezTo>
                  <a:pt x="40" y="62"/>
                  <a:pt x="45" y="56"/>
                  <a:pt x="45" y="46"/>
                </a:cubicBezTo>
                <a:cubicBezTo>
                  <a:pt x="69" y="46"/>
                  <a:pt x="69" y="22"/>
                  <a:pt x="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36"/>
          <p:cNvSpPr/>
          <p:nvPr/>
        </p:nvSpPr>
        <p:spPr>
          <a:xfrm>
            <a:off x="8805766" y="1211489"/>
            <a:ext cx="17879" cy="13607"/>
          </a:xfrm>
          <a:custGeom>
            <a:avLst/>
            <a:gdLst/>
            <a:ahLst/>
            <a:cxnLst/>
            <a:rect l="l" t="t" r="r" b="b"/>
            <a:pathLst>
              <a:path w="113" h="86" extrusionOk="0">
                <a:moveTo>
                  <a:pt x="67" y="18"/>
                </a:moveTo>
                <a:lnTo>
                  <a:pt x="67" y="40"/>
                </a:lnTo>
                <a:lnTo>
                  <a:pt x="67" y="64"/>
                </a:lnTo>
                <a:lnTo>
                  <a:pt x="46" y="64"/>
                </a:lnTo>
                <a:lnTo>
                  <a:pt x="46" y="40"/>
                </a:lnTo>
                <a:cubicBezTo>
                  <a:pt x="46" y="18"/>
                  <a:pt x="67" y="18"/>
                  <a:pt x="67" y="18"/>
                </a:cubicBezTo>
                <a:close/>
                <a:moveTo>
                  <a:pt x="65" y="1"/>
                </a:moveTo>
                <a:cubicBezTo>
                  <a:pt x="51" y="1"/>
                  <a:pt x="34" y="7"/>
                  <a:pt x="22" y="18"/>
                </a:cubicBezTo>
                <a:cubicBezTo>
                  <a:pt x="22" y="18"/>
                  <a:pt x="0" y="40"/>
                  <a:pt x="22" y="64"/>
                </a:cubicBezTo>
                <a:cubicBezTo>
                  <a:pt x="22" y="85"/>
                  <a:pt x="46" y="85"/>
                  <a:pt x="46" y="85"/>
                </a:cubicBezTo>
                <a:lnTo>
                  <a:pt x="91" y="85"/>
                </a:lnTo>
                <a:cubicBezTo>
                  <a:pt x="112" y="64"/>
                  <a:pt x="112" y="40"/>
                  <a:pt x="91" y="18"/>
                </a:cubicBezTo>
                <a:cubicBezTo>
                  <a:pt x="91" y="7"/>
                  <a:pt x="79" y="1"/>
                  <a:pt x="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36"/>
          <p:cNvSpPr/>
          <p:nvPr/>
        </p:nvSpPr>
        <p:spPr>
          <a:xfrm>
            <a:off x="8759091" y="1071465"/>
            <a:ext cx="11075" cy="9810"/>
          </a:xfrm>
          <a:custGeom>
            <a:avLst/>
            <a:gdLst/>
            <a:ahLst/>
            <a:cxnLst/>
            <a:rect l="l" t="t" r="r" b="b"/>
            <a:pathLst>
              <a:path w="70" h="62" extrusionOk="0">
                <a:moveTo>
                  <a:pt x="24" y="0"/>
                </a:moveTo>
                <a:cubicBezTo>
                  <a:pt x="1" y="22"/>
                  <a:pt x="1" y="22"/>
                  <a:pt x="24" y="46"/>
                </a:cubicBezTo>
                <a:cubicBezTo>
                  <a:pt x="24" y="56"/>
                  <a:pt x="30" y="62"/>
                  <a:pt x="38" y="62"/>
                </a:cubicBezTo>
                <a:cubicBezTo>
                  <a:pt x="47" y="62"/>
                  <a:pt x="58" y="56"/>
                  <a:pt x="70" y="46"/>
                </a:cubicBezTo>
                <a:lnTo>
                  <a:pt x="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36"/>
          <p:cNvSpPr/>
          <p:nvPr/>
        </p:nvSpPr>
        <p:spPr>
          <a:xfrm>
            <a:off x="8759091" y="1067668"/>
            <a:ext cx="14556" cy="14556"/>
          </a:xfrm>
          <a:custGeom>
            <a:avLst/>
            <a:gdLst/>
            <a:ahLst/>
            <a:cxnLst/>
            <a:rect l="l" t="t" r="r" b="b"/>
            <a:pathLst>
              <a:path w="92" h="92" extrusionOk="0">
                <a:moveTo>
                  <a:pt x="46" y="24"/>
                </a:moveTo>
                <a:lnTo>
                  <a:pt x="46" y="46"/>
                </a:lnTo>
                <a:lnTo>
                  <a:pt x="46" y="70"/>
                </a:lnTo>
                <a:lnTo>
                  <a:pt x="24" y="70"/>
                </a:lnTo>
                <a:lnTo>
                  <a:pt x="24" y="46"/>
                </a:lnTo>
                <a:cubicBezTo>
                  <a:pt x="46" y="46"/>
                  <a:pt x="46" y="24"/>
                  <a:pt x="46" y="24"/>
                </a:cubicBezTo>
                <a:close/>
                <a:moveTo>
                  <a:pt x="46" y="1"/>
                </a:moveTo>
                <a:cubicBezTo>
                  <a:pt x="46" y="1"/>
                  <a:pt x="24" y="1"/>
                  <a:pt x="24" y="24"/>
                </a:cubicBezTo>
                <a:cubicBezTo>
                  <a:pt x="1" y="24"/>
                  <a:pt x="1" y="46"/>
                  <a:pt x="1" y="70"/>
                </a:cubicBezTo>
                <a:cubicBezTo>
                  <a:pt x="24" y="91"/>
                  <a:pt x="24" y="91"/>
                  <a:pt x="46" y="91"/>
                </a:cubicBezTo>
                <a:lnTo>
                  <a:pt x="70" y="91"/>
                </a:lnTo>
                <a:cubicBezTo>
                  <a:pt x="70" y="70"/>
                  <a:pt x="91" y="70"/>
                  <a:pt x="91" y="46"/>
                </a:cubicBezTo>
                <a:cubicBezTo>
                  <a:pt x="91" y="46"/>
                  <a:pt x="91" y="24"/>
                  <a:pt x="70" y="24"/>
                </a:cubicBezTo>
                <a:cubicBezTo>
                  <a:pt x="70" y="24"/>
                  <a:pt x="70" y="1"/>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36"/>
          <p:cNvSpPr/>
          <p:nvPr/>
        </p:nvSpPr>
        <p:spPr>
          <a:xfrm>
            <a:off x="8820006" y="1146303"/>
            <a:ext cx="10759" cy="10126"/>
          </a:xfrm>
          <a:custGeom>
            <a:avLst/>
            <a:gdLst/>
            <a:ahLst/>
            <a:cxnLst/>
            <a:rect l="l" t="t" r="r" b="b"/>
            <a:pathLst>
              <a:path w="68" h="64" extrusionOk="0">
                <a:moveTo>
                  <a:pt x="1" y="1"/>
                </a:moveTo>
                <a:lnTo>
                  <a:pt x="1" y="46"/>
                </a:lnTo>
                <a:cubicBezTo>
                  <a:pt x="11" y="57"/>
                  <a:pt x="17" y="63"/>
                  <a:pt x="23" y="63"/>
                </a:cubicBezTo>
                <a:cubicBezTo>
                  <a:pt x="28" y="63"/>
                  <a:pt x="34" y="57"/>
                  <a:pt x="46" y="46"/>
                </a:cubicBezTo>
                <a:cubicBezTo>
                  <a:pt x="67" y="46"/>
                  <a:pt x="67" y="24"/>
                  <a:pt x="46" y="24"/>
                </a:cubicBezTo>
                <a:cubicBezTo>
                  <a:pt x="46" y="1"/>
                  <a:pt x="22"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36"/>
          <p:cNvSpPr/>
          <p:nvPr/>
        </p:nvSpPr>
        <p:spPr>
          <a:xfrm>
            <a:off x="8816367" y="1143771"/>
            <a:ext cx="14398" cy="13607"/>
          </a:xfrm>
          <a:custGeom>
            <a:avLst/>
            <a:gdLst/>
            <a:ahLst/>
            <a:cxnLst/>
            <a:rect l="l" t="t" r="r" b="b"/>
            <a:pathLst>
              <a:path w="91" h="86" extrusionOk="0">
                <a:moveTo>
                  <a:pt x="69" y="40"/>
                </a:moveTo>
                <a:lnTo>
                  <a:pt x="69" y="62"/>
                </a:lnTo>
                <a:lnTo>
                  <a:pt x="45" y="62"/>
                </a:lnTo>
                <a:cubicBezTo>
                  <a:pt x="24" y="40"/>
                  <a:pt x="24" y="40"/>
                  <a:pt x="45" y="40"/>
                </a:cubicBezTo>
                <a:close/>
                <a:moveTo>
                  <a:pt x="57" y="0"/>
                </a:moveTo>
                <a:cubicBezTo>
                  <a:pt x="46" y="0"/>
                  <a:pt x="34" y="6"/>
                  <a:pt x="24" y="17"/>
                </a:cubicBezTo>
                <a:cubicBezTo>
                  <a:pt x="0" y="17"/>
                  <a:pt x="0" y="62"/>
                  <a:pt x="24" y="85"/>
                </a:cubicBezTo>
                <a:lnTo>
                  <a:pt x="69" y="85"/>
                </a:lnTo>
                <a:cubicBezTo>
                  <a:pt x="90" y="62"/>
                  <a:pt x="90" y="40"/>
                  <a:pt x="90" y="17"/>
                </a:cubicBezTo>
                <a:cubicBezTo>
                  <a:pt x="80" y="6"/>
                  <a:pt x="68"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36"/>
          <p:cNvSpPr/>
          <p:nvPr/>
        </p:nvSpPr>
        <p:spPr>
          <a:xfrm>
            <a:off x="8627136" y="1053428"/>
            <a:ext cx="10759" cy="10126"/>
          </a:xfrm>
          <a:custGeom>
            <a:avLst/>
            <a:gdLst/>
            <a:ahLst/>
            <a:cxnLst/>
            <a:rect l="l" t="t" r="r" b="b"/>
            <a:pathLst>
              <a:path w="68" h="64" extrusionOk="0">
                <a:moveTo>
                  <a:pt x="22" y="1"/>
                </a:moveTo>
                <a:cubicBezTo>
                  <a:pt x="1" y="24"/>
                  <a:pt x="1" y="24"/>
                  <a:pt x="1" y="46"/>
                </a:cubicBezTo>
                <a:cubicBezTo>
                  <a:pt x="11" y="58"/>
                  <a:pt x="23" y="63"/>
                  <a:pt x="31" y="63"/>
                </a:cubicBezTo>
                <a:cubicBezTo>
                  <a:pt x="40" y="63"/>
                  <a:pt x="46" y="58"/>
                  <a:pt x="46" y="46"/>
                </a:cubicBezTo>
                <a:cubicBezTo>
                  <a:pt x="67" y="46"/>
                  <a:pt x="67" y="24"/>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36"/>
          <p:cNvSpPr/>
          <p:nvPr/>
        </p:nvSpPr>
        <p:spPr>
          <a:xfrm>
            <a:off x="8623497" y="1050896"/>
            <a:ext cx="14398" cy="13607"/>
          </a:xfrm>
          <a:custGeom>
            <a:avLst/>
            <a:gdLst/>
            <a:ahLst/>
            <a:cxnLst/>
            <a:rect l="l" t="t" r="r" b="b"/>
            <a:pathLst>
              <a:path w="91" h="86" extrusionOk="0">
                <a:moveTo>
                  <a:pt x="51" y="30"/>
                </a:moveTo>
                <a:cubicBezTo>
                  <a:pt x="58" y="30"/>
                  <a:pt x="69" y="40"/>
                  <a:pt x="69" y="40"/>
                </a:cubicBezTo>
                <a:lnTo>
                  <a:pt x="69" y="62"/>
                </a:lnTo>
                <a:lnTo>
                  <a:pt x="45" y="62"/>
                </a:lnTo>
                <a:lnTo>
                  <a:pt x="45" y="40"/>
                </a:lnTo>
                <a:cubicBezTo>
                  <a:pt x="45" y="32"/>
                  <a:pt x="48" y="30"/>
                  <a:pt x="51" y="30"/>
                </a:cubicBezTo>
                <a:close/>
                <a:moveTo>
                  <a:pt x="57" y="0"/>
                </a:moveTo>
                <a:cubicBezTo>
                  <a:pt x="46" y="0"/>
                  <a:pt x="34" y="6"/>
                  <a:pt x="24" y="17"/>
                </a:cubicBezTo>
                <a:cubicBezTo>
                  <a:pt x="0" y="17"/>
                  <a:pt x="0" y="62"/>
                  <a:pt x="24" y="62"/>
                </a:cubicBezTo>
                <a:cubicBezTo>
                  <a:pt x="24" y="85"/>
                  <a:pt x="45" y="85"/>
                  <a:pt x="45" y="85"/>
                </a:cubicBezTo>
                <a:lnTo>
                  <a:pt x="90" y="85"/>
                </a:lnTo>
                <a:lnTo>
                  <a:pt x="90" y="40"/>
                </a:lnTo>
                <a:lnTo>
                  <a:pt x="90" y="17"/>
                </a:lnTo>
                <a:cubicBezTo>
                  <a:pt x="80" y="6"/>
                  <a:pt x="68"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36"/>
          <p:cNvSpPr/>
          <p:nvPr/>
        </p:nvSpPr>
        <p:spPr>
          <a:xfrm>
            <a:off x="8559101" y="1043776"/>
            <a:ext cx="11075" cy="9810"/>
          </a:xfrm>
          <a:custGeom>
            <a:avLst/>
            <a:gdLst/>
            <a:ahLst/>
            <a:cxnLst/>
            <a:rect l="l" t="t" r="r" b="b"/>
            <a:pathLst>
              <a:path w="70" h="62" extrusionOk="0">
                <a:moveTo>
                  <a:pt x="38" y="0"/>
                </a:moveTo>
                <a:cubicBezTo>
                  <a:pt x="30" y="0"/>
                  <a:pt x="24" y="6"/>
                  <a:pt x="24" y="17"/>
                </a:cubicBezTo>
                <a:cubicBezTo>
                  <a:pt x="1" y="17"/>
                  <a:pt x="1" y="40"/>
                  <a:pt x="24" y="62"/>
                </a:cubicBezTo>
                <a:lnTo>
                  <a:pt x="46" y="62"/>
                </a:lnTo>
                <a:cubicBezTo>
                  <a:pt x="69" y="40"/>
                  <a:pt x="69" y="40"/>
                  <a:pt x="69" y="17"/>
                </a:cubicBezTo>
                <a:cubicBezTo>
                  <a:pt x="58" y="6"/>
                  <a:pt x="46" y="0"/>
                  <a:pt x="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36"/>
          <p:cNvSpPr/>
          <p:nvPr/>
        </p:nvSpPr>
        <p:spPr>
          <a:xfrm>
            <a:off x="8555778" y="1042827"/>
            <a:ext cx="17879" cy="14556"/>
          </a:xfrm>
          <a:custGeom>
            <a:avLst/>
            <a:gdLst/>
            <a:ahLst/>
            <a:cxnLst/>
            <a:rect l="l" t="t" r="r" b="b"/>
            <a:pathLst>
              <a:path w="113" h="92" extrusionOk="0">
                <a:moveTo>
                  <a:pt x="67" y="23"/>
                </a:moveTo>
                <a:lnTo>
                  <a:pt x="67" y="46"/>
                </a:lnTo>
                <a:lnTo>
                  <a:pt x="45" y="46"/>
                </a:lnTo>
                <a:lnTo>
                  <a:pt x="45" y="23"/>
                </a:lnTo>
                <a:close/>
                <a:moveTo>
                  <a:pt x="22" y="1"/>
                </a:moveTo>
                <a:cubicBezTo>
                  <a:pt x="0" y="23"/>
                  <a:pt x="0" y="46"/>
                  <a:pt x="22" y="68"/>
                </a:cubicBezTo>
                <a:lnTo>
                  <a:pt x="45" y="91"/>
                </a:lnTo>
                <a:lnTo>
                  <a:pt x="67" y="91"/>
                </a:lnTo>
                <a:lnTo>
                  <a:pt x="90" y="68"/>
                </a:lnTo>
                <a:lnTo>
                  <a:pt x="112" y="46"/>
                </a:lnTo>
                <a:lnTo>
                  <a:pt x="90" y="23"/>
                </a:lnTo>
                <a:cubicBezTo>
                  <a:pt x="67" y="1"/>
                  <a:pt x="45" y="1"/>
                  <a:pt x="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36"/>
          <p:cNvSpPr/>
          <p:nvPr/>
        </p:nvSpPr>
        <p:spPr>
          <a:xfrm>
            <a:off x="8634256" y="985710"/>
            <a:ext cx="10759" cy="10759"/>
          </a:xfrm>
          <a:custGeom>
            <a:avLst/>
            <a:gdLst/>
            <a:ahLst/>
            <a:cxnLst/>
            <a:rect l="l" t="t" r="r" b="b"/>
            <a:pathLst>
              <a:path w="68" h="68" extrusionOk="0">
                <a:moveTo>
                  <a:pt x="22" y="1"/>
                </a:moveTo>
                <a:cubicBezTo>
                  <a:pt x="1" y="22"/>
                  <a:pt x="1" y="46"/>
                  <a:pt x="22" y="46"/>
                </a:cubicBezTo>
                <a:cubicBezTo>
                  <a:pt x="22" y="67"/>
                  <a:pt x="46" y="67"/>
                  <a:pt x="68" y="67"/>
                </a:cubicBezTo>
                <a:lnTo>
                  <a:pt x="68" y="22"/>
                </a:lnTo>
                <a:cubicBezTo>
                  <a:pt x="46" y="1"/>
                  <a:pt x="46" y="1"/>
                  <a:pt x="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36"/>
          <p:cNvSpPr/>
          <p:nvPr/>
        </p:nvSpPr>
        <p:spPr>
          <a:xfrm>
            <a:off x="8634256" y="983020"/>
            <a:ext cx="14556" cy="13449"/>
          </a:xfrm>
          <a:custGeom>
            <a:avLst/>
            <a:gdLst/>
            <a:ahLst/>
            <a:cxnLst/>
            <a:rect l="l" t="t" r="r" b="b"/>
            <a:pathLst>
              <a:path w="92" h="85" extrusionOk="0">
                <a:moveTo>
                  <a:pt x="46" y="39"/>
                </a:moveTo>
                <a:lnTo>
                  <a:pt x="46" y="63"/>
                </a:lnTo>
                <a:lnTo>
                  <a:pt x="22" y="63"/>
                </a:lnTo>
                <a:lnTo>
                  <a:pt x="22" y="39"/>
                </a:lnTo>
                <a:close/>
                <a:moveTo>
                  <a:pt x="45" y="0"/>
                </a:moveTo>
                <a:cubicBezTo>
                  <a:pt x="34" y="0"/>
                  <a:pt x="22" y="6"/>
                  <a:pt x="22" y="18"/>
                </a:cubicBezTo>
                <a:cubicBezTo>
                  <a:pt x="1" y="18"/>
                  <a:pt x="1" y="39"/>
                  <a:pt x="1" y="39"/>
                </a:cubicBezTo>
                <a:lnTo>
                  <a:pt x="1" y="84"/>
                </a:lnTo>
                <a:lnTo>
                  <a:pt x="68" y="84"/>
                </a:lnTo>
                <a:lnTo>
                  <a:pt x="91" y="63"/>
                </a:lnTo>
                <a:cubicBezTo>
                  <a:pt x="91" y="39"/>
                  <a:pt x="91" y="39"/>
                  <a:pt x="68" y="18"/>
                </a:cubicBezTo>
                <a:cubicBezTo>
                  <a:pt x="68" y="6"/>
                  <a:pt x="56" y="0"/>
                  <a:pt x="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36"/>
          <p:cNvSpPr/>
          <p:nvPr/>
        </p:nvSpPr>
        <p:spPr>
          <a:xfrm>
            <a:off x="8616218" y="1119880"/>
            <a:ext cx="11075" cy="8860"/>
          </a:xfrm>
          <a:custGeom>
            <a:avLst/>
            <a:gdLst/>
            <a:ahLst/>
            <a:cxnLst/>
            <a:rect l="l" t="t" r="r" b="b"/>
            <a:pathLst>
              <a:path w="70" h="56" extrusionOk="0">
                <a:moveTo>
                  <a:pt x="41" y="0"/>
                </a:moveTo>
                <a:cubicBezTo>
                  <a:pt x="37" y="0"/>
                  <a:pt x="32" y="3"/>
                  <a:pt x="24" y="10"/>
                </a:cubicBezTo>
                <a:cubicBezTo>
                  <a:pt x="1" y="10"/>
                  <a:pt x="1" y="32"/>
                  <a:pt x="24" y="56"/>
                </a:cubicBezTo>
                <a:lnTo>
                  <a:pt x="70" y="56"/>
                </a:lnTo>
                <a:lnTo>
                  <a:pt x="70" y="10"/>
                </a:lnTo>
                <a:cubicBezTo>
                  <a:pt x="54" y="10"/>
                  <a:pt x="49" y="0"/>
                  <a:pt x="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36"/>
          <p:cNvSpPr/>
          <p:nvPr/>
        </p:nvSpPr>
        <p:spPr>
          <a:xfrm>
            <a:off x="8616218" y="1117823"/>
            <a:ext cx="14556" cy="14398"/>
          </a:xfrm>
          <a:custGeom>
            <a:avLst/>
            <a:gdLst/>
            <a:ahLst/>
            <a:cxnLst/>
            <a:rect l="l" t="t" r="r" b="b"/>
            <a:pathLst>
              <a:path w="92" h="91" extrusionOk="0">
                <a:moveTo>
                  <a:pt x="46" y="23"/>
                </a:moveTo>
                <a:lnTo>
                  <a:pt x="46" y="45"/>
                </a:lnTo>
                <a:cubicBezTo>
                  <a:pt x="70" y="45"/>
                  <a:pt x="70" y="45"/>
                  <a:pt x="46" y="69"/>
                </a:cubicBezTo>
                <a:cubicBezTo>
                  <a:pt x="46" y="69"/>
                  <a:pt x="24" y="69"/>
                  <a:pt x="24" y="45"/>
                </a:cubicBezTo>
                <a:lnTo>
                  <a:pt x="24" y="23"/>
                </a:lnTo>
                <a:close/>
                <a:moveTo>
                  <a:pt x="24" y="0"/>
                </a:moveTo>
                <a:cubicBezTo>
                  <a:pt x="1" y="23"/>
                  <a:pt x="1" y="23"/>
                  <a:pt x="1" y="45"/>
                </a:cubicBezTo>
                <a:lnTo>
                  <a:pt x="1" y="69"/>
                </a:lnTo>
                <a:cubicBezTo>
                  <a:pt x="24" y="90"/>
                  <a:pt x="24" y="90"/>
                  <a:pt x="46" y="90"/>
                </a:cubicBezTo>
                <a:lnTo>
                  <a:pt x="70" y="90"/>
                </a:lnTo>
                <a:cubicBezTo>
                  <a:pt x="91" y="69"/>
                  <a:pt x="91" y="45"/>
                  <a:pt x="70" y="23"/>
                </a:cubicBezTo>
                <a:cubicBezTo>
                  <a:pt x="70" y="0"/>
                  <a:pt x="46" y="0"/>
                  <a:pt x="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36"/>
          <p:cNvSpPr/>
          <p:nvPr/>
        </p:nvSpPr>
        <p:spPr>
          <a:xfrm>
            <a:off x="8694854" y="1061497"/>
            <a:ext cx="11075" cy="10126"/>
          </a:xfrm>
          <a:custGeom>
            <a:avLst/>
            <a:gdLst/>
            <a:ahLst/>
            <a:cxnLst/>
            <a:rect l="l" t="t" r="r" b="b"/>
            <a:pathLst>
              <a:path w="70" h="64" extrusionOk="0">
                <a:moveTo>
                  <a:pt x="32" y="1"/>
                </a:moveTo>
                <a:cubicBezTo>
                  <a:pt x="24" y="1"/>
                  <a:pt x="12" y="7"/>
                  <a:pt x="1" y="18"/>
                </a:cubicBezTo>
                <a:lnTo>
                  <a:pt x="1" y="63"/>
                </a:lnTo>
                <a:lnTo>
                  <a:pt x="46" y="63"/>
                </a:lnTo>
                <a:cubicBezTo>
                  <a:pt x="46" y="40"/>
                  <a:pt x="69" y="18"/>
                  <a:pt x="46" y="18"/>
                </a:cubicBezTo>
                <a:cubicBezTo>
                  <a:pt x="46" y="7"/>
                  <a:pt x="40" y="1"/>
                  <a:pt x="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36"/>
          <p:cNvSpPr/>
          <p:nvPr/>
        </p:nvSpPr>
        <p:spPr>
          <a:xfrm>
            <a:off x="8691373" y="1059124"/>
            <a:ext cx="14556" cy="15980"/>
          </a:xfrm>
          <a:custGeom>
            <a:avLst/>
            <a:gdLst/>
            <a:ahLst/>
            <a:cxnLst/>
            <a:rect l="l" t="t" r="r" b="b"/>
            <a:pathLst>
              <a:path w="92" h="101" extrusionOk="0">
                <a:moveTo>
                  <a:pt x="68" y="33"/>
                </a:moveTo>
                <a:cubicBezTo>
                  <a:pt x="68" y="55"/>
                  <a:pt x="68" y="55"/>
                  <a:pt x="46" y="55"/>
                </a:cubicBezTo>
                <a:lnTo>
                  <a:pt x="23" y="55"/>
                </a:lnTo>
                <a:cubicBezTo>
                  <a:pt x="23" y="33"/>
                  <a:pt x="46" y="33"/>
                  <a:pt x="46" y="33"/>
                </a:cubicBezTo>
                <a:close/>
                <a:moveTo>
                  <a:pt x="46" y="0"/>
                </a:moveTo>
                <a:cubicBezTo>
                  <a:pt x="38" y="0"/>
                  <a:pt x="30" y="3"/>
                  <a:pt x="23" y="10"/>
                </a:cubicBezTo>
                <a:cubicBezTo>
                  <a:pt x="1" y="10"/>
                  <a:pt x="1" y="33"/>
                  <a:pt x="1" y="33"/>
                </a:cubicBezTo>
                <a:lnTo>
                  <a:pt x="1" y="78"/>
                </a:lnTo>
                <a:cubicBezTo>
                  <a:pt x="23" y="78"/>
                  <a:pt x="23" y="100"/>
                  <a:pt x="46" y="100"/>
                </a:cubicBezTo>
                <a:cubicBezTo>
                  <a:pt x="68" y="100"/>
                  <a:pt x="68" y="100"/>
                  <a:pt x="68" y="78"/>
                </a:cubicBezTo>
                <a:cubicBezTo>
                  <a:pt x="91" y="78"/>
                  <a:pt x="91" y="33"/>
                  <a:pt x="91" y="10"/>
                </a:cubicBezTo>
                <a:cubicBezTo>
                  <a:pt x="76" y="10"/>
                  <a:pt x="61"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36"/>
          <p:cNvSpPr/>
          <p:nvPr/>
        </p:nvSpPr>
        <p:spPr>
          <a:xfrm>
            <a:off x="8644856" y="918624"/>
            <a:ext cx="11075" cy="10126"/>
          </a:xfrm>
          <a:custGeom>
            <a:avLst/>
            <a:gdLst/>
            <a:ahLst/>
            <a:cxnLst/>
            <a:rect l="l" t="t" r="r" b="b"/>
            <a:pathLst>
              <a:path w="70" h="64" extrusionOk="0">
                <a:moveTo>
                  <a:pt x="32" y="1"/>
                </a:moveTo>
                <a:cubicBezTo>
                  <a:pt x="24" y="1"/>
                  <a:pt x="12" y="7"/>
                  <a:pt x="1" y="18"/>
                </a:cubicBezTo>
                <a:lnTo>
                  <a:pt x="1" y="63"/>
                </a:lnTo>
                <a:lnTo>
                  <a:pt x="46" y="63"/>
                </a:lnTo>
                <a:cubicBezTo>
                  <a:pt x="69" y="40"/>
                  <a:pt x="69" y="40"/>
                  <a:pt x="46" y="18"/>
                </a:cubicBezTo>
                <a:cubicBezTo>
                  <a:pt x="46" y="7"/>
                  <a:pt x="40" y="1"/>
                  <a:pt x="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36"/>
          <p:cNvSpPr/>
          <p:nvPr/>
        </p:nvSpPr>
        <p:spPr>
          <a:xfrm>
            <a:off x="8641375" y="917675"/>
            <a:ext cx="14556" cy="14556"/>
          </a:xfrm>
          <a:custGeom>
            <a:avLst/>
            <a:gdLst/>
            <a:ahLst/>
            <a:cxnLst/>
            <a:rect l="l" t="t" r="r" b="b"/>
            <a:pathLst>
              <a:path w="92" h="92" extrusionOk="0">
                <a:moveTo>
                  <a:pt x="68" y="24"/>
                </a:moveTo>
                <a:lnTo>
                  <a:pt x="68" y="46"/>
                </a:lnTo>
                <a:lnTo>
                  <a:pt x="46" y="46"/>
                </a:lnTo>
                <a:cubicBezTo>
                  <a:pt x="23" y="46"/>
                  <a:pt x="46" y="24"/>
                  <a:pt x="46" y="24"/>
                </a:cubicBezTo>
                <a:close/>
                <a:moveTo>
                  <a:pt x="23" y="1"/>
                </a:moveTo>
                <a:cubicBezTo>
                  <a:pt x="1" y="24"/>
                  <a:pt x="1" y="46"/>
                  <a:pt x="23" y="69"/>
                </a:cubicBezTo>
                <a:lnTo>
                  <a:pt x="46" y="91"/>
                </a:lnTo>
                <a:cubicBezTo>
                  <a:pt x="68" y="91"/>
                  <a:pt x="68" y="91"/>
                  <a:pt x="68" y="69"/>
                </a:cubicBezTo>
                <a:cubicBezTo>
                  <a:pt x="91" y="69"/>
                  <a:pt x="91" y="69"/>
                  <a:pt x="91" y="46"/>
                </a:cubicBezTo>
                <a:lnTo>
                  <a:pt x="91" y="24"/>
                </a:lnTo>
                <a:cubicBezTo>
                  <a:pt x="68" y="1"/>
                  <a:pt x="68" y="1"/>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36"/>
          <p:cNvSpPr/>
          <p:nvPr/>
        </p:nvSpPr>
        <p:spPr>
          <a:xfrm>
            <a:off x="8701974" y="994728"/>
            <a:ext cx="11075" cy="8860"/>
          </a:xfrm>
          <a:custGeom>
            <a:avLst/>
            <a:gdLst/>
            <a:ahLst/>
            <a:cxnLst/>
            <a:rect l="l" t="t" r="r" b="b"/>
            <a:pathLst>
              <a:path w="70" h="56" extrusionOk="0">
                <a:moveTo>
                  <a:pt x="31" y="1"/>
                </a:moveTo>
                <a:cubicBezTo>
                  <a:pt x="27" y="1"/>
                  <a:pt x="24" y="3"/>
                  <a:pt x="24" y="10"/>
                </a:cubicBezTo>
                <a:cubicBezTo>
                  <a:pt x="1" y="10"/>
                  <a:pt x="1" y="34"/>
                  <a:pt x="1" y="56"/>
                </a:cubicBezTo>
                <a:lnTo>
                  <a:pt x="46" y="56"/>
                </a:lnTo>
                <a:cubicBezTo>
                  <a:pt x="69" y="56"/>
                  <a:pt x="69" y="34"/>
                  <a:pt x="69" y="10"/>
                </a:cubicBezTo>
                <a:cubicBezTo>
                  <a:pt x="54" y="10"/>
                  <a:pt x="39" y="1"/>
                  <a:pt x="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36"/>
          <p:cNvSpPr/>
          <p:nvPr/>
        </p:nvSpPr>
        <p:spPr>
          <a:xfrm>
            <a:off x="8698651" y="992830"/>
            <a:ext cx="17879" cy="14556"/>
          </a:xfrm>
          <a:custGeom>
            <a:avLst/>
            <a:gdLst/>
            <a:ahLst/>
            <a:cxnLst/>
            <a:rect l="l" t="t" r="r" b="b"/>
            <a:pathLst>
              <a:path w="113" h="92" extrusionOk="0">
                <a:moveTo>
                  <a:pt x="67" y="22"/>
                </a:moveTo>
                <a:lnTo>
                  <a:pt x="67" y="46"/>
                </a:lnTo>
                <a:cubicBezTo>
                  <a:pt x="67" y="68"/>
                  <a:pt x="67" y="68"/>
                  <a:pt x="45" y="68"/>
                </a:cubicBezTo>
                <a:lnTo>
                  <a:pt x="45" y="46"/>
                </a:lnTo>
                <a:lnTo>
                  <a:pt x="45" y="22"/>
                </a:lnTo>
                <a:close/>
                <a:moveTo>
                  <a:pt x="22" y="1"/>
                </a:moveTo>
                <a:lnTo>
                  <a:pt x="22" y="46"/>
                </a:lnTo>
                <a:cubicBezTo>
                  <a:pt x="0" y="46"/>
                  <a:pt x="22" y="68"/>
                  <a:pt x="22" y="68"/>
                </a:cubicBezTo>
                <a:cubicBezTo>
                  <a:pt x="22" y="91"/>
                  <a:pt x="45" y="91"/>
                  <a:pt x="67" y="91"/>
                </a:cubicBezTo>
                <a:lnTo>
                  <a:pt x="90" y="91"/>
                </a:lnTo>
                <a:cubicBezTo>
                  <a:pt x="112" y="68"/>
                  <a:pt x="112" y="46"/>
                  <a:pt x="90" y="22"/>
                </a:cubicBezTo>
                <a:cubicBezTo>
                  <a:pt x="67" y="1"/>
                  <a:pt x="45" y="1"/>
                  <a:pt x="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36"/>
          <p:cNvSpPr/>
          <p:nvPr/>
        </p:nvSpPr>
        <p:spPr>
          <a:xfrm>
            <a:off x="8684253" y="1128582"/>
            <a:ext cx="10759" cy="10759"/>
          </a:xfrm>
          <a:custGeom>
            <a:avLst/>
            <a:gdLst/>
            <a:ahLst/>
            <a:cxnLst/>
            <a:rect l="l" t="t" r="r" b="b"/>
            <a:pathLst>
              <a:path w="68" h="68" extrusionOk="0">
                <a:moveTo>
                  <a:pt x="22" y="1"/>
                </a:moveTo>
                <a:cubicBezTo>
                  <a:pt x="1" y="22"/>
                  <a:pt x="1" y="46"/>
                  <a:pt x="22" y="46"/>
                </a:cubicBezTo>
                <a:cubicBezTo>
                  <a:pt x="22" y="67"/>
                  <a:pt x="46" y="67"/>
                  <a:pt x="46" y="67"/>
                </a:cubicBezTo>
                <a:cubicBezTo>
                  <a:pt x="68" y="46"/>
                  <a:pt x="68" y="22"/>
                  <a:pt x="68" y="22"/>
                </a:cubicBezTo>
                <a:cubicBezTo>
                  <a:pt x="46" y="1"/>
                  <a:pt x="22" y="1"/>
                  <a:pt x="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36"/>
          <p:cNvSpPr/>
          <p:nvPr/>
        </p:nvSpPr>
        <p:spPr>
          <a:xfrm>
            <a:off x="8680614" y="1125892"/>
            <a:ext cx="18195" cy="13449"/>
          </a:xfrm>
          <a:custGeom>
            <a:avLst/>
            <a:gdLst/>
            <a:ahLst/>
            <a:cxnLst/>
            <a:rect l="l" t="t" r="r" b="b"/>
            <a:pathLst>
              <a:path w="115" h="85" extrusionOk="0">
                <a:moveTo>
                  <a:pt x="69" y="39"/>
                </a:moveTo>
                <a:lnTo>
                  <a:pt x="69" y="63"/>
                </a:lnTo>
                <a:lnTo>
                  <a:pt x="45" y="63"/>
                </a:lnTo>
                <a:lnTo>
                  <a:pt x="45" y="39"/>
                </a:lnTo>
                <a:close/>
                <a:moveTo>
                  <a:pt x="65" y="0"/>
                </a:moveTo>
                <a:cubicBezTo>
                  <a:pt x="51" y="0"/>
                  <a:pt x="35" y="6"/>
                  <a:pt x="24" y="18"/>
                </a:cubicBezTo>
                <a:cubicBezTo>
                  <a:pt x="24" y="39"/>
                  <a:pt x="0" y="63"/>
                  <a:pt x="24" y="84"/>
                </a:cubicBezTo>
                <a:lnTo>
                  <a:pt x="91" y="84"/>
                </a:lnTo>
                <a:cubicBezTo>
                  <a:pt x="114" y="63"/>
                  <a:pt x="114" y="39"/>
                  <a:pt x="91" y="18"/>
                </a:cubicBezTo>
                <a:cubicBezTo>
                  <a:pt x="91" y="6"/>
                  <a:pt x="79" y="0"/>
                  <a:pt x="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36"/>
          <p:cNvSpPr/>
          <p:nvPr/>
        </p:nvSpPr>
        <p:spPr>
          <a:xfrm>
            <a:off x="8609099" y="1186649"/>
            <a:ext cx="11075" cy="9810"/>
          </a:xfrm>
          <a:custGeom>
            <a:avLst/>
            <a:gdLst/>
            <a:ahLst/>
            <a:cxnLst/>
            <a:rect l="l" t="t" r="r" b="b"/>
            <a:pathLst>
              <a:path w="70" h="62" extrusionOk="0">
                <a:moveTo>
                  <a:pt x="35" y="0"/>
                </a:moveTo>
                <a:cubicBezTo>
                  <a:pt x="30" y="0"/>
                  <a:pt x="24" y="6"/>
                  <a:pt x="24" y="16"/>
                </a:cubicBezTo>
                <a:cubicBezTo>
                  <a:pt x="1" y="16"/>
                  <a:pt x="1" y="40"/>
                  <a:pt x="1" y="62"/>
                </a:cubicBezTo>
                <a:lnTo>
                  <a:pt x="46" y="62"/>
                </a:lnTo>
                <a:cubicBezTo>
                  <a:pt x="69" y="40"/>
                  <a:pt x="69" y="40"/>
                  <a:pt x="46" y="16"/>
                </a:cubicBezTo>
                <a:cubicBezTo>
                  <a:pt x="46" y="6"/>
                  <a:pt x="41" y="0"/>
                  <a:pt x="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36"/>
          <p:cNvSpPr/>
          <p:nvPr/>
        </p:nvSpPr>
        <p:spPr>
          <a:xfrm>
            <a:off x="8605776" y="1184276"/>
            <a:ext cx="17879" cy="15980"/>
          </a:xfrm>
          <a:custGeom>
            <a:avLst/>
            <a:gdLst/>
            <a:ahLst/>
            <a:cxnLst/>
            <a:rect l="l" t="t" r="r" b="b"/>
            <a:pathLst>
              <a:path w="113" h="101" extrusionOk="0">
                <a:moveTo>
                  <a:pt x="67" y="31"/>
                </a:moveTo>
                <a:lnTo>
                  <a:pt x="67" y="55"/>
                </a:lnTo>
                <a:lnTo>
                  <a:pt x="45" y="55"/>
                </a:lnTo>
                <a:lnTo>
                  <a:pt x="45" y="31"/>
                </a:lnTo>
                <a:close/>
                <a:moveTo>
                  <a:pt x="42" y="0"/>
                </a:moveTo>
                <a:cubicBezTo>
                  <a:pt x="36" y="0"/>
                  <a:pt x="29" y="3"/>
                  <a:pt x="22" y="10"/>
                </a:cubicBezTo>
                <a:lnTo>
                  <a:pt x="0" y="31"/>
                </a:lnTo>
                <a:cubicBezTo>
                  <a:pt x="0" y="55"/>
                  <a:pt x="0" y="77"/>
                  <a:pt x="22" y="77"/>
                </a:cubicBezTo>
                <a:lnTo>
                  <a:pt x="45" y="100"/>
                </a:lnTo>
                <a:cubicBezTo>
                  <a:pt x="67" y="100"/>
                  <a:pt x="67" y="100"/>
                  <a:pt x="90" y="77"/>
                </a:cubicBezTo>
                <a:cubicBezTo>
                  <a:pt x="112" y="77"/>
                  <a:pt x="112" y="31"/>
                  <a:pt x="90" y="31"/>
                </a:cubicBezTo>
                <a:cubicBezTo>
                  <a:pt x="74" y="16"/>
                  <a:pt x="58" y="0"/>
                  <a:pt x="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36"/>
          <p:cNvSpPr/>
          <p:nvPr/>
        </p:nvSpPr>
        <p:spPr>
          <a:xfrm>
            <a:off x="8451986" y="825749"/>
            <a:ext cx="11075" cy="10126"/>
          </a:xfrm>
          <a:custGeom>
            <a:avLst/>
            <a:gdLst/>
            <a:ahLst/>
            <a:cxnLst/>
            <a:rect l="l" t="t" r="r" b="b"/>
            <a:pathLst>
              <a:path w="70" h="64" extrusionOk="0">
                <a:moveTo>
                  <a:pt x="35" y="1"/>
                </a:moveTo>
                <a:cubicBezTo>
                  <a:pt x="29" y="1"/>
                  <a:pt x="24" y="7"/>
                  <a:pt x="24" y="18"/>
                </a:cubicBezTo>
                <a:cubicBezTo>
                  <a:pt x="1" y="18"/>
                  <a:pt x="1" y="40"/>
                  <a:pt x="1" y="40"/>
                </a:cubicBezTo>
                <a:cubicBezTo>
                  <a:pt x="24" y="64"/>
                  <a:pt x="46" y="64"/>
                  <a:pt x="46" y="64"/>
                </a:cubicBezTo>
                <a:cubicBezTo>
                  <a:pt x="69" y="40"/>
                  <a:pt x="69" y="18"/>
                  <a:pt x="46" y="18"/>
                </a:cubicBezTo>
                <a:cubicBezTo>
                  <a:pt x="46" y="7"/>
                  <a:pt x="40" y="1"/>
                  <a:pt x="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36"/>
          <p:cNvSpPr/>
          <p:nvPr/>
        </p:nvSpPr>
        <p:spPr>
          <a:xfrm>
            <a:off x="8448505" y="823376"/>
            <a:ext cx="17879" cy="15980"/>
          </a:xfrm>
          <a:custGeom>
            <a:avLst/>
            <a:gdLst/>
            <a:ahLst/>
            <a:cxnLst/>
            <a:rect l="l" t="t" r="r" b="b"/>
            <a:pathLst>
              <a:path w="113" h="101" extrusionOk="0">
                <a:moveTo>
                  <a:pt x="68" y="33"/>
                </a:moveTo>
                <a:lnTo>
                  <a:pt x="68" y="55"/>
                </a:lnTo>
                <a:lnTo>
                  <a:pt x="46" y="55"/>
                </a:lnTo>
                <a:lnTo>
                  <a:pt x="46" y="33"/>
                </a:lnTo>
                <a:close/>
                <a:moveTo>
                  <a:pt x="46" y="0"/>
                </a:moveTo>
                <a:cubicBezTo>
                  <a:pt x="38" y="0"/>
                  <a:pt x="30" y="3"/>
                  <a:pt x="23" y="10"/>
                </a:cubicBezTo>
                <a:cubicBezTo>
                  <a:pt x="23" y="10"/>
                  <a:pt x="23" y="33"/>
                  <a:pt x="1" y="33"/>
                </a:cubicBezTo>
                <a:cubicBezTo>
                  <a:pt x="1" y="55"/>
                  <a:pt x="23" y="55"/>
                  <a:pt x="23" y="79"/>
                </a:cubicBezTo>
                <a:lnTo>
                  <a:pt x="46" y="100"/>
                </a:lnTo>
                <a:cubicBezTo>
                  <a:pt x="68" y="100"/>
                  <a:pt x="68" y="79"/>
                  <a:pt x="91" y="79"/>
                </a:cubicBezTo>
                <a:cubicBezTo>
                  <a:pt x="113" y="79"/>
                  <a:pt x="113" y="33"/>
                  <a:pt x="91" y="10"/>
                </a:cubicBezTo>
                <a:cubicBezTo>
                  <a:pt x="76" y="10"/>
                  <a:pt x="61"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36"/>
          <p:cNvSpPr/>
          <p:nvPr/>
        </p:nvSpPr>
        <p:spPr>
          <a:xfrm>
            <a:off x="8509104" y="900904"/>
            <a:ext cx="11075" cy="9810"/>
          </a:xfrm>
          <a:custGeom>
            <a:avLst/>
            <a:gdLst/>
            <a:ahLst/>
            <a:cxnLst/>
            <a:rect l="l" t="t" r="r" b="b"/>
            <a:pathLst>
              <a:path w="70" h="62" extrusionOk="0">
                <a:moveTo>
                  <a:pt x="38" y="0"/>
                </a:moveTo>
                <a:cubicBezTo>
                  <a:pt x="30" y="0"/>
                  <a:pt x="24" y="6"/>
                  <a:pt x="24" y="17"/>
                </a:cubicBezTo>
                <a:cubicBezTo>
                  <a:pt x="1" y="17"/>
                  <a:pt x="1" y="40"/>
                  <a:pt x="24" y="62"/>
                </a:cubicBezTo>
                <a:lnTo>
                  <a:pt x="69" y="62"/>
                </a:lnTo>
                <a:lnTo>
                  <a:pt x="69" y="17"/>
                </a:lnTo>
                <a:cubicBezTo>
                  <a:pt x="58" y="6"/>
                  <a:pt x="46" y="0"/>
                  <a:pt x="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36"/>
          <p:cNvSpPr/>
          <p:nvPr/>
        </p:nvSpPr>
        <p:spPr>
          <a:xfrm>
            <a:off x="8509104" y="899955"/>
            <a:ext cx="14556" cy="14556"/>
          </a:xfrm>
          <a:custGeom>
            <a:avLst/>
            <a:gdLst/>
            <a:ahLst/>
            <a:cxnLst/>
            <a:rect l="l" t="t" r="r" b="b"/>
            <a:pathLst>
              <a:path w="92" h="92" extrusionOk="0">
                <a:moveTo>
                  <a:pt x="46" y="23"/>
                </a:moveTo>
                <a:lnTo>
                  <a:pt x="46" y="46"/>
                </a:lnTo>
                <a:cubicBezTo>
                  <a:pt x="46" y="57"/>
                  <a:pt x="40" y="62"/>
                  <a:pt x="35" y="62"/>
                </a:cubicBezTo>
                <a:cubicBezTo>
                  <a:pt x="30" y="62"/>
                  <a:pt x="24" y="57"/>
                  <a:pt x="24" y="46"/>
                </a:cubicBezTo>
                <a:lnTo>
                  <a:pt x="24" y="23"/>
                </a:lnTo>
                <a:close/>
                <a:moveTo>
                  <a:pt x="24" y="1"/>
                </a:moveTo>
                <a:cubicBezTo>
                  <a:pt x="1" y="23"/>
                  <a:pt x="1" y="23"/>
                  <a:pt x="1" y="46"/>
                </a:cubicBezTo>
                <a:lnTo>
                  <a:pt x="1" y="68"/>
                </a:lnTo>
                <a:cubicBezTo>
                  <a:pt x="24" y="91"/>
                  <a:pt x="24" y="91"/>
                  <a:pt x="46" y="91"/>
                </a:cubicBezTo>
                <a:cubicBezTo>
                  <a:pt x="46" y="91"/>
                  <a:pt x="69" y="91"/>
                  <a:pt x="69" y="68"/>
                </a:cubicBezTo>
                <a:cubicBezTo>
                  <a:pt x="69" y="68"/>
                  <a:pt x="91" y="68"/>
                  <a:pt x="91" y="46"/>
                </a:cubicBezTo>
                <a:cubicBezTo>
                  <a:pt x="91" y="46"/>
                  <a:pt x="91" y="23"/>
                  <a:pt x="69" y="23"/>
                </a:cubicBezTo>
                <a:cubicBezTo>
                  <a:pt x="69" y="1"/>
                  <a:pt x="24" y="1"/>
                  <a:pt x="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36"/>
          <p:cNvSpPr/>
          <p:nvPr/>
        </p:nvSpPr>
        <p:spPr>
          <a:xfrm>
            <a:off x="8441386" y="892835"/>
            <a:ext cx="10759" cy="9968"/>
          </a:xfrm>
          <a:custGeom>
            <a:avLst/>
            <a:gdLst/>
            <a:ahLst/>
            <a:cxnLst/>
            <a:rect l="l" t="t" r="r" b="b"/>
            <a:pathLst>
              <a:path w="68" h="63" extrusionOk="0">
                <a:moveTo>
                  <a:pt x="22" y="1"/>
                </a:moveTo>
                <a:cubicBezTo>
                  <a:pt x="22" y="22"/>
                  <a:pt x="1" y="46"/>
                  <a:pt x="22" y="46"/>
                </a:cubicBezTo>
                <a:cubicBezTo>
                  <a:pt x="22" y="57"/>
                  <a:pt x="28" y="62"/>
                  <a:pt x="37" y="62"/>
                </a:cubicBezTo>
                <a:cubicBezTo>
                  <a:pt x="45" y="62"/>
                  <a:pt x="57" y="57"/>
                  <a:pt x="68" y="46"/>
                </a:cubicBezTo>
                <a:lnTo>
                  <a:pt x="68" y="22"/>
                </a:lnTo>
                <a:cubicBezTo>
                  <a:pt x="68" y="1"/>
                  <a:pt x="46" y="1"/>
                  <a:pt x="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36"/>
          <p:cNvSpPr/>
          <p:nvPr/>
        </p:nvSpPr>
        <p:spPr>
          <a:xfrm>
            <a:off x="8441386" y="890145"/>
            <a:ext cx="14398" cy="13449"/>
          </a:xfrm>
          <a:custGeom>
            <a:avLst/>
            <a:gdLst/>
            <a:ahLst/>
            <a:cxnLst/>
            <a:rect l="l" t="t" r="r" b="b"/>
            <a:pathLst>
              <a:path w="91" h="85" extrusionOk="0">
                <a:moveTo>
                  <a:pt x="68" y="39"/>
                </a:moveTo>
                <a:cubicBezTo>
                  <a:pt x="68" y="39"/>
                  <a:pt x="68" y="63"/>
                  <a:pt x="46" y="63"/>
                </a:cubicBezTo>
                <a:lnTo>
                  <a:pt x="22" y="63"/>
                </a:lnTo>
                <a:cubicBezTo>
                  <a:pt x="22" y="39"/>
                  <a:pt x="22" y="39"/>
                  <a:pt x="46" y="39"/>
                </a:cubicBezTo>
                <a:close/>
                <a:moveTo>
                  <a:pt x="57" y="0"/>
                </a:moveTo>
                <a:cubicBezTo>
                  <a:pt x="45" y="0"/>
                  <a:pt x="34" y="6"/>
                  <a:pt x="22" y="18"/>
                </a:cubicBezTo>
                <a:cubicBezTo>
                  <a:pt x="1" y="18"/>
                  <a:pt x="1" y="63"/>
                  <a:pt x="1" y="85"/>
                </a:cubicBezTo>
                <a:lnTo>
                  <a:pt x="68" y="85"/>
                </a:lnTo>
                <a:cubicBezTo>
                  <a:pt x="91" y="63"/>
                  <a:pt x="91" y="39"/>
                  <a:pt x="91" y="18"/>
                </a:cubicBezTo>
                <a:cubicBezTo>
                  <a:pt x="79" y="6"/>
                  <a:pt x="68"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36"/>
          <p:cNvSpPr/>
          <p:nvPr/>
        </p:nvSpPr>
        <p:spPr>
          <a:xfrm>
            <a:off x="8520021" y="835717"/>
            <a:ext cx="10759" cy="8860"/>
          </a:xfrm>
          <a:custGeom>
            <a:avLst/>
            <a:gdLst/>
            <a:ahLst/>
            <a:cxnLst/>
            <a:rect l="l" t="t" r="r" b="b"/>
            <a:pathLst>
              <a:path w="68" h="56" extrusionOk="0">
                <a:moveTo>
                  <a:pt x="0" y="1"/>
                </a:moveTo>
                <a:lnTo>
                  <a:pt x="0" y="46"/>
                </a:lnTo>
                <a:cubicBezTo>
                  <a:pt x="15" y="46"/>
                  <a:pt x="20" y="55"/>
                  <a:pt x="28" y="55"/>
                </a:cubicBezTo>
                <a:cubicBezTo>
                  <a:pt x="32" y="55"/>
                  <a:pt x="38" y="53"/>
                  <a:pt x="46" y="46"/>
                </a:cubicBezTo>
                <a:cubicBezTo>
                  <a:pt x="67" y="46"/>
                  <a:pt x="67" y="22"/>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36"/>
          <p:cNvSpPr/>
          <p:nvPr/>
        </p:nvSpPr>
        <p:spPr>
          <a:xfrm>
            <a:off x="8516224" y="832078"/>
            <a:ext cx="14556" cy="14398"/>
          </a:xfrm>
          <a:custGeom>
            <a:avLst/>
            <a:gdLst/>
            <a:ahLst/>
            <a:cxnLst/>
            <a:rect l="l" t="t" r="r" b="b"/>
            <a:pathLst>
              <a:path w="92" h="91" extrusionOk="0">
                <a:moveTo>
                  <a:pt x="46" y="24"/>
                </a:moveTo>
                <a:lnTo>
                  <a:pt x="70" y="45"/>
                </a:lnTo>
                <a:lnTo>
                  <a:pt x="70" y="69"/>
                </a:lnTo>
                <a:cubicBezTo>
                  <a:pt x="46" y="69"/>
                  <a:pt x="46" y="69"/>
                  <a:pt x="46" y="45"/>
                </a:cubicBezTo>
                <a:lnTo>
                  <a:pt x="46" y="24"/>
                </a:lnTo>
                <a:close/>
                <a:moveTo>
                  <a:pt x="24" y="0"/>
                </a:moveTo>
                <a:cubicBezTo>
                  <a:pt x="1" y="24"/>
                  <a:pt x="1" y="45"/>
                  <a:pt x="24" y="69"/>
                </a:cubicBezTo>
                <a:cubicBezTo>
                  <a:pt x="24" y="90"/>
                  <a:pt x="46" y="90"/>
                  <a:pt x="46" y="90"/>
                </a:cubicBezTo>
                <a:lnTo>
                  <a:pt x="70" y="90"/>
                </a:lnTo>
                <a:cubicBezTo>
                  <a:pt x="91" y="69"/>
                  <a:pt x="91" y="69"/>
                  <a:pt x="91" y="45"/>
                </a:cubicBezTo>
                <a:lnTo>
                  <a:pt x="91" y="24"/>
                </a:lnTo>
                <a:cubicBezTo>
                  <a:pt x="70" y="0"/>
                  <a:pt x="70"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36"/>
          <p:cNvSpPr/>
          <p:nvPr/>
        </p:nvSpPr>
        <p:spPr>
          <a:xfrm>
            <a:off x="8501984" y="968622"/>
            <a:ext cx="11075" cy="10126"/>
          </a:xfrm>
          <a:custGeom>
            <a:avLst/>
            <a:gdLst/>
            <a:ahLst/>
            <a:cxnLst/>
            <a:rect l="l" t="t" r="r" b="b"/>
            <a:pathLst>
              <a:path w="70" h="64" extrusionOk="0">
                <a:moveTo>
                  <a:pt x="32" y="1"/>
                </a:moveTo>
                <a:cubicBezTo>
                  <a:pt x="24" y="1"/>
                  <a:pt x="12" y="7"/>
                  <a:pt x="1" y="18"/>
                </a:cubicBezTo>
                <a:lnTo>
                  <a:pt x="1" y="40"/>
                </a:lnTo>
                <a:cubicBezTo>
                  <a:pt x="24" y="63"/>
                  <a:pt x="46" y="63"/>
                  <a:pt x="46" y="63"/>
                </a:cubicBezTo>
                <a:cubicBezTo>
                  <a:pt x="69" y="40"/>
                  <a:pt x="69" y="18"/>
                  <a:pt x="46" y="18"/>
                </a:cubicBezTo>
                <a:cubicBezTo>
                  <a:pt x="46" y="7"/>
                  <a:pt x="40" y="1"/>
                  <a:pt x="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36"/>
          <p:cNvSpPr/>
          <p:nvPr/>
        </p:nvSpPr>
        <p:spPr>
          <a:xfrm>
            <a:off x="8498503" y="965141"/>
            <a:ext cx="14556" cy="17088"/>
          </a:xfrm>
          <a:custGeom>
            <a:avLst/>
            <a:gdLst/>
            <a:ahLst/>
            <a:cxnLst/>
            <a:rect l="l" t="t" r="r" b="b"/>
            <a:pathLst>
              <a:path w="92" h="108" extrusionOk="0">
                <a:moveTo>
                  <a:pt x="68" y="40"/>
                </a:moveTo>
                <a:lnTo>
                  <a:pt x="68" y="62"/>
                </a:lnTo>
                <a:lnTo>
                  <a:pt x="46" y="62"/>
                </a:lnTo>
                <a:lnTo>
                  <a:pt x="46" y="40"/>
                </a:lnTo>
                <a:close/>
                <a:moveTo>
                  <a:pt x="57" y="1"/>
                </a:moveTo>
                <a:cubicBezTo>
                  <a:pt x="46" y="1"/>
                  <a:pt x="34" y="6"/>
                  <a:pt x="23" y="17"/>
                </a:cubicBezTo>
                <a:lnTo>
                  <a:pt x="1" y="40"/>
                </a:lnTo>
                <a:cubicBezTo>
                  <a:pt x="1" y="62"/>
                  <a:pt x="1" y="62"/>
                  <a:pt x="23" y="85"/>
                </a:cubicBezTo>
                <a:lnTo>
                  <a:pt x="46" y="107"/>
                </a:lnTo>
                <a:cubicBezTo>
                  <a:pt x="68" y="107"/>
                  <a:pt x="68" y="85"/>
                  <a:pt x="68" y="85"/>
                </a:cubicBezTo>
                <a:cubicBezTo>
                  <a:pt x="91" y="85"/>
                  <a:pt x="91" y="62"/>
                  <a:pt x="91" y="62"/>
                </a:cubicBezTo>
                <a:lnTo>
                  <a:pt x="91" y="17"/>
                </a:lnTo>
                <a:cubicBezTo>
                  <a:pt x="79" y="6"/>
                  <a:pt x="68" y="1"/>
                  <a:pt x="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36"/>
          <p:cNvSpPr/>
          <p:nvPr/>
        </p:nvSpPr>
        <p:spPr>
          <a:xfrm>
            <a:off x="8577138" y="910555"/>
            <a:ext cx="10759" cy="10126"/>
          </a:xfrm>
          <a:custGeom>
            <a:avLst/>
            <a:gdLst/>
            <a:ahLst/>
            <a:cxnLst/>
            <a:rect l="l" t="t" r="r" b="b"/>
            <a:pathLst>
              <a:path w="68" h="64" extrusionOk="0">
                <a:moveTo>
                  <a:pt x="22" y="1"/>
                </a:moveTo>
                <a:cubicBezTo>
                  <a:pt x="1" y="24"/>
                  <a:pt x="1" y="46"/>
                  <a:pt x="1" y="46"/>
                </a:cubicBezTo>
                <a:cubicBezTo>
                  <a:pt x="11" y="58"/>
                  <a:pt x="23" y="63"/>
                  <a:pt x="31" y="63"/>
                </a:cubicBezTo>
                <a:cubicBezTo>
                  <a:pt x="40" y="63"/>
                  <a:pt x="46" y="58"/>
                  <a:pt x="46" y="46"/>
                </a:cubicBezTo>
                <a:cubicBezTo>
                  <a:pt x="67" y="46"/>
                  <a:pt x="67" y="24"/>
                  <a:pt x="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36"/>
          <p:cNvSpPr/>
          <p:nvPr/>
        </p:nvSpPr>
        <p:spPr>
          <a:xfrm>
            <a:off x="8573499" y="908024"/>
            <a:ext cx="18037" cy="13607"/>
          </a:xfrm>
          <a:custGeom>
            <a:avLst/>
            <a:gdLst/>
            <a:ahLst/>
            <a:cxnLst/>
            <a:rect l="l" t="t" r="r" b="b"/>
            <a:pathLst>
              <a:path w="114" h="86" extrusionOk="0">
                <a:moveTo>
                  <a:pt x="69" y="40"/>
                </a:moveTo>
                <a:lnTo>
                  <a:pt x="69" y="62"/>
                </a:lnTo>
                <a:lnTo>
                  <a:pt x="45" y="62"/>
                </a:lnTo>
                <a:lnTo>
                  <a:pt x="45" y="40"/>
                </a:lnTo>
                <a:close/>
                <a:moveTo>
                  <a:pt x="57" y="0"/>
                </a:moveTo>
                <a:cubicBezTo>
                  <a:pt x="46" y="0"/>
                  <a:pt x="34" y="6"/>
                  <a:pt x="24" y="17"/>
                </a:cubicBezTo>
                <a:cubicBezTo>
                  <a:pt x="0" y="17"/>
                  <a:pt x="0" y="62"/>
                  <a:pt x="24" y="62"/>
                </a:cubicBezTo>
                <a:cubicBezTo>
                  <a:pt x="24" y="85"/>
                  <a:pt x="45" y="85"/>
                  <a:pt x="45" y="85"/>
                </a:cubicBezTo>
                <a:lnTo>
                  <a:pt x="90" y="85"/>
                </a:lnTo>
                <a:cubicBezTo>
                  <a:pt x="114" y="62"/>
                  <a:pt x="114" y="40"/>
                  <a:pt x="90" y="17"/>
                </a:cubicBezTo>
                <a:cubicBezTo>
                  <a:pt x="80" y="6"/>
                  <a:pt x="68"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36"/>
          <p:cNvSpPr/>
          <p:nvPr/>
        </p:nvSpPr>
        <p:spPr>
          <a:xfrm>
            <a:off x="8527141" y="767683"/>
            <a:ext cx="10759" cy="10126"/>
          </a:xfrm>
          <a:custGeom>
            <a:avLst/>
            <a:gdLst/>
            <a:ahLst/>
            <a:cxnLst/>
            <a:rect l="l" t="t" r="r" b="b"/>
            <a:pathLst>
              <a:path w="68" h="64" extrusionOk="0">
                <a:moveTo>
                  <a:pt x="22" y="1"/>
                </a:moveTo>
                <a:cubicBezTo>
                  <a:pt x="1" y="24"/>
                  <a:pt x="1" y="46"/>
                  <a:pt x="22" y="46"/>
                </a:cubicBezTo>
                <a:cubicBezTo>
                  <a:pt x="22" y="58"/>
                  <a:pt x="28" y="63"/>
                  <a:pt x="34" y="63"/>
                </a:cubicBezTo>
                <a:cubicBezTo>
                  <a:pt x="40" y="63"/>
                  <a:pt x="46" y="58"/>
                  <a:pt x="46" y="46"/>
                </a:cubicBezTo>
                <a:cubicBezTo>
                  <a:pt x="67" y="46"/>
                  <a:pt x="67" y="24"/>
                  <a:pt x="67" y="24"/>
                </a:cubicBezTo>
                <a:cubicBezTo>
                  <a:pt x="46" y="1"/>
                  <a:pt x="22" y="1"/>
                  <a:pt x="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36"/>
          <p:cNvSpPr/>
          <p:nvPr/>
        </p:nvSpPr>
        <p:spPr>
          <a:xfrm>
            <a:off x="8523502" y="764360"/>
            <a:ext cx="18037" cy="14398"/>
          </a:xfrm>
          <a:custGeom>
            <a:avLst/>
            <a:gdLst/>
            <a:ahLst/>
            <a:cxnLst/>
            <a:rect l="l" t="t" r="r" b="b"/>
            <a:pathLst>
              <a:path w="114" h="91" extrusionOk="0">
                <a:moveTo>
                  <a:pt x="69" y="45"/>
                </a:moveTo>
                <a:lnTo>
                  <a:pt x="69" y="67"/>
                </a:lnTo>
                <a:lnTo>
                  <a:pt x="45" y="67"/>
                </a:lnTo>
                <a:lnTo>
                  <a:pt x="45" y="45"/>
                </a:lnTo>
                <a:close/>
                <a:moveTo>
                  <a:pt x="69" y="0"/>
                </a:moveTo>
                <a:cubicBezTo>
                  <a:pt x="45" y="0"/>
                  <a:pt x="45" y="0"/>
                  <a:pt x="24" y="22"/>
                </a:cubicBezTo>
                <a:cubicBezTo>
                  <a:pt x="24" y="22"/>
                  <a:pt x="0" y="67"/>
                  <a:pt x="24" y="90"/>
                </a:cubicBezTo>
                <a:lnTo>
                  <a:pt x="90" y="90"/>
                </a:lnTo>
                <a:lnTo>
                  <a:pt x="114" y="67"/>
                </a:lnTo>
                <a:cubicBezTo>
                  <a:pt x="114" y="45"/>
                  <a:pt x="114" y="45"/>
                  <a:pt x="90" y="22"/>
                </a:cubicBezTo>
                <a:lnTo>
                  <a:pt x="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36"/>
          <p:cNvSpPr/>
          <p:nvPr/>
        </p:nvSpPr>
        <p:spPr>
          <a:xfrm>
            <a:off x="8584258" y="842837"/>
            <a:ext cx="10759" cy="10759"/>
          </a:xfrm>
          <a:custGeom>
            <a:avLst/>
            <a:gdLst/>
            <a:ahLst/>
            <a:cxnLst/>
            <a:rect l="l" t="t" r="r" b="b"/>
            <a:pathLst>
              <a:path w="68" h="68" extrusionOk="0">
                <a:moveTo>
                  <a:pt x="22" y="1"/>
                </a:moveTo>
                <a:cubicBezTo>
                  <a:pt x="22" y="22"/>
                  <a:pt x="1" y="46"/>
                  <a:pt x="22" y="46"/>
                </a:cubicBezTo>
                <a:cubicBezTo>
                  <a:pt x="22" y="67"/>
                  <a:pt x="46" y="67"/>
                  <a:pt x="68" y="67"/>
                </a:cubicBezTo>
                <a:lnTo>
                  <a:pt x="68" y="22"/>
                </a:lnTo>
                <a:cubicBezTo>
                  <a:pt x="68" y="1"/>
                  <a:pt x="46" y="1"/>
                  <a:pt x="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36"/>
          <p:cNvSpPr/>
          <p:nvPr/>
        </p:nvSpPr>
        <p:spPr>
          <a:xfrm>
            <a:off x="8584258" y="840147"/>
            <a:ext cx="14398" cy="17088"/>
          </a:xfrm>
          <a:custGeom>
            <a:avLst/>
            <a:gdLst/>
            <a:ahLst/>
            <a:cxnLst/>
            <a:rect l="l" t="t" r="r" b="b"/>
            <a:pathLst>
              <a:path w="91" h="108" extrusionOk="0">
                <a:moveTo>
                  <a:pt x="46" y="39"/>
                </a:moveTo>
                <a:cubicBezTo>
                  <a:pt x="68" y="39"/>
                  <a:pt x="68" y="63"/>
                  <a:pt x="46" y="63"/>
                </a:cubicBezTo>
                <a:lnTo>
                  <a:pt x="22" y="63"/>
                </a:lnTo>
                <a:lnTo>
                  <a:pt x="22" y="39"/>
                </a:lnTo>
                <a:close/>
                <a:moveTo>
                  <a:pt x="57" y="0"/>
                </a:moveTo>
                <a:cubicBezTo>
                  <a:pt x="45" y="0"/>
                  <a:pt x="34" y="6"/>
                  <a:pt x="22" y="18"/>
                </a:cubicBezTo>
                <a:cubicBezTo>
                  <a:pt x="1" y="18"/>
                  <a:pt x="1" y="39"/>
                  <a:pt x="1" y="39"/>
                </a:cubicBezTo>
                <a:lnTo>
                  <a:pt x="1" y="84"/>
                </a:lnTo>
                <a:cubicBezTo>
                  <a:pt x="22" y="84"/>
                  <a:pt x="22" y="84"/>
                  <a:pt x="46" y="108"/>
                </a:cubicBezTo>
                <a:lnTo>
                  <a:pt x="68" y="84"/>
                </a:lnTo>
                <a:cubicBezTo>
                  <a:pt x="91" y="63"/>
                  <a:pt x="91" y="39"/>
                  <a:pt x="91" y="18"/>
                </a:cubicBezTo>
                <a:cubicBezTo>
                  <a:pt x="79" y="6"/>
                  <a:pt x="68"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36"/>
          <p:cNvSpPr/>
          <p:nvPr/>
        </p:nvSpPr>
        <p:spPr>
          <a:xfrm>
            <a:off x="8570018" y="978590"/>
            <a:ext cx="10759" cy="8860"/>
          </a:xfrm>
          <a:custGeom>
            <a:avLst/>
            <a:gdLst/>
            <a:ahLst/>
            <a:cxnLst/>
            <a:rect l="l" t="t" r="r" b="b"/>
            <a:pathLst>
              <a:path w="68" h="56" extrusionOk="0">
                <a:moveTo>
                  <a:pt x="0" y="0"/>
                </a:moveTo>
                <a:lnTo>
                  <a:pt x="0" y="46"/>
                </a:lnTo>
                <a:cubicBezTo>
                  <a:pt x="0" y="46"/>
                  <a:pt x="10" y="55"/>
                  <a:pt x="23" y="55"/>
                </a:cubicBezTo>
                <a:cubicBezTo>
                  <a:pt x="30" y="55"/>
                  <a:pt x="38" y="53"/>
                  <a:pt x="46" y="46"/>
                </a:cubicBezTo>
                <a:cubicBezTo>
                  <a:pt x="46" y="46"/>
                  <a:pt x="67" y="22"/>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36"/>
          <p:cNvSpPr/>
          <p:nvPr/>
        </p:nvSpPr>
        <p:spPr>
          <a:xfrm>
            <a:off x="8566221" y="974951"/>
            <a:ext cx="14556" cy="14398"/>
          </a:xfrm>
          <a:custGeom>
            <a:avLst/>
            <a:gdLst/>
            <a:ahLst/>
            <a:cxnLst/>
            <a:rect l="l" t="t" r="r" b="b"/>
            <a:pathLst>
              <a:path w="92" h="91" extrusionOk="0">
                <a:moveTo>
                  <a:pt x="46" y="23"/>
                </a:moveTo>
                <a:lnTo>
                  <a:pt x="70" y="45"/>
                </a:lnTo>
                <a:lnTo>
                  <a:pt x="46" y="69"/>
                </a:lnTo>
                <a:lnTo>
                  <a:pt x="24" y="45"/>
                </a:lnTo>
                <a:lnTo>
                  <a:pt x="46" y="23"/>
                </a:lnTo>
                <a:close/>
                <a:moveTo>
                  <a:pt x="24" y="0"/>
                </a:moveTo>
                <a:cubicBezTo>
                  <a:pt x="1" y="23"/>
                  <a:pt x="1" y="23"/>
                  <a:pt x="1" y="45"/>
                </a:cubicBezTo>
                <a:lnTo>
                  <a:pt x="1" y="69"/>
                </a:lnTo>
                <a:cubicBezTo>
                  <a:pt x="24" y="90"/>
                  <a:pt x="24" y="90"/>
                  <a:pt x="46" y="90"/>
                </a:cubicBezTo>
                <a:lnTo>
                  <a:pt x="70" y="90"/>
                </a:lnTo>
                <a:cubicBezTo>
                  <a:pt x="91" y="69"/>
                  <a:pt x="91" y="45"/>
                  <a:pt x="91" y="23"/>
                </a:cubicBezTo>
                <a:cubicBezTo>
                  <a:pt x="70" y="0"/>
                  <a:pt x="46" y="0"/>
                  <a:pt x="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36"/>
          <p:cNvSpPr/>
          <p:nvPr/>
        </p:nvSpPr>
        <p:spPr>
          <a:xfrm>
            <a:off x="8491383" y="1035707"/>
            <a:ext cx="10759" cy="9968"/>
          </a:xfrm>
          <a:custGeom>
            <a:avLst/>
            <a:gdLst/>
            <a:ahLst/>
            <a:cxnLst/>
            <a:rect l="l" t="t" r="r" b="b"/>
            <a:pathLst>
              <a:path w="68" h="63" extrusionOk="0">
                <a:moveTo>
                  <a:pt x="22" y="1"/>
                </a:moveTo>
                <a:cubicBezTo>
                  <a:pt x="1" y="22"/>
                  <a:pt x="1" y="46"/>
                  <a:pt x="22" y="46"/>
                </a:cubicBezTo>
                <a:cubicBezTo>
                  <a:pt x="22" y="57"/>
                  <a:pt x="28" y="62"/>
                  <a:pt x="37" y="62"/>
                </a:cubicBezTo>
                <a:cubicBezTo>
                  <a:pt x="45" y="62"/>
                  <a:pt x="57" y="57"/>
                  <a:pt x="68" y="46"/>
                </a:cubicBezTo>
                <a:lnTo>
                  <a:pt x="68" y="22"/>
                </a:lnTo>
                <a:cubicBezTo>
                  <a:pt x="46" y="1"/>
                  <a:pt x="46" y="1"/>
                  <a:pt x="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36"/>
          <p:cNvSpPr/>
          <p:nvPr/>
        </p:nvSpPr>
        <p:spPr>
          <a:xfrm>
            <a:off x="8491383" y="1033017"/>
            <a:ext cx="14556" cy="13449"/>
          </a:xfrm>
          <a:custGeom>
            <a:avLst/>
            <a:gdLst/>
            <a:ahLst/>
            <a:cxnLst/>
            <a:rect l="l" t="t" r="r" b="b"/>
            <a:pathLst>
              <a:path w="92" h="85" extrusionOk="0">
                <a:moveTo>
                  <a:pt x="46" y="39"/>
                </a:moveTo>
                <a:lnTo>
                  <a:pt x="46" y="63"/>
                </a:lnTo>
                <a:lnTo>
                  <a:pt x="22" y="63"/>
                </a:lnTo>
                <a:lnTo>
                  <a:pt x="22" y="39"/>
                </a:lnTo>
                <a:close/>
                <a:moveTo>
                  <a:pt x="45" y="0"/>
                </a:moveTo>
                <a:cubicBezTo>
                  <a:pt x="34" y="0"/>
                  <a:pt x="22" y="6"/>
                  <a:pt x="22" y="18"/>
                </a:cubicBezTo>
                <a:cubicBezTo>
                  <a:pt x="1" y="18"/>
                  <a:pt x="1" y="39"/>
                  <a:pt x="1" y="39"/>
                </a:cubicBezTo>
                <a:lnTo>
                  <a:pt x="1" y="85"/>
                </a:lnTo>
                <a:lnTo>
                  <a:pt x="68" y="85"/>
                </a:lnTo>
                <a:lnTo>
                  <a:pt x="91" y="63"/>
                </a:lnTo>
                <a:cubicBezTo>
                  <a:pt x="91" y="39"/>
                  <a:pt x="91" y="39"/>
                  <a:pt x="68" y="18"/>
                </a:cubicBezTo>
                <a:cubicBezTo>
                  <a:pt x="68" y="6"/>
                  <a:pt x="56" y="0"/>
                  <a:pt x="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36"/>
          <p:cNvSpPr/>
          <p:nvPr/>
        </p:nvSpPr>
        <p:spPr>
          <a:xfrm>
            <a:off x="8334271" y="674808"/>
            <a:ext cx="10759" cy="10126"/>
          </a:xfrm>
          <a:custGeom>
            <a:avLst/>
            <a:gdLst/>
            <a:ahLst/>
            <a:cxnLst/>
            <a:rect l="l" t="t" r="r" b="b"/>
            <a:pathLst>
              <a:path w="68" h="64" extrusionOk="0">
                <a:moveTo>
                  <a:pt x="22" y="1"/>
                </a:moveTo>
                <a:cubicBezTo>
                  <a:pt x="0" y="24"/>
                  <a:pt x="0" y="24"/>
                  <a:pt x="22" y="46"/>
                </a:cubicBezTo>
                <a:cubicBezTo>
                  <a:pt x="22" y="58"/>
                  <a:pt x="28" y="63"/>
                  <a:pt x="37" y="63"/>
                </a:cubicBezTo>
                <a:cubicBezTo>
                  <a:pt x="45" y="63"/>
                  <a:pt x="56" y="58"/>
                  <a:pt x="67" y="46"/>
                </a:cubicBezTo>
                <a:lnTo>
                  <a:pt x="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36"/>
          <p:cNvSpPr/>
          <p:nvPr/>
        </p:nvSpPr>
        <p:spPr>
          <a:xfrm>
            <a:off x="8334271" y="672276"/>
            <a:ext cx="14398" cy="13607"/>
          </a:xfrm>
          <a:custGeom>
            <a:avLst/>
            <a:gdLst/>
            <a:ahLst/>
            <a:cxnLst/>
            <a:rect l="l" t="t" r="r" b="b"/>
            <a:pathLst>
              <a:path w="91" h="86" extrusionOk="0">
                <a:moveTo>
                  <a:pt x="46" y="40"/>
                </a:moveTo>
                <a:cubicBezTo>
                  <a:pt x="67" y="40"/>
                  <a:pt x="67" y="62"/>
                  <a:pt x="46" y="62"/>
                </a:cubicBezTo>
                <a:lnTo>
                  <a:pt x="22" y="62"/>
                </a:lnTo>
                <a:lnTo>
                  <a:pt x="22" y="40"/>
                </a:lnTo>
                <a:close/>
                <a:moveTo>
                  <a:pt x="45" y="0"/>
                </a:moveTo>
                <a:cubicBezTo>
                  <a:pt x="33" y="0"/>
                  <a:pt x="22" y="6"/>
                  <a:pt x="22" y="17"/>
                </a:cubicBezTo>
                <a:cubicBezTo>
                  <a:pt x="0" y="17"/>
                  <a:pt x="0" y="62"/>
                  <a:pt x="0" y="62"/>
                </a:cubicBezTo>
                <a:cubicBezTo>
                  <a:pt x="22" y="85"/>
                  <a:pt x="22" y="85"/>
                  <a:pt x="46" y="85"/>
                </a:cubicBezTo>
                <a:lnTo>
                  <a:pt x="67" y="85"/>
                </a:lnTo>
                <a:cubicBezTo>
                  <a:pt x="91" y="62"/>
                  <a:pt x="91" y="40"/>
                  <a:pt x="67" y="17"/>
                </a:cubicBezTo>
                <a:cubicBezTo>
                  <a:pt x="67" y="6"/>
                  <a:pt x="56" y="0"/>
                  <a:pt x="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36"/>
          <p:cNvSpPr/>
          <p:nvPr/>
        </p:nvSpPr>
        <p:spPr>
          <a:xfrm>
            <a:off x="8394869" y="749962"/>
            <a:ext cx="10917" cy="9968"/>
          </a:xfrm>
          <a:custGeom>
            <a:avLst/>
            <a:gdLst/>
            <a:ahLst/>
            <a:cxnLst/>
            <a:rect l="l" t="t" r="r" b="b"/>
            <a:pathLst>
              <a:path w="69" h="63" extrusionOk="0">
                <a:moveTo>
                  <a:pt x="0" y="1"/>
                </a:moveTo>
                <a:lnTo>
                  <a:pt x="0" y="46"/>
                </a:lnTo>
                <a:cubicBezTo>
                  <a:pt x="12" y="57"/>
                  <a:pt x="18" y="62"/>
                  <a:pt x="24" y="62"/>
                </a:cubicBezTo>
                <a:cubicBezTo>
                  <a:pt x="29" y="62"/>
                  <a:pt x="35" y="57"/>
                  <a:pt x="46" y="46"/>
                </a:cubicBezTo>
                <a:cubicBezTo>
                  <a:pt x="69" y="46"/>
                  <a:pt x="69" y="22"/>
                  <a:pt x="46" y="22"/>
                </a:cubicBezTo>
                <a:cubicBezTo>
                  <a:pt x="46" y="1"/>
                  <a:pt x="24"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36"/>
          <p:cNvSpPr/>
          <p:nvPr/>
        </p:nvSpPr>
        <p:spPr>
          <a:xfrm>
            <a:off x="8391388" y="747272"/>
            <a:ext cx="14398" cy="13449"/>
          </a:xfrm>
          <a:custGeom>
            <a:avLst/>
            <a:gdLst/>
            <a:ahLst/>
            <a:cxnLst/>
            <a:rect l="l" t="t" r="r" b="b"/>
            <a:pathLst>
              <a:path w="91" h="85" extrusionOk="0">
                <a:moveTo>
                  <a:pt x="68" y="39"/>
                </a:moveTo>
                <a:lnTo>
                  <a:pt x="68" y="63"/>
                </a:lnTo>
                <a:lnTo>
                  <a:pt x="46" y="63"/>
                </a:lnTo>
                <a:cubicBezTo>
                  <a:pt x="22" y="63"/>
                  <a:pt x="22" y="39"/>
                  <a:pt x="22" y="39"/>
                </a:cubicBezTo>
                <a:close/>
                <a:moveTo>
                  <a:pt x="57" y="0"/>
                </a:moveTo>
                <a:cubicBezTo>
                  <a:pt x="45" y="0"/>
                  <a:pt x="34" y="6"/>
                  <a:pt x="22" y="18"/>
                </a:cubicBezTo>
                <a:cubicBezTo>
                  <a:pt x="1" y="18"/>
                  <a:pt x="1" y="39"/>
                  <a:pt x="1" y="39"/>
                </a:cubicBezTo>
                <a:cubicBezTo>
                  <a:pt x="1" y="63"/>
                  <a:pt x="1" y="63"/>
                  <a:pt x="22" y="85"/>
                </a:cubicBezTo>
                <a:lnTo>
                  <a:pt x="68" y="85"/>
                </a:lnTo>
                <a:cubicBezTo>
                  <a:pt x="91" y="85"/>
                  <a:pt x="91" y="63"/>
                  <a:pt x="91" y="63"/>
                </a:cubicBezTo>
                <a:lnTo>
                  <a:pt x="91" y="18"/>
                </a:lnTo>
                <a:cubicBezTo>
                  <a:pt x="79" y="6"/>
                  <a:pt x="68"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36"/>
          <p:cNvSpPr/>
          <p:nvPr/>
        </p:nvSpPr>
        <p:spPr>
          <a:xfrm>
            <a:off x="8327151" y="741260"/>
            <a:ext cx="10759" cy="8860"/>
          </a:xfrm>
          <a:custGeom>
            <a:avLst/>
            <a:gdLst/>
            <a:ahLst/>
            <a:cxnLst/>
            <a:rect l="l" t="t" r="r" b="b"/>
            <a:pathLst>
              <a:path w="68" h="56" extrusionOk="0">
                <a:moveTo>
                  <a:pt x="28" y="0"/>
                </a:moveTo>
                <a:cubicBezTo>
                  <a:pt x="25" y="0"/>
                  <a:pt x="22" y="3"/>
                  <a:pt x="22" y="11"/>
                </a:cubicBezTo>
                <a:cubicBezTo>
                  <a:pt x="0" y="11"/>
                  <a:pt x="0" y="32"/>
                  <a:pt x="0" y="56"/>
                </a:cubicBezTo>
                <a:lnTo>
                  <a:pt x="45" y="56"/>
                </a:lnTo>
                <a:cubicBezTo>
                  <a:pt x="67" y="56"/>
                  <a:pt x="67" y="32"/>
                  <a:pt x="45" y="11"/>
                </a:cubicBezTo>
                <a:cubicBezTo>
                  <a:pt x="45" y="11"/>
                  <a:pt x="35" y="0"/>
                  <a:pt x="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36"/>
          <p:cNvSpPr/>
          <p:nvPr/>
        </p:nvSpPr>
        <p:spPr>
          <a:xfrm>
            <a:off x="8323354" y="739203"/>
            <a:ext cx="14556" cy="14398"/>
          </a:xfrm>
          <a:custGeom>
            <a:avLst/>
            <a:gdLst/>
            <a:ahLst/>
            <a:cxnLst/>
            <a:rect l="l" t="t" r="r" b="b"/>
            <a:pathLst>
              <a:path w="92" h="91" extrusionOk="0">
                <a:moveTo>
                  <a:pt x="46" y="24"/>
                </a:moveTo>
                <a:cubicBezTo>
                  <a:pt x="69" y="24"/>
                  <a:pt x="69" y="24"/>
                  <a:pt x="69" y="45"/>
                </a:cubicBezTo>
                <a:cubicBezTo>
                  <a:pt x="69" y="69"/>
                  <a:pt x="46" y="69"/>
                  <a:pt x="46" y="69"/>
                </a:cubicBezTo>
                <a:lnTo>
                  <a:pt x="46" y="45"/>
                </a:lnTo>
                <a:lnTo>
                  <a:pt x="46" y="24"/>
                </a:lnTo>
                <a:close/>
                <a:moveTo>
                  <a:pt x="24" y="0"/>
                </a:moveTo>
                <a:cubicBezTo>
                  <a:pt x="1" y="24"/>
                  <a:pt x="1" y="45"/>
                  <a:pt x="24" y="69"/>
                </a:cubicBezTo>
                <a:cubicBezTo>
                  <a:pt x="24" y="90"/>
                  <a:pt x="46" y="90"/>
                  <a:pt x="46" y="90"/>
                </a:cubicBezTo>
                <a:lnTo>
                  <a:pt x="91" y="90"/>
                </a:lnTo>
                <a:lnTo>
                  <a:pt x="91" y="45"/>
                </a:lnTo>
                <a:lnTo>
                  <a:pt x="91" y="24"/>
                </a:lnTo>
                <a:cubicBezTo>
                  <a:pt x="69" y="0"/>
                  <a:pt x="46" y="0"/>
                  <a:pt x="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36"/>
          <p:cNvSpPr/>
          <p:nvPr/>
        </p:nvSpPr>
        <p:spPr>
          <a:xfrm>
            <a:off x="8401989" y="682877"/>
            <a:ext cx="11075" cy="10126"/>
          </a:xfrm>
          <a:custGeom>
            <a:avLst/>
            <a:gdLst/>
            <a:ahLst/>
            <a:cxnLst/>
            <a:rect l="l" t="t" r="r" b="b"/>
            <a:pathLst>
              <a:path w="70" h="64" extrusionOk="0">
                <a:moveTo>
                  <a:pt x="38" y="1"/>
                </a:moveTo>
                <a:cubicBezTo>
                  <a:pt x="29" y="1"/>
                  <a:pt x="24" y="7"/>
                  <a:pt x="24" y="18"/>
                </a:cubicBezTo>
                <a:cubicBezTo>
                  <a:pt x="1" y="18"/>
                  <a:pt x="1" y="40"/>
                  <a:pt x="24" y="40"/>
                </a:cubicBezTo>
                <a:cubicBezTo>
                  <a:pt x="24" y="64"/>
                  <a:pt x="46" y="64"/>
                  <a:pt x="46" y="64"/>
                </a:cubicBezTo>
                <a:cubicBezTo>
                  <a:pt x="69" y="40"/>
                  <a:pt x="69" y="18"/>
                  <a:pt x="69" y="18"/>
                </a:cubicBezTo>
                <a:cubicBezTo>
                  <a:pt x="57" y="7"/>
                  <a:pt x="46" y="1"/>
                  <a:pt x="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36"/>
          <p:cNvSpPr/>
          <p:nvPr/>
        </p:nvSpPr>
        <p:spPr>
          <a:xfrm>
            <a:off x="8398508" y="681928"/>
            <a:ext cx="17879" cy="14556"/>
          </a:xfrm>
          <a:custGeom>
            <a:avLst/>
            <a:gdLst/>
            <a:ahLst/>
            <a:cxnLst/>
            <a:rect l="l" t="t" r="r" b="b"/>
            <a:pathLst>
              <a:path w="113" h="92" extrusionOk="0">
                <a:moveTo>
                  <a:pt x="68" y="24"/>
                </a:moveTo>
                <a:lnTo>
                  <a:pt x="68" y="46"/>
                </a:lnTo>
                <a:lnTo>
                  <a:pt x="46" y="46"/>
                </a:lnTo>
                <a:lnTo>
                  <a:pt x="46" y="24"/>
                </a:lnTo>
                <a:close/>
                <a:moveTo>
                  <a:pt x="23" y="1"/>
                </a:moveTo>
                <a:cubicBezTo>
                  <a:pt x="1" y="24"/>
                  <a:pt x="1" y="46"/>
                  <a:pt x="23" y="70"/>
                </a:cubicBezTo>
                <a:cubicBezTo>
                  <a:pt x="23" y="70"/>
                  <a:pt x="46" y="91"/>
                  <a:pt x="68" y="91"/>
                </a:cubicBezTo>
                <a:lnTo>
                  <a:pt x="91" y="70"/>
                </a:lnTo>
                <a:lnTo>
                  <a:pt x="113" y="46"/>
                </a:lnTo>
                <a:cubicBezTo>
                  <a:pt x="113" y="24"/>
                  <a:pt x="113" y="24"/>
                  <a:pt x="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36"/>
          <p:cNvSpPr/>
          <p:nvPr/>
        </p:nvSpPr>
        <p:spPr>
          <a:xfrm>
            <a:off x="8384268" y="817680"/>
            <a:ext cx="10759" cy="10126"/>
          </a:xfrm>
          <a:custGeom>
            <a:avLst/>
            <a:gdLst/>
            <a:ahLst/>
            <a:cxnLst/>
            <a:rect l="l" t="t" r="r" b="b"/>
            <a:pathLst>
              <a:path w="68" h="64" extrusionOk="0">
                <a:moveTo>
                  <a:pt x="22" y="1"/>
                </a:moveTo>
                <a:cubicBezTo>
                  <a:pt x="1" y="24"/>
                  <a:pt x="1" y="24"/>
                  <a:pt x="22" y="46"/>
                </a:cubicBezTo>
                <a:cubicBezTo>
                  <a:pt x="22" y="58"/>
                  <a:pt x="28" y="63"/>
                  <a:pt x="34" y="63"/>
                </a:cubicBezTo>
                <a:cubicBezTo>
                  <a:pt x="40" y="63"/>
                  <a:pt x="46" y="58"/>
                  <a:pt x="46" y="46"/>
                </a:cubicBezTo>
                <a:cubicBezTo>
                  <a:pt x="67" y="46"/>
                  <a:pt x="67" y="24"/>
                  <a:pt x="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36"/>
          <p:cNvSpPr/>
          <p:nvPr/>
        </p:nvSpPr>
        <p:spPr>
          <a:xfrm>
            <a:off x="8384268" y="815149"/>
            <a:ext cx="14398" cy="13607"/>
          </a:xfrm>
          <a:custGeom>
            <a:avLst/>
            <a:gdLst/>
            <a:ahLst/>
            <a:cxnLst/>
            <a:rect l="l" t="t" r="r" b="b"/>
            <a:pathLst>
              <a:path w="91" h="86" extrusionOk="0">
                <a:moveTo>
                  <a:pt x="46" y="17"/>
                </a:moveTo>
                <a:lnTo>
                  <a:pt x="46" y="40"/>
                </a:lnTo>
                <a:lnTo>
                  <a:pt x="46" y="62"/>
                </a:lnTo>
                <a:lnTo>
                  <a:pt x="22" y="62"/>
                </a:lnTo>
                <a:lnTo>
                  <a:pt x="22" y="40"/>
                </a:lnTo>
                <a:lnTo>
                  <a:pt x="46" y="17"/>
                </a:lnTo>
                <a:close/>
                <a:moveTo>
                  <a:pt x="42" y="0"/>
                </a:moveTo>
                <a:cubicBezTo>
                  <a:pt x="28" y="0"/>
                  <a:pt x="11" y="6"/>
                  <a:pt x="1" y="17"/>
                </a:cubicBezTo>
                <a:lnTo>
                  <a:pt x="1" y="40"/>
                </a:lnTo>
                <a:lnTo>
                  <a:pt x="1" y="62"/>
                </a:lnTo>
                <a:cubicBezTo>
                  <a:pt x="1" y="85"/>
                  <a:pt x="22" y="85"/>
                  <a:pt x="46" y="85"/>
                </a:cubicBezTo>
                <a:lnTo>
                  <a:pt x="67" y="85"/>
                </a:lnTo>
                <a:cubicBezTo>
                  <a:pt x="67" y="62"/>
                  <a:pt x="91" y="62"/>
                  <a:pt x="91" y="40"/>
                </a:cubicBezTo>
                <a:cubicBezTo>
                  <a:pt x="91" y="40"/>
                  <a:pt x="91" y="17"/>
                  <a:pt x="67" y="17"/>
                </a:cubicBezTo>
                <a:cubicBezTo>
                  <a:pt x="67" y="6"/>
                  <a:pt x="56" y="0"/>
                  <a:pt x="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36"/>
          <p:cNvSpPr/>
          <p:nvPr/>
        </p:nvSpPr>
        <p:spPr>
          <a:xfrm>
            <a:off x="8459106" y="758031"/>
            <a:ext cx="11075" cy="9810"/>
          </a:xfrm>
          <a:custGeom>
            <a:avLst/>
            <a:gdLst/>
            <a:ahLst/>
            <a:cxnLst/>
            <a:rect l="l" t="t" r="r" b="b"/>
            <a:pathLst>
              <a:path w="70" h="62" extrusionOk="0">
                <a:moveTo>
                  <a:pt x="46" y="0"/>
                </a:moveTo>
                <a:cubicBezTo>
                  <a:pt x="40" y="0"/>
                  <a:pt x="35" y="6"/>
                  <a:pt x="24" y="17"/>
                </a:cubicBezTo>
                <a:cubicBezTo>
                  <a:pt x="1" y="17"/>
                  <a:pt x="1" y="40"/>
                  <a:pt x="24" y="62"/>
                </a:cubicBezTo>
                <a:lnTo>
                  <a:pt x="69" y="62"/>
                </a:lnTo>
                <a:lnTo>
                  <a:pt x="69" y="17"/>
                </a:lnTo>
                <a:cubicBezTo>
                  <a:pt x="58" y="6"/>
                  <a:pt x="52"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36"/>
          <p:cNvSpPr/>
          <p:nvPr/>
        </p:nvSpPr>
        <p:spPr>
          <a:xfrm>
            <a:off x="8459106" y="757082"/>
            <a:ext cx="14398" cy="14556"/>
          </a:xfrm>
          <a:custGeom>
            <a:avLst/>
            <a:gdLst/>
            <a:ahLst/>
            <a:cxnLst/>
            <a:rect l="l" t="t" r="r" b="b"/>
            <a:pathLst>
              <a:path w="91" h="92" extrusionOk="0">
                <a:moveTo>
                  <a:pt x="46" y="23"/>
                </a:moveTo>
                <a:cubicBezTo>
                  <a:pt x="69" y="46"/>
                  <a:pt x="69" y="46"/>
                  <a:pt x="46" y="46"/>
                </a:cubicBezTo>
                <a:lnTo>
                  <a:pt x="46" y="68"/>
                </a:lnTo>
                <a:lnTo>
                  <a:pt x="24" y="46"/>
                </a:lnTo>
                <a:lnTo>
                  <a:pt x="24" y="23"/>
                </a:lnTo>
                <a:close/>
                <a:moveTo>
                  <a:pt x="24" y="1"/>
                </a:moveTo>
                <a:cubicBezTo>
                  <a:pt x="1" y="23"/>
                  <a:pt x="1" y="23"/>
                  <a:pt x="1" y="46"/>
                </a:cubicBezTo>
                <a:lnTo>
                  <a:pt x="1" y="68"/>
                </a:lnTo>
                <a:cubicBezTo>
                  <a:pt x="24" y="91"/>
                  <a:pt x="24" y="91"/>
                  <a:pt x="46" y="91"/>
                </a:cubicBezTo>
                <a:cubicBezTo>
                  <a:pt x="46" y="91"/>
                  <a:pt x="69" y="91"/>
                  <a:pt x="69" y="68"/>
                </a:cubicBezTo>
                <a:cubicBezTo>
                  <a:pt x="91" y="68"/>
                  <a:pt x="91" y="46"/>
                  <a:pt x="69" y="23"/>
                </a:cubicBezTo>
                <a:cubicBezTo>
                  <a:pt x="69" y="1"/>
                  <a:pt x="46" y="1"/>
                  <a:pt x="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36"/>
          <p:cNvSpPr/>
          <p:nvPr/>
        </p:nvSpPr>
        <p:spPr>
          <a:xfrm>
            <a:off x="8470023" y="692845"/>
            <a:ext cx="10759" cy="9810"/>
          </a:xfrm>
          <a:custGeom>
            <a:avLst/>
            <a:gdLst/>
            <a:ahLst/>
            <a:cxnLst/>
            <a:rect l="l" t="t" r="r" b="b"/>
            <a:pathLst>
              <a:path w="68" h="62" extrusionOk="0">
                <a:moveTo>
                  <a:pt x="22" y="1"/>
                </a:moveTo>
                <a:cubicBezTo>
                  <a:pt x="0" y="1"/>
                  <a:pt x="0" y="22"/>
                  <a:pt x="0" y="46"/>
                </a:cubicBezTo>
                <a:cubicBezTo>
                  <a:pt x="11" y="56"/>
                  <a:pt x="22" y="62"/>
                  <a:pt x="31" y="62"/>
                </a:cubicBezTo>
                <a:cubicBezTo>
                  <a:pt x="40" y="62"/>
                  <a:pt x="45" y="56"/>
                  <a:pt x="45" y="46"/>
                </a:cubicBezTo>
                <a:cubicBezTo>
                  <a:pt x="67" y="46"/>
                  <a:pt x="67" y="22"/>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36"/>
          <p:cNvSpPr/>
          <p:nvPr/>
        </p:nvSpPr>
        <p:spPr>
          <a:xfrm>
            <a:off x="8466226" y="689997"/>
            <a:ext cx="14556" cy="13607"/>
          </a:xfrm>
          <a:custGeom>
            <a:avLst/>
            <a:gdLst/>
            <a:ahLst/>
            <a:cxnLst/>
            <a:rect l="l" t="t" r="r" b="b"/>
            <a:pathLst>
              <a:path w="92" h="86" extrusionOk="0">
                <a:moveTo>
                  <a:pt x="46" y="19"/>
                </a:moveTo>
                <a:cubicBezTo>
                  <a:pt x="69" y="19"/>
                  <a:pt x="69" y="40"/>
                  <a:pt x="69" y="40"/>
                </a:cubicBezTo>
                <a:lnTo>
                  <a:pt x="69" y="64"/>
                </a:lnTo>
                <a:lnTo>
                  <a:pt x="46" y="64"/>
                </a:lnTo>
                <a:lnTo>
                  <a:pt x="46" y="40"/>
                </a:lnTo>
                <a:lnTo>
                  <a:pt x="46" y="19"/>
                </a:lnTo>
                <a:close/>
                <a:moveTo>
                  <a:pt x="58" y="1"/>
                </a:moveTo>
                <a:cubicBezTo>
                  <a:pt x="46" y="1"/>
                  <a:pt x="35" y="7"/>
                  <a:pt x="24" y="19"/>
                </a:cubicBezTo>
                <a:cubicBezTo>
                  <a:pt x="1" y="19"/>
                  <a:pt x="1" y="40"/>
                  <a:pt x="24" y="64"/>
                </a:cubicBezTo>
                <a:cubicBezTo>
                  <a:pt x="24" y="85"/>
                  <a:pt x="46" y="85"/>
                  <a:pt x="46" y="85"/>
                </a:cubicBezTo>
                <a:lnTo>
                  <a:pt x="91" y="85"/>
                </a:lnTo>
                <a:lnTo>
                  <a:pt x="91" y="40"/>
                </a:lnTo>
                <a:lnTo>
                  <a:pt x="91" y="19"/>
                </a:lnTo>
                <a:cubicBezTo>
                  <a:pt x="80" y="7"/>
                  <a:pt x="69" y="1"/>
                  <a:pt x="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36"/>
          <p:cNvSpPr/>
          <p:nvPr/>
        </p:nvSpPr>
        <p:spPr>
          <a:xfrm>
            <a:off x="8277153" y="598387"/>
            <a:ext cx="10759" cy="10443"/>
          </a:xfrm>
          <a:custGeom>
            <a:avLst/>
            <a:gdLst/>
            <a:ahLst/>
            <a:cxnLst/>
            <a:rect l="l" t="t" r="r" b="b"/>
            <a:pathLst>
              <a:path w="68" h="66" extrusionOk="0">
                <a:moveTo>
                  <a:pt x="29" y="0"/>
                </a:moveTo>
                <a:cubicBezTo>
                  <a:pt x="25" y="0"/>
                  <a:pt x="22" y="3"/>
                  <a:pt x="22" y="11"/>
                </a:cubicBezTo>
                <a:cubicBezTo>
                  <a:pt x="0" y="11"/>
                  <a:pt x="0" y="32"/>
                  <a:pt x="0" y="56"/>
                </a:cubicBezTo>
                <a:cubicBezTo>
                  <a:pt x="15" y="56"/>
                  <a:pt x="30" y="65"/>
                  <a:pt x="39" y="65"/>
                </a:cubicBezTo>
                <a:cubicBezTo>
                  <a:pt x="43" y="65"/>
                  <a:pt x="45" y="63"/>
                  <a:pt x="45" y="56"/>
                </a:cubicBezTo>
                <a:cubicBezTo>
                  <a:pt x="67" y="56"/>
                  <a:pt x="67" y="32"/>
                  <a:pt x="67" y="11"/>
                </a:cubicBezTo>
                <a:cubicBezTo>
                  <a:pt x="53" y="11"/>
                  <a:pt x="37" y="0"/>
                  <a:pt x="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36"/>
          <p:cNvSpPr/>
          <p:nvPr/>
        </p:nvSpPr>
        <p:spPr>
          <a:xfrm>
            <a:off x="8273356" y="596331"/>
            <a:ext cx="18195" cy="14398"/>
          </a:xfrm>
          <a:custGeom>
            <a:avLst/>
            <a:gdLst/>
            <a:ahLst/>
            <a:cxnLst/>
            <a:rect l="l" t="t" r="r" b="b"/>
            <a:pathLst>
              <a:path w="115" h="91" extrusionOk="0">
                <a:moveTo>
                  <a:pt x="69" y="24"/>
                </a:moveTo>
                <a:lnTo>
                  <a:pt x="69" y="45"/>
                </a:lnTo>
                <a:lnTo>
                  <a:pt x="69" y="69"/>
                </a:lnTo>
                <a:cubicBezTo>
                  <a:pt x="69" y="69"/>
                  <a:pt x="46" y="69"/>
                  <a:pt x="46" y="45"/>
                </a:cubicBezTo>
                <a:lnTo>
                  <a:pt x="46" y="24"/>
                </a:lnTo>
                <a:close/>
                <a:moveTo>
                  <a:pt x="24" y="0"/>
                </a:moveTo>
                <a:cubicBezTo>
                  <a:pt x="1" y="24"/>
                  <a:pt x="1" y="45"/>
                  <a:pt x="24" y="69"/>
                </a:cubicBezTo>
                <a:cubicBezTo>
                  <a:pt x="24" y="90"/>
                  <a:pt x="46" y="90"/>
                  <a:pt x="69" y="90"/>
                </a:cubicBezTo>
                <a:lnTo>
                  <a:pt x="91" y="90"/>
                </a:lnTo>
                <a:cubicBezTo>
                  <a:pt x="115" y="69"/>
                  <a:pt x="115" y="45"/>
                  <a:pt x="91" y="24"/>
                </a:cubicBezTo>
                <a:cubicBezTo>
                  <a:pt x="91" y="0"/>
                  <a:pt x="69" y="0"/>
                  <a:pt x="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36"/>
          <p:cNvSpPr/>
          <p:nvPr/>
        </p:nvSpPr>
        <p:spPr>
          <a:xfrm>
            <a:off x="8270033" y="665156"/>
            <a:ext cx="10601" cy="9810"/>
          </a:xfrm>
          <a:custGeom>
            <a:avLst/>
            <a:gdLst/>
            <a:ahLst/>
            <a:cxnLst/>
            <a:rect l="l" t="t" r="r" b="b"/>
            <a:pathLst>
              <a:path w="67" h="62" extrusionOk="0">
                <a:moveTo>
                  <a:pt x="31" y="0"/>
                </a:moveTo>
                <a:cubicBezTo>
                  <a:pt x="22" y="0"/>
                  <a:pt x="11" y="6"/>
                  <a:pt x="0" y="17"/>
                </a:cubicBezTo>
                <a:lnTo>
                  <a:pt x="0" y="62"/>
                </a:lnTo>
                <a:lnTo>
                  <a:pt x="45" y="62"/>
                </a:lnTo>
                <a:cubicBezTo>
                  <a:pt x="45" y="40"/>
                  <a:pt x="67" y="40"/>
                  <a:pt x="45" y="17"/>
                </a:cubicBezTo>
                <a:cubicBezTo>
                  <a:pt x="45" y="6"/>
                  <a:pt x="39" y="0"/>
                  <a:pt x="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36"/>
          <p:cNvSpPr/>
          <p:nvPr/>
        </p:nvSpPr>
        <p:spPr>
          <a:xfrm>
            <a:off x="8266236" y="662783"/>
            <a:ext cx="14398" cy="15980"/>
          </a:xfrm>
          <a:custGeom>
            <a:avLst/>
            <a:gdLst/>
            <a:ahLst/>
            <a:cxnLst/>
            <a:rect l="l" t="t" r="r" b="b"/>
            <a:pathLst>
              <a:path w="91" h="101" extrusionOk="0">
                <a:moveTo>
                  <a:pt x="69" y="32"/>
                </a:moveTo>
                <a:cubicBezTo>
                  <a:pt x="69" y="55"/>
                  <a:pt x="69" y="55"/>
                  <a:pt x="46" y="55"/>
                </a:cubicBezTo>
                <a:cubicBezTo>
                  <a:pt x="24" y="55"/>
                  <a:pt x="24" y="32"/>
                  <a:pt x="46" y="32"/>
                </a:cubicBezTo>
                <a:close/>
                <a:moveTo>
                  <a:pt x="44" y="0"/>
                </a:moveTo>
                <a:cubicBezTo>
                  <a:pt x="37" y="0"/>
                  <a:pt x="31" y="3"/>
                  <a:pt x="24" y="10"/>
                </a:cubicBezTo>
                <a:cubicBezTo>
                  <a:pt x="1" y="32"/>
                  <a:pt x="1" y="55"/>
                  <a:pt x="1" y="77"/>
                </a:cubicBezTo>
                <a:cubicBezTo>
                  <a:pt x="24" y="77"/>
                  <a:pt x="24" y="100"/>
                  <a:pt x="46" y="100"/>
                </a:cubicBezTo>
                <a:cubicBezTo>
                  <a:pt x="69" y="100"/>
                  <a:pt x="69" y="100"/>
                  <a:pt x="69" y="77"/>
                </a:cubicBezTo>
                <a:cubicBezTo>
                  <a:pt x="91" y="77"/>
                  <a:pt x="91" y="32"/>
                  <a:pt x="91" y="32"/>
                </a:cubicBezTo>
                <a:cubicBezTo>
                  <a:pt x="76" y="16"/>
                  <a:pt x="60" y="0"/>
                  <a:pt x="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36"/>
          <p:cNvSpPr/>
          <p:nvPr/>
        </p:nvSpPr>
        <p:spPr>
          <a:xfrm>
            <a:off x="8344871" y="607090"/>
            <a:ext cx="10917" cy="10759"/>
          </a:xfrm>
          <a:custGeom>
            <a:avLst/>
            <a:gdLst/>
            <a:ahLst/>
            <a:cxnLst/>
            <a:rect l="l" t="t" r="r" b="b"/>
            <a:pathLst>
              <a:path w="69" h="68" extrusionOk="0">
                <a:moveTo>
                  <a:pt x="0" y="1"/>
                </a:moveTo>
                <a:lnTo>
                  <a:pt x="0" y="46"/>
                </a:lnTo>
                <a:cubicBezTo>
                  <a:pt x="24" y="68"/>
                  <a:pt x="45" y="68"/>
                  <a:pt x="45" y="68"/>
                </a:cubicBezTo>
                <a:cubicBezTo>
                  <a:pt x="69" y="46"/>
                  <a:pt x="69" y="22"/>
                  <a:pt x="45" y="22"/>
                </a:cubicBezTo>
                <a:cubicBezTo>
                  <a:pt x="45" y="1"/>
                  <a:pt x="24"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36"/>
          <p:cNvSpPr/>
          <p:nvPr/>
        </p:nvSpPr>
        <p:spPr>
          <a:xfrm>
            <a:off x="8341391" y="604400"/>
            <a:ext cx="17879" cy="13449"/>
          </a:xfrm>
          <a:custGeom>
            <a:avLst/>
            <a:gdLst/>
            <a:ahLst/>
            <a:cxnLst/>
            <a:rect l="l" t="t" r="r" b="b"/>
            <a:pathLst>
              <a:path w="113" h="85" extrusionOk="0">
                <a:moveTo>
                  <a:pt x="67" y="39"/>
                </a:moveTo>
                <a:lnTo>
                  <a:pt x="67" y="63"/>
                </a:lnTo>
                <a:lnTo>
                  <a:pt x="46" y="63"/>
                </a:lnTo>
                <a:lnTo>
                  <a:pt x="46" y="39"/>
                </a:lnTo>
                <a:close/>
                <a:moveTo>
                  <a:pt x="57" y="0"/>
                </a:moveTo>
                <a:cubicBezTo>
                  <a:pt x="45" y="0"/>
                  <a:pt x="34" y="6"/>
                  <a:pt x="22" y="18"/>
                </a:cubicBezTo>
                <a:cubicBezTo>
                  <a:pt x="1" y="39"/>
                  <a:pt x="1" y="63"/>
                  <a:pt x="22" y="85"/>
                </a:cubicBezTo>
                <a:lnTo>
                  <a:pt x="91" y="85"/>
                </a:lnTo>
                <a:cubicBezTo>
                  <a:pt x="91" y="63"/>
                  <a:pt x="113" y="39"/>
                  <a:pt x="91" y="18"/>
                </a:cubicBezTo>
                <a:cubicBezTo>
                  <a:pt x="79" y="6"/>
                  <a:pt x="68"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36"/>
          <p:cNvSpPr/>
          <p:nvPr/>
        </p:nvSpPr>
        <p:spPr>
          <a:xfrm>
            <a:off x="8837726" y="1011500"/>
            <a:ext cx="11075" cy="10126"/>
          </a:xfrm>
          <a:custGeom>
            <a:avLst/>
            <a:gdLst/>
            <a:ahLst/>
            <a:cxnLst/>
            <a:rect l="l" t="t" r="r" b="b"/>
            <a:pathLst>
              <a:path w="70" h="64" extrusionOk="0">
                <a:moveTo>
                  <a:pt x="32" y="1"/>
                </a:moveTo>
                <a:cubicBezTo>
                  <a:pt x="24" y="1"/>
                  <a:pt x="12" y="6"/>
                  <a:pt x="1" y="18"/>
                </a:cubicBezTo>
                <a:lnTo>
                  <a:pt x="1" y="63"/>
                </a:lnTo>
                <a:lnTo>
                  <a:pt x="46" y="63"/>
                </a:lnTo>
                <a:cubicBezTo>
                  <a:pt x="46" y="40"/>
                  <a:pt x="69" y="40"/>
                  <a:pt x="46" y="18"/>
                </a:cubicBezTo>
                <a:cubicBezTo>
                  <a:pt x="46" y="6"/>
                  <a:pt x="40" y="1"/>
                  <a:pt x="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36"/>
          <p:cNvSpPr/>
          <p:nvPr/>
        </p:nvSpPr>
        <p:spPr>
          <a:xfrm>
            <a:off x="8834245" y="1010550"/>
            <a:ext cx="14556" cy="14556"/>
          </a:xfrm>
          <a:custGeom>
            <a:avLst/>
            <a:gdLst/>
            <a:ahLst/>
            <a:cxnLst/>
            <a:rect l="l" t="t" r="r" b="b"/>
            <a:pathLst>
              <a:path w="92" h="92" extrusionOk="0">
                <a:moveTo>
                  <a:pt x="68" y="24"/>
                </a:moveTo>
                <a:cubicBezTo>
                  <a:pt x="68" y="46"/>
                  <a:pt x="68" y="46"/>
                  <a:pt x="46" y="46"/>
                </a:cubicBezTo>
                <a:lnTo>
                  <a:pt x="23" y="46"/>
                </a:lnTo>
                <a:cubicBezTo>
                  <a:pt x="23" y="46"/>
                  <a:pt x="23" y="24"/>
                  <a:pt x="46" y="24"/>
                </a:cubicBezTo>
                <a:close/>
                <a:moveTo>
                  <a:pt x="23" y="1"/>
                </a:moveTo>
                <a:cubicBezTo>
                  <a:pt x="1" y="24"/>
                  <a:pt x="1" y="24"/>
                  <a:pt x="1" y="46"/>
                </a:cubicBezTo>
                <a:lnTo>
                  <a:pt x="1" y="69"/>
                </a:lnTo>
                <a:cubicBezTo>
                  <a:pt x="23" y="91"/>
                  <a:pt x="23" y="91"/>
                  <a:pt x="46" y="91"/>
                </a:cubicBezTo>
                <a:cubicBezTo>
                  <a:pt x="46" y="91"/>
                  <a:pt x="68" y="91"/>
                  <a:pt x="68" y="69"/>
                </a:cubicBezTo>
                <a:cubicBezTo>
                  <a:pt x="91" y="69"/>
                  <a:pt x="91" y="46"/>
                  <a:pt x="91" y="24"/>
                </a:cubicBezTo>
                <a:cubicBezTo>
                  <a:pt x="68" y="1"/>
                  <a:pt x="46" y="1"/>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36"/>
          <p:cNvSpPr/>
          <p:nvPr/>
        </p:nvSpPr>
        <p:spPr>
          <a:xfrm>
            <a:off x="8827126" y="1079534"/>
            <a:ext cx="10759" cy="9810"/>
          </a:xfrm>
          <a:custGeom>
            <a:avLst/>
            <a:gdLst/>
            <a:ahLst/>
            <a:cxnLst/>
            <a:rect l="l" t="t" r="r" b="b"/>
            <a:pathLst>
              <a:path w="68" h="62" extrusionOk="0">
                <a:moveTo>
                  <a:pt x="37" y="0"/>
                </a:moveTo>
                <a:cubicBezTo>
                  <a:pt x="28" y="0"/>
                  <a:pt x="22" y="5"/>
                  <a:pt x="22" y="16"/>
                </a:cubicBezTo>
                <a:cubicBezTo>
                  <a:pt x="1" y="16"/>
                  <a:pt x="1" y="40"/>
                  <a:pt x="22" y="40"/>
                </a:cubicBezTo>
                <a:cubicBezTo>
                  <a:pt x="22" y="61"/>
                  <a:pt x="46" y="61"/>
                  <a:pt x="46" y="61"/>
                </a:cubicBezTo>
                <a:cubicBezTo>
                  <a:pt x="68" y="40"/>
                  <a:pt x="68" y="16"/>
                  <a:pt x="68" y="16"/>
                </a:cubicBezTo>
                <a:cubicBezTo>
                  <a:pt x="57" y="5"/>
                  <a:pt x="46" y="0"/>
                  <a:pt x="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36"/>
          <p:cNvSpPr/>
          <p:nvPr/>
        </p:nvSpPr>
        <p:spPr>
          <a:xfrm>
            <a:off x="8827126" y="1077003"/>
            <a:ext cx="14556" cy="15980"/>
          </a:xfrm>
          <a:custGeom>
            <a:avLst/>
            <a:gdLst/>
            <a:ahLst/>
            <a:cxnLst/>
            <a:rect l="l" t="t" r="r" b="b"/>
            <a:pathLst>
              <a:path w="92" h="101" extrusionOk="0">
                <a:moveTo>
                  <a:pt x="46" y="32"/>
                </a:moveTo>
                <a:lnTo>
                  <a:pt x="46" y="56"/>
                </a:lnTo>
                <a:lnTo>
                  <a:pt x="22" y="56"/>
                </a:lnTo>
                <a:lnTo>
                  <a:pt x="22" y="32"/>
                </a:lnTo>
                <a:close/>
                <a:moveTo>
                  <a:pt x="23" y="0"/>
                </a:moveTo>
                <a:cubicBezTo>
                  <a:pt x="15" y="0"/>
                  <a:pt x="8" y="3"/>
                  <a:pt x="1" y="11"/>
                </a:cubicBezTo>
                <a:lnTo>
                  <a:pt x="1" y="32"/>
                </a:lnTo>
                <a:lnTo>
                  <a:pt x="1" y="77"/>
                </a:lnTo>
                <a:lnTo>
                  <a:pt x="22" y="101"/>
                </a:lnTo>
                <a:lnTo>
                  <a:pt x="46" y="101"/>
                </a:lnTo>
                <a:cubicBezTo>
                  <a:pt x="46" y="101"/>
                  <a:pt x="46" y="77"/>
                  <a:pt x="68" y="77"/>
                </a:cubicBezTo>
                <a:cubicBezTo>
                  <a:pt x="91" y="77"/>
                  <a:pt x="91" y="32"/>
                  <a:pt x="68" y="11"/>
                </a:cubicBezTo>
                <a:cubicBezTo>
                  <a:pt x="53" y="11"/>
                  <a:pt x="38" y="0"/>
                  <a:pt x="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36"/>
          <p:cNvSpPr/>
          <p:nvPr/>
        </p:nvSpPr>
        <p:spPr>
          <a:xfrm>
            <a:off x="8777128" y="936662"/>
            <a:ext cx="10759" cy="9810"/>
          </a:xfrm>
          <a:custGeom>
            <a:avLst/>
            <a:gdLst/>
            <a:ahLst/>
            <a:cxnLst/>
            <a:rect l="l" t="t" r="r" b="b"/>
            <a:pathLst>
              <a:path w="68" h="62" extrusionOk="0">
                <a:moveTo>
                  <a:pt x="46" y="0"/>
                </a:moveTo>
                <a:cubicBezTo>
                  <a:pt x="40" y="0"/>
                  <a:pt x="34" y="5"/>
                  <a:pt x="22" y="16"/>
                </a:cubicBezTo>
                <a:cubicBezTo>
                  <a:pt x="1" y="16"/>
                  <a:pt x="1" y="40"/>
                  <a:pt x="22" y="40"/>
                </a:cubicBezTo>
                <a:cubicBezTo>
                  <a:pt x="22" y="61"/>
                  <a:pt x="46" y="61"/>
                  <a:pt x="68" y="61"/>
                </a:cubicBezTo>
                <a:lnTo>
                  <a:pt x="68" y="16"/>
                </a:lnTo>
                <a:cubicBezTo>
                  <a:pt x="57" y="5"/>
                  <a:pt x="51"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36"/>
          <p:cNvSpPr/>
          <p:nvPr/>
        </p:nvSpPr>
        <p:spPr>
          <a:xfrm>
            <a:off x="8777128" y="934130"/>
            <a:ext cx="14556" cy="15980"/>
          </a:xfrm>
          <a:custGeom>
            <a:avLst/>
            <a:gdLst/>
            <a:ahLst/>
            <a:cxnLst/>
            <a:rect l="l" t="t" r="r" b="b"/>
            <a:pathLst>
              <a:path w="92" h="101" extrusionOk="0">
                <a:moveTo>
                  <a:pt x="46" y="32"/>
                </a:moveTo>
                <a:lnTo>
                  <a:pt x="46" y="56"/>
                </a:lnTo>
                <a:lnTo>
                  <a:pt x="22" y="56"/>
                </a:lnTo>
                <a:lnTo>
                  <a:pt x="22" y="32"/>
                </a:lnTo>
                <a:close/>
                <a:moveTo>
                  <a:pt x="34" y="0"/>
                </a:moveTo>
                <a:cubicBezTo>
                  <a:pt x="27" y="0"/>
                  <a:pt x="22" y="3"/>
                  <a:pt x="22" y="11"/>
                </a:cubicBezTo>
                <a:cubicBezTo>
                  <a:pt x="1" y="11"/>
                  <a:pt x="1" y="32"/>
                  <a:pt x="1" y="32"/>
                </a:cubicBezTo>
                <a:lnTo>
                  <a:pt x="1" y="77"/>
                </a:lnTo>
                <a:lnTo>
                  <a:pt x="22" y="101"/>
                </a:lnTo>
                <a:lnTo>
                  <a:pt x="46" y="101"/>
                </a:lnTo>
                <a:cubicBezTo>
                  <a:pt x="46" y="101"/>
                  <a:pt x="68" y="101"/>
                  <a:pt x="68" y="77"/>
                </a:cubicBezTo>
                <a:cubicBezTo>
                  <a:pt x="91" y="77"/>
                  <a:pt x="91" y="32"/>
                  <a:pt x="68" y="11"/>
                </a:cubicBezTo>
                <a:cubicBezTo>
                  <a:pt x="68" y="11"/>
                  <a:pt x="48" y="0"/>
                  <a:pt x="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36"/>
          <p:cNvSpPr/>
          <p:nvPr/>
        </p:nvSpPr>
        <p:spPr>
          <a:xfrm>
            <a:off x="8709094" y="928592"/>
            <a:ext cx="11075" cy="9810"/>
          </a:xfrm>
          <a:custGeom>
            <a:avLst/>
            <a:gdLst/>
            <a:ahLst/>
            <a:cxnLst/>
            <a:rect l="l" t="t" r="r" b="b"/>
            <a:pathLst>
              <a:path w="70" h="62" extrusionOk="0">
                <a:moveTo>
                  <a:pt x="24" y="0"/>
                </a:moveTo>
                <a:cubicBezTo>
                  <a:pt x="24" y="22"/>
                  <a:pt x="1" y="22"/>
                  <a:pt x="24" y="46"/>
                </a:cubicBezTo>
                <a:cubicBezTo>
                  <a:pt x="24" y="56"/>
                  <a:pt x="30" y="62"/>
                  <a:pt x="38" y="62"/>
                </a:cubicBezTo>
                <a:cubicBezTo>
                  <a:pt x="47" y="62"/>
                  <a:pt x="58" y="56"/>
                  <a:pt x="70" y="46"/>
                </a:cubicBezTo>
                <a:lnTo>
                  <a:pt x="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36"/>
          <p:cNvSpPr/>
          <p:nvPr/>
        </p:nvSpPr>
        <p:spPr>
          <a:xfrm>
            <a:off x="8709094" y="925744"/>
            <a:ext cx="14556" cy="13607"/>
          </a:xfrm>
          <a:custGeom>
            <a:avLst/>
            <a:gdLst/>
            <a:ahLst/>
            <a:cxnLst/>
            <a:rect l="l" t="t" r="r" b="b"/>
            <a:pathLst>
              <a:path w="92" h="86" extrusionOk="0">
                <a:moveTo>
                  <a:pt x="70" y="40"/>
                </a:moveTo>
                <a:lnTo>
                  <a:pt x="46" y="64"/>
                </a:lnTo>
                <a:lnTo>
                  <a:pt x="24" y="64"/>
                </a:lnTo>
                <a:lnTo>
                  <a:pt x="24" y="40"/>
                </a:lnTo>
                <a:close/>
                <a:moveTo>
                  <a:pt x="58" y="1"/>
                </a:moveTo>
                <a:cubicBezTo>
                  <a:pt x="47" y="1"/>
                  <a:pt x="35" y="7"/>
                  <a:pt x="24" y="18"/>
                </a:cubicBezTo>
                <a:cubicBezTo>
                  <a:pt x="1" y="18"/>
                  <a:pt x="1" y="18"/>
                  <a:pt x="1" y="40"/>
                </a:cubicBezTo>
                <a:lnTo>
                  <a:pt x="1" y="64"/>
                </a:lnTo>
                <a:cubicBezTo>
                  <a:pt x="24" y="85"/>
                  <a:pt x="24" y="85"/>
                  <a:pt x="46" y="85"/>
                </a:cubicBezTo>
                <a:lnTo>
                  <a:pt x="70" y="85"/>
                </a:lnTo>
                <a:cubicBezTo>
                  <a:pt x="91" y="64"/>
                  <a:pt x="91" y="40"/>
                  <a:pt x="91" y="18"/>
                </a:cubicBezTo>
                <a:cubicBezTo>
                  <a:pt x="80" y="7"/>
                  <a:pt x="69" y="1"/>
                  <a:pt x="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36"/>
          <p:cNvSpPr/>
          <p:nvPr/>
        </p:nvSpPr>
        <p:spPr>
          <a:xfrm>
            <a:off x="8787729" y="868627"/>
            <a:ext cx="11075" cy="10126"/>
          </a:xfrm>
          <a:custGeom>
            <a:avLst/>
            <a:gdLst/>
            <a:ahLst/>
            <a:cxnLst/>
            <a:rect l="l" t="t" r="r" b="b"/>
            <a:pathLst>
              <a:path w="70" h="64" extrusionOk="0">
                <a:moveTo>
                  <a:pt x="32" y="1"/>
                </a:moveTo>
                <a:cubicBezTo>
                  <a:pt x="24" y="1"/>
                  <a:pt x="12" y="7"/>
                  <a:pt x="1" y="18"/>
                </a:cubicBezTo>
                <a:lnTo>
                  <a:pt x="1" y="63"/>
                </a:lnTo>
                <a:lnTo>
                  <a:pt x="46" y="63"/>
                </a:lnTo>
                <a:cubicBezTo>
                  <a:pt x="69" y="63"/>
                  <a:pt x="69" y="40"/>
                  <a:pt x="46" y="18"/>
                </a:cubicBezTo>
                <a:cubicBezTo>
                  <a:pt x="46" y="7"/>
                  <a:pt x="40" y="1"/>
                  <a:pt x="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36"/>
          <p:cNvSpPr/>
          <p:nvPr/>
        </p:nvSpPr>
        <p:spPr>
          <a:xfrm>
            <a:off x="8784248" y="867678"/>
            <a:ext cx="14556" cy="14556"/>
          </a:xfrm>
          <a:custGeom>
            <a:avLst/>
            <a:gdLst/>
            <a:ahLst/>
            <a:cxnLst/>
            <a:rect l="l" t="t" r="r" b="b"/>
            <a:pathLst>
              <a:path w="92" h="92" extrusionOk="0">
                <a:moveTo>
                  <a:pt x="68" y="24"/>
                </a:moveTo>
                <a:lnTo>
                  <a:pt x="68" y="46"/>
                </a:lnTo>
                <a:lnTo>
                  <a:pt x="46" y="69"/>
                </a:lnTo>
                <a:lnTo>
                  <a:pt x="46" y="46"/>
                </a:lnTo>
                <a:cubicBezTo>
                  <a:pt x="23" y="46"/>
                  <a:pt x="23" y="46"/>
                  <a:pt x="46" y="24"/>
                </a:cubicBezTo>
                <a:close/>
                <a:moveTo>
                  <a:pt x="23" y="1"/>
                </a:moveTo>
                <a:cubicBezTo>
                  <a:pt x="1" y="24"/>
                  <a:pt x="1" y="46"/>
                  <a:pt x="23" y="69"/>
                </a:cubicBezTo>
                <a:cubicBezTo>
                  <a:pt x="23" y="91"/>
                  <a:pt x="23" y="91"/>
                  <a:pt x="46" y="91"/>
                </a:cubicBezTo>
                <a:cubicBezTo>
                  <a:pt x="68" y="91"/>
                  <a:pt x="68" y="91"/>
                  <a:pt x="68" y="69"/>
                </a:cubicBezTo>
                <a:cubicBezTo>
                  <a:pt x="91" y="69"/>
                  <a:pt x="91" y="69"/>
                  <a:pt x="91" y="46"/>
                </a:cubicBezTo>
                <a:lnTo>
                  <a:pt x="91" y="24"/>
                </a:lnTo>
                <a:cubicBezTo>
                  <a:pt x="68" y="1"/>
                  <a:pt x="46" y="1"/>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36"/>
          <p:cNvSpPr/>
          <p:nvPr/>
        </p:nvSpPr>
        <p:spPr>
          <a:xfrm>
            <a:off x="8770008" y="1003430"/>
            <a:ext cx="10759" cy="10126"/>
          </a:xfrm>
          <a:custGeom>
            <a:avLst/>
            <a:gdLst/>
            <a:ahLst/>
            <a:cxnLst/>
            <a:rect l="l" t="t" r="r" b="b"/>
            <a:pathLst>
              <a:path w="68" h="64" extrusionOk="0">
                <a:moveTo>
                  <a:pt x="1" y="1"/>
                </a:moveTo>
                <a:lnTo>
                  <a:pt x="1" y="46"/>
                </a:lnTo>
                <a:cubicBezTo>
                  <a:pt x="11" y="57"/>
                  <a:pt x="23" y="63"/>
                  <a:pt x="31" y="63"/>
                </a:cubicBezTo>
                <a:cubicBezTo>
                  <a:pt x="40" y="63"/>
                  <a:pt x="46" y="57"/>
                  <a:pt x="46" y="46"/>
                </a:cubicBezTo>
                <a:cubicBezTo>
                  <a:pt x="67" y="46"/>
                  <a:pt x="67" y="24"/>
                  <a:pt x="46" y="24"/>
                </a:cubicBezTo>
                <a:cubicBezTo>
                  <a:pt x="46" y="1"/>
                  <a:pt x="22"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36"/>
          <p:cNvSpPr/>
          <p:nvPr/>
        </p:nvSpPr>
        <p:spPr>
          <a:xfrm>
            <a:off x="8766369" y="1000899"/>
            <a:ext cx="18037" cy="13607"/>
          </a:xfrm>
          <a:custGeom>
            <a:avLst/>
            <a:gdLst/>
            <a:ahLst/>
            <a:cxnLst/>
            <a:rect l="l" t="t" r="r" b="b"/>
            <a:pathLst>
              <a:path w="114" h="86" extrusionOk="0">
                <a:moveTo>
                  <a:pt x="69" y="40"/>
                </a:moveTo>
                <a:lnTo>
                  <a:pt x="69" y="62"/>
                </a:lnTo>
                <a:lnTo>
                  <a:pt x="45" y="62"/>
                </a:lnTo>
                <a:lnTo>
                  <a:pt x="45" y="40"/>
                </a:lnTo>
                <a:close/>
                <a:moveTo>
                  <a:pt x="57" y="0"/>
                </a:moveTo>
                <a:cubicBezTo>
                  <a:pt x="46" y="0"/>
                  <a:pt x="34" y="6"/>
                  <a:pt x="24" y="17"/>
                </a:cubicBezTo>
                <a:lnTo>
                  <a:pt x="0" y="40"/>
                </a:lnTo>
                <a:cubicBezTo>
                  <a:pt x="0" y="62"/>
                  <a:pt x="0" y="62"/>
                  <a:pt x="24" y="85"/>
                </a:cubicBezTo>
                <a:lnTo>
                  <a:pt x="90" y="85"/>
                </a:lnTo>
                <a:cubicBezTo>
                  <a:pt x="90" y="62"/>
                  <a:pt x="114" y="40"/>
                  <a:pt x="90" y="17"/>
                </a:cubicBezTo>
                <a:cubicBezTo>
                  <a:pt x="80" y="6"/>
                  <a:pt x="68"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36"/>
          <p:cNvSpPr/>
          <p:nvPr/>
        </p:nvSpPr>
        <p:spPr>
          <a:xfrm>
            <a:off x="8844846" y="946313"/>
            <a:ext cx="11075" cy="10126"/>
          </a:xfrm>
          <a:custGeom>
            <a:avLst/>
            <a:gdLst/>
            <a:ahLst/>
            <a:cxnLst/>
            <a:rect l="l" t="t" r="r" b="b"/>
            <a:pathLst>
              <a:path w="70" h="64" extrusionOk="0">
                <a:moveTo>
                  <a:pt x="24" y="0"/>
                </a:moveTo>
                <a:cubicBezTo>
                  <a:pt x="1" y="0"/>
                  <a:pt x="1" y="24"/>
                  <a:pt x="1" y="46"/>
                </a:cubicBezTo>
                <a:cubicBezTo>
                  <a:pt x="13" y="57"/>
                  <a:pt x="24" y="63"/>
                  <a:pt x="32" y="63"/>
                </a:cubicBezTo>
                <a:cubicBezTo>
                  <a:pt x="41" y="63"/>
                  <a:pt x="46" y="57"/>
                  <a:pt x="46" y="46"/>
                </a:cubicBezTo>
                <a:cubicBezTo>
                  <a:pt x="69" y="46"/>
                  <a:pt x="69" y="24"/>
                  <a:pt x="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36"/>
          <p:cNvSpPr/>
          <p:nvPr/>
        </p:nvSpPr>
        <p:spPr>
          <a:xfrm>
            <a:off x="8841524" y="943781"/>
            <a:ext cx="17879" cy="13607"/>
          </a:xfrm>
          <a:custGeom>
            <a:avLst/>
            <a:gdLst/>
            <a:ahLst/>
            <a:cxnLst/>
            <a:rect l="l" t="t" r="r" b="b"/>
            <a:pathLst>
              <a:path w="113" h="86" extrusionOk="0">
                <a:moveTo>
                  <a:pt x="45" y="16"/>
                </a:moveTo>
                <a:cubicBezTo>
                  <a:pt x="67" y="16"/>
                  <a:pt x="67" y="40"/>
                  <a:pt x="67" y="40"/>
                </a:cubicBezTo>
                <a:lnTo>
                  <a:pt x="67" y="62"/>
                </a:lnTo>
                <a:lnTo>
                  <a:pt x="45" y="62"/>
                </a:lnTo>
                <a:lnTo>
                  <a:pt x="45" y="40"/>
                </a:lnTo>
                <a:lnTo>
                  <a:pt x="45" y="16"/>
                </a:lnTo>
                <a:close/>
                <a:moveTo>
                  <a:pt x="56" y="0"/>
                </a:moveTo>
                <a:cubicBezTo>
                  <a:pt x="45" y="0"/>
                  <a:pt x="34" y="6"/>
                  <a:pt x="22" y="16"/>
                </a:cubicBezTo>
                <a:lnTo>
                  <a:pt x="22" y="40"/>
                </a:lnTo>
                <a:cubicBezTo>
                  <a:pt x="0" y="40"/>
                  <a:pt x="22" y="62"/>
                  <a:pt x="22" y="62"/>
                </a:cubicBezTo>
                <a:cubicBezTo>
                  <a:pt x="22" y="85"/>
                  <a:pt x="45" y="85"/>
                  <a:pt x="45" y="85"/>
                </a:cubicBezTo>
                <a:lnTo>
                  <a:pt x="90" y="85"/>
                </a:lnTo>
                <a:cubicBezTo>
                  <a:pt x="112" y="62"/>
                  <a:pt x="112" y="40"/>
                  <a:pt x="90" y="16"/>
                </a:cubicBezTo>
                <a:cubicBezTo>
                  <a:pt x="79" y="6"/>
                  <a:pt x="67" y="0"/>
                  <a:pt x="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36"/>
          <p:cNvSpPr/>
          <p:nvPr/>
        </p:nvSpPr>
        <p:spPr>
          <a:xfrm>
            <a:off x="8601979" y="710565"/>
            <a:ext cx="11075" cy="9019"/>
          </a:xfrm>
          <a:custGeom>
            <a:avLst/>
            <a:gdLst/>
            <a:ahLst/>
            <a:cxnLst/>
            <a:rect l="l" t="t" r="r" b="b"/>
            <a:pathLst>
              <a:path w="70" h="57" extrusionOk="0">
                <a:moveTo>
                  <a:pt x="24" y="0"/>
                </a:moveTo>
                <a:cubicBezTo>
                  <a:pt x="1" y="0"/>
                  <a:pt x="1" y="24"/>
                  <a:pt x="24" y="46"/>
                </a:cubicBezTo>
                <a:cubicBezTo>
                  <a:pt x="24" y="46"/>
                  <a:pt x="34" y="56"/>
                  <a:pt x="47" y="56"/>
                </a:cubicBezTo>
                <a:cubicBezTo>
                  <a:pt x="54" y="56"/>
                  <a:pt x="61" y="53"/>
                  <a:pt x="69" y="46"/>
                </a:cubicBezTo>
                <a:lnTo>
                  <a:pt x="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36"/>
          <p:cNvSpPr/>
          <p:nvPr/>
        </p:nvSpPr>
        <p:spPr>
          <a:xfrm>
            <a:off x="8601979" y="707085"/>
            <a:ext cx="14398" cy="14556"/>
          </a:xfrm>
          <a:custGeom>
            <a:avLst/>
            <a:gdLst/>
            <a:ahLst/>
            <a:cxnLst/>
            <a:rect l="l" t="t" r="r" b="b"/>
            <a:pathLst>
              <a:path w="91" h="92" extrusionOk="0">
                <a:moveTo>
                  <a:pt x="46" y="22"/>
                </a:moveTo>
                <a:lnTo>
                  <a:pt x="46" y="46"/>
                </a:lnTo>
                <a:cubicBezTo>
                  <a:pt x="69" y="46"/>
                  <a:pt x="69" y="46"/>
                  <a:pt x="46" y="68"/>
                </a:cubicBezTo>
                <a:cubicBezTo>
                  <a:pt x="46" y="68"/>
                  <a:pt x="24" y="68"/>
                  <a:pt x="24" y="46"/>
                </a:cubicBezTo>
                <a:lnTo>
                  <a:pt x="24" y="22"/>
                </a:lnTo>
                <a:close/>
                <a:moveTo>
                  <a:pt x="24" y="1"/>
                </a:moveTo>
                <a:cubicBezTo>
                  <a:pt x="1" y="22"/>
                  <a:pt x="1" y="22"/>
                  <a:pt x="1" y="46"/>
                </a:cubicBezTo>
                <a:lnTo>
                  <a:pt x="1" y="68"/>
                </a:lnTo>
                <a:cubicBezTo>
                  <a:pt x="24" y="91"/>
                  <a:pt x="24" y="91"/>
                  <a:pt x="46" y="91"/>
                </a:cubicBezTo>
                <a:lnTo>
                  <a:pt x="69" y="91"/>
                </a:lnTo>
                <a:cubicBezTo>
                  <a:pt x="91" y="68"/>
                  <a:pt x="91" y="46"/>
                  <a:pt x="69" y="22"/>
                </a:cubicBezTo>
                <a:cubicBezTo>
                  <a:pt x="69" y="1"/>
                  <a:pt x="46" y="1"/>
                  <a:pt x="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36"/>
          <p:cNvSpPr/>
          <p:nvPr/>
        </p:nvSpPr>
        <p:spPr>
          <a:xfrm>
            <a:off x="8662893" y="785720"/>
            <a:ext cx="10759" cy="9810"/>
          </a:xfrm>
          <a:custGeom>
            <a:avLst/>
            <a:gdLst/>
            <a:ahLst/>
            <a:cxnLst/>
            <a:rect l="l" t="t" r="r" b="b"/>
            <a:pathLst>
              <a:path w="68" h="62" extrusionOk="0">
                <a:moveTo>
                  <a:pt x="0" y="0"/>
                </a:moveTo>
                <a:lnTo>
                  <a:pt x="0" y="46"/>
                </a:lnTo>
                <a:cubicBezTo>
                  <a:pt x="11" y="56"/>
                  <a:pt x="17" y="62"/>
                  <a:pt x="22" y="62"/>
                </a:cubicBezTo>
                <a:cubicBezTo>
                  <a:pt x="28" y="62"/>
                  <a:pt x="34" y="56"/>
                  <a:pt x="46" y="46"/>
                </a:cubicBezTo>
                <a:cubicBezTo>
                  <a:pt x="67" y="46"/>
                  <a:pt x="67" y="22"/>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36"/>
          <p:cNvSpPr/>
          <p:nvPr/>
        </p:nvSpPr>
        <p:spPr>
          <a:xfrm>
            <a:off x="8659096" y="781923"/>
            <a:ext cx="14556" cy="14556"/>
          </a:xfrm>
          <a:custGeom>
            <a:avLst/>
            <a:gdLst/>
            <a:ahLst/>
            <a:cxnLst/>
            <a:rect l="l" t="t" r="r" b="b"/>
            <a:pathLst>
              <a:path w="92" h="92" extrusionOk="0">
                <a:moveTo>
                  <a:pt x="70" y="46"/>
                </a:moveTo>
                <a:lnTo>
                  <a:pt x="70" y="70"/>
                </a:lnTo>
                <a:lnTo>
                  <a:pt x="46" y="70"/>
                </a:lnTo>
                <a:cubicBezTo>
                  <a:pt x="24" y="46"/>
                  <a:pt x="24" y="46"/>
                  <a:pt x="46" y="46"/>
                </a:cubicBezTo>
                <a:close/>
                <a:moveTo>
                  <a:pt x="46" y="1"/>
                </a:moveTo>
                <a:cubicBezTo>
                  <a:pt x="46" y="1"/>
                  <a:pt x="24" y="1"/>
                  <a:pt x="24" y="24"/>
                </a:cubicBezTo>
                <a:cubicBezTo>
                  <a:pt x="1" y="24"/>
                  <a:pt x="1" y="70"/>
                  <a:pt x="24" y="70"/>
                </a:cubicBezTo>
                <a:cubicBezTo>
                  <a:pt x="24" y="91"/>
                  <a:pt x="46" y="91"/>
                  <a:pt x="46" y="91"/>
                </a:cubicBezTo>
                <a:lnTo>
                  <a:pt x="70" y="91"/>
                </a:lnTo>
                <a:cubicBezTo>
                  <a:pt x="91" y="70"/>
                  <a:pt x="91" y="70"/>
                  <a:pt x="91" y="46"/>
                </a:cubicBezTo>
                <a:lnTo>
                  <a:pt x="91" y="24"/>
                </a:lnTo>
                <a:cubicBezTo>
                  <a:pt x="70" y="24"/>
                  <a:pt x="70" y="1"/>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36"/>
          <p:cNvSpPr/>
          <p:nvPr/>
        </p:nvSpPr>
        <p:spPr>
          <a:xfrm>
            <a:off x="8594859" y="775752"/>
            <a:ext cx="11075" cy="10126"/>
          </a:xfrm>
          <a:custGeom>
            <a:avLst/>
            <a:gdLst/>
            <a:ahLst/>
            <a:cxnLst/>
            <a:rect l="l" t="t" r="r" b="b"/>
            <a:pathLst>
              <a:path w="70" h="64" extrusionOk="0">
                <a:moveTo>
                  <a:pt x="35" y="1"/>
                </a:moveTo>
                <a:cubicBezTo>
                  <a:pt x="29" y="1"/>
                  <a:pt x="24" y="7"/>
                  <a:pt x="24" y="18"/>
                </a:cubicBezTo>
                <a:cubicBezTo>
                  <a:pt x="1" y="18"/>
                  <a:pt x="1" y="40"/>
                  <a:pt x="1" y="63"/>
                </a:cubicBezTo>
                <a:lnTo>
                  <a:pt x="46" y="63"/>
                </a:lnTo>
                <a:cubicBezTo>
                  <a:pt x="69" y="40"/>
                  <a:pt x="69" y="40"/>
                  <a:pt x="46" y="18"/>
                </a:cubicBezTo>
                <a:cubicBezTo>
                  <a:pt x="46" y="7"/>
                  <a:pt x="40" y="1"/>
                  <a:pt x="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36"/>
          <p:cNvSpPr/>
          <p:nvPr/>
        </p:nvSpPr>
        <p:spPr>
          <a:xfrm>
            <a:off x="8591378" y="774803"/>
            <a:ext cx="17879" cy="14556"/>
          </a:xfrm>
          <a:custGeom>
            <a:avLst/>
            <a:gdLst/>
            <a:ahLst/>
            <a:cxnLst/>
            <a:rect l="l" t="t" r="r" b="b"/>
            <a:pathLst>
              <a:path w="113" h="92" extrusionOk="0">
                <a:moveTo>
                  <a:pt x="68" y="24"/>
                </a:moveTo>
                <a:lnTo>
                  <a:pt x="68" y="46"/>
                </a:lnTo>
                <a:lnTo>
                  <a:pt x="46" y="46"/>
                </a:lnTo>
                <a:lnTo>
                  <a:pt x="46" y="24"/>
                </a:lnTo>
                <a:close/>
                <a:moveTo>
                  <a:pt x="23" y="1"/>
                </a:moveTo>
                <a:cubicBezTo>
                  <a:pt x="23" y="24"/>
                  <a:pt x="1" y="24"/>
                  <a:pt x="1" y="46"/>
                </a:cubicBezTo>
                <a:cubicBezTo>
                  <a:pt x="1" y="46"/>
                  <a:pt x="1" y="69"/>
                  <a:pt x="23" y="69"/>
                </a:cubicBezTo>
                <a:lnTo>
                  <a:pt x="46" y="91"/>
                </a:lnTo>
                <a:cubicBezTo>
                  <a:pt x="68" y="91"/>
                  <a:pt x="68" y="91"/>
                  <a:pt x="91" y="69"/>
                </a:cubicBezTo>
                <a:cubicBezTo>
                  <a:pt x="91" y="69"/>
                  <a:pt x="113" y="24"/>
                  <a:pt x="91" y="24"/>
                </a:cubicBezTo>
                <a:cubicBezTo>
                  <a:pt x="68" y="1"/>
                  <a:pt x="46" y="1"/>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36"/>
          <p:cNvSpPr/>
          <p:nvPr/>
        </p:nvSpPr>
        <p:spPr>
          <a:xfrm>
            <a:off x="8670013" y="717685"/>
            <a:ext cx="10759" cy="11075"/>
          </a:xfrm>
          <a:custGeom>
            <a:avLst/>
            <a:gdLst/>
            <a:ahLst/>
            <a:cxnLst/>
            <a:rect l="l" t="t" r="r" b="b"/>
            <a:pathLst>
              <a:path w="68" h="70" extrusionOk="0">
                <a:moveTo>
                  <a:pt x="22" y="1"/>
                </a:moveTo>
                <a:cubicBezTo>
                  <a:pt x="1" y="24"/>
                  <a:pt x="1" y="46"/>
                  <a:pt x="22" y="46"/>
                </a:cubicBezTo>
                <a:cubicBezTo>
                  <a:pt x="22" y="69"/>
                  <a:pt x="46" y="69"/>
                  <a:pt x="46" y="69"/>
                </a:cubicBezTo>
                <a:cubicBezTo>
                  <a:pt x="67" y="46"/>
                  <a:pt x="67" y="24"/>
                  <a:pt x="67" y="24"/>
                </a:cubicBezTo>
                <a:cubicBezTo>
                  <a:pt x="46" y="1"/>
                  <a:pt x="22" y="1"/>
                  <a:pt x="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36"/>
          <p:cNvSpPr/>
          <p:nvPr/>
        </p:nvSpPr>
        <p:spPr>
          <a:xfrm>
            <a:off x="8666374" y="715154"/>
            <a:ext cx="18037" cy="13607"/>
          </a:xfrm>
          <a:custGeom>
            <a:avLst/>
            <a:gdLst/>
            <a:ahLst/>
            <a:cxnLst/>
            <a:rect l="l" t="t" r="r" b="b"/>
            <a:pathLst>
              <a:path w="114" h="86" extrusionOk="0">
                <a:moveTo>
                  <a:pt x="69" y="40"/>
                </a:moveTo>
                <a:lnTo>
                  <a:pt x="69" y="62"/>
                </a:lnTo>
                <a:lnTo>
                  <a:pt x="45" y="62"/>
                </a:lnTo>
                <a:lnTo>
                  <a:pt x="45" y="40"/>
                </a:lnTo>
                <a:close/>
                <a:moveTo>
                  <a:pt x="65" y="0"/>
                </a:moveTo>
                <a:cubicBezTo>
                  <a:pt x="51" y="0"/>
                  <a:pt x="34" y="6"/>
                  <a:pt x="24" y="17"/>
                </a:cubicBezTo>
                <a:cubicBezTo>
                  <a:pt x="24" y="40"/>
                  <a:pt x="0" y="62"/>
                  <a:pt x="24" y="85"/>
                </a:cubicBezTo>
                <a:lnTo>
                  <a:pt x="90" y="85"/>
                </a:lnTo>
                <a:cubicBezTo>
                  <a:pt x="114" y="62"/>
                  <a:pt x="114" y="40"/>
                  <a:pt x="90" y="17"/>
                </a:cubicBezTo>
                <a:cubicBezTo>
                  <a:pt x="90" y="6"/>
                  <a:pt x="79" y="0"/>
                  <a:pt x="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36"/>
          <p:cNvSpPr/>
          <p:nvPr/>
        </p:nvSpPr>
        <p:spPr>
          <a:xfrm>
            <a:off x="8651976" y="851856"/>
            <a:ext cx="11075" cy="8860"/>
          </a:xfrm>
          <a:custGeom>
            <a:avLst/>
            <a:gdLst/>
            <a:ahLst/>
            <a:cxnLst/>
            <a:rect l="l" t="t" r="r" b="b"/>
            <a:pathLst>
              <a:path w="70" h="56" extrusionOk="0">
                <a:moveTo>
                  <a:pt x="31" y="1"/>
                </a:moveTo>
                <a:cubicBezTo>
                  <a:pt x="27" y="1"/>
                  <a:pt x="24" y="3"/>
                  <a:pt x="24" y="10"/>
                </a:cubicBezTo>
                <a:cubicBezTo>
                  <a:pt x="1" y="10"/>
                  <a:pt x="1" y="34"/>
                  <a:pt x="24" y="56"/>
                </a:cubicBezTo>
                <a:lnTo>
                  <a:pt x="69" y="56"/>
                </a:lnTo>
                <a:lnTo>
                  <a:pt x="69" y="10"/>
                </a:lnTo>
                <a:cubicBezTo>
                  <a:pt x="54" y="10"/>
                  <a:pt x="39" y="1"/>
                  <a:pt x="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36"/>
          <p:cNvSpPr/>
          <p:nvPr/>
        </p:nvSpPr>
        <p:spPr>
          <a:xfrm>
            <a:off x="8648654" y="849957"/>
            <a:ext cx="17879" cy="14556"/>
          </a:xfrm>
          <a:custGeom>
            <a:avLst/>
            <a:gdLst/>
            <a:ahLst/>
            <a:cxnLst/>
            <a:rect l="l" t="t" r="r" b="b"/>
            <a:pathLst>
              <a:path w="113" h="92" extrusionOk="0">
                <a:moveTo>
                  <a:pt x="67" y="22"/>
                </a:moveTo>
                <a:lnTo>
                  <a:pt x="67" y="46"/>
                </a:lnTo>
                <a:lnTo>
                  <a:pt x="67" y="68"/>
                </a:lnTo>
                <a:cubicBezTo>
                  <a:pt x="67" y="68"/>
                  <a:pt x="45" y="68"/>
                  <a:pt x="45" y="46"/>
                </a:cubicBezTo>
                <a:lnTo>
                  <a:pt x="45" y="22"/>
                </a:lnTo>
                <a:close/>
                <a:moveTo>
                  <a:pt x="22" y="1"/>
                </a:moveTo>
                <a:cubicBezTo>
                  <a:pt x="22" y="22"/>
                  <a:pt x="0" y="46"/>
                  <a:pt x="22" y="68"/>
                </a:cubicBezTo>
                <a:cubicBezTo>
                  <a:pt x="22" y="91"/>
                  <a:pt x="45" y="91"/>
                  <a:pt x="67" y="91"/>
                </a:cubicBezTo>
                <a:lnTo>
                  <a:pt x="90" y="91"/>
                </a:lnTo>
                <a:cubicBezTo>
                  <a:pt x="90" y="68"/>
                  <a:pt x="112" y="68"/>
                  <a:pt x="112" y="46"/>
                </a:cubicBezTo>
                <a:cubicBezTo>
                  <a:pt x="112" y="46"/>
                  <a:pt x="112" y="22"/>
                  <a:pt x="90" y="22"/>
                </a:cubicBezTo>
                <a:cubicBezTo>
                  <a:pt x="90" y="1"/>
                  <a:pt x="67" y="1"/>
                  <a:pt x="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36"/>
          <p:cNvSpPr/>
          <p:nvPr/>
        </p:nvSpPr>
        <p:spPr>
          <a:xfrm>
            <a:off x="8727131" y="793789"/>
            <a:ext cx="10759" cy="9810"/>
          </a:xfrm>
          <a:custGeom>
            <a:avLst/>
            <a:gdLst/>
            <a:ahLst/>
            <a:cxnLst/>
            <a:rect l="l" t="t" r="r" b="b"/>
            <a:pathLst>
              <a:path w="68" h="62" extrusionOk="0">
                <a:moveTo>
                  <a:pt x="54" y="0"/>
                </a:moveTo>
                <a:cubicBezTo>
                  <a:pt x="45" y="0"/>
                  <a:pt x="34" y="5"/>
                  <a:pt x="22" y="16"/>
                </a:cubicBezTo>
                <a:cubicBezTo>
                  <a:pt x="1" y="16"/>
                  <a:pt x="1" y="40"/>
                  <a:pt x="22" y="40"/>
                </a:cubicBezTo>
                <a:cubicBezTo>
                  <a:pt x="22" y="61"/>
                  <a:pt x="46" y="61"/>
                  <a:pt x="68" y="61"/>
                </a:cubicBezTo>
                <a:lnTo>
                  <a:pt x="68" y="16"/>
                </a:lnTo>
                <a:cubicBezTo>
                  <a:pt x="68" y="5"/>
                  <a:pt x="62" y="0"/>
                  <a:pt x="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36"/>
          <p:cNvSpPr/>
          <p:nvPr/>
        </p:nvSpPr>
        <p:spPr>
          <a:xfrm>
            <a:off x="8727131" y="791257"/>
            <a:ext cx="14398" cy="15980"/>
          </a:xfrm>
          <a:custGeom>
            <a:avLst/>
            <a:gdLst/>
            <a:ahLst/>
            <a:cxnLst/>
            <a:rect l="l" t="t" r="r" b="b"/>
            <a:pathLst>
              <a:path w="91" h="101" extrusionOk="0">
                <a:moveTo>
                  <a:pt x="46" y="32"/>
                </a:moveTo>
                <a:cubicBezTo>
                  <a:pt x="68" y="32"/>
                  <a:pt x="68" y="56"/>
                  <a:pt x="68" y="56"/>
                </a:cubicBezTo>
                <a:lnTo>
                  <a:pt x="22" y="56"/>
                </a:lnTo>
                <a:lnTo>
                  <a:pt x="22" y="32"/>
                </a:lnTo>
                <a:close/>
                <a:moveTo>
                  <a:pt x="45" y="0"/>
                </a:moveTo>
                <a:cubicBezTo>
                  <a:pt x="38" y="0"/>
                  <a:pt x="30" y="3"/>
                  <a:pt x="22" y="11"/>
                </a:cubicBezTo>
                <a:cubicBezTo>
                  <a:pt x="1" y="11"/>
                  <a:pt x="1" y="32"/>
                  <a:pt x="1" y="32"/>
                </a:cubicBezTo>
                <a:lnTo>
                  <a:pt x="1" y="77"/>
                </a:lnTo>
                <a:cubicBezTo>
                  <a:pt x="22" y="77"/>
                  <a:pt x="22" y="101"/>
                  <a:pt x="46" y="101"/>
                </a:cubicBezTo>
                <a:cubicBezTo>
                  <a:pt x="46" y="101"/>
                  <a:pt x="68" y="101"/>
                  <a:pt x="68" y="77"/>
                </a:cubicBezTo>
                <a:cubicBezTo>
                  <a:pt x="91" y="77"/>
                  <a:pt x="91" y="56"/>
                  <a:pt x="91" y="56"/>
                </a:cubicBezTo>
                <a:cubicBezTo>
                  <a:pt x="91" y="32"/>
                  <a:pt x="91" y="32"/>
                  <a:pt x="68" y="11"/>
                </a:cubicBezTo>
                <a:cubicBezTo>
                  <a:pt x="68" y="11"/>
                  <a:pt x="58" y="0"/>
                  <a:pt x="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36"/>
          <p:cNvSpPr/>
          <p:nvPr/>
        </p:nvSpPr>
        <p:spPr>
          <a:xfrm>
            <a:off x="8720011" y="860558"/>
            <a:ext cx="10759" cy="10126"/>
          </a:xfrm>
          <a:custGeom>
            <a:avLst/>
            <a:gdLst/>
            <a:ahLst/>
            <a:cxnLst/>
            <a:rect l="l" t="t" r="r" b="b"/>
            <a:pathLst>
              <a:path w="68" h="64" extrusionOk="0">
                <a:moveTo>
                  <a:pt x="22" y="1"/>
                </a:moveTo>
                <a:cubicBezTo>
                  <a:pt x="1" y="24"/>
                  <a:pt x="1" y="46"/>
                  <a:pt x="1" y="46"/>
                </a:cubicBezTo>
                <a:cubicBezTo>
                  <a:pt x="11" y="58"/>
                  <a:pt x="23" y="63"/>
                  <a:pt x="31" y="63"/>
                </a:cubicBezTo>
                <a:cubicBezTo>
                  <a:pt x="40" y="63"/>
                  <a:pt x="46" y="58"/>
                  <a:pt x="46" y="46"/>
                </a:cubicBezTo>
                <a:cubicBezTo>
                  <a:pt x="67" y="46"/>
                  <a:pt x="67" y="24"/>
                  <a:pt x="67" y="24"/>
                </a:cubicBezTo>
                <a:cubicBezTo>
                  <a:pt x="46" y="1"/>
                  <a:pt x="22" y="1"/>
                  <a:pt x="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36"/>
          <p:cNvSpPr/>
          <p:nvPr/>
        </p:nvSpPr>
        <p:spPr>
          <a:xfrm>
            <a:off x="8716372" y="858026"/>
            <a:ext cx="18037" cy="13607"/>
          </a:xfrm>
          <a:custGeom>
            <a:avLst/>
            <a:gdLst/>
            <a:ahLst/>
            <a:cxnLst/>
            <a:rect l="l" t="t" r="r" b="b"/>
            <a:pathLst>
              <a:path w="114" h="86" extrusionOk="0">
                <a:moveTo>
                  <a:pt x="69" y="40"/>
                </a:moveTo>
                <a:lnTo>
                  <a:pt x="69" y="62"/>
                </a:lnTo>
                <a:lnTo>
                  <a:pt x="45" y="62"/>
                </a:lnTo>
                <a:lnTo>
                  <a:pt x="45" y="40"/>
                </a:lnTo>
                <a:close/>
                <a:moveTo>
                  <a:pt x="57" y="0"/>
                </a:moveTo>
                <a:cubicBezTo>
                  <a:pt x="46" y="0"/>
                  <a:pt x="34" y="6"/>
                  <a:pt x="24" y="17"/>
                </a:cubicBezTo>
                <a:cubicBezTo>
                  <a:pt x="24" y="17"/>
                  <a:pt x="24" y="40"/>
                  <a:pt x="0" y="40"/>
                </a:cubicBezTo>
                <a:cubicBezTo>
                  <a:pt x="0" y="62"/>
                  <a:pt x="24" y="62"/>
                  <a:pt x="24" y="85"/>
                </a:cubicBezTo>
                <a:lnTo>
                  <a:pt x="90" y="85"/>
                </a:lnTo>
                <a:cubicBezTo>
                  <a:pt x="114" y="62"/>
                  <a:pt x="114" y="40"/>
                  <a:pt x="90" y="17"/>
                </a:cubicBezTo>
                <a:cubicBezTo>
                  <a:pt x="80" y="6"/>
                  <a:pt x="68"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36"/>
          <p:cNvSpPr/>
          <p:nvPr/>
        </p:nvSpPr>
        <p:spPr>
          <a:xfrm>
            <a:off x="8544861" y="632879"/>
            <a:ext cx="11075" cy="10126"/>
          </a:xfrm>
          <a:custGeom>
            <a:avLst/>
            <a:gdLst/>
            <a:ahLst/>
            <a:cxnLst/>
            <a:rect l="l" t="t" r="r" b="b"/>
            <a:pathLst>
              <a:path w="70" h="64" extrusionOk="0">
                <a:moveTo>
                  <a:pt x="38" y="1"/>
                </a:moveTo>
                <a:cubicBezTo>
                  <a:pt x="29" y="1"/>
                  <a:pt x="24" y="7"/>
                  <a:pt x="24" y="18"/>
                </a:cubicBezTo>
                <a:cubicBezTo>
                  <a:pt x="0" y="18"/>
                  <a:pt x="0" y="40"/>
                  <a:pt x="0" y="63"/>
                </a:cubicBezTo>
                <a:lnTo>
                  <a:pt x="46" y="63"/>
                </a:lnTo>
                <a:cubicBezTo>
                  <a:pt x="69" y="40"/>
                  <a:pt x="69" y="40"/>
                  <a:pt x="69" y="18"/>
                </a:cubicBezTo>
                <a:cubicBezTo>
                  <a:pt x="57" y="7"/>
                  <a:pt x="46" y="1"/>
                  <a:pt x="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36"/>
          <p:cNvSpPr/>
          <p:nvPr/>
        </p:nvSpPr>
        <p:spPr>
          <a:xfrm>
            <a:off x="8541380" y="631930"/>
            <a:ext cx="17879" cy="14556"/>
          </a:xfrm>
          <a:custGeom>
            <a:avLst/>
            <a:gdLst/>
            <a:ahLst/>
            <a:cxnLst/>
            <a:rect l="l" t="t" r="r" b="b"/>
            <a:pathLst>
              <a:path w="113" h="92" extrusionOk="0">
                <a:moveTo>
                  <a:pt x="68" y="24"/>
                </a:moveTo>
                <a:lnTo>
                  <a:pt x="68" y="46"/>
                </a:lnTo>
                <a:cubicBezTo>
                  <a:pt x="68" y="46"/>
                  <a:pt x="68" y="56"/>
                  <a:pt x="61" y="56"/>
                </a:cubicBezTo>
                <a:cubicBezTo>
                  <a:pt x="58" y="56"/>
                  <a:pt x="53" y="54"/>
                  <a:pt x="46" y="46"/>
                </a:cubicBezTo>
                <a:lnTo>
                  <a:pt x="46" y="24"/>
                </a:lnTo>
                <a:close/>
                <a:moveTo>
                  <a:pt x="22" y="1"/>
                </a:moveTo>
                <a:cubicBezTo>
                  <a:pt x="1" y="24"/>
                  <a:pt x="1" y="46"/>
                  <a:pt x="22" y="69"/>
                </a:cubicBezTo>
                <a:lnTo>
                  <a:pt x="46" y="91"/>
                </a:lnTo>
                <a:lnTo>
                  <a:pt x="68" y="91"/>
                </a:lnTo>
                <a:lnTo>
                  <a:pt x="91" y="69"/>
                </a:lnTo>
                <a:lnTo>
                  <a:pt x="113" y="46"/>
                </a:lnTo>
                <a:lnTo>
                  <a:pt x="91" y="24"/>
                </a:lnTo>
                <a:cubicBezTo>
                  <a:pt x="68" y="1"/>
                  <a:pt x="46" y="1"/>
                  <a:pt x="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36"/>
          <p:cNvSpPr/>
          <p:nvPr/>
        </p:nvSpPr>
        <p:spPr>
          <a:xfrm>
            <a:off x="8477143" y="624810"/>
            <a:ext cx="10759" cy="10126"/>
          </a:xfrm>
          <a:custGeom>
            <a:avLst/>
            <a:gdLst/>
            <a:ahLst/>
            <a:cxnLst/>
            <a:rect l="l" t="t" r="r" b="b"/>
            <a:pathLst>
              <a:path w="68" h="64" extrusionOk="0">
                <a:moveTo>
                  <a:pt x="22" y="1"/>
                </a:moveTo>
                <a:cubicBezTo>
                  <a:pt x="0" y="24"/>
                  <a:pt x="0" y="46"/>
                  <a:pt x="22" y="46"/>
                </a:cubicBezTo>
                <a:cubicBezTo>
                  <a:pt x="22" y="58"/>
                  <a:pt x="28" y="63"/>
                  <a:pt x="37" y="63"/>
                </a:cubicBezTo>
                <a:cubicBezTo>
                  <a:pt x="45" y="63"/>
                  <a:pt x="56" y="58"/>
                  <a:pt x="67" y="46"/>
                </a:cubicBezTo>
                <a:lnTo>
                  <a:pt x="67" y="24"/>
                </a:lnTo>
                <a:cubicBezTo>
                  <a:pt x="46" y="1"/>
                  <a:pt x="46" y="1"/>
                  <a:pt x="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36"/>
          <p:cNvSpPr/>
          <p:nvPr/>
        </p:nvSpPr>
        <p:spPr>
          <a:xfrm>
            <a:off x="8477143" y="622279"/>
            <a:ext cx="14398" cy="13607"/>
          </a:xfrm>
          <a:custGeom>
            <a:avLst/>
            <a:gdLst/>
            <a:ahLst/>
            <a:cxnLst/>
            <a:rect l="l" t="t" r="r" b="b"/>
            <a:pathLst>
              <a:path w="91" h="86" extrusionOk="0">
                <a:moveTo>
                  <a:pt x="46" y="40"/>
                </a:moveTo>
                <a:cubicBezTo>
                  <a:pt x="67" y="40"/>
                  <a:pt x="67" y="62"/>
                  <a:pt x="46" y="62"/>
                </a:cubicBezTo>
                <a:lnTo>
                  <a:pt x="22" y="62"/>
                </a:lnTo>
                <a:lnTo>
                  <a:pt x="22" y="40"/>
                </a:lnTo>
                <a:close/>
                <a:moveTo>
                  <a:pt x="45" y="0"/>
                </a:moveTo>
                <a:cubicBezTo>
                  <a:pt x="33" y="0"/>
                  <a:pt x="22" y="6"/>
                  <a:pt x="22" y="17"/>
                </a:cubicBezTo>
                <a:cubicBezTo>
                  <a:pt x="0" y="17"/>
                  <a:pt x="0" y="40"/>
                  <a:pt x="0" y="40"/>
                </a:cubicBezTo>
                <a:lnTo>
                  <a:pt x="0" y="85"/>
                </a:lnTo>
                <a:lnTo>
                  <a:pt x="67" y="85"/>
                </a:lnTo>
                <a:cubicBezTo>
                  <a:pt x="91" y="62"/>
                  <a:pt x="91" y="40"/>
                  <a:pt x="67" y="17"/>
                </a:cubicBezTo>
                <a:cubicBezTo>
                  <a:pt x="67" y="6"/>
                  <a:pt x="56" y="0"/>
                  <a:pt x="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36"/>
          <p:cNvSpPr/>
          <p:nvPr/>
        </p:nvSpPr>
        <p:spPr>
          <a:xfrm>
            <a:off x="8537741" y="700914"/>
            <a:ext cx="10917" cy="9810"/>
          </a:xfrm>
          <a:custGeom>
            <a:avLst/>
            <a:gdLst/>
            <a:ahLst/>
            <a:cxnLst/>
            <a:rect l="l" t="t" r="r" b="b"/>
            <a:pathLst>
              <a:path w="69" h="62" extrusionOk="0">
                <a:moveTo>
                  <a:pt x="32" y="0"/>
                </a:moveTo>
                <a:cubicBezTo>
                  <a:pt x="23" y="0"/>
                  <a:pt x="12" y="5"/>
                  <a:pt x="0" y="16"/>
                </a:cubicBezTo>
                <a:lnTo>
                  <a:pt x="0" y="40"/>
                </a:lnTo>
                <a:cubicBezTo>
                  <a:pt x="0" y="61"/>
                  <a:pt x="24" y="61"/>
                  <a:pt x="45" y="61"/>
                </a:cubicBezTo>
                <a:cubicBezTo>
                  <a:pt x="45" y="40"/>
                  <a:pt x="69" y="16"/>
                  <a:pt x="45" y="16"/>
                </a:cubicBezTo>
                <a:cubicBezTo>
                  <a:pt x="45" y="5"/>
                  <a:pt x="40" y="0"/>
                  <a:pt x="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36"/>
          <p:cNvSpPr/>
          <p:nvPr/>
        </p:nvSpPr>
        <p:spPr>
          <a:xfrm>
            <a:off x="8534261" y="699965"/>
            <a:ext cx="14398" cy="14398"/>
          </a:xfrm>
          <a:custGeom>
            <a:avLst/>
            <a:gdLst/>
            <a:ahLst/>
            <a:cxnLst/>
            <a:rect l="l" t="t" r="r" b="b"/>
            <a:pathLst>
              <a:path w="91" h="91" extrusionOk="0">
                <a:moveTo>
                  <a:pt x="67" y="22"/>
                </a:moveTo>
                <a:lnTo>
                  <a:pt x="67" y="46"/>
                </a:lnTo>
                <a:lnTo>
                  <a:pt x="46" y="46"/>
                </a:lnTo>
                <a:cubicBezTo>
                  <a:pt x="22" y="46"/>
                  <a:pt x="22" y="22"/>
                  <a:pt x="46" y="22"/>
                </a:cubicBezTo>
                <a:close/>
                <a:moveTo>
                  <a:pt x="22" y="1"/>
                </a:moveTo>
                <a:cubicBezTo>
                  <a:pt x="1" y="22"/>
                  <a:pt x="1" y="46"/>
                  <a:pt x="22" y="67"/>
                </a:cubicBezTo>
                <a:cubicBezTo>
                  <a:pt x="22" y="67"/>
                  <a:pt x="22" y="91"/>
                  <a:pt x="46" y="91"/>
                </a:cubicBezTo>
                <a:cubicBezTo>
                  <a:pt x="67" y="91"/>
                  <a:pt x="67" y="67"/>
                  <a:pt x="67" y="67"/>
                </a:cubicBezTo>
                <a:cubicBezTo>
                  <a:pt x="91" y="67"/>
                  <a:pt x="91" y="46"/>
                  <a:pt x="91" y="46"/>
                </a:cubicBez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36"/>
          <p:cNvSpPr/>
          <p:nvPr/>
        </p:nvSpPr>
        <p:spPr>
          <a:xfrm>
            <a:off x="8612896" y="642847"/>
            <a:ext cx="10759" cy="9810"/>
          </a:xfrm>
          <a:custGeom>
            <a:avLst/>
            <a:gdLst/>
            <a:ahLst/>
            <a:cxnLst/>
            <a:rect l="l" t="t" r="r" b="b"/>
            <a:pathLst>
              <a:path w="68" h="62" extrusionOk="0">
                <a:moveTo>
                  <a:pt x="0" y="0"/>
                </a:moveTo>
                <a:lnTo>
                  <a:pt x="0" y="46"/>
                </a:lnTo>
                <a:cubicBezTo>
                  <a:pt x="11" y="56"/>
                  <a:pt x="22" y="62"/>
                  <a:pt x="31" y="62"/>
                </a:cubicBezTo>
                <a:cubicBezTo>
                  <a:pt x="40" y="62"/>
                  <a:pt x="45" y="56"/>
                  <a:pt x="45" y="46"/>
                </a:cubicBezTo>
                <a:cubicBezTo>
                  <a:pt x="67" y="46"/>
                  <a:pt x="67" y="22"/>
                  <a:pt x="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36"/>
          <p:cNvSpPr/>
          <p:nvPr/>
        </p:nvSpPr>
        <p:spPr>
          <a:xfrm>
            <a:off x="8609099" y="639050"/>
            <a:ext cx="18195" cy="14556"/>
          </a:xfrm>
          <a:custGeom>
            <a:avLst/>
            <a:gdLst/>
            <a:ahLst/>
            <a:cxnLst/>
            <a:rect l="l" t="t" r="r" b="b"/>
            <a:pathLst>
              <a:path w="115" h="92" extrusionOk="0">
                <a:moveTo>
                  <a:pt x="69" y="46"/>
                </a:moveTo>
                <a:lnTo>
                  <a:pt x="69" y="70"/>
                </a:lnTo>
                <a:lnTo>
                  <a:pt x="46" y="70"/>
                </a:lnTo>
                <a:lnTo>
                  <a:pt x="46" y="46"/>
                </a:lnTo>
                <a:close/>
                <a:moveTo>
                  <a:pt x="69" y="1"/>
                </a:moveTo>
                <a:cubicBezTo>
                  <a:pt x="46" y="1"/>
                  <a:pt x="24" y="1"/>
                  <a:pt x="24" y="24"/>
                </a:cubicBezTo>
                <a:cubicBezTo>
                  <a:pt x="24" y="24"/>
                  <a:pt x="1" y="24"/>
                  <a:pt x="1" y="46"/>
                </a:cubicBezTo>
                <a:cubicBezTo>
                  <a:pt x="1" y="70"/>
                  <a:pt x="1" y="70"/>
                  <a:pt x="24" y="70"/>
                </a:cubicBezTo>
                <a:cubicBezTo>
                  <a:pt x="24" y="91"/>
                  <a:pt x="46" y="91"/>
                  <a:pt x="46" y="91"/>
                </a:cubicBezTo>
                <a:lnTo>
                  <a:pt x="91" y="91"/>
                </a:lnTo>
                <a:cubicBezTo>
                  <a:pt x="91" y="70"/>
                  <a:pt x="115" y="46"/>
                  <a:pt x="91" y="24"/>
                </a:cubicBezTo>
                <a:lnTo>
                  <a:pt x="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36"/>
          <p:cNvSpPr/>
          <p:nvPr/>
        </p:nvSpPr>
        <p:spPr>
          <a:xfrm>
            <a:off x="8412906" y="616108"/>
            <a:ext cx="10601" cy="8860"/>
          </a:xfrm>
          <a:custGeom>
            <a:avLst/>
            <a:gdLst/>
            <a:ahLst/>
            <a:cxnLst/>
            <a:rect l="l" t="t" r="r" b="b"/>
            <a:pathLst>
              <a:path w="67" h="56" extrusionOk="0">
                <a:moveTo>
                  <a:pt x="21" y="1"/>
                </a:moveTo>
                <a:cubicBezTo>
                  <a:pt x="15" y="1"/>
                  <a:pt x="7" y="3"/>
                  <a:pt x="0" y="11"/>
                </a:cubicBezTo>
                <a:lnTo>
                  <a:pt x="0" y="56"/>
                </a:lnTo>
                <a:lnTo>
                  <a:pt x="45" y="56"/>
                </a:lnTo>
                <a:cubicBezTo>
                  <a:pt x="45" y="56"/>
                  <a:pt x="67" y="34"/>
                  <a:pt x="45" y="11"/>
                </a:cubicBezTo>
                <a:cubicBezTo>
                  <a:pt x="45" y="11"/>
                  <a:pt x="35" y="1"/>
                  <a:pt x="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36"/>
          <p:cNvSpPr/>
          <p:nvPr/>
        </p:nvSpPr>
        <p:spPr>
          <a:xfrm>
            <a:off x="8409109" y="614209"/>
            <a:ext cx="14398" cy="14556"/>
          </a:xfrm>
          <a:custGeom>
            <a:avLst/>
            <a:gdLst/>
            <a:ahLst/>
            <a:cxnLst/>
            <a:rect l="l" t="t" r="r" b="b"/>
            <a:pathLst>
              <a:path w="91" h="92" extrusionOk="0">
                <a:moveTo>
                  <a:pt x="69" y="23"/>
                </a:moveTo>
                <a:lnTo>
                  <a:pt x="69" y="46"/>
                </a:lnTo>
                <a:lnTo>
                  <a:pt x="46" y="46"/>
                </a:lnTo>
                <a:cubicBezTo>
                  <a:pt x="24" y="46"/>
                  <a:pt x="24" y="46"/>
                  <a:pt x="46" y="23"/>
                </a:cubicBezTo>
                <a:close/>
                <a:moveTo>
                  <a:pt x="24" y="1"/>
                </a:moveTo>
                <a:cubicBezTo>
                  <a:pt x="1" y="23"/>
                  <a:pt x="1" y="46"/>
                  <a:pt x="1" y="68"/>
                </a:cubicBezTo>
                <a:cubicBezTo>
                  <a:pt x="24" y="91"/>
                  <a:pt x="24" y="91"/>
                  <a:pt x="46" y="91"/>
                </a:cubicBezTo>
                <a:cubicBezTo>
                  <a:pt x="46" y="91"/>
                  <a:pt x="69" y="91"/>
                  <a:pt x="69" y="68"/>
                </a:cubicBezTo>
                <a:cubicBezTo>
                  <a:pt x="91" y="68"/>
                  <a:pt x="91" y="68"/>
                  <a:pt x="91" y="46"/>
                </a:cubicBezTo>
                <a:lnTo>
                  <a:pt x="91" y="23"/>
                </a:lnTo>
                <a:cubicBezTo>
                  <a:pt x="69" y="1"/>
                  <a:pt x="69" y="1"/>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936775" y="3216633"/>
            <a:ext cx="3520800" cy="509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2000"/>
            </a:lvl1pPr>
            <a:lvl2pPr lvl="1" algn="ctr">
              <a:spcBef>
                <a:spcPts val="0"/>
              </a:spcBef>
              <a:spcAft>
                <a:spcPts val="0"/>
              </a:spcAft>
              <a:buNone/>
              <a:defRPr sz="2000"/>
            </a:lvl2pPr>
            <a:lvl3pPr lvl="2" algn="ctr">
              <a:spcBef>
                <a:spcPts val="0"/>
              </a:spcBef>
              <a:spcAft>
                <a:spcPts val="0"/>
              </a:spcAft>
              <a:buNone/>
              <a:defRPr sz="2000"/>
            </a:lvl3pPr>
            <a:lvl4pPr lvl="3" algn="ctr">
              <a:spcBef>
                <a:spcPts val="0"/>
              </a:spcBef>
              <a:spcAft>
                <a:spcPts val="0"/>
              </a:spcAft>
              <a:buNone/>
              <a:defRPr sz="2000"/>
            </a:lvl4pPr>
            <a:lvl5pPr lvl="4" algn="ctr">
              <a:spcBef>
                <a:spcPts val="0"/>
              </a:spcBef>
              <a:spcAft>
                <a:spcPts val="0"/>
              </a:spcAft>
              <a:buNone/>
              <a:defRPr sz="2000"/>
            </a:lvl5pPr>
            <a:lvl6pPr lvl="5" algn="ctr">
              <a:spcBef>
                <a:spcPts val="0"/>
              </a:spcBef>
              <a:spcAft>
                <a:spcPts val="0"/>
              </a:spcAft>
              <a:buNone/>
              <a:defRPr sz="2000"/>
            </a:lvl6pPr>
            <a:lvl7pPr lvl="6" algn="ctr">
              <a:spcBef>
                <a:spcPts val="0"/>
              </a:spcBef>
              <a:spcAft>
                <a:spcPts val="0"/>
              </a:spcAft>
              <a:buNone/>
              <a:defRPr sz="2000"/>
            </a:lvl7pPr>
            <a:lvl8pPr lvl="7" algn="ctr">
              <a:spcBef>
                <a:spcPts val="0"/>
              </a:spcBef>
              <a:spcAft>
                <a:spcPts val="0"/>
              </a:spcAft>
              <a:buNone/>
              <a:defRPr sz="2000"/>
            </a:lvl8pPr>
            <a:lvl9pPr lvl="8" algn="ctr">
              <a:spcBef>
                <a:spcPts val="0"/>
              </a:spcBef>
              <a:spcAft>
                <a:spcPts val="0"/>
              </a:spcAft>
              <a:buNone/>
              <a:defRPr sz="2000"/>
            </a:lvl9pPr>
          </a:lstStyle>
          <a:p>
            <a:endParaRPr/>
          </a:p>
        </p:txBody>
      </p:sp>
      <p:sp>
        <p:nvSpPr>
          <p:cNvPr id="13" name="Google Shape;13;p3"/>
          <p:cNvSpPr txBox="1">
            <a:spLocks noGrp="1"/>
          </p:cNvSpPr>
          <p:nvPr>
            <p:ph type="title" idx="2" hasCustomPrompt="1"/>
          </p:nvPr>
        </p:nvSpPr>
        <p:spPr>
          <a:xfrm>
            <a:off x="3409850" y="1778407"/>
            <a:ext cx="2052300" cy="17649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12000"/>
              <a:buFont typeface="Roboto Black"/>
              <a:buNone/>
              <a:defRPr sz="13000" b="1"/>
            </a:lvl1pPr>
            <a:lvl2pPr lvl="1" algn="ctr">
              <a:spcBef>
                <a:spcPts val="0"/>
              </a:spcBef>
              <a:spcAft>
                <a:spcPts val="0"/>
              </a:spcAft>
              <a:buClr>
                <a:schemeClr val="accent1"/>
              </a:buClr>
              <a:buSzPts val="12000"/>
              <a:buFont typeface="Roboto Black"/>
              <a:buNone/>
              <a:defRPr sz="12000">
                <a:solidFill>
                  <a:schemeClr val="accent1"/>
                </a:solidFill>
                <a:latin typeface="Roboto Black"/>
                <a:ea typeface="Roboto Black"/>
                <a:cs typeface="Roboto Black"/>
                <a:sym typeface="Roboto Black"/>
              </a:defRPr>
            </a:lvl2pPr>
            <a:lvl3pPr lvl="2" algn="ctr">
              <a:spcBef>
                <a:spcPts val="0"/>
              </a:spcBef>
              <a:spcAft>
                <a:spcPts val="0"/>
              </a:spcAft>
              <a:buClr>
                <a:schemeClr val="accent1"/>
              </a:buClr>
              <a:buSzPts val="12000"/>
              <a:buFont typeface="Roboto Black"/>
              <a:buNone/>
              <a:defRPr sz="12000">
                <a:solidFill>
                  <a:schemeClr val="accent1"/>
                </a:solidFill>
                <a:latin typeface="Roboto Black"/>
                <a:ea typeface="Roboto Black"/>
                <a:cs typeface="Roboto Black"/>
                <a:sym typeface="Roboto Black"/>
              </a:defRPr>
            </a:lvl3pPr>
            <a:lvl4pPr lvl="3" algn="ctr">
              <a:spcBef>
                <a:spcPts val="0"/>
              </a:spcBef>
              <a:spcAft>
                <a:spcPts val="0"/>
              </a:spcAft>
              <a:buClr>
                <a:schemeClr val="accent1"/>
              </a:buClr>
              <a:buSzPts val="12000"/>
              <a:buFont typeface="Roboto Black"/>
              <a:buNone/>
              <a:defRPr sz="12000">
                <a:solidFill>
                  <a:schemeClr val="accent1"/>
                </a:solidFill>
                <a:latin typeface="Roboto Black"/>
                <a:ea typeface="Roboto Black"/>
                <a:cs typeface="Roboto Black"/>
                <a:sym typeface="Roboto Black"/>
              </a:defRPr>
            </a:lvl4pPr>
            <a:lvl5pPr lvl="4" algn="ctr">
              <a:spcBef>
                <a:spcPts val="0"/>
              </a:spcBef>
              <a:spcAft>
                <a:spcPts val="0"/>
              </a:spcAft>
              <a:buClr>
                <a:schemeClr val="accent1"/>
              </a:buClr>
              <a:buSzPts val="12000"/>
              <a:buFont typeface="Roboto Black"/>
              <a:buNone/>
              <a:defRPr sz="12000">
                <a:solidFill>
                  <a:schemeClr val="accent1"/>
                </a:solidFill>
                <a:latin typeface="Roboto Black"/>
                <a:ea typeface="Roboto Black"/>
                <a:cs typeface="Roboto Black"/>
                <a:sym typeface="Roboto Black"/>
              </a:defRPr>
            </a:lvl5pPr>
            <a:lvl6pPr lvl="5" algn="ctr">
              <a:spcBef>
                <a:spcPts val="0"/>
              </a:spcBef>
              <a:spcAft>
                <a:spcPts val="0"/>
              </a:spcAft>
              <a:buClr>
                <a:schemeClr val="accent1"/>
              </a:buClr>
              <a:buSzPts val="12000"/>
              <a:buFont typeface="Roboto Black"/>
              <a:buNone/>
              <a:defRPr sz="12000">
                <a:solidFill>
                  <a:schemeClr val="accent1"/>
                </a:solidFill>
                <a:latin typeface="Roboto Black"/>
                <a:ea typeface="Roboto Black"/>
                <a:cs typeface="Roboto Black"/>
                <a:sym typeface="Roboto Black"/>
              </a:defRPr>
            </a:lvl6pPr>
            <a:lvl7pPr lvl="6" algn="ctr">
              <a:spcBef>
                <a:spcPts val="0"/>
              </a:spcBef>
              <a:spcAft>
                <a:spcPts val="0"/>
              </a:spcAft>
              <a:buClr>
                <a:schemeClr val="accent1"/>
              </a:buClr>
              <a:buSzPts val="12000"/>
              <a:buFont typeface="Roboto Black"/>
              <a:buNone/>
              <a:defRPr sz="12000">
                <a:solidFill>
                  <a:schemeClr val="accent1"/>
                </a:solidFill>
                <a:latin typeface="Roboto Black"/>
                <a:ea typeface="Roboto Black"/>
                <a:cs typeface="Roboto Black"/>
                <a:sym typeface="Roboto Black"/>
              </a:defRPr>
            </a:lvl7pPr>
            <a:lvl8pPr lvl="7" algn="ctr">
              <a:spcBef>
                <a:spcPts val="0"/>
              </a:spcBef>
              <a:spcAft>
                <a:spcPts val="0"/>
              </a:spcAft>
              <a:buClr>
                <a:schemeClr val="accent1"/>
              </a:buClr>
              <a:buSzPts val="12000"/>
              <a:buFont typeface="Roboto Black"/>
              <a:buNone/>
              <a:defRPr sz="12000">
                <a:solidFill>
                  <a:schemeClr val="accent1"/>
                </a:solidFill>
                <a:latin typeface="Roboto Black"/>
                <a:ea typeface="Roboto Black"/>
                <a:cs typeface="Roboto Black"/>
                <a:sym typeface="Roboto Black"/>
              </a:defRPr>
            </a:lvl8pPr>
            <a:lvl9pPr lvl="8" algn="ctr">
              <a:spcBef>
                <a:spcPts val="0"/>
              </a:spcBef>
              <a:spcAft>
                <a:spcPts val="0"/>
              </a:spcAft>
              <a:buClr>
                <a:schemeClr val="accent1"/>
              </a:buClr>
              <a:buSzPts val="12000"/>
              <a:buFont typeface="Roboto Black"/>
              <a:buNone/>
              <a:defRPr sz="12000">
                <a:solidFill>
                  <a:schemeClr val="accent1"/>
                </a:solidFill>
                <a:latin typeface="Roboto Black"/>
                <a:ea typeface="Roboto Black"/>
                <a:cs typeface="Roboto Black"/>
                <a:sym typeface="Roboto Black"/>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FFFFFF"/>
        </a:solidFill>
        <a:effectLst/>
      </p:bgPr>
    </p:bg>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720000" y="338025"/>
            <a:ext cx="7704000" cy="572700"/>
          </a:xfrm>
          <a:prstGeom prst="rect">
            <a:avLst/>
          </a:prstGeom>
          <a:noFill/>
        </p:spPr>
        <p:txBody>
          <a:bodyPr spcFirstLastPara="1" wrap="square" lIns="91425" tIns="91425" rIns="91425" bIns="91425" anchor="t" anchorCtr="0">
            <a:noAutofit/>
          </a:bodyPr>
          <a:lstStyle>
            <a:lvl1pPr lvl="0" algn="ctr">
              <a:spcBef>
                <a:spcPts val="0"/>
              </a:spcBef>
              <a:spcAft>
                <a:spcPts val="0"/>
              </a:spcAft>
              <a:buClr>
                <a:schemeClr val="lt1"/>
              </a:buClr>
              <a:buSzPts val="3000"/>
              <a:buNone/>
              <a:defRPr sz="3500"/>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a:endParaRPr/>
          </a:p>
        </p:txBody>
      </p:sp>
      <p:grpSp>
        <p:nvGrpSpPr>
          <p:cNvPr id="41" name="Google Shape;41;p6"/>
          <p:cNvGrpSpPr/>
          <p:nvPr/>
        </p:nvGrpSpPr>
        <p:grpSpPr>
          <a:xfrm rot="5400000">
            <a:off x="8363463" y="4514506"/>
            <a:ext cx="458924" cy="456220"/>
            <a:chOff x="283483" y="4015472"/>
            <a:chExt cx="424105" cy="421606"/>
          </a:xfrm>
        </p:grpSpPr>
        <p:sp>
          <p:nvSpPr>
            <p:cNvPr id="42" name="Google Shape;42;p6"/>
            <p:cNvSpPr/>
            <p:nvPr/>
          </p:nvSpPr>
          <p:spPr>
            <a:xfrm>
              <a:off x="283483" y="4015472"/>
              <a:ext cx="38349" cy="35859"/>
            </a:xfrm>
            <a:custGeom>
              <a:avLst/>
              <a:gdLst/>
              <a:ahLst/>
              <a:cxnLst/>
              <a:rect l="l" t="t" r="r" b="b"/>
              <a:pathLst>
                <a:path w="339" h="317" extrusionOk="0">
                  <a:moveTo>
                    <a:pt x="181" y="0"/>
                  </a:moveTo>
                  <a:cubicBezTo>
                    <a:pt x="91" y="0"/>
                    <a:pt x="1" y="69"/>
                    <a:pt x="1" y="159"/>
                  </a:cubicBezTo>
                  <a:cubicBezTo>
                    <a:pt x="1" y="250"/>
                    <a:pt x="91" y="316"/>
                    <a:pt x="181" y="316"/>
                  </a:cubicBezTo>
                  <a:cubicBezTo>
                    <a:pt x="248" y="316"/>
                    <a:pt x="338" y="250"/>
                    <a:pt x="338" y="159"/>
                  </a:cubicBezTo>
                  <a:cubicBezTo>
                    <a:pt x="338" y="69"/>
                    <a:pt x="248"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380544" y="4015472"/>
              <a:ext cx="38349" cy="35859"/>
            </a:xfrm>
            <a:custGeom>
              <a:avLst/>
              <a:gdLst/>
              <a:ahLst/>
              <a:cxnLst/>
              <a:rect l="l" t="t" r="r" b="b"/>
              <a:pathLst>
                <a:path w="339" h="317" extrusionOk="0">
                  <a:moveTo>
                    <a:pt x="158" y="0"/>
                  </a:moveTo>
                  <a:cubicBezTo>
                    <a:pt x="91" y="0"/>
                    <a:pt x="1" y="69"/>
                    <a:pt x="1" y="159"/>
                  </a:cubicBezTo>
                  <a:cubicBezTo>
                    <a:pt x="1" y="250"/>
                    <a:pt x="91" y="316"/>
                    <a:pt x="158" y="316"/>
                  </a:cubicBezTo>
                  <a:cubicBezTo>
                    <a:pt x="248" y="316"/>
                    <a:pt x="338" y="250"/>
                    <a:pt x="338" y="159"/>
                  </a:cubicBezTo>
                  <a:cubicBezTo>
                    <a:pt x="338" y="69"/>
                    <a:pt x="248" y="0"/>
                    <a:pt x="1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477606" y="4015472"/>
              <a:ext cx="38349" cy="35859"/>
            </a:xfrm>
            <a:custGeom>
              <a:avLst/>
              <a:gdLst/>
              <a:ahLst/>
              <a:cxnLst/>
              <a:rect l="l" t="t" r="r" b="b"/>
              <a:pathLst>
                <a:path w="339" h="317" extrusionOk="0">
                  <a:moveTo>
                    <a:pt x="158" y="0"/>
                  </a:moveTo>
                  <a:cubicBezTo>
                    <a:pt x="67" y="0"/>
                    <a:pt x="0" y="69"/>
                    <a:pt x="0" y="159"/>
                  </a:cubicBezTo>
                  <a:cubicBezTo>
                    <a:pt x="0" y="250"/>
                    <a:pt x="67" y="316"/>
                    <a:pt x="158" y="316"/>
                  </a:cubicBezTo>
                  <a:cubicBezTo>
                    <a:pt x="248" y="316"/>
                    <a:pt x="338" y="250"/>
                    <a:pt x="338" y="159"/>
                  </a:cubicBezTo>
                  <a:cubicBezTo>
                    <a:pt x="338" y="69"/>
                    <a:pt x="248" y="0"/>
                    <a:pt x="1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574667" y="4015472"/>
              <a:ext cx="35860" cy="35859"/>
            </a:xfrm>
            <a:custGeom>
              <a:avLst/>
              <a:gdLst/>
              <a:ahLst/>
              <a:cxnLst/>
              <a:rect l="l" t="t" r="r" b="b"/>
              <a:pathLst>
                <a:path w="317" h="317" extrusionOk="0">
                  <a:moveTo>
                    <a:pt x="157" y="0"/>
                  </a:moveTo>
                  <a:cubicBezTo>
                    <a:pt x="67" y="0"/>
                    <a:pt x="0" y="69"/>
                    <a:pt x="0" y="159"/>
                  </a:cubicBezTo>
                  <a:cubicBezTo>
                    <a:pt x="0" y="250"/>
                    <a:pt x="67" y="316"/>
                    <a:pt x="157" y="316"/>
                  </a:cubicBezTo>
                  <a:cubicBezTo>
                    <a:pt x="248" y="316"/>
                    <a:pt x="316" y="250"/>
                    <a:pt x="316" y="159"/>
                  </a:cubicBezTo>
                  <a:cubicBezTo>
                    <a:pt x="316" y="69"/>
                    <a:pt x="248" y="0"/>
                    <a:pt x="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671729" y="4015472"/>
              <a:ext cx="35860" cy="35859"/>
            </a:xfrm>
            <a:custGeom>
              <a:avLst/>
              <a:gdLst/>
              <a:ahLst/>
              <a:cxnLst/>
              <a:rect l="l" t="t" r="r" b="b"/>
              <a:pathLst>
                <a:path w="317" h="317" extrusionOk="0">
                  <a:moveTo>
                    <a:pt x="157" y="0"/>
                  </a:moveTo>
                  <a:cubicBezTo>
                    <a:pt x="67" y="0"/>
                    <a:pt x="0" y="69"/>
                    <a:pt x="0" y="159"/>
                  </a:cubicBezTo>
                  <a:cubicBezTo>
                    <a:pt x="0" y="250"/>
                    <a:pt x="67" y="316"/>
                    <a:pt x="157" y="316"/>
                  </a:cubicBezTo>
                  <a:cubicBezTo>
                    <a:pt x="248" y="316"/>
                    <a:pt x="316" y="250"/>
                    <a:pt x="316" y="159"/>
                  </a:cubicBezTo>
                  <a:cubicBezTo>
                    <a:pt x="316" y="69"/>
                    <a:pt x="248" y="0"/>
                    <a:pt x="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a:off x="283483" y="4110042"/>
              <a:ext cx="38349" cy="38348"/>
            </a:xfrm>
            <a:custGeom>
              <a:avLst/>
              <a:gdLst/>
              <a:ahLst/>
              <a:cxnLst/>
              <a:rect l="l" t="t" r="r" b="b"/>
              <a:pathLst>
                <a:path w="339" h="339" extrusionOk="0">
                  <a:moveTo>
                    <a:pt x="181" y="1"/>
                  </a:moveTo>
                  <a:cubicBezTo>
                    <a:pt x="91" y="1"/>
                    <a:pt x="1" y="91"/>
                    <a:pt x="1" y="181"/>
                  </a:cubicBezTo>
                  <a:cubicBezTo>
                    <a:pt x="1" y="271"/>
                    <a:pt x="91" y="338"/>
                    <a:pt x="181" y="338"/>
                  </a:cubicBezTo>
                  <a:cubicBezTo>
                    <a:pt x="248" y="338"/>
                    <a:pt x="338" y="271"/>
                    <a:pt x="338" y="181"/>
                  </a:cubicBezTo>
                  <a:cubicBezTo>
                    <a:pt x="338" y="91"/>
                    <a:pt x="248" y="1"/>
                    <a:pt x="1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a:off x="380544" y="4110042"/>
              <a:ext cx="38349" cy="38348"/>
            </a:xfrm>
            <a:custGeom>
              <a:avLst/>
              <a:gdLst/>
              <a:ahLst/>
              <a:cxnLst/>
              <a:rect l="l" t="t" r="r" b="b"/>
              <a:pathLst>
                <a:path w="339" h="339" extrusionOk="0">
                  <a:moveTo>
                    <a:pt x="158" y="1"/>
                  </a:moveTo>
                  <a:cubicBezTo>
                    <a:pt x="91" y="1"/>
                    <a:pt x="1" y="91"/>
                    <a:pt x="1" y="181"/>
                  </a:cubicBezTo>
                  <a:cubicBezTo>
                    <a:pt x="1" y="271"/>
                    <a:pt x="91" y="338"/>
                    <a:pt x="158" y="338"/>
                  </a:cubicBezTo>
                  <a:cubicBezTo>
                    <a:pt x="248" y="338"/>
                    <a:pt x="338" y="271"/>
                    <a:pt x="338" y="181"/>
                  </a:cubicBezTo>
                  <a:cubicBezTo>
                    <a:pt x="338" y="91"/>
                    <a:pt x="248" y="1"/>
                    <a:pt x="1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a:off x="477606" y="4110042"/>
              <a:ext cx="38349" cy="38348"/>
            </a:xfrm>
            <a:custGeom>
              <a:avLst/>
              <a:gdLst/>
              <a:ahLst/>
              <a:cxnLst/>
              <a:rect l="l" t="t" r="r" b="b"/>
              <a:pathLst>
                <a:path w="339" h="339" extrusionOk="0">
                  <a:moveTo>
                    <a:pt x="158" y="1"/>
                  </a:moveTo>
                  <a:cubicBezTo>
                    <a:pt x="67" y="1"/>
                    <a:pt x="0" y="91"/>
                    <a:pt x="0" y="181"/>
                  </a:cubicBezTo>
                  <a:cubicBezTo>
                    <a:pt x="0" y="271"/>
                    <a:pt x="67" y="338"/>
                    <a:pt x="158" y="338"/>
                  </a:cubicBezTo>
                  <a:cubicBezTo>
                    <a:pt x="248" y="338"/>
                    <a:pt x="338" y="271"/>
                    <a:pt x="338" y="181"/>
                  </a:cubicBezTo>
                  <a:cubicBezTo>
                    <a:pt x="338" y="91"/>
                    <a:pt x="248" y="1"/>
                    <a:pt x="1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574667" y="4110042"/>
              <a:ext cx="35860" cy="38348"/>
            </a:xfrm>
            <a:custGeom>
              <a:avLst/>
              <a:gdLst/>
              <a:ahLst/>
              <a:cxnLst/>
              <a:rect l="l" t="t" r="r" b="b"/>
              <a:pathLst>
                <a:path w="317" h="339" extrusionOk="0">
                  <a:moveTo>
                    <a:pt x="157" y="1"/>
                  </a:moveTo>
                  <a:cubicBezTo>
                    <a:pt x="67" y="1"/>
                    <a:pt x="0" y="91"/>
                    <a:pt x="0" y="181"/>
                  </a:cubicBezTo>
                  <a:cubicBezTo>
                    <a:pt x="0" y="271"/>
                    <a:pt x="67" y="338"/>
                    <a:pt x="157" y="338"/>
                  </a:cubicBezTo>
                  <a:cubicBezTo>
                    <a:pt x="248" y="338"/>
                    <a:pt x="316" y="271"/>
                    <a:pt x="316" y="181"/>
                  </a:cubicBezTo>
                  <a:cubicBezTo>
                    <a:pt x="316" y="91"/>
                    <a:pt x="248" y="1"/>
                    <a:pt x="1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671729" y="4110042"/>
              <a:ext cx="35860" cy="38348"/>
            </a:xfrm>
            <a:custGeom>
              <a:avLst/>
              <a:gdLst/>
              <a:ahLst/>
              <a:cxnLst/>
              <a:rect l="l" t="t" r="r" b="b"/>
              <a:pathLst>
                <a:path w="317" h="339" extrusionOk="0">
                  <a:moveTo>
                    <a:pt x="157" y="1"/>
                  </a:moveTo>
                  <a:cubicBezTo>
                    <a:pt x="67" y="1"/>
                    <a:pt x="0" y="91"/>
                    <a:pt x="0" y="181"/>
                  </a:cubicBezTo>
                  <a:cubicBezTo>
                    <a:pt x="0" y="271"/>
                    <a:pt x="67" y="338"/>
                    <a:pt x="157" y="338"/>
                  </a:cubicBezTo>
                  <a:cubicBezTo>
                    <a:pt x="248" y="338"/>
                    <a:pt x="316" y="271"/>
                    <a:pt x="316" y="181"/>
                  </a:cubicBezTo>
                  <a:cubicBezTo>
                    <a:pt x="316" y="91"/>
                    <a:pt x="248" y="1"/>
                    <a:pt x="1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283483" y="4207101"/>
              <a:ext cx="38349" cy="38348"/>
            </a:xfrm>
            <a:custGeom>
              <a:avLst/>
              <a:gdLst/>
              <a:ahLst/>
              <a:cxnLst/>
              <a:rect l="l" t="t" r="r" b="b"/>
              <a:pathLst>
                <a:path w="339" h="339" extrusionOk="0">
                  <a:moveTo>
                    <a:pt x="181" y="0"/>
                  </a:moveTo>
                  <a:cubicBezTo>
                    <a:pt x="91" y="0"/>
                    <a:pt x="1" y="67"/>
                    <a:pt x="1" y="158"/>
                  </a:cubicBezTo>
                  <a:cubicBezTo>
                    <a:pt x="1" y="248"/>
                    <a:pt x="91" y="338"/>
                    <a:pt x="181" y="338"/>
                  </a:cubicBezTo>
                  <a:cubicBezTo>
                    <a:pt x="248" y="338"/>
                    <a:pt x="338" y="248"/>
                    <a:pt x="338" y="158"/>
                  </a:cubicBezTo>
                  <a:cubicBezTo>
                    <a:pt x="338" y="67"/>
                    <a:pt x="248"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380544" y="4207101"/>
              <a:ext cx="38349" cy="38348"/>
            </a:xfrm>
            <a:custGeom>
              <a:avLst/>
              <a:gdLst/>
              <a:ahLst/>
              <a:cxnLst/>
              <a:rect l="l" t="t" r="r" b="b"/>
              <a:pathLst>
                <a:path w="339" h="339" extrusionOk="0">
                  <a:moveTo>
                    <a:pt x="158" y="0"/>
                  </a:moveTo>
                  <a:cubicBezTo>
                    <a:pt x="91" y="0"/>
                    <a:pt x="1" y="67"/>
                    <a:pt x="1" y="158"/>
                  </a:cubicBezTo>
                  <a:cubicBezTo>
                    <a:pt x="1" y="248"/>
                    <a:pt x="91" y="338"/>
                    <a:pt x="158" y="338"/>
                  </a:cubicBezTo>
                  <a:cubicBezTo>
                    <a:pt x="248" y="338"/>
                    <a:pt x="338" y="248"/>
                    <a:pt x="338" y="158"/>
                  </a:cubicBezTo>
                  <a:cubicBezTo>
                    <a:pt x="338" y="67"/>
                    <a:pt x="248" y="0"/>
                    <a:pt x="1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477606" y="4207101"/>
              <a:ext cx="38349" cy="38348"/>
            </a:xfrm>
            <a:custGeom>
              <a:avLst/>
              <a:gdLst/>
              <a:ahLst/>
              <a:cxnLst/>
              <a:rect l="l" t="t" r="r" b="b"/>
              <a:pathLst>
                <a:path w="339" h="339" extrusionOk="0">
                  <a:moveTo>
                    <a:pt x="158" y="0"/>
                  </a:moveTo>
                  <a:cubicBezTo>
                    <a:pt x="67" y="0"/>
                    <a:pt x="0" y="67"/>
                    <a:pt x="0" y="158"/>
                  </a:cubicBezTo>
                  <a:cubicBezTo>
                    <a:pt x="0" y="248"/>
                    <a:pt x="67" y="338"/>
                    <a:pt x="158" y="338"/>
                  </a:cubicBezTo>
                  <a:cubicBezTo>
                    <a:pt x="248" y="338"/>
                    <a:pt x="338" y="248"/>
                    <a:pt x="338" y="158"/>
                  </a:cubicBezTo>
                  <a:cubicBezTo>
                    <a:pt x="338" y="67"/>
                    <a:pt x="248" y="0"/>
                    <a:pt x="1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a:off x="574667" y="4207101"/>
              <a:ext cx="35860" cy="38348"/>
            </a:xfrm>
            <a:custGeom>
              <a:avLst/>
              <a:gdLst/>
              <a:ahLst/>
              <a:cxnLst/>
              <a:rect l="l" t="t" r="r" b="b"/>
              <a:pathLst>
                <a:path w="317" h="339" extrusionOk="0">
                  <a:moveTo>
                    <a:pt x="157" y="0"/>
                  </a:moveTo>
                  <a:cubicBezTo>
                    <a:pt x="67" y="0"/>
                    <a:pt x="0" y="67"/>
                    <a:pt x="0" y="158"/>
                  </a:cubicBezTo>
                  <a:cubicBezTo>
                    <a:pt x="0" y="248"/>
                    <a:pt x="67" y="338"/>
                    <a:pt x="157" y="338"/>
                  </a:cubicBezTo>
                  <a:cubicBezTo>
                    <a:pt x="248" y="338"/>
                    <a:pt x="316" y="248"/>
                    <a:pt x="316" y="158"/>
                  </a:cubicBezTo>
                  <a:cubicBezTo>
                    <a:pt x="316" y="67"/>
                    <a:pt x="248" y="0"/>
                    <a:pt x="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p:nvPr/>
          </p:nvSpPr>
          <p:spPr>
            <a:xfrm>
              <a:off x="671729" y="4207101"/>
              <a:ext cx="35860" cy="38348"/>
            </a:xfrm>
            <a:custGeom>
              <a:avLst/>
              <a:gdLst/>
              <a:ahLst/>
              <a:cxnLst/>
              <a:rect l="l" t="t" r="r" b="b"/>
              <a:pathLst>
                <a:path w="317" h="339" extrusionOk="0">
                  <a:moveTo>
                    <a:pt x="157" y="0"/>
                  </a:moveTo>
                  <a:cubicBezTo>
                    <a:pt x="67" y="0"/>
                    <a:pt x="0" y="67"/>
                    <a:pt x="0" y="158"/>
                  </a:cubicBezTo>
                  <a:cubicBezTo>
                    <a:pt x="0" y="248"/>
                    <a:pt x="67" y="338"/>
                    <a:pt x="157" y="338"/>
                  </a:cubicBezTo>
                  <a:cubicBezTo>
                    <a:pt x="248" y="338"/>
                    <a:pt x="316" y="248"/>
                    <a:pt x="316" y="158"/>
                  </a:cubicBezTo>
                  <a:cubicBezTo>
                    <a:pt x="316" y="67"/>
                    <a:pt x="248" y="0"/>
                    <a:pt x="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283483" y="4304160"/>
              <a:ext cx="38349" cy="35859"/>
            </a:xfrm>
            <a:custGeom>
              <a:avLst/>
              <a:gdLst/>
              <a:ahLst/>
              <a:cxnLst/>
              <a:rect l="l" t="t" r="r" b="b"/>
              <a:pathLst>
                <a:path w="339" h="317" extrusionOk="0">
                  <a:moveTo>
                    <a:pt x="181" y="0"/>
                  </a:moveTo>
                  <a:cubicBezTo>
                    <a:pt x="91" y="0"/>
                    <a:pt x="1" y="67"/>
                    <a:pt x="1" y="157"/>
                  </a:cubicBezTo>
                  <a:cubicBezTo>
                    <a:pt x="1" y="248"/>
                    <a:pt x="91" y="316"/>
                    <a:pt x="181" y="316"/>
                  </a:cubicBezTo>
                  <a:cubicBezTo>
                    <a:pt x="248" y="316"/>
                    <a:pt x="338" y="248"/>
                    <a:pt x="338" y="157"/>
                  </a:cubicBezTo>
                  <a:cubicBezTo>
                    <a:pt x="338" y="67"/>
                    <a:pt x="248"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380544" y="4304160"/>
              <a:ext cx="38349" cy="35859"/>
            </a:xfrm>
            <a:custGeom>
              <a:avLst/>
              <a:gdLst/>
              <a:ahLst/>
              <a:cxnLst/>
              <a:rect l="l" t="t" r="r" b="b"/>
              <a:pathLst>
                <a:path w="339" h="317" extrusionOk="0">
                  <a:moveTo>
                    <a:pt x="158" y="0"/>
                  </a:moveTo>
                  <a:cubicBezTo>
                    <a:pt x="91" y="0"/>
                    <a:pt x="1" y="67"/>
                    <a:pt x="1" y="157"/>
                  </a:cubicBezTo>
                  <a:cubicBezTo>
                    <a:pt x="1" y="248"/>
                    <a:pt x="91" y="316"/>
                    <a:pt x="158" y="316"/>
                  </a:cubicBezTo>
                  <a:cubicBezTo>
                    <a:pt x="248" y="316"/>
                    <a:pt x="338" y="248"/>
                    <a:pt x="338" y="157"/>
                  </a:cubicBezTo>
                  <a:cubicBezTo>
                    <a:pt x="338" y="67"/>
                    <a:pt x="248" y="0"/>
                    <a:pt x="1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477606" y="4304160"/>
              <a:ext cx="38349" cy="35859"/>
            </a:xfrm>
            <a:custGeom>
              <a:avLst/>
              <a:gdLst/>
              <a:ahLst/>
              <a:cxnLst/>
              <a:rect l="l" t="t" r="r" b="b"/>
              <a:pathLst>
                <a:path w="339" h="317" extrusionOk="0">
                  <a:moveTo>
                    <a:pt x="158" y="0"/>
                  </a:moveTo>
                  <a:cubicBezTo>
                    <a:pt x="67" y="0"/>
                    <a:pt x="0" y="67"/>
                    <a:pt x="0" y="157"/>
                  </a:cubicBezTo>
                  <a:cubicBezTo>
                    <a:pt x="0" y="248"/>
                    <a:pt x="67" y="316"/>
                    <a:pt x="158" y="316"/>
                  </a:cubicBezTo>
                  <a:cubicBezTo>
                    <a:pt x="248" y="316"/>
                    <a:pt x="338" y="248"/>
                    <a:pt x="338" y="157"/>
                  </a:cubicBezTo>
                  <a:cubicBezTo>
                    <a:pt x="338" y="67"/>
                    <a:pt x="248" y="0"/>
                    <a:pt x="1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574667" y="4304160"/>
              <a:ext cx="35860" cy="35859"/>
            </a:xfrm>
            <a:custGeom>
              <a:avLst/>
              <a:gdLst/>
              <a:ahLst/>
              <a:cxnLst/>
              <a:rect l="l" t="t" r="r" b="b"/>
              <a:pathLst>
                <a:path w="317" h="317" extrusionOk="0">
                  <a:moveTo>
                    <a:pt x="157" y="0"/>
                  </a:moveTo>
                  <a:cubicBezTo>
                    <a:pt x="67" y="0"/>
                    <a:pt x="0" y="67"/>
                    <a:pt x="0" y="157"/>
                  </a:cubicBezTo>
                  <a:cubicBezTo>
                    <a:pt x="0" y="248"/>
                    <a:pt x="67" y="316"/>
                    <a:pt x="157" y="316"/>
                  </a:cubicBezTo>
                  <a:cubicBezTo>
                    <a:pt x="248" y="316"/>
                    <a:pt x="316" y="248"/>
                    <a:pt x="316" y="157"/>
                  </a:cubicBezTo>
                  <a:cubicBezTo>
                    <a:pt x="316" y="67"/>
                    <a:pt x="248" y="0"/>
                    <a:pt x="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671729" y="4304160"/>
              <a:ext cx="35860" cy="35859"/>
            </a:xfrm>
            <a:custGeom>
              <a:avLst/>
              <a:gdLst/>
              <a:ahLst/>
              <a:cxnLst/>
              <a:rect l="l" t="t" r="r" b="b"/>
              <a:pathLst>
                <a:path w="317" h="317" extrusionOk="0">
                  <a:moveTo>
                    <a:pt x="157" y="0"/>
                  </a:moveTo>
                  <a:cubicBezTo>
                    <a:pt x="67" y="0"/>
                    <a:pt x="0" y="67"/>
                    <a:pt x="0" y="157"/>
                  </a:cubicBezTo>
                  <a:cubicBezTo>
                    <a:pt x="0" y="248"/>
                    <a:pt x="67" y="316"/>
                    <a:pt x="157" y="316"/>
                  </a:cubicBezTo>
                  <a:cubicBezTo>
                    <a:pt x="248" y="316"/>
                    <a:pt x="316" y="248"/>
                    <a:pt x="316" y="157"/>
                  </a:cubicBezTo>
                  <a:cubicBezTo>
                    <a:pt x="316" y="67"/>
                    <a:pt x="248" y="0"/>
                    <a:pt x="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283483" y="4401219"/>
              <a:ext cx="38349" cy="35859"/>
            </a:xfrm>
            <a:custGeom>
              <a:avLst/>
              <a:gdLst/>
              <a:ahLst/>
              <a:cxnLst/>
              <a:rect l="l" t="t" r="r" b="b"/>
              <a:pathLst>
                <a:path w="339" h="317" extrusionOk="0">
                  <a:moveTo>
                    <a:pt x="181" y="0"/>
                  </a:moveTo>
                  <a:cubicBezTo>
                    <a:pt x="91" y="0"/>
                    <a:pt x="1" y="67"/>
                    <a:pt x="1" y="157"/>
                  </a:cubicBezTo>
                  <a:cubicBezTo>
                    <a:pt x="1" y="248"/>
                    <a:pt x="91" y="316"/>
                    <a:pt x="181" y="316"/>
                  </a:cubicBezTo>
                  <a:cubicBezTo>
                    <a:pt x="248" y="316"/>
                    <a:pt x="338" y="248"/>
                    <a:pt x="338" y="157"/>
                  </a:cubicBezTo>
                  <a:cubicBezTo>
                    <a:pt x="338" y="67"/>
                    <a:pt x="248"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380544" y="4401219"/>
              <a:ext cx="38349" cy="35859"/>
            </a:xfrm>
            <a:custGeom>
              <a:avLst/>
              <a:gdLst/>
              <a:ahLst/>
              <a:cxnLst/>
              <a:rect l="l" t="t" r="r" b="b"/>
              <a:pathLst>
                <a:path w="339" h="317" extrusionOk="0">
                  <a:moveTo>
                    <a:pt x="158" y="0"/>
                  </a:moveTo>
                  <a:cubicBezTo>
                    <a:pt x="91" y="0"/>
                    <a:pt x="1" y="67"/>
                    <a:pt x="1" y="157"/>
                  </a:cubicBezTo>
                  <a:cubicBezTo>
                    <a:pt x="1" y="248"/>
                    <a:pt x="91" y="316"/>
                    <a:pt x="158" y="316"/>
                  </a:cubicBezTo>
                  <a:cubicBezTo>
                    <a:pt x="248" y="316"/>
                    <a:pt x="338" y="248"/>
                    <a:pt x="338" y="157"/>
                  </a:cubicBezTo>
                  <a:cubicBezTo>
                    <a:pt x="338" y="67"/>
                    <a:pt x="248" y="0"/>
                    <a:pt x="1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477606" y="4401219"/>
              <a:ext cx="38349" cy="35859"/>
            </a:xfrm>
            <a:custGeom>
              <a:avLst/>
              <a:gdLst/>
              <a:ahLst/>
              <a:cxnLst/>
              <a:rect l="l" t="t" r="r" b="b"/>
              <a:pathLst>
                <a:path w="339" h="317" extrusionOk="0">
                  <a:moveTo>
                    <a:pt x="158" y="0"/>
                  </a:moveTo>
                  <a:cubicBezTo>
                    <a:pt x="67" y="0"/>
                    <a:pt x="0" y="67"/>
                    <a:pt x="0" y="157"/>
                  </a:cubicBezTo>
                  <a:cubicBezTo>
                    <a:pt x="0" y="248"/>
                    <a:pt x="67" y="316"/>
                    <a:pt x="158" y="316"/>
                  </a:cubicBezTo>
                  <a:cubicBezTo>
                    <a:pt x="248" y="316"/>
                    <a:pt x="338" y="248"/>
                    <a:pt x="338" y="157"/>
                  </a:cubicBezTo>
                  <a:cubicBezTo>
                    <a:pt x="338" y="67"/>
                    <a:pt x="248" y="0"/>
                    <a:pt x="1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574667" y="4401219"/>
              <a:ext cx="35860" cy="35859"/>
            </a:xfrm>
            <a:custGeom>
              <a:avLst/>
              <a:gdLst/>
              <a:ahLst/>
              <a:cxnLst/>
              <a:rect l="l" t="t" r="r" b="b"/>
              <a:pathLst>
                <a:path w="317" h="317" extrusionOk="0">
                  <a:moveTo>
                    <a:pt x="157" y="0"/>
                  </a:moveTo>
                  <a:cubicBezTo>
                    <a:pt x="67" y="0"/>
                    <a:pt x="0" y="67"/>
                    <a:pt x="0" y="157"/>
                  </a:cubicBezTo>
                  <a:cubicBezTo>
                    <a:pt x="0" y="248"/>
                    <a:pt x="67" y="316"/>
                    <a:pt x="157" y="316"/>
                  </a:cubicBezTo>
                  <a:cubicBezTo>
                    <a:pt x="248" y="316"/>
                    <a:pt x="316" y="248"/>
                    <a:pt x="316" y="157"/>
                  </a:cubicBezTo>
                  <a:cubicBezTo>
                    <a:pt x="316" y="67"/>
                    <a:pt x="248" y="0"/>
                    <a:pt x="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671729" y="4401219"/>
              <a:ext cx="35860" cy="35859"/>
            </a:xfrm>
            <a:custGeom>
              <a:avLst/>
              <a:gdLst/>
              <a:ahLst/>
              <a:cxnLst/>
              <a:rect l="l" t="t" r="r" b="b"/>
              <a:pathLst>
                <a:path w="317" h="317" extrusionOk="0">
                  <a:moveTo>
                    <a:pt x="157" y="0"/>
                  </a:moveTo>
                  <a:cubicBezTo>
                    <a:pt x="67" y="0"/>
                    <a:pt x="0" y="67"/>
                    <a:pt x="0" y="157"/>
                  </a:cubicBezTo>
                  <a:cubicBezTo>
                    <a:pt x="0" y="248"/>
                    <a:pt x="67" y="316"/>
                    <a:pt x="157" y="316"/>
                  </a:cubicBezTo>
                  <a:cubicBezTo>
                    <a:pt x="248" y="316"/>
                    <a:pt x="316" y="248"/>
                    <a:pt x="316" y="157"/>
                  </a:cubicBezTo>
                  <a:cubicBezTo>
                    <a:pt x="316" y="67"/>
                    <a:pt x="248" y="0"/>
                    <a:pt x="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6"/>
          <p:cNvGrpSpPr/>
          <p:nvPr/>
        </p:nvGrpSpPr>
        <p:grpSpPr>
          <a:xfrm rot="-2700000">
            <a:off x="954790" y="4537324"/>
            <a:ext cx="210344" cy="215921"/>
            <a:chOff x="800525" y="2705314"/>
            <a:chExt cx="194400" cy="199555"/>
          </a:xfrm>
        </p:grpSpPr>
        <p:sp>
          <p:nvSpPr>
            <p:cNvPr id="68" name="Google Shape;68;p6"/>
            <p:cNvSpPr/>
            <p:nvPr/>
          </p:nvSpPr>
          <p:spPr>
            <a:xfrm>
              <a:off x="800525" y="2705314"/>
              <a:ext cx="194400" cy="199555"/>
            </a:xfrm>
            <a:custGeom>
              <a:avLst/>
              <a:gdLst/>
              <a:ahLst/>
              <a:cxnLst/>
              <a:rect l="l" t="t" r="r" b="b"/>
              <a:pathLst>
                <a:path w="792" h="813" extrusionOk="0">
                  <a:moveTo>
                    <a:pt x="677" y="0"/>
                  </a:moveTo>
                  <a:lnTo>
                    <a:pt x="0" y="701"/>
                  </a:lnTo>
                  <a:lnTo>
                    <a:pt x="114" y="813"/>
                  </a:lnTo>
                  <a:lnTo>
                    <a:pt x="791" y="114"/>
                  </a:lnTo>
                  <a:lnTo>
                    <a:pt x="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800525" y="2705314"/>
              <a:ext cx="194400" cy="199555"/>
            </a:xfrm>
            <a:custGeom>
              <a:avLst/>
              <a:gdLst/>
              <a:ahLst/>
              <a:cxnLst/>
              <a:rect l="l" t="t" r="r" b="b"/>
              <a:pathLst>
                <a:path w="792" h="813" extrusionOk="0">
                  <a:moveTo>
                    <a:pt x="114" y="0"/>
                  </a:moveTo>
                  <a:lnTo>
                    <a:pt x="0" y="114"/>
                  </a:lnTo>
                  <a:lnTo>
                    <a:pt x="677" y="813"/>
                  </a:lnTo>
                  <a:lnTo>
                    <a:pt x="791" y="701"/>
                  </a:lnTo>
                  <a:lnTo>
                    <a:pt x="1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6"/>
          <p:cNvSpPr/>
          <p:nvPr/>
        </p:nvSpPr>
        <p:spPr>
          <a:xfrm>
            <a:off x="4435316" y="4698728"/>
            <a:ext cx="273353" cy="273353"/>
          </a:xfrm>
          <a:custGeom>
            <a:avLst/>
            <a:gdLst/>
            <a:ahLst/>
            <a:cxnLst/>
            <a:rect l="l" t="t" r="r" b="b"/>
            <a:pathLst>
              <a:path w="2394" h="2394" extrusionOk="0">
                <a:moveTo>
                  <a:pt x="1" y="0"/>
                </a:moveTo>
                <a:lnTo>
                  <a:pt x="317" y="1196"/>
                </a:lnTo>
                <a:lnTo>
                  <a:pt x="633" y="2393"/>
                </a:lnTo>
                <a:lnTo>
                  <a:pt x="1514" y="1512"/>
                </a:lnTo>
                <a:lnTo>
                  <a:pt x="2394" y="654"/>
                </a:lnTo>
                <a:lnTo>
                  <a:pt x="1198" y="316"/>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6"/>
          <p:cNvGrpSpPr/>
          <p:nvPr/>
        </p:nvGrpSpPr>
        <p:grpSpPr>
          <a:xfrm rot="-2700000">
            <a:off x="8555482" y="1374374"/>
            <a:ext cx="243782" cy="238259"/>
            <a:chOff x="5387475" y="3939240"/>
            <a:chExt cx="185595" cy="181389"/>
          </a:xfrm>
        </p:grpSpPr>
        <p:sp>
          <p:nvSpPr>
            <p:cNvPr id="72" name="Google Shape;72;p6"/>
            <p:cNvSpPr/>
            <p:nvPr/>
          </p:nvSpPr>
          <p:spPr>
            <a:xfrm>
              <a:off x="5465076" y="3939240"/>
              <a:ext cx="30200" cy="181389"/>
            </a:xfrm>
            <a:custGeom>
              <a:avLst/>
              <a:gdLst/>
              <a:ahLst/>
              <a:cxnLst/>
              <a:rect l="l" t="t" r="r" b="b"/>
              <a:pathLst>
                <a:path w="158" h="949" extrusionOk="0">
                  <a:moveTo>
                    <a:pt x="1" y="0"/>
                  </a:moveTo>
                  <a:lnTo>
                    <a:pt x="1" y="949"/>
                  </a:lnTo>
                  <a:lnTo>
                    <a:pt x="158" y="949"/>
                  </a:lnTo>
                  <a:lnTo>
                    <a:pt x="1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5387475" y="4012828"/>
              <a:ext cx="185595" cy="30200"/>
            </a:xfrm>
            <a:custGeom>
              <a:avLst/>
              <a:gdLst/>
              <a:ahLst/>
              <a:cxnLst/>
              <a:rect l="l" t="t" r="r" b="b"/>
              <a:pathLst>
                <a:path w="971" h="158" extrusionOk="0">
                  <a:moveTo>
                    <a:pt x="0" y="0"/>
                  </a:moveTo>
                  <a:lnTo>
                    <a:pt x="0" y="157"/>
                  </a:lnTo>
                  <a:lnTo>
                    <a:pt x="970" y="157"/>
                  </a:lnTo>
                  <a:lnTo>
                    <a:pt x="9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6"/>
          <p:cNvGrpSpPr/>
          <p:nvPr/>
        </p:nvGrpSpPr>
        <p:grpSpPr>
          <a:xfrm rot="10800000">
            <a:off x="8506953" y="425919"/>
            <a:ext cx="228156" cy="228156"/>
            <a:chOff x="6339041" y="3044617"/>
            <a:chExt cx="210846" cy="210846"/>
          </a:xfrm>
        </p:grpSpPr>
        <p:sp>
          <p:nvSpPr>
            <p:cNvPr id="75" name="Google Shape;75;p6"/>
            <p:cNvSpPr/>
            <p:nvPr/>
          </p:nvSpPr>
          <p:spPr>
            <a:xfrm>
              <a:off x="6339041" y="3044617"/>
              <a:ext cx="44673" cy="44673"/>
            </a:xfrm>
            <a:custGeom>
              <a:avLst/>
              <a:gdLst/>
              <a:ahLst/>
              <a:cxnLst/>
              <a:rect l="l" t="t" r="r" b="b"/>
              <a:pathLst>
                <a:path w="182" h="182" extrusionOk="0">
                  <a:moveTo>
                    <a:pt x="91" y="1"/>
                  </a:moveTo>
                  <a:cubicBezTo>
                    <a:pt x="46" y="1"/>
                    <a:pt x="0" y="46"/>
                    <a:pt x="0" y="91"/>
                  </a:cubicBezTo>
                  <a:cubicBezTo>
                    <a:pt x="0" y="160"/>
                    <a:pt x="46" y="182"/>
                    <a:pt x="91" y="182"/>
                  </a:cubicBezTo>
                  <a:cubicBezTo>
                    <a:pt x="136" y="182"/>
                    <a:pt x="181" y="160"/>
                    <a:pt x="181" y="91"/>
                  </a:cubicBezTo>
                  <a:cubicBezTo>
                    <a:pt x="181" y="46"/>
                    <a:pt x="136" y="1"/>
                    <a:pt x="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6505214" y="3211035"/>
              <a:ext cx="44673" cy="44427"/>
            </a:xfrm>
            <a:custGeom>
              <a:avLst/>
              <a:gdLst/>
              <a:ahLst/>
              <a:cxnLst/>
              <a:rect l="l" t="t" r="r" b="b"/>
              <a:pathLst>
                <a:path w="182" h="181" extrusionOk="0">
                  <a:moveTo>
                    <a:pt x="91" y="0"/>
                  </a:moveTo>
                  <a:cubicBezTo>
                    <a:pt x="46" y="0"/>
                    <a:pt x="1" y="45"/>
                    <a:pt x="1" y="90"/>
                  </a:cubicBezTo>
                  <a:cubicBezTo>
                    <a:pt x="1" y="136"/>
                    <a:pt x="46" y="181"/>
                    <a:pt x="91" y="181"/>
                  </a:cubicBezTo>
                  <a:cubicBezTo>
                    <a:pt x="136" y="181"/>
                    <a:pt x="181" y="136"/>
                    <a:pt x="181" y="90"/>
                  </a:cubicBezTo>
                  <a:cubicBezTo>
                    <a:pt x="181" y="45"/>
                    <a:pt x="136" y="0"/>
                    <a:pt x="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6339041" y="3211035"/>
              <a:ext cx="44673" cy="44427"/>
            </a:xfrm>
            <a:custGeom>
              <a:avLst/>
              <a:gdLst/>
              <a:ahLst/>
              <a:cxnLst/>
              <a:rect l="l" t="t" r="r" b="b"/>
              <a:pathLst>
                <a:path w="182" h="181" extrusionOk="0">
                  <a:moveTo>
                    <a:pt x="91" y="0"/>
                  </a:moveTo>
                  <a:cubicBezTo>
                    <a:pt x="46" y="0"/>
                    <a:pt x="0" y="45"/>
                    <a:pt x="0" y="90"/>
                  </a:cubicBezTo>
                  <a:cubicBezTo>
                    <a:pt x="0" y="136"/>
                    <a:pt x="46" y="181"/>
                    <a:pt x="91" y="181"/>
                  </a:cubicBezTo>
                  <a:cubicBezTo>
                    <a:pt x="136" y="181"/>
                    <a:pt x="181" y="136"/>
                    <a:pt x="181" y="90"/>
                  </a:cubicBezTo>
                  <a:cubicBezTo>
                    <a:pt x="181" y="45"/>
                    <a:pt x="136" y="0"/>
                    <a:pt x="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6"/>
          <p:cNvSpPr/>
          <p:nvPr/>
        </p:nvSpPr>
        <p:spPr>
          <a:xfrm rot="-1929275">
            <a:off x="199394" y="2527763"/>
            <a:ext cx="221426" cy="221426"/>
          </a:xfrm>
          <a:custGeom>
            <a:avLst/>
            <a:gdLst/>
            <a:ahLst/>
            <a:cxnLst/>
            <a:rect l="l" t="t" r="r" b="b"/>
            <a:pathLst>
              <a:path w="882" h="882" extrusionOk="0">
                <a:moveTo>
                  <a:pt x="452" y="159"/>
                </a:moveTo>
                <a:cubicBezTo>
                  <a:pt x="587" y="159"/>
                  <a:pt x="723" y="295"/>
                  <a:pt x="723" y="452"/>
                </a:cubicBezTo>
                <a:cubicBezTo>
                  <a:pt x="723" y="587"/>
                  <a:pt x="587" y="723"/>
                  <a:pt x="452" y="723"/>
                </a:cubicBezTo>
                <a:cubicBezTo>
                  <a:pt x="295" y="723"/>
                  <a:pt x="159" y="587"/>
                  <a:pt x="159" y="452"/>
                </a:cubicBezTo>
                <a:cubicBezTo>
                  <a:pt x="159" y="295"/>
                  <a:pt x="295" y="159"/>
                  <a:pt x="452" y="159"/>
                </a:cubicBezTo>
                <a:close/>
                <a:moveTo>
                  <a:pt x="452" y="0"/>
                </a:moveTo>
                <a:cubicBezTo>
                  <a:pt x="204" y="0"/>
                  <a:pt x="0" y="204"/>
                  <a:pt x="0" y="452"/>
                </a:cubicBezTo>
                <a:cubicBezTo>
                  <a:pt x="0" y="677"/>
                  <a:pt x="204" y="881"/>
                  <a:pt x="452" y="881"/>
                </a:cubicBezTo>
                <a:cubicBezTo>
                  <a:pt x="677" y="881"/>
                  <a:pt x="881" y="677"/>
                  <a:pt x="881" y="452"/>
                </a:cubicBezTo>
                <a:cubicBezTo>
                  <a:pt x="881" y="204"/>
                  <a:pt x="677"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 name="Google Shape;79;p6"/>
          <p:cNvGrpSpPr/>
          <p:nvPr/>
        </p:nvGrpSpPr>
        <p:grpSpPr>
          <a:xfrm>
            <a:off x="7521710" y="540004"/>
            <a:ext cx="243778" cy="238255"/>
            <a:chOff x="5225094" y="4199975"/>
            <a:chExt cx="185595" cy="181389"/>
          </a:xfrm>
        </p:grpSpPr>
        <p:sp>
          <p:nvSpPr>
            <p:cNvPr id="80" name="Google Shape;80;p6"/>
            <p:cNvSpPr/>
            <p:nvPr/>
          </p:nvSpPr>
          <p:spPr>
            <a:xfrm>
              <a:off x="5302695" y="4199975"/>
              <a:ext cx="30200" cy="181389"/>
            </a:xfrm>
            <a:custGeom>
              <a:avLst/>
              <a:gdLst/>
              <a:ahLst/>
              <a:cxnLst/>
              <a:rect l="l" t="t" r="r" b="b"/>
              <a:pathLst>
                <a:path w="158" h="949" extrusionOk="0">
                  <a:moveTo>
                    <a:pt x="1" y="0"/>
                  </a:moveTo>
                  <a:lnTo>
                    <a:pt x="1" y="949"/>
                  </a:lnTo>
                  <a:lnTo>
                    <a:pt x="158" y="949"/>
                  </a:lnTo>
                  <a:lnTo>
                    <a:pt x="1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a:off x="5225094" y="4273562"/>
              <a:ext cx="185595" cy="30200"/>
            </a:xfrm>
            <a:custGeom>
              <a:avLst/>
              <a:gdLst/>
              <a:ahLst/>
              <a:cxnLst/>
              <a:rect l="l" t="t" r="r" b="b"/>
              <a:pathLst>
                <a:path w="971" h="158" extrusionOk="0">
                  <a:moveTo>
                    <a:pt x="0" y="0"/>
                  </a:moveTo>
                  <a:lnTo>
                    <a:pt x="0" y="157"/>
                  </a:lnTo>
                  <a:lnTo>
                    <a:pt x="970" y="157"/>
                  </a:lnTo>
                  <a:lnTo>
                    <a:pt x="9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6"/>
          <p:cNvGrpSpPr/>
          <p:nvPr/>
        </p:nvGrpSpPr>
        <p:grpSpPr>
          <a:xfrm rot="2700000">
            <a:off x="2094474" y="323348"/>
            <a:ext cx="243782" cy="238259"/>
            <a:chOff x="5225094" y="4199975"/>
            <a:chExt cx="185595" cy="181389"/>
          </a:xfrm>
        </p:grpSpPr>
        <p:sp>
          <p:nvSpPr>
            <p:cNvPr id="83" name="Google Shape;83;p6"/>
            <p:cNvSpPr/>
            <p:nvPr/>
          </p:nvSpPr>
          <p:spPr>
            <a:xfrm>
              <a:off x="5302695" y="4199975"/>
              <a:ext cx="30200" cy="181389"/>
            </a:xfrm>
            <a:custGeom>
              <a:avLst/>
              <a:gdLst/>
              <a:ahLst/>
              <a:cxnLst/>
              <a:rect l="l" t="t" r="r" b="b"/>
              <a:pathLst>
                <a:path w="158" h="949" extrusionOk="0">
                  <a:moveTo>
                    <a:pt x="1" y="0"/>
                  </a:moveTo>
                  <a:lnTo>
                    <a:pt x="1" y="949"/>
                  </a:lnTo>
                  <a:lnTo>
                    <a:pt x="158" y="949"/>
                  </a:lnTo>
                  <a:lnTo>
                    <a:pt x="1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a:off x="5225094" y="4273562"/>
              <a:ext cx="185595" cy="30200"/>
            </a:xfrm>
            <a:custGeom>
              <a:avLst/>
              <a:gdLst/>
              <a:ahLst/>
              <a:cxnLst/>
              <a:rect l="l" t="t" r="r" b="b"/>
              <a:pathLst>
                <a:path w="971" h="158" extrusionOk="0">
                  <a:moveTo>
                    <a:pt x="0" y="0"/>
                  </a:moveTo>
                  <a:lnTo>
                    <a:pt x="0" y="157"/>
                  </a:lnTo>
                  <a:lnTo>
                    <a:pt x="970" y="157"/>
                  </a:lnTo>
                  <a:lnTo>
                    <a:pt x="9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6"/>
          <p:cNvSpPr/>
          <p:nvPr/>
        </p:nvSpPr>
        <p:spPr>
          <a:xfrm rot="5400000">
            <a:off x="759941" y="654078"/>
            <a:ext cx="273353" cy="273353"/>
          </a:xfrm>
          <a:custGeom>
            <a:avLst/>
            <a:gdLst/>
            <a:ahLst/>
            <a:cxnLst/>
            <a:rect l="l" t="t" r="r" b="b"/>
            <a:pathLst>
              <a:path w="2394" h="2394" extrusionOk="0">
                <a:moveTo>
                  <a:pt x="1" y="0"/>
                </a:moveTo>
                <a:lnTo>
                  <a:pt x="317" y="1196"/>
                </a:lnTo>
                <a:lnTo>
                  <a:pt x="633" y="2393"/>
                </a:lnTo>
                <a:lnTo>
                  <a:pt x="1514" y="1512"/>
                </a:lnTo>
                <a:lnTo>
                  <a:pt x="2394" y="654"/>
                </a:lnTo>
                <a:lnTo>
                  <a:pt x="1198" y="316"/>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6"/>
        <p:cNvGrpSpPr/>
        <p:nvPr/>
      </p:nvGrpSpPr>
      <p:grpSpPr>
        <a:xfrm>
          <a:off x="0" y="0"/>
          <a:ext cx="0" cy="0"/>
          <a:chOff x="0" y="0"/>
          <a:chExt cx="0" cy="0"/>
        </a:xfrm>
      </p:grpSpPr>
      <p:sp>
        <p:nvSpPr>
          <p:cNvPr id="87" name="Google Shape;87;p7"/>
          <p:cNvSpPr txBox="1">
            <a:spLocks noGrp="1"/>
          </p:cNvSpPr>
          <p:nvPr>
            <p:ph type="title"/>
          </p:nvPr>
        </p:nvSpPr>
        <p:spPr>
          <a:xfrm>
            <a:off x="3207997" y="1079700"/>
            <a:ext cx="5216100" cy="1362900"/>
          </a:xfrm>
          <a:prstGeom prst="rect">
            <a:avLst/>
          </a:prstGeom>
        </p:spPr>
        <p:txBody>
          <a:bodyPr spcFirstLastPara="1" wrap="square" lIns="91425" tIns="91425" rIns="91425" bIns="91425" anchor="t" anchorCtr="0">
            <a:noAutofit/>
          </a:bodyPr>
          <a:lstStyle>
            <a:lvl1pPr lvl="0">
              <a:spcBef>
                <a:spcPts val="0"/>
              </a:spcBef>
              <a:spcAft>
                <a:spcPts val="0"/>
              </a:spcAft>
              <a:buNone/>
              <a:defRPr sz="3500"/>
            </a:lvl1pPr>
            <a:lvl2pPr lvl="1">
              <a:spcBef>
                <a:spcPts val="0"/>
              </a:spcBef>
              <a:spcAft>
                <a:spcPts val="0"/>
              </a:spcAft>
              <a:buNone/>
              <a:defRPr sz="3500"/>
            </a:lvl2pPr>
            <a:lvl3pPr lvl="2">
              <a:spcBef>
                <a:spcPts val="0"/>
              </a:spcBef>
              <a:spcAft>
                <a:spcPts val="0"/>
              </a:spcAft>
              <a:buNone/>
              <a:defRPr sz="3500"/>
            </a:lvl3pPr>
            <a:lvl4pPr lvl="3">
              <a:spcBef>
                <a:spcPts val="0"/>
              </a:spcBef>
              <a:spcAft>
                <a:spcPts val="0"/>
              </a:spcAft>
              <a:buNone/>
              <a:defRPr sz="3500"/>
            </a:lvl4pPr>
            <a:lvl5pPr lvl="4">
              <a:spcBef>
                <a:spcPts val="0"/>
              </a:spcBef>
              <a:spcAft>
                <a:spcPts val="0"/>
              </a:spcAft>
              <a:buNone/>
              <a:defRPr sz="3500"/>
            </a:lvl5pPr>
            <a:lvl6pPr lvl="5">
              <a:spcBef>
                <a:spcPts val="0"/>
              </a:spcBef>
              <a:spcAft>
                <a:spcPts val="0"/>
              </a:spcAft>
              <a:buNone/>
              <a:defRPr sz="3500"/>
            </a:lvl6pPr>
            <a:lvl7pPr lvl="6">
              <a:spcBef>
                <a:spcPts val="0"/>
              </a:spcBef>
              <a:spcAft>
                <a:spcPts val="0"/>
              </a:spcAft>
              <a:buNone/>
              <a:defRPr sz="3500"/>
            </a:lvl7pPr>
            <a:lvl8pPr lvl="7">
              <a:spcBef>
                <a:spcPts val="0"/>
              </a:spcBef>
              <a:spcAft>
                <a:spcPts val="0"/>
              </a:spcAft>
              <a:buNone/>
              <a:defRPr sz="3500"/>
            </a:lvl8pPr>
            <a:lvl9pPr lvl="8">
              <a:spcBef>
                <a:spcPts val="0"/>
              </a:spcBef>
              <a:spcAft>
                <a:spcPts val="0"/>
              </a:spcAft>
              <a:buNone/>
              <a:defRPr sz="3500"/>
            </a:lvl9pPr>
          </a:lstStyle>
          <a:p>
            <a:endParaRPr/>
          </a:p>
        </p:txBody>
      </p:sp>
      <p:sp>
        <p:nvSpPr>
          <p:cNvPr id="88" name="Google Shape;88;p7"/>
          <p:cNvSpPr txBox="1">
            <a:spLocks noGrp="1"/>
          </p:cNvSpPr>
          <p:nvPr>
            <p:ph type="subTitle" idx="1"/>
          </p:nvPr>
        </p:nvSpPr>
        <p:spPr>
          <a:xfrm>
            <a:off x="3204000" y="2305373"/>
            <a:ext cx="5216100" cy="1659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500"/>
            </a:lvl1pPr>
            <a:lvl2pPr lvl="1">
              <a:lnSpc>
                <a:spcPct val="100000"/>
              </a:lnSpc>
              <a:spcBef>
                <a:spcPts val="0"/>
              </a:spcBef>
              <a:spcAft>
                <a:spcPts val="0"/>
              </a:spcAft>
              <a:buNone/>
              <a:defRPr sz="1500"/>
            </a:lvl2pPr>
            <a:lvl3pPr lvl="2">
              <a:lnSpc>
                <a:spcPct val="100000"/>
              </a:lnSpc>
              <a:spcBef>
                <a:spcPts val="0"/>
              </a:spcBef>
              <a:spcAft>
                <a:spcPts val="0"/>
              </a:spcAft>
              <a:buNone/>
              <a:defRPr sz="1500"/>
            </a:lvl3pPr>
            <a:lvl4pPr lvl="3">
              <a:lnSpc>
                <a:spcPct val="100000"/>
              </a:lnSpc>
              <a:spcBef>
                <a:spcPts val="0"/>
              </a:spcBef>
              <a:spcAft>
                <a:spcPts val="0"/>
              </a:spcAft>
              <a:buNone/>
              <a:defRPr sz="1500"/>
            </a:lvl4pPr>
            <a:lvl5pPr lvl="4">
              <a:lnSpc>
                <a:spcPct val="100000"/>
              </a:lnSpc>
              <a:spcBef>
                <a:spcPts val="0"/>
              </a:spcBef>
              <a:spcAft>
                <a:spcPts val="0"/>
              </a:spcAft>
              <a:buNone/>
              <a:defRPr sz="1500"/>
            </a:lvl5pPr>
            <a:lvl6pPr lvl="5">
              <a:lnSpc>
                <a:spcPct val="100000"/>
              </a:lnSpc>
              <a:spcBef>
                <a:spcPts val="0"/>
              </a:spcBef>
              <a:spcAft>
                <a:spcPts val="0"/>
              </a:spcAft>
              <a:buNone/>
              <a:defRPr sz="1500"/>
            </a:lvl6pPr>
            <a:lvl7pPr lvl="6">
              <a:lnSpc>
                <a:spcPct val="100000"/>
              </a:lnSpc>
              <a:spcBef>
                <a:spcPts val="0"/>
              </a:spcBef>
              <a:spcAft>
                <a:spcPts val="0"/>
              </a:spcAft>
              <a:buNone/>
              <a:defRPr sz="1500"/>
            </a:lvl7pPr>
            <a:lvl8pPr lvl="7">
              <a:lnSpc>
                <a:spcPct val="100000"/>
              </a:lnSpc>
              <a:spcBef>
                <a:spcPts val="0"/>
              </a:spcBef>
              <a:spcAft>
                <a:spcPts val="0"/>
              </a:spcAft>
              <a:buNone/>
              <a:defRPr sz="1500"/>
            </a:lvl8pPr>
            <a:lvl9pPr lvl="8">
              <a:lnSpc>
                <a:spcPct val="100000"/>
              </a:lnSpc>
              <a:spcBef>
                <a:spcPts val="0"/>
              </a:spcBef>
              <a:spcAft>
                <a:spcPts val="0"/>
              </a:spcAft>
              <a:buNone/>
              <a:defRPr sz="1500"/>
            </a:lvl9pPr>
          </a:lstStyle>
          <a:p>
            <a:endParaRPr/>
          </a:p>
        </p:txBody>
      </p:sp>
      <p:grpSp>
        <p:nvGrpSpPr>
          <p:cNvPr id="89" name="Google Shape;89;p7"/>
          <p:cNvGrpSpPr/>
          <p:nvPr/>
        </p:nvGrpSpPr>
        <p:grpSpPr>
          <a:xfrm>
            <a:off x="8302110" y="263854"/>
            <a:ext cx="243778" cy="238255"/>
            <a:chOff x="5225094" y="4199975"/>
            <a:chExt cx="185595" cy="181389"/>
          </a:xfrm>
        </p:grpSpPr>
        <p:sp>
          <p:nvSpPr>
            <p:cNvPr id="90" name="Google Shape;90;p7"/>
            <p:cNvSpPr/>
            <p:nvPr/>
          </p:nvSpPr>
          <p:spPr>
            <a:xfrm>
              <a:off x="5302695" y="4199975"/>
              <a:ext cx="30200" cy="181389"/>
            </a:xfrm>
            <a:custGeom>
              <a:avLst/>
              <a:gdLst/>
              <a:ahLst/>
              <a:cxnLst/>
              <a:rect l="l" t="t" r="r" b="b"/>
              <a:pathLst>
                <a:path w="158" h="949" extrusionOk="0">
                  <a:moveTo>
                    <a:pt x="1" y="0"/>
                  </a:moveTo>
                  <a:lnTo>
                    <a:pt x="1" y="949"/>
                  </a:lnTo>
                  <a:lnTo>
                    <a:pt x="158" y="949"/>
                  </a:lnTo>
                  <a:lnTo>
                    <a:pt x="1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5225094" y="4273562"/>
              <a:ext cx="185595" cy="30200"/>
            </a:xfrm>
            <a:custGeom>
              <a:avLst/>
              <a:gdLst/>
              <a:ahLst/>
              <a:cxnLst/>
              <a:rect l="l" t="t" r="r" b="b"/>
              <a:pathLst>
                <a:path w="971" h="158" extrusionOk="0">
                  <a:moveTo>
                    <a:pt x="0" y="0"/>
                  </a:moveTo>
                  <a:lnTo>
                    <a:pt x="0" y="157"/>
                  </a:lnTo>
                  <a:lnTo>
                    <a:pt x="970" y="157"/>
                  </a:lnTo>
                  <a:lnTo>
                    <a:pt x="9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7"/>
          <p:cNvSpPr/>
          <p:nvPr/>
        </p:nvSpPr>
        <p:spPr>
          <a:xfrm rot="3470725">
            <a:off x="8518667" y="4732439"/>
            <a:ext cx="221426" cy="221426"/>
          </a:xfrm>
          <a:custGeom>
            <a:avLst/>
            <a:gdLst/>
            <a:ahLst/>
            <a:cxnLst/>
            <a:rect l="l" t="t" r="r" b="b"/>
            <a:pathLst>
              <a:path w="882" h="882" extrusionOk="0">
                <a:moveTo>
                  <a:pt x="452" y="159"/>
                </a:moveTo>
                <a:cubicBezTo>
                  <a:pt x="587" y="159"/>
                  <a:pt x="723" y="295"/>
                  <a:pt x="723" y="452"/>
                </a:cubicBezTo>
                <a:cubicBezTo>
                  <a:pt x="723" y="587"/>
                  <a:pt x="587" y="723"/>
                  <a:pt x="452" y="723"/>
                </a:cubicBezTo>
                <a:cubicBezTo>
                  <a:pt x="295" y="723"/>
                  <a:pt x="159" y="587"/>
                  <a:pt x="159" y="452"/>
                </a:cubicBezTo>
                <a:cubicBezTo>
                  <a:pt x="159" y="295"/>
                  <a:pt x="295" y="159"/>
                  <a:pt x="452" y="159"/>
                </a:cubicBezTo>
                <a:close/>
                <a:moveTo>
                  <a:pt x="452" y="0"/>
                </a:moveTo>
                <a:cubicBezTo>
                  <a:pt x="204" y="0"/>
                  <a:pt x="0" y="204"/>
                  <a:pt x="0" y="452"/>
                </a:cubicBezTo>
                <a:cubicBezTo>
                  <a:pt x="0" y="677"/>
                  <a:pt x="204" y="881"/>
                  <a:pt x="452" y="881"/>
                </a:cubicBezTo>
                <a:cubicBezTo>
                  <a:pt x="677" y="881"/>
                  <a:pt x="881" y="677"/>
                  <a:pt x="881" y="452"/>
                </a:cubicBezTo>
                <a:cubicBezTo>
                  <a:pt x="881" y="204"/>
                  <a:pt x="677" y="0"/>
                  <a:pt x="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7"/>
          <p:cNvGrpSpPr/>
          <p:nvPr/>
        </p:nvGrpSpPr>
        <p:grpSpPr>
          <a:xfrm rot="8100000">
            <a:off x="8347476" y="4283161"/>
            <a:ext cx="227749" cy="222652"/>
            <a:chOff x="8360742" y="4418908"/>
            <a:chExt cx="153843" cy="150357"/>
          </a:xfrm>
        </p:grpSpPr>
        <p:sp>
          <p:nvSpPr>
            <p:cNvPr id="94" name="Google Shape;94;p7"/>
            <p:cNvSpPr/>
            <p:nvPr/>
          </p:nvSpPr>
          <p:spPr>
            <a:xfrm>
              <a:off x="8425067" y="4418908"/>
              <a:ext cx="25192" cy="150357"/>
            </a:xfrm>
            <a:custGeom>
              <a:avLst/>
              <a:gdLst/>
              <a:ahLst/>
              <a:cxnLst/>
              <a:rect l="l" t="t" r="r" b="b"/>
              <a:pathLst>
                <a:path w="159" h="949" extrusionOk="0">
                  <a:moveTo>
                    <a:pt x="1" y="0"/>
                  </a:moveTo>
                  <a:lnTo>
                    <a:pt x="1" y="948"/>
                  </a:lnTo>
                  <a:lnTo>
                    <a:pt x="158" y="948"/>
                  </a:lnTo>
                  <a:lnTo>
                    <a:pt x="1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a:off x="8360742" y="4479590"/>
              <a:ext cx="153843" cy="25350"/>
            </a:xfrm>
            <a:custGeom>
              <a:avLst/>
              <a:gdLst/>
              <a:ahLst/>
              <a:cxnLst/>
              <a:rect l="l" t="t" r="r" b="b"/>
              <a:pathLst>
                <a:path w="971" h="160" extrusionOk="0">
                  <a:moveTo>
                    <a:pt x="1" y="0"/>
                  </a:moveTo>
                  <a:lnTo>
                    <a:pt x="1" y="159"/>
                  </a:lnTo>
                  <a:lnTo>
                    <a:pt x="970" y="159"/>
                  </a:lnTo>
                  <a:lnTo>
                    <a:pt x="9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7"/>
          <p:cNvSpPr/>
          <p:nvPr/>
        </p:nvSpPr>
        <p:spPr>
          <a:xfrm rot="3470725">
            <a:off x="7892092" y="4683789"/>
            <a:ext cx="221426" cy="221426"/>
          </a:xfrm>
          <a:custGeom>
            <a:avLst/>
            <a:gdLst/>
            <a:ahLst/>
            <a:cxnLst/>
            <a:rect l="l" t="t" r="r" b="b"/>
            <a:pathLst>
              <a:path w="882" h="882" extrusionOk="0">
                <a:moveTo>
                  <a:pt x="452" y="159"/>
                </a:moveTo>
                <a:cubicBezTo>
                  <a:pt x="587" y="159"/>
                  <a:pt x="723" y="295"/>
                  <a:pt x="723" y="452"/>
                </a:cubicBezTo>
                <a:cubicBezTo>
                  <a:pt x="723" y="587"/>
                  <a:pt x="587" y="723"/>
                  <a:pt x="452" y="723"/>
                </a:cubicBezTo>
                <a:cubicBezTo>
                  <a:pt x="295" y="723"/>
                  <a:pt x="159" y="587"/>
                  <a:pt x="159" y="452"/>
                </a:cubicBezTo>
                <a:cubicBezTo>
                  <a:pt x="159" y="295"/>
                  <a:pt x="295" y="159"/>
                  <a:pt x="452" y="159"/>
                </a:cubicBezTo>
                <a:close/>
                <a:moveTo>
                  <a:pt x="452" y="0"/>
                </a:moveTo>
                <a:cubicBezTo>
                  <a:pt x="204" y="0"/>
                  <a:pt x="0" y="204"/>
                  <a:pt x="0" y="452"/>
                </a:cubicBezTo>
                <a:cubicBezTo>
                  <a:pt x="0" y="677"/>
                  <a:pt x="204" y="881"/>
                  <a:pt x="452" y="881"/>
                </a:cubicBezTo>
                <a:cubicBezTo>
                  <a:pt x="677" y="881"/>
                  <a:pt x="881" y="677"/>
                  <a:pt x="881" y="452"/>
                </a:cubicBezTo>
                <a:cubicBezTo>
                  <a:pt x="881" y="204"/>
                  <a:pt x="677" y="0"/>
                  <a:pt x="4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rot="3470725">
            <a:off x="8560917" y="544039"/>
            <a:ext cx="221426" cy="221426"/>
          </a:xfrm>
          <a:custGeom>
            <a:avLst/>
            <a:gdLst/>
            <a:ahLst/>
            <a:cxnLst/>
            <a:rect l="l" t="t" r="r" b="b"/>
            <a:pathLst>
              <a:path w="882" h="882" extrusionOk="0">
                <a:moveTo>
                  <a:pt x="452" y="159"/>
                </a:moveTo>
                <a:cubicBezTo>
                  <a:pt x="587" y="159"/>
                  <a:pt x="723" y="295"/>
                  <a:pt x="723" y="452"/>
                </a:cubicBezTo>
                <a:cubicBezTo>
                  <a:pt x="723" y="587"/>
                  <a:pt x="587" y="723"/>
                  <a:pt x="452" y="723"/>
                </a:cubicBezTo>
                <a:cubicBezTo>
                  <a:pt x="295" y="723"/>
                  <a:pt x="159" y="587"/>
                  <a:pt x="159" y="452"/>
                </a:cubicBezTo>
                <a:cubicBezTo>
                  <a:pt x="159" y="295"/>
                  <a:pt x="295" y="159"/>
                  <a:pt x="452" y="159"/>
                </a:cubicBezTo>
                <a:close/>
                <a:moveTo>
                  <a:pt x="452" y="0"/>
                </a:moveTo>
                <a:cubicBezTo>
                  <a:pt x="204" y="0"/>
                  <a:pt x="0" y="204"/>
                  <a:pt x="0" y="452"/>
                </a:cubicBezTo>
                <a:cubicBezTo>
                  <a:pt x="0" y="677"/>
                  <a:pt x="204" y="881"/>
                  <a:pt x="452" y="881"/>
                </a:cubicBezTo>
                <a:cubicBezTo>
                  <a:pt x="677" y="881"/>
                  <a:pt x="881" y="677"/>
                  <a:pt x="881" y="452"/>
                </a:cubicBezTo>
                <a:cubicBezTo>
                  <a:pt x="881" y="204"/>
                  <a:pt x="677"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7"/>
          <p:cNvGrpSpPr/>
          <p:nvPr/>
        </p:nvGrpSpPr>
        <p:grpSpPr>
          <a:xfrm>
            <a:off x="1844440" y="763357"/>
            <a:ext cx="444788" cy="444788"/>
            <a:chOff x="-309341" y="2935180"/>
            <a:chExt cx="742179" cy="742179"/>
          </a:xfrm>
        </p:grpSpPr>
        <p:sp>
          <p:nvSpPr>
            <p:cNvPr id="99" name="Google Shape;99;p7"/>
            <p:cNvSpPr/>
            <p:nvPr/>
          </p:nvSpPr>
          <p:spPr>
            <a:xfrm>
              <a:off x="-182606" y="3061916"/>
              <a:ext cx="574699" cy="574699"/>
            </a:xfrm>
            <a:custGeom>
              <a:avLst/>
              <a:gdLst/>
              <a:ahLst/>
              <a:cxnLst/>
              <a:rect l="l" t="t" r="r" b="b"/>
              <a:pathLst>
                <a:path w="2553" h="2553" extrusionOk="0">
                  <a:moveTo>
                    <a:pt x="2348" y="1"/>
                  </a:moveTo>
                  <a:lnTo>
                    <a:pt x="1" y="2349"/>
                  </a:lnTo>
                  <a:cubicBezTo>
                    <a:pt x="91" y="2417"/>
                    <a:pt x="205" y="2484"/>
                    <a:pt x="295" y="2553"/>
                  </a:cubicBezTo>
                  <a:lnTo>
                    <a:pt x="2552" y="295"/>
                  </a:lnTo>
                  <a:cubicBezTo>
                    <a:pt x="2484" y="205"/>
                    <a:pt x="2417" y="91"/>
                    <a:pt x="23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263869" y="2980652"/>
              <a:ext cx="574699" cy="569297"/>
            </a:xfrm>
            <a:custGeom>
              <a:avLst/>
              <a:gdLst/>
              <a:ahLst/>
              <a:cxnLst/>
              <a:rect l="l" t="t" r="r" b="b"/>
              <a:pathLst>
                <a:path w="2553" h="2529" extrusionOk="0">
                  <a:moveTo>
                    <a:pt x="2236" y="1"/>
                  </a:moveTo>
                  <a:lnTo>
                    <a:pt x="0" y="2236"/>
                  </a:lnTo>
                  <a:cubicBezTo>
                    <a:pt x="69" y="2348"/>
                    <a:pt x="136" y="2439"/>
                    <a:pt x="205" y="2529"/>
                  </a:cubicBezTo>
                  <a:lnTo>
                    <a:pt x="2552" y="205"/>
                  </a:lnTo>
                  <a:cubicBezTo>
                    <a:pt x="2439" y="136"/>
                    <a:pt x="2348" y="69"/>
                    <a:pt x="22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65550" y="3178971"/>
              <a:ext cx="498388" cy="498388"/>
            </a:xfrm>
            <a:custGeom>
              <a:avLst/>
              <a:gdLst/>
              <a:ahLst/>
              <a:cxnLst/>
              <a:rect l="l" t="t" r="r" b="b"/>
              <a:pathLst>
                <a:path w="2214" h="2214" extrusionOk="0">
                  <a:moveTo>
                    <a:pt x="2123" y="1"/>
                  </a:moveTo>
                  <a:lnTo>
                    <a:pt x="1" y="2123"/>
                  </a:lnTo>
                  <a:cubicBezTo>
                    <a:pt x="136" y="2168"/>
                    <a:pt x="272" y="2213"/>
                    <a:pt x="429" y="2213"/>
                  </a:cubicBezTo>
                  <a:lnTo>
                    <a:pt x="2213" y="429"/>
                  </a:lnTo>
                  <a:cubicBezTo>
                    <a:pt x="2213" y="272"/>
                    <a:pt x="2168" y="136"/>
                    <a:pt x="2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309341" y="2935180"/>
              <a:ext cx="498163" cy="498163"/>
            </a:xfrm>
            <a:custGeom>
              <a:avLst/>
              <a:gdLst/>
              <a:ahLst/>
              <a:cxnLst/>
              <a:rect l="l" t="t" r="r" b="b"/>
              <a:pathLst>
                <a:path w="2213" h="2213" extrusionOk="0">
                  <a:moveTo>
                    <a:pt x="1806" y="0"/>
                  </a:moveTo>
                  <a:lnTo>
                    <a:pt x="0" y="1806"/>
                  </a:lnTo>
                  <a:cubicBezTo>
                    <a:pt x="22" y="1942"/>
                    <a:pt x="45" y="2099"/>
                    <a:pt x="112" y="2213"/>
                  </a:cubicBezTo>
                  <a:lnTo>
                    <a:pt x="2212" y="112"/>
                  </a:lnTo>
                  <a:cubicBezTo>
                    <a:pt x="2099" y="45"/>
                    <a:pt x="1963" y="22"/>
                    <a:pt x="1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101929" y="3346451"/>
              <a:ext cx="330908" cy="330908"/>
            </a:xfrm>
            <a:custGeom>
              <a:avLst/>
              <a:gdLst/>
              <a:ahLst/>
              <a:cxnLst/>
              <a:rect l="l" t="t" r="r" b="b"/>
              <a:pathLst>
                <a:path w="1470" h="1470" extrusionOk="0">
                  <a:moveTo>
                    <a:pt x="1469" y="1"/>
                  </a:moveTo>
                  <a:lnTo>
                    <a:pt x="1" y="1469"/>
                  </a:lnTo>
                  <a:cubicBezTo>
                    <a:pt x="362" y="1446"/>
                    <a:pt x="723" y="1289"/>
                    <a:pt x="994" y="994"/>
                  </a:cubicBezTo>
                  <a:cubicBezTo>
                    <a:pt x="1288" y="723"/>
                    <a:pt x="1446" y="362"/>
                    <a:pt x="14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a:off x="-304614" y="2939908"/>
              <a:ext cx="330908" cy="330908"/>
            </a:xfrm>
            <a:custGeom>
              <a:avLst/>
              <a:gdLst/>
              <a:ahLst/>
              <a:cxnLst/>
              <a:rect l="l" t="t" r="r" b="b"/>
              <a:pathLst>
                <a:path w="1470" h="1470" extrusionOk="0">
                  <a:moveTo>
                    <a:pt x="1469" y="1"/>
                  </a:moveTo>
                  <a:cubicBezTo>
                    <a:pt x="1108" y="24"/>
                    <a:pt x="747" y="182"/>
                    <a:pt x="476" y="476"/>
                  </a:cubicBezTo>
                  <a:cubicBezTo>
                    <a:pt x="181" y="747"/>
                    <a:pt x="24" y="1108"/>
                    <a:pt x="1" y="1469"/>
                  </a:cubicBezTo>
                  <a:lnTo>
                    <a:pt x="14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7"/>
          <p:cNvSpPr/>
          <p:nvPr/>
        </p:nvSpPr>
        <p:spPr>
          <a:xfrm>
            <a:off x="1490770" y="1009968"/>
            <a:ext cx="798456" cy="132363"/>
          </a:xfrm>
          <a:custGeom>
            <a:avLst/>
            <a:gdLst/>
            <a:ahLst/>
            <a:cxnLst/>
            <a:rect l="l" t="t" r="r" b="b"/>
            <a:pathLst>
              <a:path w="3547" h="588" extrusionOk="0">
                <a:moveTo>
                  <a:pt x="768" y="1"/>
                </a:moveTo>
                <a:lnTo>
                  <a:pt x="407" y="339"/>
                </a:lnTo>
                <a:lnTo>
                  <a:pt x="136" y="68"/>
                </a:lnTo>
                <a:lnTo>
                  <a:pt x="1" y="182"/>
                </a:lnTo>
                <a:lnTo>
                  <a:pt x="407" y="588"/>
                </a:lnTo>
                <a:lnTo>
                  <a:pt x="768" y="248"/>
                </a:lnTo>
                <a:lnTo>
                  <a:pt x="1084" y="588"/>
                </a:lnTo>
                <a:lnTo>
                  <a:pt x="1446" y="248"/>
                </a:lnTo>
                <a:lnTo>
                  <a:pt x="1762" y="588"/>
                </a:lnTo>
                <a:lnTo>
                  <a:pt x="2123" y="248"/>
                </a:lnTo>
                <a:lnTo>
                  <a:pt x="2439" y="588"/>
                </a:lnTo>
                <a:lnTo>
                  <a:pt x="2778" y="248"/>
                </a:lnTo>
                <a:lnTo>
                  <a:pt x="3116" y="588"/>
                </a:lnTo>
                <a:lnTo>
                  <a:pt x="3546" y="182"/>
                </a:lnTo>
                <a:lnTo>
                  <a:pt x="3411" y="68"/>
                </a:lnTo>
                <a:lnTo>
                  <a:pt x="3116" y="339"/>
                </a:lnTo>
                <a:lnTo>
                  <a:pt x="2778" y="1"/>
                </a:lnTo>
                <a:lnTo>
                  <a:pt x="2439" y="339"/>
                </a:lnTo>
                <a:lnTo>
                  <a:pt x="2123" y="1"/>
                </a:lnTo>
                <a:lnTo>
                  <a:pt x="1762" y="339"/>
                </a:lnTo>
                <a:lnTo>
                  <a:pt x="1446" y="1"/>
                </a:lnTo>
                <a:lnTo>
                  <a:pt x="1084" y="339"/>
                </a:lnTo>
                <a:lnTo>
                  <a:pt x="76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1714414" y="4306898"/>
            <a:ext cx="351168" cy="264501"/>
          </a:xfrm>
          <a:custGeom>
            <a:avLst/>
            <a:gdLst/>
            <a:ahLst/>
            <a:cxnLst/>
            <a:rect l="l" t="t" r="r" b="b"/>
            <a:pathLst>
              <a:path w="1560" h="1175" extrusionOk="0">
                <a:moveTo>
                  <a:pt x="792" y="338"/>
                </a:moveTo>
                <a:lnTo>
                  <a:pt x="1220" y="994"/>
                </a:lnTo>
                <a:lnTo>
                  <a:pt x="362" y="994"/>
                </a:lnTo>
                <a:lnTo>
                  <a:pt x="792" y="338"/>
                </a:lnTo>
                <a:close/>
                <a:moveTo>
                  <a:pt x="792" y="0"/>
                </a:moveTo>
                <a:lnTo>
                  <a:pt x="1" y="1174"/>
                </a:lnTo>
                <a:lnTo>
                  <a:pt x="1559" y="1174"/>
                </a:lnTo>
                <a:lnTo>
                  <a:pt x="7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7"/>
          <p:cNvGrpSpPr/>
          <p:nvPr/>
        </p:nvGrpSpPr>
        <p:grpSpPr>
          <a:xfrm rot="-2700000">
            <a:off x="768532" y="2125474"/>
            <a:ext cx="243782" cy="238259"/>
            <a:chOff x="5387475" y="3939240"/>
            <a:chExt cx="185595" cy="181389"/>
          </a:xfrm>
        </p:grpSpPr>
        <p:sp>
          <p:nvSpPr>
            <p:cNvPr id="108" name="Google Shape;108;p7"/>
            <p:cNvSpPr/>
            <p:nvPr/>
          </p:nvSpPr>
          <p:spPr>
            <a:xfrm>
              <a:off x="5465076" y="3939240"/>
              <a:ext cx="30200" cy="181389"/>
            </a:xfrm>
            <a:custGeom>
              <a:avLst/>
              <a:gdLst/>
              <a:ahLst/>
              <a:cxnLst/>
              <a:rect l="l" t="t" r="r" b="b"/>
              <a:pathLst>
                <a:path w="158" h="949" extrusionOk="0">
                  <a:moveTo>
                    <a:pt x="1" y="0"/>
                  </a:moveTo>
                  <a:lnTo>
                    <a:pt x="1" y="949"/>
                  </a:lnTo>
                  <a:lnTo>
                    <a:pt x="158" y="949"/>
                  </a:lnTo>
                  <a:lnTo>
                    <a:pt x="1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5387475" y="4012828"/>
              <a:ext cx="185595" cy="30200"/>
            </a:xfrm>
            <a:custGeom>
              <a:avLst/>
              <a:gdLst/>
              <a:ahLst/>
              <a:cxnLst/>
              <a:rect l="l" t="t" r="r" b="b"/>
              <a:pathLst>
                <a:path w="971" h="158" extrusionOk="0">
                  <a:moveTo>
                    <a:pt x="0" y="0"/>
                  </a:moveTo>
                  <a:lnTo>
                    <a:pt x="0" y="157"/>
                  </a:lnTo>
                  <a:lnTo>
                    <a:pt x="970" y="157"/>
                  </a:lnTo>
                  <a:lnTo>
                    <a:pt x="9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7"/>
          <p:cNvGrpSpPr/>
          <p:nvPr/>
        </p:nvGrpSpPr>
        <p:grpSpPr>
          <a:xfrm>
            <a:off x="419310" y="385804"/>
            <a:ext cx="243778" cy="238255"/>
            <a:chOff x="5225094" y="4199975"/>
            <a:chExt cx="185595" cy="181389"/>
          </a:xfrm>
        </p:grpSpPr>
        <p:sp>
          <p:nvSpPr>
            <p:cNvPr id="111" name="Google Shape;111;p7"/>
            <p:cNvSpPr/>
            <p:nvPr/>
          </p:nvSpPr>
          <p:spPr>
            <a:xfrm>
              <a:off x="5302695" y="4199975"/>
              <a:ext cx="30200" cy="181389"/>
            </a:xfrm>
            <a:custGeom>
              <a:avLst/>
              <a:gdLst/>
              <a:ahLst/>
              <a:cxnLst/>
              <a:rect l="l" t="t" r="r" b="b"/>
              <a:pathLst>
                <a:path w="158" h="949" extrusionOk="0">
                  <a:moveTo>
                    <a:pt x="1" y="0"/>
                  </a:moveTo>
                  <a:lnTo>
                    <a:pt x="1" y="949"/>
                  </a:lnTo>
                  <a:lnTo>
                    <a:pt x="158" y="949"/>
                  </a:lnTo>
                  <a:lnTo>
                    <a:pt x="1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5225094" y="4273562"/>
              <a:ext cx="185595" cy="30200"/>
            </a:xfrm>
            <a:custGeom>
              <a:avLst/>
              <a:gdLst/>
              <a:ahLst/>
              <a:cxnLst/>
              <a:rect l="l" t="t" r="r" b="b"/>
              <a:pathLst>
                <a:path w="971" h="158" extrusionOk="0">
                  <a:moveTo>
                    <a:pt x="0" y="0"/>
                  </a:moveTo>
                  <a:lnTo>
                    <a:pt x="0" y="157"/>
                  </a:lnTo>
                  <a:lnTo>
                    <a:pt x="970" y="157"/>
                  </a:lnTo>
                  <a:lnTo>
                    <a:pt x="9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7"/>
          <p:cNvSpPr/>
          <p:nvPr/>
        </p:nvSpPr>
        <p:spPr>
          <a:xfrm rot="-5400000">
            <a:off x="1918272" y="2953222"/>
            <a:ext cx="792829" cy="137316"/>
          </a:xfrm>
          <a:custGeom>
            <a:avLst/>
            <a:gdLst/>
            <a:ahLst/>
            <a:cxnLst/>
            <a:rect l="l" t="t" r="r" b="b"/>
            <a:pathLst>
              <a:path w="3522" h="610" extrusionOk="0">
                <a:moveTo>
                  <a:pt x="768" y="1"/>
                </a:moveTo>
                <a:lnTo>
                  <a:pt x="406" y="339"/>
                </a:lnTo>
                <a:lnTo>
                  <a:pt x="136" y="68"/>
                </a:lnTo>
                <a:lnTo>
                  <a:pt x="0" y="203"/>
                </a:lnTo>
                <a:lnTo>
                  <a:pt x="406" y="610"/>
                </a:lnTo>
                <a:lnTo>
                  <a:pt x="746" y="272"/>
                </a:lnTo>
                <a:lnTo>
                  <a:pt x="1084" y="610"/>
                </a:lnTo>
                <a:lnTo>
                  <a:pt x="1423" y="272"/>
                </a:lnTo>
                <a:lnTo>
                  <a:pt x="1761" y="610"/>
                </a:lnTo>
                <a:lnTo>
                  <a:pt x="2100" y="272"/>
                </a:lnTo>
                <a:lnTo>
                  <a:pt x="2438" y="610"/>
                </a:lnTo>
                <a:lnTo>
                  <a:pt x="2778" y="272"/>
                </a:lnTo>
                <a:lnTo>
                  <a:pt x="3115" y="610"/>
                </a:lnTo>
                <a:lnTo>
                  <a:pt x="3522" y="203"/>
                </a:lnTo>
                <a:lnTo>
                  <a:pt x="3410" y="68"/>
                </a:lnTo>
                <a:lnTo>
                  <a:pt x="3115" y="339"/>
                </a:lnTo>
                <a:lnTo>
                  <a:pt x="2778" y="1"/>
                </a:lnTo>
                <a:lnTo>
                  <a:pt x="2438" y="339"/>
                </a:lnTo>
                <a:lnTo>
                  <a:pt x="2122" y="1"/>
                </a:lnTo>
                <a:lnTo>
                  <a:pt x="1761" y="339"/>
                </a:lnTo>
                <a:lnTo>
                  <a:pt x="1445" y="1"/>
                </a:lnTo>
                <a:lnTo>
                  <a:pt x="1084" y="339"/>
                </a:lnTo>
                <a:lnTo>
                  <a:pt x="7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7"/>
        <p:cNvGrpSpPr/>
        <p:nvPr/>
      </p:nvGrpSpPr>
      <p:grpSpPr>
        <a:xfrm>
          <a:off x="0" y="0"/>
          <a:ext cx="0" cy="0"/>
          <a:chOff x="0" y="0"/>
          <a:chExt cx="0" cy="0"/>
        </a:xfrm>
      </p:grpSpPr>
      <p:sp>
        <p:nvSpPr>
          <p:cNvPr id="218" name="Google Shape;218;p9"/>
          <p:cNvSpPr/>
          <p:nvPr/>
        </p:nvSpPr>
        <p:spPr>
          <a:xfrm rot="1799980">
            <a:off x="6747889" y="688475"/>
            <a:ext cx="166492" cy="166491"/>
          </a:xfrm>
          <a:custGeom>
            <a:avLst/>
            <a:gdLst/>
            <a:ahLst/>
            <a:cxnLst/>
            <a:rect l="l" t="t" r="r" b="b"/>
            <a:pathLst>
              <a:path w="882" h="882" extrusionOk="0">
                <a:moveTo>
                  <a:pt x="430" y="159"/>
                </a:moveTo>
                <a:cubicBezTo>
                  <a:pt x="588" y="159"/>
                  <a:pt x="723" y="294"/>
                  <a:pt x="723" y="452"/>
                </a:cubicBezTo>
                <a:cubicBezTo>
                  <a:pt x="723" y="587"/>
                  <a:pt x="588" y="722"/>
                  <a:pt x="430" y="722"/>
                </a:cubicBezTo>
                <a:cubicBezTo>
                  <a:pt x="295" y="722"/>
                  <a:pt x="159" y="587"/>
                  <a:pt x="159" y="452"/>
                </a:cubicBezTo>
                <a:cubicBezTo>
                  <a:pt x="159" y="294"/>
                  <a:pt x="295" y="159"/>
                  <a:pt x="430" y="159"/>
                </a:cubicBezTo>
                <a:close/>
                <a:moveTo>
                  <a:pt x="430" y="0"/>
                </a:moveTo>
                <a:cubicBezTo>
                  <a:pt x="205" y="0"/>
                  <a:pt x="1" y="204"/>
                  <a:pt x="1" y="452"/>
                </a:cubicBezTo>
                <a:cubicBezTo>
                  <a:pt x="1" y="677"/>
                  <a:pt x="205" y="881"/>
                  <a:pt x="430" y="881"/>
                </a:cubicBezTo>
                <a:cubicBezTo>
                  <a:pt x="678" y="881"/>
                  <a:pt x="882" y="677"/>
                  <a:pt x="882" y="452"/>
                </a:cubicBezTo>
                <a:cubicBezTo>
                  <a:pt x="882" y="204"/>
                  <a:pt x="678" y="0"/>
                  <a:pt x="4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rot="5400000">
            <a:off x="5291743" y="3681670"/>
            <a:ext cx="1172246" cy="144972"/>
          </a:xfrm>
          <a:custGeom>
            <a:avLst/>
            <a:gdLst/>
            <a:ahLst/>
            <a:cxnLst/>
            <a:rect l="l" t="t" r="r" b="b"/>
            <a:pathLst>
              <a:path w="6210" h="768" extrusionOk="0">
                <a:moveTo>
                  <a:pt x="656" y="0"/>
                </a:moveTo>
                <a:lnTo>
                  <a:pt x="0" y="609"/>
                </a:lnTo>
                <a:lnTo>
                  <a:pt x="114" y="723"/>
                </a:lnTo>
                <a:lnTo>
                  <a:pt x="656" y="226"/>
                </a:lnTo>
                <a:lnTo>
                  <a:pt x="1288" y="768"/>
                </a:lnTo>
                <a:lnTo>
                  <a:pt x="1896" y="226"/>
                </a:lnTo>
                <a:lnTo>
                  <a:pt x="2507" y="768"/>
                </a:lnTo>
                <a:lnTo>
                  <a:pt x="3115" y="226"/>
                </a:lnTo>
                <a:lnTo>
                  <a:pt x="3726" y="768"/>
                </a:lnTo>
                <a:lnTo>
                  <a:pt x="4334" y="226"/>
                </a:lnTo>
                <a:lnTo>
                  <a:pt x="4945" y="768"/>
                </a:lnTo>
                <a:lnTo>
                  <a:pt x="5553" y="226"/>
                </a:lnTo>
                <a:lnTo>
                  <a:pt x="6119" y="723"/>
                </a:lnTo>
                <a:lnTo>
                  <a:pt x="6209" y="609"/>
                </a:lnTo>
                <a:lnTo>
                  <a:pt x="5553" y="0"/>
                </a:lnTo>
                <a:lnTo>
                  <a:pt x="4945" y="564"/>
                </a:lnTo>
                <a:lnTo>
                  <a:pt x="4334" y="0"/>
                </a:lnTo>
                <a:lnTo>
                  <a:pt x="3726" y="564"/>
                </a:lnTo>
                <a:lnTo>
                  <a:pt x="3115" y="0"/>
                </a:lnTo>
                <a:lnTo>
                  <a:pt x="2507" y="564"/>
                </a:lnTo>
                <a:lnTo>
                  <a:pt x="1896" y="0"/>
                </a:lnTo>
                <a:lnTo>
                  <a:pt x="1288" y="564"/>
                </a:lnTo>
                <a:lnTo>
                  <a:pt x="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a:off x="7117921" y="2577439"/>
            <a:ext cx="476021" cy="476021"/>
          </a:xfrm>
          <a:custGeom>
            <a:avLst/>
            <a:gdLst/>
            <a:ahLst/>
            <a:cxnLst/>
            <a:rect l="l" t="t" r="r" b="b"/>
            <a:pathLst>
              <a:path w="1514" h="1514" extrusionOk="0">
                <a:moveTo>
                  <a:pt x="746" y="0"/>
                </a:moveTo>
                <a:cubicBezTo>
                  <a:pt x="340" y="0"/>
                  <a:pt x="0" y="340"/>
                  <a:pt x="0" y="768"/>
                </a:cubicBezTo>
                <a:cubicBezTo>
                  <a:pt x="0" y="1174"/>
                  <a:pt x="340" y="1513"/>
                  <a:pt x="746" y="1513"/>
                </a:cubicBezTo>
                <a:cubicBezTo>
                  <a:pt x="1174" y="1513"/>
                  <a:pt x="1514" y="1174"/>
                  <a:pt x="1514" y="768"/>
                </a:cubicBezTo>
                <a:cubicBezTo>
                  <a:pt x="1514" y="340"/>
                  <a:pt x="1174"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7472602" y="2755145"/>
            <a:ext cx="298588" cy="298291"/>
          </a:xfrm>
          <a:custGeom>
            <a:avLst/>
            <a:gdLst/>
            <a:ahLst/>
            <a:cxnLst/>
            <a:rect l="l" t="t" r="r" b="b"/>
            <a:pathLst>
              <a:path w="2011" h="2009" extrusionOk="0">
                <a:moveTo>
                  <a:pt x="1875" y="136"/>
                </a:moveTo>
                <a:lnTo>
                  <a:pt x="1423" y="1828"/>
                </a:lnTo>
                <a:lnTo>
                  <a:pt x="813" y="1196"/>
                </a:lnTo>
                <a:lnTo>
                  <a:pt x="181" y="587"/>
                </a:lnTo>
                <a:lnTo>
                  <a:pt x="1875" y="136"/>
                </a:lnTo>
                <a:close/>
                <a:moveTo>
                  <a:pt x="2010" y="0"/>
                </a:moveTo>
                <a:lnTo>
                  <a:pt x="0" y="542"/>
                </a:lnTo>
                <a:lnTo>
                  <a:pt x="1468" y="2009"/>
                </a:lnTo>
                <a:lnTo>
                  <a:pt x="201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6157063" y="3344884"/>
            <a:ext cx="148" cy="148"/>
          </a:xfrm>
          <a:custGeom>
            <a:avLst/>
            <a:gdLst/>
            <a:ahLst/>
            <a:cxnLst/>
            <a:rect l="l" t="t" r="r" b="b"/>
            <a:pathLst>
              <a:path w="1" h="1" fill="none" extrusionOk="0">
                <a:moveTo>
                  <a:pt x="1" y="1"/>
                </a:moveTo>
                <a:lnTo>
                  <a:pt x="1" y="1"/>
                </a:lnTo>
                <a:close/>
              </a:path>
            </a:pathLst>
          </a:custGeom>
          <a:noFill/>
          <a:ln w="1725" cap="flat" cmpd="sng">
            <a:solidFill>
              <a:srgbClr val="EBB347"/>
            </a:solidFill>
            <a:prstDash val="solid"/>
            <a:miter lim="18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5030858" y="3344884"/>
            <a:ext cx="148" cy="148"/>
          </a:xfrm>
          <a:custGeom>
            <a:avLst/>
            <a:gdLst/>
            <a:ahLst/>
            <a:cxnLst/>
            <a:rect l="l" t="t" r="r" b="b"/>
            <a:pathLst>
              <a:path w="1" h="1" fill="none" extrusionOk="0">
                <a:moveTo>
                  <a:pt x="1" y="1"/>
                </a:moveTo>
                <a:lnTo>
                  <a:pt x="1" y="1"/>
                </a:lnTo>
                <a:close/>
              </a:path>
            </a:pathLst>
          </a:custGeom>
          <a:noFill/>
          <a:ln w="1725" cap="flat" cmpd="sng">
            <a:solidFill>
              <a:srgbClr val="EBB347"/>
            </a:solidFill>
            <a:prstDash val="solid"/>
            <a:miter lim="18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9"/>
          <p:cNvGrpSpPr/>
          <p:nvPr/>
        </p:nvGrpSpPr>
        <p:grpSpPr>
          <a:xfrm rot="1799950">
            <a:off x="6420212" y="792255"/>
            <a:ext cx="261298" cy="260492"/>
            <a:chOff x="7577990" y="4017361"/>
            <a:chExt cx="153773" cy="153299"/>
          </a:xfrm>
        </p:grpSpPr>
        <p:sp>
          <p:nvSpPr>
            <p:cNvPr id="225" name="Google Shape;225;p9"/>
            <p:cNvSpPr/>
            <p:nvPr/>
          </p:nvSpPr>
          <p:spPr>
            <a:xfrm>
              <a:off x="7642312" y="4017361"/>
              <a:ext cx="25128" cy="153299"/>
            </a:xfrm>
            <a:custGeom>
              <a:avLst/>
              <a:gdLst/>
              <a:ahLst/>
              <a:cxnLst/>
              <a:rect l="l" t="t" r="r" b="b"/>
              <a:pathLst>
                <a:path w="159" h="970" extrusionOk="0">
                  <a:moveTo>
                    <a:pt x="0" y="0"/>
                  </a:moveTo>
                  <a:lnTo>
                    <a:pt x="0" y="970"/>
                  </a:lnTo>
                  <a:lnTo>
                    <a:pt x="159" y="970"/>
                  </a:lnTo>
                  <a:lnTo>
                    <a:pt x="1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7577990" y="4081525"/>
              <a:ext cx="153773" cy="24970"/>
            </a:xfrm>
            <a:custGeom>
              <a:avLst/>
              <a:gdLst/>
              <a:ahLst/>
              <a:cxnLst/>
              <a:rect l="l" t="t" r="r" b="b"/>
              <a:pathLst>
                <a:path w="973" h="158" extrusionOk="0">
                  <a:moveTo>
                    <a:pt x="1" y="0"/>
                  </a:moveTo>
                  <a:lnTo>
                    <a:pt x="1" y="157"/>
                  </a:lnTo>
                  <a:lnTo>
                    <a:pt x="972" y="157"/>
                  </a:lnTo>
                  <a:lnTo>
                    <a:pt x="9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9"/>
          <p:cNvGrpSpPr/>
          <p:nvPr/>
        </p:nvGrpSpPr>
        <p:grpSpPr>
          <a:xfrm>
            <a:off x="671868" y="607833"/>
            <a:ext cx="2292784" cy="1678960"/>
            <a:chOff x="424970" y="410270"/>
            <a:chExt cx="1801653" cy="1319314"/>
          </a:xfrm>
        </p:grpSpPr>
        <p:sp>
          <p:nvSpPr>
            <p:cNvPr id="228" name="Google Shape;228;p9"/>
            <p:cNvSpPr/>
            <p:nvPr/>
          </p:nvSpPr>
          <p:spPr>
            <a:xfrm>
              <a:off x="910151" y="956138"/>
              <a:ext cx="139075" cy="139233"/>
            </a:xfrm>
            <a:custGeom>
              <a:avLst/>
              <a:gdLst/>
              <a:ahLst/>
              <a:cxnLst/>
              <a:rect l="l" t="t" r="r" b="b"/>
              <a:pathLst>
                <a:path w="880" h="881" extrusionOk="0">
                  <a:moveTo>
                    <a:pt x="452" y="158"/>
                  </a:moveTo>
                  <a:cubicBezTo>
                    <a:pt x="587" y="158"/>
                    <a:pt x="723" y="293"/>
                    <a:pt x="723" y="429"/>
                  </a:cubicBezTo>
                  <a:cubicBezTo>
                    <a:pt x="723" y="588"/>
                    <a:pt x="587" y="723"/>
                    <a:pt x="452" y="723"/>
                  </a:cubicBezTo>
                  <a:cubicBezTo>
                    <a:pt x="293" y="723"/>
                    <a:pt x="157" y="588"/>
                    <a:pt x="157" y="429"/>
                  </a:cubicBezTo>
                  <a:cubicBezTo>
                    <a:pt x="157" y="293"/>
                    <a:pt x="293" y="158"/>
                    <a:pt x="452" y="158"/>
                  </a:cubicBezTo>
                  <a:close/>
                  <a:moveTo>
                    <a:pt x="452" y="1"/>
                  </a:moveTo>
                  <a:cubicBezTo>
                    <a:pt x="203" y="1"/>
                    <a:pt x="0" y="203"/>
                    <a:pt x="0" y="429"/>
                  </a:cubicBezTo>
                  <a:cubicBezTo>
                    <a:pt x="0" y="678"/>
                    <a:pt x="203" y="880"/>
                    <a:pt x="452" y="880"/>
                  </a:cubicBezTo>
                  <a:cubicBezTo>
                    <a:pt x="678" y="880"/>
                    <a:pt x="880" y="678"/>
                    <a:pt x="880" y="429"/>
                  </a:cubicBezTo>
                  <a:cubicBezTo>
                    <a:pt x="880" y="203"/>
                    <a:pt x="678" y="1"/>
                    <a:pt x="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424970" y="410270"/>
              <a:ext cx="121375" cy="981428"/>
            </a:xfrm>
            <a:custGeom>
              <a:avLst/>
              <a:gdLst/>
              <a:ahLst/>
              <a:cxnLst/>
              <a:rect l="l" t="t" r="r" b="b"/>
              <a:pathLst>
                <a:path w="768" h="6210" extrusionOk="0">
                  <a:moveTo>
                    <a:pt x="157" y="0"/>
                  </a:moveTo>
                  <a:lnTo>
                    <a:pt x="45" y="90"/>
                  </a:lnTo>
                  <a:lnTo>
                    <a:pt x="542" y="656"/>
                  </a:lnTo>
                  <a:lnTo>
                    <a:pt x="0" y="1264"/>
                  </a:lnTo>
                  <a:lnTo>
                    <a:pt x="542" y="1875"/>
                  </a:lnTo>
                  <a:lnTo>
                    <a:pt x="0" y="2483"/>
                  </a:lnTo>
                  <a:lnTo>
                    <a:pt x="542" y="3115"/>
                  </a:lnTo>
                  <a:lnTo>
                    <a:pt x="0" y="3726"/>
                  </a:lnTo>
                  <a:lnTo>
                    <a:pt x="542" y="4334"/>
                  </a:lnTo>
                  <a:lnTo>
                    <a:pt x="0" y="4945"/>
                  </a:lnTo>
                  <a:lnTo>
                    <a:pt x="542" y="5553"/>
                  </a:lnTo>
                  <a:lnTo>
                    <a:pt x="45" y="6119"/>
                  </a:lnTo>
                  <a:lnTo>
                    <a:pt x="157" y="6209"/>
                  </a:lnTo>
                  <a:lnTo>
                    <a:pt x="768" y="5553"/>
                  </a:lnTo>
                  <a:lnTo>
                    <a:pt x="202" y="4945"/>
                  </a:lnTo>
                  <a:lnTo>
                    <a:pt x="768" y="4334"/>
                  </a:lnTo>
                  <a:lnTo>
                    <a:pt x="202" y="3726"/>
                  </a:lnTo>
                  <a:lnTo>
                    <a:pt x="768" y="3115"/>
                  </a:lnTo>
                  <a:lnTo>
                    <a:pt x="202" y="2483"/>
                  </a:lnTo>
                  <a:lnTo>
                    <a:pt x="768" y="1875"/>
                  </a:lnTo>
                  <a:lnTo>
                    <a:pt x="202" y="1264"/>
                  </a:lnTo>
                  <a:lnTo>
                    <a:pt x="768" y="656"/>
                  </a:lnTo>
                  <a:lnTo>
                    <a:pt x="1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603238" y="410270"/>
              <a:ext cx="117740" cy="981428"/>
            </a:xfrm>
            <a:custGeom>
              <a:avLst/>
              <a:gdLst/>
              <a:ahLst/>
              <a:cxnLst/>
              <a:rect l="l" t="t" r="r" b="b"/>
              <a:pathLst>
                <a:path w="745" h="6210" extrusionOk="0">
                  <a:moveTo>
                    <a:pt x="158" y="0"/>
                  </a:moveTo>
                  <a:lnTo>
                    <a:pt x="46" y="90"/>
                  </a:lnTo>
                  <a:lnTo>
                    <a:pt x="543" y="656"/>
                  </a:lnTo>
                  <a:lnTo>
                    <a:pt x="1" y="1264"/>
                  </a:lnTo>
                  <a:lnTo>
                    <a:pt x="543" y="1875"/>
                  </a:lnTo>
                  <a:lnTo>
                    <a:pt x="1" y="2483"/>
                  </a:lnTo>
                  <a:lnTo>
                    <a:pt x="543" y="3115"/>
                  </a:lnTo>
                  <a:lnTo>
                    <a:pt x="1" y="3726"/>
                  </a:lnTo>
                  <a:lnTo>
                    <a:pt x="543" y="4334"/>
                  </a:lnTo>
                  <a:lnTo>
                    <a:pt x="1" y="4945"/>
                  </a:lnTo>
                  <a:lnTo>
                    <a:pt x="543" y="5553"/>
                  </a:lnTo>
                  <a:lnTo>
                    <a:pt x="46" y="6119"/>
                  </a:lnTo>
                  <a:lnTo>
                    <a:pt x="158" y="6209"/>
                  </a:lnTo>
                  <a:lnTo>
                    <a:pt x="745" y="5553"/>
                  </a:lnTo>
                  <a:lnTo>
                    <a:pt x="203" y="4945"/>
                  </a:lnTo>
                  <a:lnTo>
                    <a:pt x="745" y="4334"/>
                  </a:lnTo>
                  <a:lnTo>
                    <a:pt x="203" y="3726"/>
                  </a:lnTo>
                  <a:lnTo>
                    <a:pt x="745" y="3115"/>
                  </a:lnTo>
                  <a:lnTo>
                    <a:pt x="203" y="2483"/>
                  </a:lnTo>
                  <a:lnTo>
                    <a:pt x="745" y="1875"/>
                  </a:lnTo>
                  <a:lnTo>
                    <a:pt x="203" y="1264"/>
                  </a:lnTo>
                  <a:lnTo>
                    <a:pt x="745" y="656"/>
                  </a:lnTo>
                  <a:lnTo>
                    <a:pt x="1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1163330" y="602920"/>
              <a:ext cx="1063293" cy="1063293"/>
            </a:xfrm>
            <a:custGeom>
              <a:avLst/>
              <a:gdLst/>
              <a:ahLst/>
              <a:cxnLst/>
              <a:rect l="l" t="t" r="r" b="b"/>
              <a:pathLst>
                <a:path w="6728" h="6728" extrusionOk="0">
                  <a:moveTo>
                    <a:pt x="3365" y="45"/>
                  </a:moveTo>
                  <a:cubicBezTo>
                    <a:pt x="5171" y="45"/>
                    <a:pt x="6661" y="1535"/>
                    <a:pt x="6661" y="3365"/>
                  </a:cubicBezTo>
                  <a:cubicBezTo>
                    <a:pt x="6661" y="5171"/>
                    <a:pt x="5171" y="6661"/>
                    <a:pt x="3365" y="6661"/>
                  </a:cubicBezTo>
                  <a:cubicBezTo>
                    <a:pt x="1535" y="6661"/>
                    <a:pt x="45" y="5171"/>
                    <a:pt x="45" y="3365"/>
                  </a:cubicBezTo>
                  <a:cubicBezTo>
                    <a:pt x="45" y="1535"/>
                    <a:pt x="1535" y="45"/>
                    <a:pt x="3365" y="45"/>
                  </a:cubicBezTo>
                  <a:close/>
                  <a:moveTo>
                    <a:pt x="3365" y="0"/>
                  </a:moveTo>
                  <a:cubicBezTo>
                    <a:pt x="1490" y="0"/>
                    <a:pt x="0" y="1490"/>
                    <a:pt x="0" y="3365"/>
                  </a:cubicBezTo>
                  <a:cubicBezTo>
                    <a:pt x="0" y="5216"/>
                    <a:pt x="1490" y="6727"/>
                    <a:pt x="3365" y="6727"/>
                  </a:cubicBezTo>
                  <a:cubicBezTo>
                    <a:pt x="5216" y="6727"/>
                    <a:pt x="6728" y="5216"/>
                    <a:pt x="6728" y="3365"/>
                  </a:cubicBezTo>
                  <a:cubicBezTo>
                    <a:pt x="6728" y="1490"/>
                    <a:pt x="5216" y="0"/>
                    <a:pt x="336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1402444" y="842034"/>
              <a:ext cx="581587" cy="581587"/>
            </a:xfrm>
            <a:custGeom>
              <a:avLst/>
              <a:gdLst/>
              <a:ahLst/>
              <a:cxnLst/>
              <a:rect l="l" t="t" r="r" b="b"/>
              <a:pathLst>
                <a:path w="3680" h="3680" extrusionOk="0">
                  <a:moveTo>
                    <a:pt x="1852" y="67"/>
                  </a:moveTo>
                  <a:cubicBezTo>
                    <a:pt x="2822" y="67"/>
                    <a:pt x="3634" y="858"/>
                    <a:pt x="3634" y="1852"/>
                  </a:cubicBezTo>
                  <a:cubicBezTo>
                    <a:pt x="3634" y="2821"/>
                    <a:pt x="2822" y="3634"/>
                    <a:pt x="1852" y="3634"/>
                  </a:cubicBezTo>
                  <a:cubicBezTo>
                    <a:pt x="858" y="3634"/>
                    <a:pt x="67" y="2821"/>
                    <a:pt x="67" y="1852"/>
                  </a:cubicBezTo>
                  <a:cubicBezTo>
                    <a:pt x="67" y="858"/>
                    <a:pt x="858" y="67"/>
                    <a:pt x="1852" y="67"/>
                  </a:cubicBezTo>
                  <a:close/>
                  <a:moveTo>
                    <a:pt x="1852" y="1"/>
                  </a:moveTo>
                  <a:cubicBezTo>
                    <a:pt x="835" y="1"/>
                    <a:pt x="1" y="835"/>
                    <a:pt x="1" y="1852"/>
                  </a:cubicBezTo>
                  <a:cubicBezTo>
                    <a:pt x="1" y="2867"/>
                    <a:pt x="835" y="3679"/>
                    <a:pt x="1852" y="3679"/>
                  </a:cubicBezTo>
                  <a:cubicBezTo>
                    <a:pt x="2867" y="3679"/>
                    <a:pt x="3679" y="2867"/>
                    <a:pt x="3679" y="1852"/>
                  </a:cubicBezTo>
                  <a:cubicBezTo>
                    <a:pt x="3679" y="835"/>
                    <a:pt x="2867" y="1"/>
                    <a:pt x="1852"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1602205" y="1041796"/>
              <a:ext cx="185697" cy="185697"/>
            </a:xfrm>
            <a:custGeom>
              <a:avLst/>
              <a:gdLst/>
              <a:ahLst/>
              <a:cxnLst/>
              <a:rect l="l" t="t" r="r" b="b"/>
              <a:pathLst>
                <a:path w="1175" h="1175" extrusionOk="0">
                  <a:moveTo>
                    <a:pt x="588" y="46"/>
                  </a:moveTo>
                  <a:cubicBezTo>
                    <a:pt x="880" y="46"/>
                    <a:pt x="1106" y="293"/>
                    <a:pt x="1106" y="588"/>
                  </a:cubicBezTo>
                  <a:cubicBezTo>
                    <a:pt x="1106" y="880"/>
                    <a:pt x="880" y="1106"/>
                    <a:pt x="588" y="1106"/>
                  </a:cubicBezTo>
                  <a:cubicBezTo>
                    <a:pt x="293" y="1106"/>
                    <a:pt x="46" y="880"/>
                    <a:pt x="46" y="588"/>
                  </a:cubicBezTo>
                  <a:cubicBezTo>
                    <a:pt x="46" y="293"/>
                    <a:pt x="293" y="46"/>
                    <a:pt x="588" y="46"/>
                  </a:cubicBezTo>
                  <a:close/>
                  <a:moveTo>
                    <a:pt x="588" y="1"/>
                  </a:moveTo>
                  <a:cubicBezTo>
                    <a:pt x="248" y="1"/>
                    <a:pt x="1" y="248"/>
                    <a:pt x="1" y="588"/>
                  </a:cubicBezTo>
                  <a:cubicBezTo>
                    <a:pt x="1" y="904"/>
                    <a:pt x="248" y="1175"/>
                    <a:pt x="588" y="1175"/>
                  </a:cubicBezTo>
                  <a:cubicBezTo>
                    <a:pt x="904" y="1175"/>
                    <a:pt x="1175" y="904"/>
                    <a:pt x="1175" y="588"/>
                  </a:cubicBezTo>
                  <a:cubicBezTo>
                    <a:pt x="1175" y="248"/>
                    <a:pt x="904" y="1"/>
                    <a:pt x="58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9"/>
            <p:cNvGrpSpPr/>
            <p:nvPr/>
          </p:nvGrpSpPr>
          <p:grpSpPr>
            <a:xfrm>
              <a:off x="981565" y="1576128"/>
              <a:ext cx="153773" cy="153457"/>
              <a:chOff x="999127" y="1512753"/>
              <a:chExt cx="153773" cy="153457"/>
            </a:xfrm>
          </p:grpSpPr>
          <p:sp>
            <p:nvSpPr>
              <p:cNvPr id="235" name="Google Shape;235;p9"/>
              <p:cNvSpPr/>
              <p:nvPr/>
            </p:nvSpPr>
            <p:spPr>
              <a:xfrm>
                <a:off x="1063449" y="1512753"/>
                <a:ext cx="25286" cy="153457"/>
              </a:xfrm>
              <a:custGeom>
                <a:avLst/>
                <a:gdLst/>
                <a:ahLst/>
                <a:cxnLst/>
                <a:rect l="l" t="t" r="r" b="b"/>
                <a:pathLst>
                  <a:path w="160" h="971" extrusionOk="0">
                    <a:moveTo>
                      <a:pt x="0" y="1"/>
                    </a:moveTo>
                    <a:lnTo>
                      <a:pt x="0" y="970"/>
                    </a:lnTo>
                    <a:lnTo>
                      <a:pt x="159" y="970"/>
                    </a:lnTo>
                    <a:lnTo>
                      <a:pt x="1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999127" y="1576917"/>
                <a:ext cx="153773" cy="25128"/>
              </a:xfrm>
              <a:custGeom>
                <a:avLst/>
                <a:gdLst/>
                <a:ahLst/>
                <a:cxnLst/>
                <a:rect l="l" t="t" r="r" b="b"/>
                <a:pathLst>
                  <a:path w="973" h="159" extrusionOk="0">
                    <a:moveTo>
                      <a:pt x="1" y="1"/>
                    </a:moveTo>
                    <a:lnTo>
                      <a:pt x="1" y="158"/>
                    </a:lnTo>
                    <a:lnTo>
                      <a:pt x="972" y="158"/>
                    </a:lnTo>
                    <a:lnTo>
                      <a:pt x="9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7" name="Google Shape;237;p9"/>
          <p:cNvSpPr/>
          <p:nvPr/>
        </p:nvSpPr>
        <p:spPr>
          <a:xfrm>
            <a:off x="6724743" y="3808595"/>
            <a:ext cx="1188870" cy="297663"/>
          </a:xfrm>
          <a:custGeom>
            <a:avLst/>
            <a:gdLst/>
            <a:ahLst/>
            <a:cxnLst/>
            <a:rect l="l" t="t" r="r" b="b"/>
            <a:pathLst>
              <a:path w="6051" h="1515" extrusionOk="0">
                <a:moveTo>
                  <a:pt x="1" y="1"/>
                </a:moveTo>
                <a:lnTo>
                  <a:pt x="1" y="1514"/>
                </a:lnTo>
                <a:lnTo>
                  <a:pt x="6051" y="1514"/>
                </a:lnTo>
                <a:lnTo>
                  <a:pt x="60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9"/>
          <p:cNvGrpSpPr/>
          <p:nvPr/>
        </p:nvGrpSpPr>
        <p:grpSpPr>
          <a:xfrm>
            <a:off x="6622250" y="3733283"/>
            <a:ext cx="1087006" cy="279583"/>
            <a:chOff x="3510847" y="4630870"/>
            <a:chExt cx="874432" cy="224890"/>
          </a:xfrm>
        </p:grpSpPr>
        <p:sp>
          <p:nvSpPr>
            <p:cNvPr id="239" name="Google Shape;239;p9"/>
            <p:cNvSpPr/>
            <p:nvPr/>
          </p:nvSpPr>
          <p:spPr>
            <a:xfrm>
              <a:off x="3510847" y="4630870"/>
              <a:ext cx="35875" cy="35875"/>
            </a:xfrm>
            <a:custGeom>
              <a:avLst/>
              <a:gdLst/>
              <a:ahLst/>
              <a:cxnLst/>
              <a:rect l="l" t="t" r="r" b="b"/>
              <a:pathLst>
                <a:path w="227" h="227" extrusionOk="0">
                  <a:moveTo>
                    <a:pt x="114" y="1"/>
                  </a:moveTo>
                  <a:cubicBezTo>
                    <a:pt x="46" y="1"/>
                    <a:pt x="0" y="68"/>
                    <a:pt x="0" y="113"/>
                  </a:cubicBezTo>
                  <a:cubicBezTo>
                    <a:pt x="0" y="181"/>
                    <a:pt x="46" y="227"/>
                    <a:pt x="114" y="227"/>
                  </a:cubicBezTo>
                  <a:cubicBezTo>
                    <a:pt x="159" y="227"/>
                    <a:pt x="226" y="181"/>
                    <a:pt x="226" y="113"/>
                  </a:cubicBezTo>
                  <a:cubicBezTo>
                    <a:pt x="226" y="68"/>
                    <a:pt x="159" y="1"/>
                    <a:pt x="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3603616" y="4630870"/>
              <a:ext cx="35875" cy="35875"/>
            </a:xfrm>
            <a:custGeom>
              <a:avLst/>
              <a:gdLst/>
              <a:ahLst/>
              <a:cxnLst/>
              <a:rect l="l" t="t" r="r" b="b"/>
              <a:pathLst>
                <a:path w="227" h="227" extrusionOk="0">
                  <a:moveTo>
                    <a:pt x="114" y="1"/>
                  </a:moveTo>
                  <a:cubicBezTo>
                    <a:pt x="46" y="1"/>
                    <a:pt x="0" y="68"/>
                    <a:pt x="0" y="113"/>
                  </a:cubicBezTo>
                  <a:cubicBezTo>
                    <a:pt x="0" y="181"/>
                    <a:pt x="46" y="227"/>
                    <a:pt x="114" y="227"/>
                  </a:cubicBezTo>
                  <a:cubicBezTo>
                    <a:pt x="181" y="227"/>
                    <a:pt x="226" y="181"/>
                    <a:pt x="226" y="113"/>
                  </a:cubicBezTo>
                  <a:cubicBezTo>
                    <a:pt x="226" y="68"/>
                    <a:pt x="181" y="1"/>
                    <a:pt x="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3696385" y="4630870"/>
              <a:ext cx="35875" cy="35875"/>
            </a:xfrm>
            <a:custGeom>
              <a:avLst/>
              <a:gdLst/>
              <a:ahLst/>
              <a:cxnLst/>
              <a:rect l="l" t="t" r="r" b="b"/>
              <a:pathLst>
                <a:path w="227" h="227" extrusionOk="0">
                  <a:moveTo>
                    <a:pt x="114" y="1"/>
                  </a:moveTo>
                  <a:cubicBezTo>
                    <a:pt x="45" y="1"/>
                    <a:pt x="0" y="68"/>
                    <a:pt x="0" y="113"/>
                  </a:cubicBezTo>
                  <a:cubicBezTo>
                    <a:pt x="0" y="181"/>
                    <a:pt x="45" y="227"/>
                    <a:pt x="114" y="227"/>
                  </a:cubicBezTo>
                  <a:cubicBezTo>
                    <a:pt x="181" y="227"/>
                    <a:pt x="226" y="181"/>
                    <a:pt x="226" y="113"/>
                  </a:cubicBezTo>
                  <a:cubicBezTo>
                    <a:pt x="226" y="68"/>
                    <a:pt x="181" y="1"/>
                    <a:pt x="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3789154" y="4630870"/>
              <a:ext cx="35875" cy="35875"/>
            </a:xfrm>
            <a:custGeom>
              <a:avLst/>
              <a:gdLst/>
              <a:ahLst/>
              <a:cxnLst/>
              <a:rect l="l" t="t" r="r" b="b"/>
              <a:pathLst>
                <a:path w="227" h="227" extrusionOk="0">
                  <a:moveTo>
                    <a:pt x="114" y="1"/>
                  </a:moveTo>
                  <a:cubicBezTo>
                    <a:pt x="69" y="1"/>
                    <a:pt x="0" y="68"/>
                    <a:pt x="0" y="113"/>
                  </a:cubicBezTo>
                  <a:cubicBezTo>
                    <a:pt x="0" y="181"/>
                    <a:pt x="69" y="227"/>
                    <a:pt x="114" y="227"/>
                  </a:cubicBezTo>
                  <a:cubicBezTo>
                    <a:pt x="181" y="227"/>
                    <a:pt x="226" y="181"/>
                    <a:pt x="226" y="113"/>
                  </a:cubicBezTo>
                  <a:cubicBezTo>
                    <a:pt x="226" y="68"/>
                    <a:pt x="181" y="1"/>
                    <a:pt x="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3885558" y="4630870"/>
              <a:ext cx="32082" cy="35875"/>
            </a:xfrm>
            <a:custGeom>
              <a:avLst/>
              <a:gdLst/>
              <a:ahLst/>
              <a:cxnLst/>
              <a:rect l="l" t="t" r="r" b="b"/>
              <a:pathLst>
                <a:path w="203" h="227" extrusionOk="0">
                  <a:moveTo>
                    <a:pt x="91" y="1"/>
                  </a:moveTo>
                  <a:cubicBezTo>
                    <a:pt x="46" y="1"/>
                    <a:pt x="1" y="68"/>
                    <a:pt x="1" y="113"/>
                  </a:cubicBezTo>
                  <a:cubicBezTo>
                    <a:pt x="1" y="181"/>
                    <a:pt x="46" y="227"/>
                    <a:pt x="91" y="227"/>
                  </a:cubicBezTo>
                  <a:cubicBezTo>
                    <a:pt x="158" y="227"/>
                    <a:pt x="203" y="181"/>
                    <a:pt x="203" y="113"/>
                  </a:cubicBezTo>
                  <a:cubicBezTo>
                    <a:pt x="203" y="68"/>
                    <a:pt x="158" y="1"/>
                    <a:pt x="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3978327" y="4630870"/>
              <a:ext cx="35875" cy="35875"/>
            </a:xfrm>
            <a:custGeom>
              <a:avLst/>
              <a:gdLst/>
              <a:ahLst/>
              <a:cxnLst/>
              <a:rect l="l" t="t" r="r" b="b"/>
              <a:pathLst>
                <a:path w="227" h="227" extrusionOk="0">
                  <a:moveTo>
                    <a:pt x="113" y="1"/>
                  </a:moveTo>
                  <a:cubicBezTo>
                    <a:pt x="46" y="1"/>
                    <a:pt x="1" y="68"/>
                    <a:pt x="1" y="113"/>
                  </a:cubicBezTo>
                  <a:cubicBezTo>
                    <a:pt x="1" y="181"/>
                    <a:pt x="46" y="227"/>
                    <a:pt x="113" y="227"/>
                  </a:cubicBezTo>
                  <a:cubicBezTo>
                    <a:pt x="158" y="227"/>
                    <a:pt x="226" y="181"/>
                    <a:pt x="226" y="113"/>
                  </a:cubicBezTo>
                  <a:cubicBezTo>
                    <a:pt x="226" y="68"/>
                    <a:pt x="158" y="1"/>
                    <a:pt x="1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4071096" y="4630870"/>
              <a:ext cx="35875" cy="35875"/>
            </a:xfrm>
            <a:custGeom>
              <a:avLst/>
              <a:gdLst/>
              <a:ahLst/>
              <a:cxnLst/>
              <a:rect l="l" t="t" r="r" b="b"/>
              <a:pathLst>
                <a:path w="227" h="227" extrusionOk="0">
                  <a:moveTo>
                    <a:pt x="113" y="1"/>
                  </a:moveTo>
                  <a:cubicBezTo>
                    <a:pt x="46" y="1"/>
                    <a:pt x="1" y="68"/>
                    <a:pt x="1" y="113"/>
                  </a:cubicBezTo>
                  <a:cubicBezTo>
                    <a:pt x="1" y="181"/>
                    <a:pt x="46" y="227"/>
                    <a:pt x="113" y="227"/>
                  </a:cubicBezTo>
                  <a:cubicBezTo>
                    <a:pt x="181" y="227"/>
                    <a:pt x="226" y="181"/>
                    <a:pt x="226" y="113"/>
                  </a:cubicBezTo>
                  <a:cubicBezTo>
                    <a:pt x="226" y="68"/>
                    <a:pt x="181" y="1"/>
                    <a:pt x="1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4163866" y="4630870"/>
              <a:ext cx="35875" cy="35875"/>
            </a:xfrm>
            <a:custGeom>
              <a:avLst/>
              <a:gdLst/>
              <a:ahLst/>
              <a:cxnLst/>
              <a:rect l="l" t="t" r="r" b="b"/>
              <a:pathLst>
                <a:path w="227" h="227" extrusionOk="0">
                  <a:moveTo>
                    <a:pt x="113" y="1"/>
                  </a:moveTo>
                  <a:cubicBezTo>
                    <a:pt x="46" y="1"/>
                    <a:pt x="1" y="68"/>
                    <a:pt x="1" y="113"/>
                  </a:cubicBezTo>
                  <a:cubicBezTo>
                    <a:pt x="1" y="181"/>
                    <a:pt x="46" y="227"/>
                    <a:pt x="113" y="227"/>
                  </a:cubicBezTo>
                  <a:cubicBezTo>
                    <a:pt x="181" y="227"/>
                    <a:pt x="226" y="181"/>
                    <a:pt x="226" y="113"/>
                  </a:cubicBezTo>
                  <a:cubicBezTo>
                    <a:pt x="226" y="68"/>
                    <a:pt x="181" y="1"/>
                    <a:pt x="1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4256635" y="4630870"/>
              <a:ext cx="35875" cy="35875"/>
            </a:xfrm>
            <a:custGeom>
              <a:avLst/>
              <a:gdLst/>
              <a:ahLst/>
              <a:cxnLst/>
              <a:rect l="l" t="t" r="r" b="b"/>
              <a:pathLst>
                <a:path w="227" h="227" extrusionOk="0">
                  <a:moveTo>
                    <a:pt x="112" y="1"/>
                  </a:moveTo>
                  <a:cubicBezTo>
                    <a:pt x="67" y="1"/>
                    <a:pt x="0" y="68"/>
                    <a:pt x="0" y="113"/>
                  </a:cubicBezTo>
                  <a:cubicBezTo>
                    <a:pt x="0" y="181"/>
                    <a:pt x="67" y="227"/>
                    <a:pt x="112" y="227"/>
                  </a:cubicBezTo>
                  <a:cubicBezTo>
                    <a:pt x="181" y="227"/>
                    <a:pt x="226" y="181"/>
                    <a:pt x="226" y="113"/>
                  </a:cubicBezTo>
                  <a:cubicBezTo>
                    <a:pt x="226" y="68"/>
                    <a:pt x="181" y="1"/>
                    <a:pt x="1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4349404" y="4630870"/>
              <a:ext cx="35875" cy="35875"/>
            </a:xfrm>
            <a:custGeom>
              <a:avLst/>
              <a:gdLst/>
              <a:ahLst/>
              <a:cxnLst/>
              <a:rect l="l" t="t" r="r" b="b"/>
              <a:pathLst>
                <a:path w="227" h="227" extrusionOk="0">
                  <a:moveTo>
                    <a:pt x="112" y="1"/>
                  </a:moveTo>
                  <a:cubicBezTo>
                    <a:pt x="67" y="1"/>
                    <a:pt x="0" y="68"/>
                    <a:pt x="0" y="113"/>
                  </a:cubicBezTo>
                  <a:cubicBezTo>
                    <a:pt x="0" y="181"/>
                    <a:pt x="67" y="227"/>
                    <a:pt x="112" y="227"/>
                  </a:cubicBezTo>
                  <a:cubicBezTo>
                    <a:pt x="181" y="227"/>
                    <a:pt x="226" y="181"/>
                    <a:pt x="226" y="113"/>
                  </a:cubicBezTo>
                  <a:cubicBezTo>
                    <a:pt x="226" y="68"/>
                    <a:pt x="181" y="1"/>
                    <a:pt x="1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3510847" y="4727116"/>
              <a:ext cx="35875" cy="32398"/>
            </a:xfrm>
            <a:custGeom>
              <a:avLst/>
              <a:gdLst/>
              <a:ahLst/>
              <a:cxnLst/>
              <a:rect l="l" t="t" r="r" b="b"/>
              <a:pathLst>
                <a:path w="227" h="205" extrusionOk="0">
                  <a:moveTo>
                    <a:pt x="114" y="0"/>
                  </a:moveTo>
                  <a:cubicBezTo>
                    <a:pt x="46" y="0"/>
                    <a:pt x="0" y="46"/>
                    <a:pt x="0" y="91"/>
                  </a:cubicBezTo>
                  <a:cubicBezTo>
                    <a:pt x="0" y="159"/>
                    <a:pt x="46" y="205"/>
                    <a:pt x="114" y="205"/>
                  </a:cubicBezTo>
                  <a:cubicBezTo>
                    <a:pt x="159" y="205"/>
                    <a:pt x="226" y="159"/>
                    <a:pt x="226" y="91"/>
                  </a:cubicBezTo>
                  <a:cubicBezTo>
                    <a:pt x="226" y="46"/>
                    <a:pt x="159" y="0"/>
                    <a:pt x="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3603616" y="4727116"/>
              <a:ext cx="35875" cy="32398"/>
            </a:xfrm>
            <a:custGeom>
              <a:avLst/>
              <a:gdLst/>
              <a:ahLst/>
              <a:cxnLst/>
              <a:rect l="l" t="t" r="r" b="b"/>
              <a:pathLst>
                <a:path w="227" h="205" extrusionOk="0">
                  <a:moveTo>
                    <a:pt x="114" y="0"/>
                  </a:moveTo>
                  <a:cubicBezTo>
                    <a:pt x="46" y="0"/>
                    <a:pt x="0" y="46"/>
                    <a:pt x="0" y="91"/>
                  </a:cubicBezTo>
                  <a:cubicBezTo>
                    <a:pt x="0" y="159"/>
                    <a:pt x="46" y="205"/>
                    <a:pt x="114" y="205"/>
                  </a:cubicBezTo>
                  <a:cubicBezTo>
                    <a:pt x="181" y="205"/>
                    <a:pt x="226" y="159"/>
                    <a:pt x="226" y="91"/>
                  </a:cubicBezTo>
                  <a:cubicBezTo>
                    <a:pt x="226" y="46"/>
                    <a:pt x="181" y="0"/>
                    <a:pt x="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3696385" y="4727116"/>
              <a:ext cx="35875" cy="32398"/>
            </a:xfrm>
            <a:custGeom>
              <a:avLst/>
              <a:gdLst/>
              <a:ahLst/>
              <a:cxnLst/>
              <a:rect l="l" t="t" r="r" b="b"/>
              <a:pathLst>
                <a:path w="227" h="205" extrusionOk="0">
                  <a:moveTo>
                    <a:pt x="114" y="0"/>
                  </a:moveTo>
                  <a:cubicBezTo>
                    <a:pt x="45" y="0"/>
                    <a:pt x="0" y="46"/>
                    <a:pt x="0" y="91"/>
                  </a:cubicBezTo>
                  <a:cubicBezTo>
                    <a:pt x="0" y="159"/>
                    <a:pt x="45" y="205"/>
                    <a:pt x="114" y="205"/>
                  </a:cubicBezTo>
                  <a:cubicBezTo>
                    <a:pt x="181" y="205"/>
                    <a:pt x="226" y="159"/>
                    <a:pt x="226" y="91"/>
                  </a:cubicBezTo>
                  <a:cubicBezTo>
                    <a:pt x="226" y="46"/>
                    <a:pt x="181" y="0"/>
                    <a:pt x="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3789154" y="4727116"/>
              <a:ext cx="35875" cy="32398"/>
            </a:xfrm>
            <a:custGeom>
              <a:avLst/>
              <a:gdLst/>
              <a:ahLst/>
              <a:cxnLst/>
              <a:rect l="l" t="t" r="r" b="b"/>
              <a:pathLst>
                <a:path w="227" h="205" extrusionOk="0">
                  <a:moveTo>
                    <a:pt x="114" y="0"/>
                  </a:moveTo>
                  <a:cubicBezTo>
                    <a:pt x="69" y="0"/>
                    <a:pt x="0" y="46"/>
                    <a:pt x="0" y="91"/>
                  </a:cubicBezTo>
                  <a:cubicBezTo>
                    <a:pt x="0" y="159"/>
                    <a:pt x="69" y="205"/>
                    <a:pt x="114" y="205"/>
                  </a:cubicBezTo>
                  <a:cubicBezTo>
                    <a:pt x="181" y="205"/>
                    <a:pt x="226" y="159"/>
                    <a:pt x="226" y="91"/>
                  </a:cubicBezTo>
                  <a:cubicBezTo>
                    <a:pt x="226" y="46"/>
                    <a:pt x="181" y="0"/>
                    <a:pt x="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3885558" y="4727116"/>
              <a:ext cx="32082" cy="32398"/>
            </a:xfrm>
            <a:custGeom>
              <a:avLst/>
              <a:gdLst/>
              <a:ahLst/>
              <a:cxnLst/>
              <a:rect l="l" t="t" r="r" b="b"/>
              <a:pathLst>
                <a:path w="203" h="205" extrusionOk="0">
                  <a:moveTo>
                    <a:pt x="91" y="0"/>
                  </a:moveTo>
                  <a:cubicBezTo>
                    <a:pt x="46" y="0"/>
                    <a:pt x="1" y="46"/>
                    <a:pt x="1" y="91"/>
                  </a:cubicBezTo>
                  <a:cubicBezTo>
                    <a:pt x="1" y="159"/>
                    <a:pt x="46" y="205"/>
                    <a:pt x="91" y="205"/>
                  </a:cubicBezTo>
                  <a:cubicBezTo>
                    <a:pt x="158" y="205"/>
                    <a:pt x="203" y="159"/>
                    <a:pt x="203" y="91"/>
                  </a:cubicBezTo>
                  <a:cubicBezTo>
                    <a:pt x="203" y="46"/>
                    <a:pt x="158" y="0"/>
                    <a:pt x="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9"/>
            <p:cNvSpPr/>
            <p:nvPr/>
          </p:nvSpPr>
          <p:spPr>
            <a:xfrm>
              <a:off x="3978327" y="4727116"/>
              <a:ext cx="35875" cy="32398"/>
            </a:xfrm>
            <a:custGeom>
              <a:avLst/>
              <a:gdLst/>
              <a:ahLst/>
              <a:cxnLst/>
              <a:rect l="l" t="t" r="r" b="b"/>
              <a:pathLst>
                <a:path w="227" h="205" extrusionOk="0">
                  <a:moveTo>
                    <a:pt x="113" y="0"/>
                  </a:moveTo>
                  <a:cubicBezTo>
                    <a:pt x="46" y="0"/>
                    <a:pt x="1" y="46"/>
                    <a:pt x="1" y="91"/>
                  </a:cubicBezTo>
                  <a:cubicBezTo>
                    <a:pt x="1" y="159"/>
                    <a:pt x="46" y="205"/>
                    <a:pt x="113" y="205"/>
                  </a:cubicBezTo>
                  <a:cubicBezTo>
                    <a:pt x="158" y="205"/>
                    <a:pt x="226" y="159"/>
                    <a:pt x="226" y="91"/>
                  </a:cubicBezTo>
                  <a:cubicBezTo>
                    <a:pt x="226" y="46"/>
                    <a:pt x="158" y="0"/>
                    <a:pt x="1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4071096" y="4727116"/>
              <a:ext cx="35875" cy="32398"/>
            </a:xfrm>
            <a:custGeom>
              <a:avLst/>
              <a:gdLst/>
              <a:ahLst/>
              <a:cxnLst/>
              <a:rect l="l" t="t" r="r" b="b"/>
              <a:pathLst>
                <a:path w="227" h="205" extrusionOk="0">
                  <a:moveTo>
                    <a:pt x="113" y="0"/>
                  </a:moveTo>
                  <a:cubicBezTo>
                    <a:pt x="46" y="0"/>
                    <a:pt x="1" y="46"/>
                    <a:pt x="1" y="91"/>
                  </a:cubicBezTo>
                  <a:cubicBezTo>
                    <a:pt x="1" y="159"/>
                    <a:pt x="46" y="205"/>
                    <a:pt x="113" y="205"/>
                  </a:cubicBezTo>
                  <a:cubicBezTo>
                    <a:pt x="181" y="205"/>
                    <a:pt x="226" y="159"/>
                    <a:pt x="226" y="91"/>
                  </a:cubicBezTo>
                  <a:cubicBezTo>
                    <a:pt x="226" y="46"/>
                    <a:pt x="181" y="0"/>
                    <a:pt x="1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4163866" y="4727116"/>
              <a:ext cx="35875" cy="32398"/>
            </a:xfrm>
            <a:custGeom>
              <a:avLst/>
              <a:gdLst/>
              <a:ahLst/>
              <a:cxnLst/>
              <a:rect l="l" t="t" r="r" b="b"/>
              <a:pathLst>
                <a:path w="227" h="205" extrusionOk="0">
                  <a:moveTo>
                    <a:pt x="113" y="0"/>
                  </a:moveTo>
                  <a:cubicBezTo>
                    <a:pt x="46" y="0"/>
                    <a:pt x="1" y="46"/>
                    <a:pt x="1" y="91"/>
                  </a:cubicBezTo>
                  <a:cubicBezTo>
                    <a:pt x="1" y="159"/>
                    <a:pt x="46" y="205"/>
                    <a:pt x="113" y="205"/>
                  </a:cubicBezTo>
                  <a:cubicBezTo>
                    <a:pt x="181" y="205"/>
                    <a:pt x="226" y="159"/>
                    <a:pt x="226" y="91"/>
                  </a:cubicBezTo>
                  <a:cubicBezTo>
                    <a:pt x="226" y="46"/>
                    <a:pt x="181" y="0"/>
                    <a:pt x="1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a:off x="4256635" y="4727116"/>
              <a:ext cx="35875" cy="32398"/>
            </a:xfrm>
            <a:custGeom>
              <a:avLst/>
              <a:gdLst/>
              <a:ahLst/>
              <a:cxnLst/>
              <a:rect l="l" t="t" r="r" b="b"/>
              <a:pathLst>
                <a:path w="227" h="205" extrusionOk="0">
                  <a:moveTo>
                    <a:pt x="112" y="0"/>
                  </a:moveTo>
                  <a:cubicBezTo>
                    <a:pt x="67" y="0"/>
                    <a:pt x="0" y="46"/>
                    <a:pt x="0" y="91"/>
                  </a:cubicBezTo>
                  <a:cubicBezTo>
                    <a:pt x="0" y="159"/>
                    <a:pt x="67" y="205"/>
                    <a:pt x="112" y="205"/>
                  </a:cubicBezTo>
                  <a:cubicBezTo>
                    <a:pt x="181" y="205"/>
                    <a:pt x="226" y="159"/>
                    <a:pt x="226" y="91"/>
                  </a:cubicBezTo>
                  <a:cubicBezTo>
                    <a:pt x="226" y="46"/>
                    <a:pt x="181" y="0"/>
                    <a:pt x="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4349404" y="4727116"/>
              <a:ext cx="35875" cy="32398"/>
            </a:xfrm>
            <a:custGeom>
              <a:avLst/>
              <a:gdLst/>
              <a:ahLst/>
              <a:cxnLst/>
              <a:rect l="l" t="t" r="r" b="b"/>
              <a:pathLst>
                <a:path w="227" h="205" extrusionOk="0">
                  <a:moveTo>
                    <a:pt x="112" y="0"/>
                  </a:moveTo>
                  <a:cubicBezTo>
                    <a:pt x="67" y="0"/>
                    <a:pt x="0" y="46"/>
                    <a:pt x="0" y="91"/>
                  </a:cubicBezTo>
                  <a:cubicBezTo>
                    <a:pt x="0" y="159"/>
                    <a:pt x="67" y="205"/>
                    <a:pt x="112" y="205"/>
                  </a:cubicBezTo>
                  <a:cubicBezTo>
                    <a:pt x="181" y="205"/>
                    <a:pt x="226" y="159"/>
                    <a:pt x="226" y="91"/>
                  </a:cubicBezTo>
                  <a:cubicBezTo>
                    <a:pt x="226" y="46"/>
                    <a:pt x="181" y="0"/>
                    <a:pt x="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3510847" y="4819885"/>
              <a:ext cx="35875" cy="35875"/>
            </a:xfrm>
            <a:custGeom>
              <a:avLst/>
              <a:gdLst/>
              <a:ahLst/>
              <a:cxnLst/>
              <a:rect l="l" t="t" r="r" b="b"/>
              <a:pathLst>
                <a:path w="227" h="227" extrusionOk="0">
                  <a:moveTo>
                    <a:pt x="114" y="0"/>
                  </a:moveTo>
                  <a:cubicBezTo>
                    <a:pt x="46" y="0"/>
                    <a:pt x="0" y="46"/>
                    <a:pt x="0" y="114"/>
                  </a:cubicBezTo>
                  <a:cubicBezTo>
                    <a:pt x="0" y="159"/>
                    <a:pt x="46" y="226"/>
                    <a:pt x="114" y="226"/>
                  </a:cubicBezTo>
                  <a:cubicBezTo>
                    <a:pt x="159" y="226"/>
                    <a:pt x="226" y="159"/>
                    <a:pt x="226" y="114"/>
                  </a:cubicBezTo>
                  <a:cubicBezTo>
                    <a:pt x="226" y="46"/>
                    <a:pt x="159" y="0"/>
                    <a:pt x="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3603616" y="4819885"/>
              <a:ext cx="35875" cy="35875"/>
            </a:xfrm>
            <a:custGeom>
              <a:avLst/>
              <a:gdLst/>
              <a:ahLst/>
              <a:cxnLst/>
              <a:rect l="l" t="t" r="r" b="b"/>
              <a:pathLst>
                <a:path w="227" h="227" extrusionOk="0">
                  <a:moveTo>
                    <a:pt x="114" y="0"/>
                  </a:moveTo>
                  <a:cubicBezTo>
                    <a:pt x="46" y="0"/>
                    <a:pt x="0" y="46"/>
                    <a:pt x="0" y="114"/>
                  </a:cubicBezTo>
                  <a:cubicBezTo>
                    <a:pt x="0" y="159"/>
                    <a:pt x="46" y="226"/>
                    <a:pt x="114" y="226"/>
                  </a:cubicBezTo>
                  <a:cubicBezTo>
                    <a:pt x="181" y="226"/>
                    <a:pt x="226" y="159"/>
                    <a:pt x="226" y="114"/>
                  </a:cubicBezTo>
                  <a:cubicBezTo>
                    <a:pt x="226" y="46"/>
                    <a:pt x="181" y="0"/>
                    <a:pt x="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3696385" y="4819885"/>
              <a:ext cx="35875" cy="35875"/>
            </a:xfrm>
            <a:custGeom>
              <a:avLst/>
              <a:gdLst/>
              <a:ahLst/>
              <a:cxnLst/>
              <a:rect l="l" t="t" r="r" b="b"/>
              <a:pathLst>
                <a:path w="227" h="227" extrusionOk="0">
                  <a:moveTo>
                    <a:pt x="114" y="0"/>
                  </a:moveTo>
                  <a:cubicBezTo>
                    <a:pt x="45" y="0"/>
                    <a:pt x="0" y="46"/>
                    <a:pt x="0" y="114"/>
                  </a:cubicBezTo>
                  <a:cubicBezTo>
                    <a:pt x="0" y="159"/>
                    <a:pt x="45" y="226"/>
                    <a:pt x="114" y="226"/>
                  </a:cubicBezTo>
                  <a:cubicBezTo>
                    <a:pt x="181" y="226"/>
                    <a:pt x="226" y="159"/>
                    <a:pt x="226" y="114"/>
                  </a:cubicBezTo>
                  <a:cubicBezTo>
                    <a:pt x="226" y="46"/>
                    <a:pt x="181" y="0"/>
                    <a:pt x="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3789154" y="4819885"/>
              <a:ext cx="35875" cy="35875"/>
            </a:xfrm>
            <a:custGeom>
              <a:avLst/>
              <a:gdLst/>
              <a:ahLst/>
              <a:cxnLst/>
              <a:rect l="l" t="t" r="r" b="b"/>
              <a:pathLst>
                <a:path w="227" h="227" extrusionOk="0">
                  <a:moveTo>
                    <a:pt x="114" y="0"/>
                  </a:moveTo>
                  <a:cubicBezTo>
                    <a:pt x="69" y="0"/>
                    <a:pt x="0" y="46"/>
                    <a:pt x="0" y="114"/>
                  </a:cubicBezTo>
                  <a:cubicBezTo>
                    <a:pt x="0" y="159"/>
                    <a:pt x="69" y="226"/>
                    <a:pt x="114" y="226"/>
                  </a:cubicBezTo>
                  <a:cubicBezTo>
                    <a:pt x="181" y="226"/>
                    <a:pt x="226" y="159"/>
                    <a:pt x="226" y="114"/>
                  </a:cubicBezTo>
                  <a:cubicBezTo>
                    <a:pt x="226" y="46"/>
                    <a:pt x="181" y="0"/>
                    <a:pt x="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3885558" y="4819885"/>
              <a:ext cx="32082" cy="35875"/>
            </a:xfrm>
            <a:custGeom>
              <a:avLst/>
              <a:gdLst/>
              <a:ahLst/>
              <a:cxnLst/>
              <a:rect l="l" t="t" r="r" b="b"/>
              <a:pathLst>
                <a:path w="203" h="227" extrusionOk="0">
                  <a:moveTo>
                    <a:pt x="91" y="0"/>
                  </a:moveTo>
                  <a:cubicBezTo>
                    <a:pt x="46" y="0"/>
                    <a:pt x="1" y="46"/>
                    <a:pt x="1" y="114"/>
                  </a:cubicBezTo>
                  <a:cubicBezTo>
                    <a:pt x="1" y="159"/>
                    <a:pt x="46" y="226"/>
                    <a:pt x="91" y="226"/>
                  </a:cubicBezTo>
                  <a:cubicBezTo>
                    <a:pt x="158" y="226"/>
                    <a:pt x="203" y="159"/>
                    <a:pt x="203" y="114"/>
                  </a:cubicBezTo>
                  <a:cubicBezTo>
                    <a:pt x="203" y="46"/>
                    <a:pt x="158" y="0"/>
                    <a:pt x="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a:off x="3978327" y="4819885"/>
              <a:ext cx="35875" cy="35875"/>
            </a:xfrm>
            <a:custGeom>
              <a:avLst/>
              <a:gdLst/>
              <a:ahLst/>
              <a:cxnLst/>
              <a:rect l="l" t="t" r="r" b="b"/>
              <a:pathLst>
                <a:path w="227" h="227" extrusionOk="0">
                  <a:moveTo>
                    <a:pt x="113" y="0"/>
                  </a:moveTo>
                  <a:cubicBezTo>
                    <a:pt x="46" y="0"/>
                    <a:pt x="1" y="46"/>
                    <a:pt x="1" y="114"/>
                  </a:cubicBezTo>
                  <a:cubicBezTo>
                    <a:pt x="1" y="159"/>
                    <a:pt x="46" y="226"/>
                    <a:pt x="113" y="226"/>
                  </a:cubicBezTo>
                  <a:cubicBezTo>
                    <a:pt x="158" y="226"/>
                    <a:pt x="226" y="159"/>
                    <a:pt x="226" y="114"/>
                  </a:cubicBezTo>
                  <a:cubicBezTo>
                    <a:pt x="226" y="46"/>
                    <a:pt x="158" y="0"/>
                    <a:pt x="1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9"/>
            <p:cNvSpPr/>
            <p:nvPr/>
          </p:nvSpPr>
          <p:spPr>
            <a:xfrm>
              <a:off x="4071096" y="4819885"/>
              <a:ext cx="35875" cy="35875"/>
            </a:xfrm>
            <a:custGeom>
              <a:avLst/>
              <a:gdLst/>
              <a:ahLst/>
              <a:cxnLst/>
              <a:rect l="l" t="t" r="r" b="b"/>
              <a:pathLst>
                <a:path w="227" h="227" extrusionOk="0">
                  <a:moveTo>
                    <a:pt x="113" y="0"/>
                  </a:moveTo>
                  <a:cubicBezTo>
                    <a:pt x="46" y="0"/>
                    <a:pt x="1" y="46"/>
                    <a:pt x="1" y="114"/>
                  </a:cubicBezTo>
                  <a:cubicBezTo>
                    <a:pt x="1" y="159"/>
                    <a:pt x="46" y="226"/>
                    <a:pt x="113" y="226"/>
                  </a:cubicBezTo>
                  <a:cubicBezTo>
                    <a:pt x="181" y="226"/>
                    <a:pt x="226" y="159"/>
                    <a:pt x="226" y="114"/>
                  </a:cubicBezTo>
                  <a:cubicBezTo>
                    <a:pt x="226" y="46"/>
                    <a:pt x="181" y="0"/>
                    <a:pt x="1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a:off x="4163866" y="4819885"/>
              <a:ext cx="35875" cy="35875"/>
            </a:xfrm>
            <a:custGeom>
              <a:avLst/>
              <a:gdLst/>
              <a:ahLst/>
              <a:cxnLst/>
              <a:rect l="l" t="t" r="r" b="b"/>
              <a:pathLst>
                <a:path w="227" h="227" extrusionOk="0">
                  <a:moveTo>
                    <a:pt x="113" y="0"/>
                  </a:moveTo>
                  <a:cubicBezTo>
                    <a:pt x="46" y="0"/>
                    <a:pt x="1" y="46"/>
                    <a:pt x="1" y="114"/>
                  </a:cubicBezTo>
                  <a:cubicBezTo>
                    <a:pt x="1" y="159"/>
                    <a:pt x="46" y="226"/>
                    <a:pt x="113" y="226"/>
                  </a:cubicBezTo>
                  <a:cubicBezTo>
                    <a:pt x="181" y="226"/>
                    <a:pt x="226" y="159"/>
                    <a:pt x="226" y="114"/>
                  </a:cubicBezTo>
                  <a:cubicBezTo>
                    <a:pt x="226" y="46"/>
                    <a:pt x="181" y="0"/>
                    <a:pt x="1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4256635" y="4819885"/>
              <a:ext cx="35875" cy="35875"/>
            </a:xfrm>
            <a:custGeom>
              <a:avLst/>
              <a:gdLst/>
              <a:ahLst/>
              <a:cxnLst/>
              <a:rect l="l" t="t" r="r" b="b"/>
              <a:pathLst>
                <a:path w="227" h="227" extrusionOk="0">
                  <a:moveTo>
                    <a:pt x="112" y="0"/>
                  </a:moveTo>
                  <a:cubicBezTo>
                    <a:pt x="67" y="0"/>
                    <a:pt x="0" y="46"/>
                    <a:pt x="0" y="114"/>
                  </a:cubicBezTo>
                  <a:cubicBezTo>
                    <a:pt x="0" y="159"/>
                    <a:pt x="67" y="226"/>
                    <a:pt x="112" y="226"/>
                  </a:cubicBezTo>
                  <a:cubicBezTo>
                    <a:pt x="181" y="226"/>
                    <a:pt x="226" y="159"/>
                    <a:pt x="226" y="114"/>
                  </a:cubicBezTo>
                  <a:cubicBezTo>
                    <a:pt x="226" y="46"/>
                    <a:pt x="181" y="0"/>
                    <a:pt x="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4349404" y="4819885"/>
              <a:ext cx="35875" cy="35875"/>
            </a:xfrm>
            <a:custGeom>
              <a:avLst/>
              <a:gdLst/>
              <a:ahLst/>
              <a:cxnLst/>
              <a:rect l="l" t="t" r="r" b="b"/>
              <a:pathLst>
                <a:path w="227" h="227" extrusionOk="0">
                  <a:moveTo>
                    <a:pt x="112" y="0"/>
                  </a:moveTo>
                  <a:cubicBezTo>
                    <a:pt x="67" y="0"/>
                    <a:pt x="0" y="46"/>
                    <a:pt x="0" y="114"/>
                  </a:cubicBezTo>
                  <a:cubicBezTo>
                    <a:pt x="0" y="159"/>
                    <a:pt x="67" y="226"/>
                    <a:pt x="112" y="226"/>
                  </a:cubicBezTo>
                  <a:cubicBezTo>
                    <a:pt x="181" y="226"/>
                    <a:pt x="226" y="159"/>
                    <a:pt x="226" y="114"/>
                  </a:cubicBezTo>
                  <a:cubicBezTo>
                    <a:pt x="226" y="46"/>
                    <a:pt x="181" y="0"/>
                    <a:pt x="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9"/>
          <p:cNvSpPr/>
          <p:nvPr/>
        </p:nvSpPr>
        <p:spPr>
          <a:xfrm>
            <a:off x="1325100" y="3345021"/>
            <a:ext cx="958868" cy="958719"/>
          </a:xfrm>
          <a:custGeom>
            <a:avLst/>
            <a:gdLst/>
            <a:ahLst/>
            <a:cxnLst/>
            <a:rect l="l" t="t" r="r" b="b"/>
            <a:pathLst>
              <a:path w="6458" h="6457" extrusionOk="0">
                <a:moveTo>
                  <a:pt x="3228" y="0"/>
                </a:moveTo>
                <a:cubicBezTo>
                  <a:pt x="1446" y="0"/>
                  <a:pt x="1" y="1445"/>
                  <a:pt x="1" y="3227"/>
                </a:cubicBezTo>
                <a:cubicBezTo>
                  <a:pt x="1" y="5012"/>
                  <a:pt x="1446" y="6457"/>
                  <a:pt x="3228" y="6457"/>
                </a:cubicBezTo>
                <a:cubicBezTo>
                  <a:pt x="5012" y="6457"/>
                  <a:pt x="6457" y="5012"/>
                  <a:pt x="6457" y="3227"/>
                </a:cubicBezTo>
                <a:cubicBezTo>
                  <a:pt x="6457" y="1445"/>
                  <a:pt x="5012" y="0"/>
                  <a:pt x="3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9"/>
          <p:cNvGrpSpPr/>
          <p:nvPr/>
        </p:nvGrpSpPr>
        <p:grpSpPr>
          <a:xfrm>
            <a:off x="1499413" y="3468852"/>
            <a:ext cx="898440" cy="902004"/>
            <a:chOff x="496246" y="3392789"/>
            <a:chExt cx="956296" cy="960089"/>
          </a:xfrm>
        </p:grpSpPr>
        <p:sp>
          <p:nvSpPr>
            <p:cNvPr id="271" name="Google Shape;271;p9"/>
            <p:cNvSpPr/>
            <p:nvPr/>
          </p:nvSpPr>
          <p:spPr>
            <a:xfrm>
              <a:off x="1441637" y="4002979"/>
              <a:ext cx="10905" cy="9957"/>
            </a:xfrm>
            <a:custGeom>
              <a:avLst/>
              <a:gdLst/>
              <a:ahLst/>
              <a:cxnLst/>
              <a:rect l="l" t="t" r="r" b="b"/>
              <a:pathLst>
                <a:path w="69" h="63" extrusionOk="0">
                  <a:moveTo>
                    <a:pt x="0" y="1"/>
                  </a:moveTo>
                  <a:lnTo>
                    <a:pt x="0" y="46"/>
                  </a:lnTo>
                  <a:cubicBezTo>
                    <a:pt x="12" y="57"/>
                    <a:pt x="23" y="62"/>
                    <a:pt x="31" y="62"/>
                  </a:cubicBezTo>
                  <a:cubicBezTo>
                    <a:pt x="40" y="62"/>
                    <a:pt x="45" y="57"/>
                    <a:pt x="45" y="46"/>
                  </a:cubicBezTo>
                  <a:cubicBezTo>
                    <a:pt x="69" y="46"/>
                    <a:pt x="69" y="22"/>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a:off x="1438160" y="4000293"/>
              <a:ext cx="14382" cy="13433"/>
            </a:xfrm>
            <a:custGeom>
              <a:avLst/>
              <a:gdLst/>
              <a:ahLst/>
              <a:cxnLst/>
              <a:rect l="l" t="t" r="r" b="b"/>
              <a:pathLst>
                <a:path w="91" h="85" extrusionOk="0">
                  <a:moveTo>
                    <a:pt x="67" y="39"/>
                  </a:moveTo>
                  <a:lnTo>
                    <a:pt x="67" y="63"/>
                  </a:lnTo>
                  <a:lnTo>
                    <a:pt x="46" y="63"/>
                  </a:lnTo>
                  <a:lnTo>
                    <a:pt x="46" y="39"/>
                  </a:lnTo>
                  <a:close/>
                  <a:moveTo>
                    <a:pt x="56" y="0"/>
                  </a:moveTo>
                  <a:cubicBezTo>
                    <a:pt x="45" y="0"/>
                    <a:pt x="34" y="6"/>
                    <a:pt x="22" y="18"/>
                  </a:cubicBezTo>
                  <a:lnTo>
                    <a:pt x="0" y="39"/>
                  </a:lnTo>
                  <a:cubicBezTo>
                    <a:pt x="0" y="63"/>
                    <a:pt x="22" y="63"/>
                    <a:pt x="22" y="85"/>
                  </a:cubicBezTo>
                  <a:lnTo>
                    <a:pt x="91" y="85"/>
                  </a:lnTo>
                  <a:lnTo>
                    <a:pt x="91" y="39"/>
                  </a:lnTo>
                  <a:lnTo>
                    <a:pt x="91" y="18"/>
                  </a:lnTo>
                  <a:cubicBezTo>
                    <a:pt x="79" y="6"/>
                    <a:pt x="68" y="0"/>
                    <a:pt x="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9"/>
            <p:cNvSpPr/>
            <p:nvPr/>
          </p:nvSpPr>
          <p:spPr>
            <a:xfrm>
              <a:off x="1373997" y="4138577"/>
              <a:ext cx="10589" cy="9798"/>
            </a:xfrm>
            <a:custGeom>
              <a:avLst/>
              <a:gdLst/>
              <a:ahLst/>
              <a:cxnLst/>
              <a:rect l="l" t="t" r="r" b="b"/>
              <a:pathLst>
                <a:path w="67" h="62" extrusionOk="0">
                  <a:moveTo>
                    <a:pt x="0" y="1"/>
                  </a:moveTo>
                  <a:lnTo>
                    <a:pt x="0" y="46"/>
                  </a:lnTo>
                  <a:cubicBezTo>
                    <a:pt x="11" y="57"/>
                    <a:pt x="22" y="62"/>
                    <a:pt x="31" y="62"/>
                  </a:cubicBezTo>
                  <a:cubicBezTo>
                    <a:pt x="39" y="62"/>
                    <a:pt x="45" y="57"/>
                    <a:pt x="45" y="46"/>
                  </a:cubicBezTo>
                  <a:cubicBezTo>
                    <a:pt x="67" y="46"/>
                    <a:pt x="67" y="22"/>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p:nvPr/>
          </p:nvSpPr>
          <p:spPr>
            <a:xfrm>
              <a:off x="1370204" y="4135732"/>
              <a:ext cx="18175" cy="13591"/>
            </a:xfrm>
            <a:custGeom>
              <a:avLst/>
              <a:gdLst/>
              <a:ahLst/>
              <a:cxnLst/>
              <a:rect l="l" t="t" r="r" b="b"/>
              <a:pathLst>
                <a:path w="115" h="86" extrusionOk="0">
                  <a:moveTo>
                    <a:pt x="46" y="19"/>
                  </a:moveTo>
                  <a:cubicBezTo>
                    <a:pt x="69" y="19"/>
                    <a:pt x="69" y="19"/>
                    <a:pt x="69" y="40"/>
                  </a:cubicBezTo>
                  <a:lnTo>
                    <a:pt x="69" y="64"/>
                  </a:lnTo>
                  <a:lnTo>
                    <a:pt x="46" y="64"/>
                  </a:lnTo>
                  <a:lnTo>
                    <a:pt x="46" y="40"/>
                  </a:lnTo>
                  <a:lnTo>
                    <a:pt x="46" y="19"/>
                  </a:lnTo>
                  <a:close/>
                  <a:moveTo>
                    <a:pt x="57" y="1"/>
                  </a:moveTo>
                  <a:cubicBezTo>
                    <a:pt x="46" y="1"/>
                    <a:pt x="35" y="7"/>
                    <a:pt x="24" y="19"/>
                  </a:cubicBezTo>
                  <a:cubicBezTo>
                    <a:pt x="1" y="19"/>
                    <a:pt x="1" y="64"/>
                    <a:pt x="24" y="85"/>
                  </a:cubicBezTo>
                  <a:lnTo>
                    <a:pt x="91" y="85"/>
                  </a:lnTo>
                  <a:cubicBezTo>
                    <a:pt x="114" y="64"/>
                    <a:pt x="114" y="19"/>
                    <a:pt x="91" y="19"/>
                  </a:cubicBezTo>
                  <a:cubicBezTo>
                    <a:pt x="80" y="7"/>
                    <a:pt x="69" y="1"/>
                    <a:pt x="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9"/>
            <p:cNvSpPr/>
            <p:nvPr/>
          </p:nvSpPr>
          <p:spPr>
            <a:xfrm>
              <a:off x="1373997" y="4070620"/>
              <a:ext cx="10589" cy="10115"/>
            </a:xfrm>
            <a:custGeom>
              <a:avLst/>
              <a:gdLst/>
              <a:ahLst/>
              <a:cxnLst/>
              <a:rect l="l" t="t" r="r" b="b"/>
              <a:pathLst>
                <a:path w="67" h="64" extrusionOk="0">
                  <a:moveTo>
                    <a:pt x="0" y="1"/>
                  </a:moveTo>
                  <a:lnTo>
                    <a:pt x="0" y="46"/>
                  </a:lnTo>
                  <a:cubicBezTo>
                    <a:pt x="11" y="58"/>
                    <a:pt x="22" y="64"/>
                    <a:pt x="31" y="64"/>
                  </a:cubicBezTo>
                  <a:cubicBezTo>
                    <a:pt x="39" y="64"/>
                    <a:pt x="45" y="58"/>
                    <a:pt x="45" y="46"/>
                  </a:cubicBezTo>
                  <a:cubicBezTo>
                    <a:pt x="67" y="46"/>
                    <a:pt x="67" y="24"/>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a:off x="1370204" y="4067301"/>
              <a:ext cx="18175" cy="14382"/>
            </a:xfrm>
            <a:custGeom>
              <a:avLst/>
              <a:gdLst/>
              <a:ahLst/>
              <a:cxnLst/>
              <a:rect l="l" t="t" r="r" b="b"/>
              <a:pathLst>
                <a:path w="115" h="91" extrusionOk="0">
                  <a:moveTo>
                    <a:pt x="69" y="45"/>
                  </a:moveTo>
                  <a:lnTo>
                    <a:pt x="69" y="67"/>
                  </a:lnTo>
                  <a:lnTo>
                    <a:pt x="46" y="67"/>
                  </a:lnTo>
                  <a:lnTo>
                    <a:pt x="46" y="45"/>
                  </a:lnTo>
                  <a:close/>
                  <a:moveTo>
                    <a:pt x="46" y="0"/>
                  </a:moveTo>
                  <a:cubicBezTo>
                    <a:pt x="46" y="0"/>
                    <a:pt x="24" y="0"/>
                    <a:pt x="24" y="22"/>
                  </a:cubicBezTo>
                  <a:lnTo>
                    <a:pt x="1" y="45"/>
                  </a:lnTo>
                  <a:cubicBezTo>
                    <a:pt x="1" y="67"/>
                    <a:pt x="24" y="67"/>
                    <a:pt x="24" y="90"/>
                  </a:cubicBezTo>
                  <a:lnTo>
                    <a:pt x="91" y="90"/>
                  </a:lnTo>
                  <a:cubicBezTo>
                    <a:pt x="114" y="67"/>
                    <a:pt x="114" y="45"/>
                    <a:pt x="91" y="22"/>
                  </a:cubicBezTo>
                  <a:cubicBezTo>
                    <a:pt x="69" y="0"/>
                    <a:pt x="69"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a:off x="1238399" y="4271330"/>
              <a:ext cx="10747" cy="10115"/>
            </a:xfrm>
            <a:custGeom>
              <a:avLst/>
              <a:gdLst/>
              <a:ahLst/>
              <a:cxnLst/>
              <a:rect l="l" t="t" r="r" b="b"/>
              <a:pathLst>
                <a:path w="68" h="64" extrusionOk="0">
                  <a:moveTo>
                    <a:pt x="36" y="1"/>
                  </a:moveTo>
                  <a:cubicBezTo>
                    <a:pt x="28" y="1"/>
                    <a:pt x="22" y="7"/>
                    <a:pt x="22" y="18"/>
                  </a:cubicBezTo>
                  <a:cubicBezTo>
                    <a:pt x="0" y="18"/>
                    <a:pt x="0" y="40"/>
                    <a:pt x="22" y="64"/>
                  </a:cubicBezTo>
                  <a:lnTo>
                    <a:pt x="67" y="64"/>
                  </a:lnTo>
                  <a:lnTo>
                    <a:pt x="67" y="18"/>
                  </a:lnTo>
                  <a:cubicBezTo>
                    <a:pt x="56" y="7"/>
                    <a:pt x="45" y="1"/>
                    <a:pt x="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9"/>
            <p:cNvSpPr/>
            <p:nvPr/>
          </p:nvSpPr>
          <p:spPr>
            <a:xfrm>
              <a:off x="1234606" y="4271330"/>
              <a:ext cx="18175" cy="13591"/>
            </a:xfrm>
            <a:custGeom>
              <a:avLst/>
              <a:gdLst/>
              <a:ahLst/>
              <a:cxnLst/>
              <a:rect l="l" t="t" r="r" b="b"/>
              <a:pathLst>
                <a:path w="115" h="86" extrusionOk="0">
                  <a:moveTo>
                    <a:pt x="69" y="18"/>
                  </a:moveTo>
                  <a:lnTo>
                    <a:pt x="69" y="40"/>
                  </a:lnTo>
                  <a:cubicBezTo>
                    <a:pt x="69" y="52"/>
                    <a:pt x="63" y="58"/>
                    <a:pt x="58" y="58"/>
                  </a:cubicBezTo>
                  <a:cubicBezTo>
                    <a:pt x="52" y="58"/>
                    <a:pt x="46" y="52"/>
                    <a:pt x="46" y="40"/>
                  </a:cubicBezTo>
                  <a:lnTo>
                    <a:pt x="46" y="18"/>
                  </a:lnTo>
                  <a:close/>
                  <a:moveTo>
                    <a:pt x="58" y="1"/>
                  </a:moveTo>
                  <a:cubicBezTo>
                    <a:pt x="46" y="1"/>
                    <a:pt x="35" y="7"/>
                    <a:pt x="24" y="18"/>
                  </a:cubicBezTo>
                  <a:cubicBezTo>
                    <a:pt x="1" y="18"/>
                    <a:pt x="1" y="64"/>
                    <a:pt x="24" y="64"/>
                  </a:cubicBezTo>
                  <a:cubicBezTo>
                    <a:pt x="46" y="85"/>
                    <a:pt x="46" y="85"/>
                    <a:pt x="69" y="85"/>
                  </a:cubicBezTo>
                  <a:cubicBezTo>
                    <a:pt x="69" y="85"/>
                    <a:pt x="91" y="85"/>
                    <a:pt x="91" y="64"/>
                  </a:cubicBezTo>
                  <a:cubicBezTo>
                    <a:pt x="115" y="64"/>
                    <a:pt x="115" y="18"/>
                    <a:pt x="91" y="18"/>
                  </a:cubicBezTo>
                  <a:cubicBezTo>
                    <a:pt x="80" y="7"/>
                    <a:pt x="69" y="1"/>
                    <a:pt x="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9"/>
            <p:cNvSpPr/>
            <p:nvPr/>
          </p:nvSpPr>
          <p:spPr>
            <a:xfrm>
              <a:off x="1306040" y="4206218"/>
              <a:ext cx="10905" cy="7270"/>
            </a:xfrm>
            <a:custGeom>
              <a:avLst/>
              <a:gdLst/>
              <a:ahLst/>
              <a:cxnLst/>
              <a:rect l="l" t="t" r="r" b="b"/>
              <a:pathLst>
                <a:path w="69" h="46" extrusionOk="0">
                  <a:moveTo>
                    <a:pt x="24" y="1"/>
                  </a:moveTo>
                  <a:cubicBezTo>
                    <a:pt x="0" y="24"/>
                    <a:pt x="0" y="24"/>
                    <a:pt x="24" y="46"/>
                  </a:cubicBezTo>
                  <a:lnTo>
                    <a:pt x="45" y="46"/>
                  </a:lnTo>
                  <a:cubicBezTo>
                    <a:pt x="69" y="24"/>
                    <a:pt x="69" y="24"/>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9"/>
            <p:cNvSpPr/>
            <p:nvPr/>
          </p:nvSpPr>
          <p:spPr>
            <a:xfrm>
              <a:off x="1306040" y="4202741"/>
              <a:ext cx="14382" cy="14540"/>
            </a:xfrm>
            <a:custGeom>
              <a:avLst/>
              <a:gdLst/>
              <a:ahLst/>
              <a:cxnLst/>
              <a:rect l="l" t="t" r="r" b="b"/>
              <a:pathLst>
                <a:path w="91" h="92" extrusionOk="0">
                  <a:moveTo>
                    <a:pt x="45" y="23"/>
                  </a:moveTo>
                  <a:lnTo>
                    <a:pt x="45" y="46"/>
                  </a:lnTo>
                  <a:lnTo>
                    <a:pt x="45" y="68"/>
                  </a:lnTo>
                  <a:cubicBezTo>
                    <a:pt x="24" y="68"/>
                    <a:pt x="24" y="68"/>
                    <a:pt x="24" y="46"/>
                  </a:cubicBezTo>
                  <a:cubicBezTo>
                    <a:pt x="24" y="23"/>
                    <a:pt x="24" y="23"/>
                    <a:pt x="45" y="23"/>
                  </a:cubicBezTo>
                  <a:close/>
                  <a:moveTo>
                    <a:pt x="45" y="1"/>
                  </a:moveTo>
                  <a:cubicBezTo>
                    <a:pt x="24" y="1"/>
                    <a:pt x="0" y="1"/>
                    <a:pt x="0" y="23"/>
                  </a:cubicBezTo>
                  <a:lnTo>
                    <a:pt x="0" y="46"/>
                  </a:lnTo>
                  <a:lnTo>
                    <a:pt x="0" y="68"/>
                  </a:lnTo>
                  <a:cubicBezTo>
                    <a:pt x="0" y="91"/>
                    <a:pt x="24" y="91"/>
                    <a:pt x="45" y="91"/>
                  </a:cubicBezTo>
                  <a:cubicBezTo>
                    <a:pt x="45" y="91"/>
                    <a:pt x="69" y="91"/>
                    <a:pt x="69" y="68"/>
                  </a:cubicBezTo>
                  <a:cubicBezTo>
                    <a:pt x="69" y="68"/>
                    <a:pt x="91" y="68"/>
                    <a:pt x="91" y="46"/>
                  </a:cubicBezTo>
                  <a:cubicBezTo>
                    <a:pt x="91" y="23"/>
                    <a:pt x="69" y="23"/>
                    <a:pt x="69" y="23"/>
                  </a:cubicBezTo>
                  <a:cubicBezTo>
                    <a:pt x="69" y="1"/>
                    <a:pt x="45" y="1"/>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9"/>
            <p:cNvSpPr/>
            <p:nvPr/>
          </p:nvSpPr>
          <p:spPr>
            <a:xfrm>
              <a:off x="1102801" y="4339287"/>
              <a:ext cx="10747" cy="9798"/>
            </a:xfrm>
            <a:custGeom>
              <a:avLst/>
              <a:gdLst/>
              <a:ahLst/>
              <a:cxnLst/>
              <a:rect l="l" t="t" r="r" b="b"/>
              <a:pathLst>
                <a:path w="68" h="62" extrusionOk="0">
                  <a:moveTo>
                    <a:pt x="36" y="0"/>
                  </a:moveTo>
                  <a:cubicBezTo>
                    <a:pt x="28" y="0"/>
                    <a:pt x="22" y="6"/>
                    <a:pt x="22" y="16"/>
                  </a:cubicBezTo>
                  <a:cubicBezTo>
                    <a:pt x="0" y="16"/>
                    <a:pt x="0" y="40"/>
                    <a:pt x="22" y="62"/>
                  </a:cubicBezTo>
                  <a:lnTo>
                    <a:pt x="67" y="62"/>
                  </a:lnTo>
                  <a:lnTo>
                    <a:pt x="67" y="16"/>
                  </a:lnTo>
                  <a:cubicBezTo>
                    <a:pt x="56" y="6"/>
                    <a:pt x="45" y="0"/>
                    <a:pt x="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9"/>
            <p:cNvSpPr/>
            <p:nvPr/>
          </p:nvSpPr>
          <p:spPr>
            <a:xfrm>
              <a:off x="1102801" y="4338339"/>
              <a:ext cx="14382" cy="14540"/>
            </a:xfrm>
            <a:custGeom>
              <a:avLst/>
              <a:gdLst/>
              <a:ahLst/>
              <a:cxnLst/>
              <a:rect l="l" t="t" r="r" b="b"/>
              <a:pathLst>
                <a:path w="91" h="92" extrusionOk="0">
                  <a:moveTo>
                    <a:pt x="46" y="22"/>
                  </a:moveTo>
                  <a:lnTo>
                    <a:pt x="46" y="46"/>
                  </a:lnTo>
                  <a:lnTo>
                    <a:pt x="22" y="46"/>
                  </a:lnTo>
                  <a:lnTo>
                    <a:pt x="22" y="22"/>
                  </a:lnTo>
                  <a:close/>
                  <a:moveTo>
                    <a:pt x="0" y="1"/>
                  </a:moveTo>
                  <a:lnTo>
                    <a:pt x="0" y="46"/>
                  </a:lnTo>
                  <a:lnTo>
                    <a:pt x="0" y="68"/>
                  </a:lnTo>
                  <a:lnTo>
                    <a:pt x="22" y="91"/>
                  </a:lnTo>
                  <a:lnTo>
                    <a:pt x="46" y="91"/>
                  </a:lnTo>
                  <a:lnTo>
                    <a:pt x="67" y="68"/>
                  </a:lnTo>
                  <a:cubicBezTo>
                    <a:pt x="91" y="68"/>
                    <a:pt x="91" y="46"/>
                    <a:pt x="91" y="46"/>
                  </a:cubicBezTo>
                  <a:cubicBezTo>
                    <a:pt x="91" y="22"/>
                    <a:pt x="91" y="22"/>
                    <a:pt x="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9"/>
            <p:cNvSpPr/>
            <p:nvPr/>
          </p:nvSpPr>
          <p:spPr>
            <a:xfrm>
              <a:off x="1441637" y="3867381"/>
              <a:ext cx="10905" cy="9957"/>
            </a:xfrm>
            <a:custGeom>
              <a:avLst/>
              <a:gdLst/>
              <a:ahLst/>
              <a:cxnLst/>
              <a:rect l="l" t="t" r="r" b="b"/>
              <a:pathLst>
                <a:path w="69" h="63" extrusionOk="0">
                  <a:moveTo>
                    <a:pt x="0" y="1"/>
                  </a:moveTo>
                  <a:lnTo>
                    <a:pt x="0" y="46"/>
                  </a:lnTo>
                  <a:cubicBezTo>
                    <a:pt x="12" y="57"/>
                    <a:pt x="23" y="62"/>
                    <a:pt x="31" y="62"/>
                  </a:cubicBezTo>
                  <a:cubicBezTo>
                    <a:pt x="40" y="62"/>
                    <a:pt x="45" y="57"/>
                    <a:pt x="45" y="46"/>
                  </a:cubicBezTo>
                  <a:cubicBezTo>
                    <a:pt x="69" y="46"/>
                    <a:pt x="69" y="23"/>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9"/>
            <p:cNvSpPr/>
            <p:nvPr/>
          </p:nvSpPr>
          <p:spPr>
            <a:xfrm>
              <a:off x="1438160" y="3864695"/>
              <a:ext cx="14382" cy="13433"/>
            </a:xfrm>
            <a:custGeom>
              <a:avLst/>
              <a:gdLst/>
              <a:ahLst/>
              <a:cxnLst/>
              <a:rect l="l" t="t" r="r" b="b"/>
              <a:pathLst>
                <a:path w="91" h="85" extrusionOk="0">
                  <a:moveTo>
                    <a:pt x="67" y="40"/>
                  </a:moveTo>
                  <a:lnTo>
                    <a:pt x="67" y="63"/>
                  </a:lnTo>
                  <a:lnTo>
                    <a:pt x="46" y="63"/>
                  </a:lnTo>
                  <a:lnTo>
                    <a:pt x="46" y="40"/>
                  </a:lnTo>
                  <a:close/>
                  <a:moveTo>
                    <a:pt x="56" y="0"/>
                  </a:moveTo>
                  <a:cubicBezTo>
                    <a:pt x="45" y="0"/>
                    <a:pt x="34" y="6"/>
                    <a:pt x="22" y="18"/>
                  </a:cubicBezTo>
                  <a:cubicBezTo>
                    <a:pt x="0" y="40"/>
                    <a:pt x="0" y="63"/>
                    <a:pt x="22" y="85"/>
                  </a:cubicBezTo>
                  <a:lnTo>
                    <a:pt x="91" y="85"/>
                  </a:lnTo>
                  <a:lnTo>
                    <a:pt x="91" y="40"/>
                  </a:lnTo>
                  <a:lnTo>
                    <a:pt x="91" y="18"/>
                  </a:lnTo>
                  <a:cubicBezTo>
                    <a:pt x="79" y="6"/>
                    <a:pt x="68" y="0"/>
                    <a:pt x="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9"/>
            <p:cNvSpPr/>
            <p:nvPr/>
          </p:nvSpPr>
          <p:spPr>
            <a:xfrm>
              <a:off x="1441637" y="3935022"/>
              <a:ext cx="10905" cy="10115"/>
            </a:xfrm>
            <a:custGeom>
              <a:avLst/>
              <a:gdLst/>
              <a:ahLst/>
              <a:cxnLst/>
              <a:rect l="l" t="t" r="r" b="b"/>
              <a:pathLst>
                <a:path w="69" h="64" extrusionOk="0">
                  <a:moveTo>
                    <a:pt x="0" y="1"/>
                  </a:moveTo>
                  <a:lnTo>
                    <a:pt x="0" y="46"/>
                  </a:lnTo>
                  <a:cubicBezTo>
                    <a:pt x="12" y="58"/>
                    <a:pt x="23" y="64"/>
                    <a:pt x="31" y="64"/>
                  </a:cubicBezTo>
                  <a:cubicBezTo>
                    <a:pt x="40" y="64"/>
                    <a:pt x="45" y="58"/>
                    <a:pt x="45" y="46"/>
                  </a:cubicBezTo>
                  <a:cubicBezTo>
                    <a:pt x="69" y="46"/>
                    <a:pt x="69" y="24"/>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a:off x="1438160" y="3931703"/>
              <a:ext cx="14382" cy="14382"/>
            </a:xfrm>
            <a:custGeom>
              <a:avLst/>
              <a:gdLst/>
              <a:ahLst/>
              <a:cxnLst/>
              <a:rect l="l" t="t" r="r" b="b"/>
              <a:pathLst>
                <a:path w="91" h="91" extrusionOk="0">
                  <a:moveTo>
                    <a:pt x="67" y="45"/>
                  </a:moveTo>
                  <a:lnTo>
                    <a:pt x="67" y="67"/>
                  </a:lnTo>
                  <a:lnTo>
                    <a:pt x="46" y="67"/>
                  </a:lnTo>
                  <a:lnTo>
                    <a:pt x="46" y="45"/>
                  </a:lnTo>
                  <a:close/>
                  <a:moveTo>
                    <a:pt x="46" y="0"/>
                  </a:moveTo>
                  <a:lnTo>
                    <a:pt x="22" y="22"/>
                  </a:lnTo>
                  <a:lnTo>
                    <a:pt x="0" y="45"/>
                  </a:lnTo>
                  <a:cubicBezTo>
                    <a:pt x="0" y="67"/>
                    <a:pt x="22" y="67"/>
                    <a:pt x="22" y="91"/>
                  </a:cubicBezTo>
                  <a:lnTo>
                    <a:pt x="91" y="91"/>
                  </a:lnTo>
                  <a:lnTo>
                    <a:pt x="91" y="45"/>
                  </a:lnTo>
                  <a:lnTo>
                    <a:pt x="91" y="22"/>
                  </a:lnTo>
                  <a:cubicBezTo>
                    <a:pt x="67" y="22"/>
                    <a:pt x="67"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a:off x="1373997" y="3867381"/>
              <a:ext cx="10589" cy="9957"/>
            </a:xfrm>
            <a:custGeom>
              <a:avLst/>
              <a:gdLst/>
              <a:ahLst/>
              <a:cxnLst/>
              <a:rect l="l" t="t" r="r" b="b"/>
              <a:pathLst>
                <a:path w="67" h="63" extrusionOk="0">
                  <a:moveTo>
                    <a:pt x="0" y="1"/>
                  </a:moveTo>
                  <a:lnTo>
                    <a:pt x="0" y="46"/>
                  </a:lnTo>
                  <a:cubicBezTo>
                    <a:pt x="11" y="57"/>
                    <a:pt x="22" y="62"/>
                    <a:pt x="31" y="62"/>
                  </a:cubicBezTo>
                  <a:cubicBezTo>
                    <a:pt x="39" y="62"/>
                    <a:pt x="45" y="57"/>
                    <a:pt x="45" y="46"/>
                  </a:cubicBezTo>
                  <a:cubicBezTo>
                    <a:pt x="67" y="46"/>
                    <a:pt x="67" y="23"/>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a:off x="1370204" y="3864695"/>
              <a:ext cx="18175" cy="13433"/>
            </a:xfrm>
            <a:custGeom>
              <a:avLst/>
              <a:gdLst/>
              <a:ahLst/>
              <a:cxnLst/>
              <a:rect l="l" t="t" r="r" b="b"/>
              <a:pathLst>
                <a:path w="115" h="85" extrusionOk="0">
                  <a:moveTo>
                    <a:pt x="69" y="40"/>
                  </a:moveTo>
                  <a:lnTo>
                    <a:pt x="69" y="63"/>
                  </a:lnTo>
                  <a:lnTo>
                    <a:pt x="46" y="63"/>
                  </a:lnTo>
                  <a:lnTo>
                    <a:pt x="46" y="40"/>
                  </a:lnTo>
                  <a:close/>
                  <a:moveTo>
                    <a:pt x="57" y="0"/>
                  </a:moveTo>
                  <a:cubicBezTo>
                    <a:pt x="46" y="0"/>
                    <a:pt x="35" y="6"/>
                    <a:pt x="24" y="18"/>
                  </a:cubicBezTo>
                  <a:cubicBezTo>
                    <a:pt x="1" y="40"/>
                    <a:pt x="1" y="63"/>
                    <a:pt x="24" y="85"/>
                  </a:cubicBezTo>
                  <a:lnTo>
                    <a:pt x="91" y="85"/>
                  </a:lnTo>
                  <a:cubicBezTo>
                    <a:pt x="114" y="63"/>
                    <a:pt x="114" y="40"/>
                    <a:pt x="91" y="18"/>
                  </a:cubicBezTo>
                  <a:cubicBezTo>
                    <a:pt x="80" y="6"/>
                    <a:pt x="69"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9"/>
            <p:cNvSpPr/>
            <p:nvPr/>
          </p:nvSpPr>
          <p:spPr>
            <a:xfrm>
              <a:off x="1441637" y="3800373"/>
              <a:ext cx="10905" cy="9166"/>
            </a:xfrm>
            <a:custGeom>
              <a:avLst/>
              <a:gdLst/>
              <a:ahLst/>
              <a:cxnLst/>
              <a:rect l="l" t="t" r="r" b="b"/>
              <a:pathLst>
                <a:path w="69" h="58" extrusionOk="0">
                  <a:moveTo>
                    <a:pt x="31" y="1"/>
                  </a:moveTo>
                  <a:cubicBezTo>
                    <a:pt x="23" y="1"/>
                    <a:pt x="12" y="7"/>
                    <a:pt x="0" y="19"/>
                  </a:cubicBezTo>
                  <a:lnTo>
                    <a:pt x="0" y="40"/>
                  </a:lnTo>
                  <a:cubicBezTo>
                    <a:pt x="12" y="52"/>
                    <a:pt x="23" y="58"/>
                    <a:pt x="31" y="58"/>
                  </a:cubicBezTo>
                  <a:cubicBezTo>
                    <a:pt x="40" y="58"/>
                    <a:pt x="45" y="52"/>
                    <a:pt x="45" y="40"/>
                  </a:cubicBezTo>
                  <a:cubicBezTo>
                    <a:pt x="69" y="40"/>
                    <a:pt x="69" y="19"/>
                    <a:pt x="45" y="19"/>
                  </a:cubicBezTo>
                  <a:cubicBezTo>
                    <a:pt x="45" y="7"/>
                    <a:pt x="40" y="1"/>
                    <a:pt x="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9"/>
            <p:cNvSpPr/>
            <p:nvPr/>
          </p:nvSpPr>
          <p:spPr>
            <a:xfrm>
              <a:off x="1438160" y="3799583"/>
              <a:ext cx="14382" cy="14382"/>
            </a:xfrm>
            <a:custGeom>
              <a:avLst/>
              <a:gdLst/>
              <a:ahLst/>
              <a:cxnLst/>
              <a:rect l="l" t="t" r="r" b="b"/>
              <a:pathLst>
                <a:path w="91" h="91" extrusionOk="0">
                  <a:moveTo>
                    <a:pt x="67" y="24"/>
                  </a:moveTo>
                  <a:lnTo>
                    <a:pt x="67" y="45"/>
                  </a:lnTo>
                  <a:lnTo>
                    <a:pt x="46" y="45"/>
                  </a:lnTo>
                  <a:lnTo>
                    <a:pt x="46" y="24"/>
                  </a:lnTo>
                  <a:close/>
                  <a:moveTo>
                    <a:pt x="22" y="0"/>
                  </a:moveTo>
                  <a:cubicBezTo>
                    <a:pt x="22" y="0"/>
                    <a:pt x="0" y="24"/>
                    <a:pt x="0" y="45"/>
                  </a:cubicBezTo>
                  <a:lnTo>
                    <a:pt x="22" y="69"/>
                  </a:lnTo>
                  <a:lnTo>
                    <a:pt x="46" y="90"/>
                  </a:lnTo>
                  <a:cubicBezTo>
                    <a:pt x="67" y="90"/>
                    <a:pt x="67" y="69"/>
                    <a:pt x="91" y="69"/>
                  </a:cubicBezTo>
                  <a:lnTo>
                    <a:pt x="91" y="45"/>
                  </a:lnTo>
                  <a:lnTo>
                    <a:pt x="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1306040" y="3867381"/>
              <a:ext cx="10905" cy="9957"/>
            </a:xfrm>
            <a:custGeom>
              <a:avLst/>
              <a:gdLst/>
              <a:ahLst/>
              <a:cxnLst/>
              <a:rect l="l" t="t" r="r" b="b"/>
              <a:pathLst>
                <a:path w="69" h="63" extrusionOk="0">
                  <a:moveTo>
                    <a:pt x="24" y="1"/>
                  </a:moveTo>
                  <a:cubicBezTo>
                    <a:pt x="0" y="23"/>
                    <a:pt x="0" y="46"/>
                    <a:pt x="24" y="46"/>
                  </a:cubicBezTo>
                  <a:cubicBezTo>
                    <a:pt x="24" y="57"/>
                    <a:pt x="29" y="62"/>
                    <a:pt x="35" y="62"/>
                  </a:cubicBezTo>
                  <a:cubicBezTo>
                    <a:pt x="40" y="62"/>
                    <a:pt x="45" y="57"/>
                    <a:pt x="45" y="46"/>
                  </a:cubicBezTo>
                  <a:cubicBezTo>
                    <a:pt x="69" y="46"/>
                    <a:pt x="69" y="23"/>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9"/>
            <p:cNvSpPr/>
            <p:nvPr/>
          </p:nvSpPr>
          <p:spPr>
            <a:xfrm>
              <a:off x="1302563" y="3864695"/>
              <a:ext cx="17859" cy="13433"/>
            </a:xfrm>
            <a:custGeom>
              <a:avLst/>
              <a:gdLst/>
              <a:ahLst/>
              <a:cxnLst/>
              <a:rect l="l" t="t" r="r" b="b"/>
              <a:pathLst>
                <a:path w="113" h="85" extrusionOk="0">
                  <a:moveTo>
                    <a:pt x="67" y="40"/>
                  </a:moveTo>
                  <a:lnTo>
                    <a:pt x="67" y="63"/>
                  </a:lnTo>
                  <a:lnTo>
                    <a:pt x="46" y="63"/>
                  </a:lnTo>
                  <a:lnTo>
                    <a:pt x="46" y="40"/>
                  </a:lnTo>
                  <a:close/>
                  <a:moveTo>
                    <a:pt x="57" y="0"/>
                  </a:moveTo>
                  <a:cubicBezTo>
                    <a:pt x="45" y="0"/>
                    <a:pt x="34" y="6"/>
                    <a:pt x="22" y="18"/>
                  </a:cubicBezTo>
                  <a:cubicBezTo>
                    <a:pt x="1" y="40"/>
                    <a:pt x="1" y="63"/>
                    <a:pt x="22" y="85"/>
                  </a:cubicBezTo>
                  <a:lnTo>
                    <a:pt x="91" y="85"/>
                  </a:lnTo>
                  <a:cubicBezTo>
                    <a:pt x="91" y="63"/>
                    <a:pt x="113" y="63"/>
                    <a:pt x="113" y="40"/>
                  </a:cubicBezTo>
                  <a:lnTo>
                    <a:pt x="91" y="18"/>
                  </a:lnTo>
                  <a:cubicBezTo>
                    <a:pt x="79" y="6"/>
                    <a:pt x="68"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9"/>
            <p:cNvSpPr/>
            <p:nvPr/>
          </p:nvSpPr>
          <p:spPr>
            <a:xfrm>
              <a:off x="1238399" y="4070620"/>
              <a:ext cx="10747" cy="10115"/>
            </a:xfrm>
            <a:custGeom>
              <a:avLst/>
              <a:gdLst/>
              <a:ahLst/>
              <a:cxnLst/>
              <a:rect l="l" t="t" r="r" b="b"/>
              <a:pathLst>
                <a:path w="68" h="64" extrusionOk="0">
                  <a:moveTo>
                    <a:pt x="22" y="1"/>
                  </a:moveTo>
                  <a:cubicBezTo>
                    <a:pt x="0" y="24"/>
                    <a:pt x="0" y="46"/>
                    <a:pt x="22" y="46"/>
                  </a:cubicBezTo>
                  <a:cubicBezTo>
                    <a:pt x="22" y="58"/>
                    <a:pt x="28" y="64"/>
                    <a:pt x="36" y="64"/>
                  </a:cubicBezTo>
                  <a:cubicBezTo>
                    <a:pt x="45" y="64"/>
                    <a:pt x="56" y="58"/>
                    <a:pt x="67" y="46"/>
                  </a:cubicBezTo>
                  <a:lnTo>
                    <a:pt x="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9"/>
            <p:cNvSpPr/>
            <p:nvPr/>
          </p:nvSpPr>
          <p:spPr>
            <a:xfrm>
              <a:off x="1238399" y="4067301"/>
              <a:ext cx="14382" cy="14382"/>
            </a:xfrm>
            <a:custGeom>
              <a:avLst/>
              <a:gdLst/>
              <a:ahLst/>
              <a:cxnLst/>
              <a:rect l="l" t="t" r="r" b="b"/>
              <a:pathLst>
                <a:path w="91" h="91" extrusionOk="0">
                  <a:moveTo>
                    <a:pt x="45" y="45"/>
                  </a:moveTo>
                  <a:lnTo>
                    <a:pt x="45" y="67"/>
                  </a:lnTo>
                  <a:lnTo>
                    <a:pt x="22" y="67"/>
                  </a:lnTo>
                  <a:lnTo>
                    <a:pt x="22" y="45"/>
                  </a:lnTo>
                  <a:close/>
                  <a:moveTo>
                    <a:pt x="45" y="0"/>
                  </a:moveTo>
                  <a:cubicBezTo>
                    <a:pt x="22" y="0"/>
                    <a:pt x="22" y="0"/>
                    <a:pt x="0" y="22"/>
                  </a:cubicBezTo>
                  <a:lnTo>
                    <a:pt x="0" y="45"/>
                  </a:lnTo>
                  <a:lnTo>
                    <a:pt x="0" y="90"/>
                  </a:lnTo>
                  <a:lnTo>
                    <a:pt x="67" y="90"/>
                  </a:lnTo>
                  <a:cubicBezTo>
                    <a:pt x="91" y="67"/>
                    <a:pt x="91" y="45"/>
                    <a:pt x="67" y="22"/>
                  </a:cubicBezTo>
                  <a:cubicBezTo>
                    <a:pt x="67" y="0"/>
                    <a:pt x="45" y="0"/>
                    <a:pt x="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9"/>
            <p:cNvSpPr/>
            <p:nvPr/>
          </p:nvSpPr>
          <p:spPr>
            <a:xfrm>
              <a:off x="1306040" y="4002979"/>
              <a:ext cx="10905" cy="9957"/>
            </a:xfrm>
            <a:custGeom>
              <a:avLst/>
              <a:gdLst/>
              <a:ahLst/>
              <a:cxnLst/>
              <a:rect l="l" t="t" r="r" b="b"/>
              <a:pathLst>
                <a:path w="69" h="63" extrusionOk="0">
                  <a:moveTo>
                    <a:pt x="24" y="1"/>
                  </a:moveTo>
                  <a:cubicBezTo>
                    <a:pt x="0" y="22"/>
                    <a:pt x="0" y="46"/>
                    <a:pt x="24" y="46"/>
                  </a:cubicBezTo>
                  <a:cubicBezTo>
                    <a:pt x="24" y="57"/>
                    <a:pt x="29" y="62"/>
                    <a:pt x="35" y="62"/>
                  </a:cubicBezTo>
                  <a:cubicBezTo>
                    <a:pt x="40" y="62"/>
                    <a:pt x="45" y="57"/>
                    <a:pt x="45" y="46"/>
                  </a:cubicBezTo>
                  <a:cubicBezTo>
                    <a:pt x="69" y="46"/>
                    <a:pt x="69" y="22"/>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1306040" y="4000293"/>
              <a:ext cx="14382" cy="13433"/>
            </a:xfrm>
            <a:custGeom>
              <a:avLst/>
              <a:gdLst/>
              <a:ahLst/>
              <a:cxnLst/>
              <a:rect l="l" t="t" r="r" b="b"/>
              <a:pathLst>
                <a:path w="91" h="85" extrusionOk="0">
                  <a:moveTo>
                    <a:pt x="45" y="39"/>
                  </a:moveTo>
                  <a:lnTo>
                    <a:pt x="45" y="63"/>
                  </a:lnTo>
                  <a:lnTo>
                    <a:pt x="24" y="63"/>
                  </a:lnTo>
                  <a:lnTo>
                    <a:pt x="24" y="39"/>
                  </a:lnTo>
                  <a:close/>
                  <a:moveTo>
                    <a:pt x="35" y="0"/>
                  </a:moveTo>
                  <a:cubicBezTo>
                    <a:pt x="23" y="0"/>
                    <a:pt x="12" y="6"/>
                    <a:pt x="0" y="18"/>
                  </a:cubicBezTo>
                  <a:lnTo>
                    <a:pt x="0" y="39"/>
                  </a:lnTo>
                  <a:lnTo>
                    <a:pt x="0" y="85"/>
                  </a:lnTo>
                  <a:lnTo>
                    <a:pt x="69" y="85"/>
                  </a:lnTo>
                  <a:cubicBezTo>
                    <a:pt x="69" y="63"/>
                    <a:pt x="91" y="63"/>
                    <a:pt x="91" y="39"/>
                  </a:cubicBezTo>
                  <a:lnTo>
                    <a:pt x="69" y="18"/>
                  </a:lnTo>
                  <a:cubicBezTo>
                    <a:pt x="57" y="6"/>
                    <a:pt x="46" y="0"/>
                    <a:pt x="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1306040" y="4070620"/>
              <a:ext cx="10905" cy="10115"/>
            </a:xfrm>
            <a:custGeom>
              <a:avLst/>
              <a:gdLst/>
              <a:ahLst/>
              <a:cxnLst/>
              <a:rect l="l" t="t" r="r" b="b"/>
              <a:pathLst>
                <a:path w="69" h="64" extrusionOk="0">
                  <a:moveTo>
                    <a:pt x="24" y="1"/>
                  </a:moveTo>
                  <a:cubicBezTo>
                    <a:pt x="0" y="24"/>
                    <a:pt x="0" y="46"/>
                    <a:pt x="24" y="46"/>
                  </a:cubicBezTo>
                  <a:cubicBezTo>
                    <a:pt x="24" y="58"/>
                    <a:pt x="29" y="64"/>
                    <a:pt x="35" y="64"/>
                  </a:cubicBezTo>
                  <a:cubicBezTo>
                    <a:pt x="40" y="64"/>
                    <a:pt x="45" y="58"/>
                    <a:pt x="45" y="46"/>
                  </a:cubicBezTo>
                  <a:cubicBezTo>
                    <a:pt x="69" y="46"/>
                    <a:pt x="69" y="24"/>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1306040" y="4067301"/>
              <a:ext cx="14382" cy="14382"/>
            </a:xfrm>
            <a:custGeom>
              <a:avLst/>
              <a:gdLst/>
              <a:ahLst/>
              <a:cxnLst/>
              <a:rect l="l" t="t" r="r" b="b"/>
              <a:pathLst>
                <a:path w="91" h="91" extrusionOk="0">
                  <a:moveTo>
                    <a:pt x="45" y="45"/>
                  </a:moveTo>
                  <a:lnTo>
                    <a:pt x="45" y="67"/>
                  </a:lnTo>
                  <a:lnTo>
                    <a:pt x="24" y="67"/>
                  </a:lnTo>
                  <a:lnTo>
                    <a:pt x="24" y="45"/>
                  </a:lnTo>
                  <a:close/>
                  <a:moveTo>
                    <a:pt x="45" y="0"/>
                  </a:moveTo>
                  <a:cubicBezTo>
                    <a:pt x="24" y="0"/>
                    <a:pt x="0" y="0"/>
                    <a:pt x="0" y="22"/>
                  </a:cubicBezTo>
                  <a:lnTo>
                    <a:pt x="0" y="45"/>
                  </a:lnTo>
                  <a:lnTo>
                    <a:pt x="0" y="90"/>
                  </a:lnTo>
                  <a:lnTo>
                    <a:pt x="69" y="90"/>
                  </a:lnTo>
                  <a:cubicBezTo>
                    <a:pt x="69" y="67"/>
                    <a:pt x="91" y="67"/>
                    <a:pt x="91" y="45"/>
                  </a:cubicBezTo>
                  <a:lnTo>
                    <a:pt x="69" y="22"/>
                  </a:lnTo>
                  <a:cubicBezTo>
                    <a:pt x="69" y="0"/>
                    <a:pt x="45" y="0"/>
                    <a:pt x="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a:off x="1238399" y="4002979"/>
              <a:ext cx="10747" cy="9957"/>
            </a:xfrm>
            <a:custGeom>
              <a:avLst/>
              <a:gdLst/>
              <a:ahLst/>
              <a:cxnLst/>
              <a:rect l="l" t="t" r="r" b="b"/>
              <a:pathLst>
                <a:path w="68" h="63" extrusionOk="0">
                  <a:moveTo>
                    <a:pt x="22" y="1"/>
                  </a:moveTo>
                  <a:cubicBezTo>
                    <a:pt x="0" y="22"/>
                    <a:pt x="0" y="46"/>
                    <a:pt x="22" y="46"/>
                  </a:cubicBezTo>
                  <a:cubicBezTo>
                    <a:pt x="22" y="57"/>
                    <a:pt x="28" y="62"/>
                    <a:pt x="36" y="62"/>
                  </a:cubicBezTo>
                  <a:cubicBezTo>
                    <a:pt x="45" y="62"/>
                    <a:pt x="56" y="57"/>
                    <a:pt x="67" y="46"/>
                  </a:cubicBezTo>
                  <a:lnTo>
                    <a:pt x="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p:nvPr/>
          </p:nvSpPr>
          <p:spPr>
            <a:xfrm>
              <a:off x="1238399" y="4000293"/>
              <a:ext cx="14382" cy="13433"/>
            </a:xfrm>
            <a:custGeom>
              <a:avLst/>
              <a:gdLst/>
              <a:ahLst/>
              <a:cxnLst/>
              <a:rect l="l" t="t" r="r" b="b"/>
              <a:pathLst>
                <a:path w="91" h="85" extrusionOk="0">
                  <a:moveTo>
                    <a:pt x="45" y="39"/>
                  </a:moveTo>
                  <a:lnTo>
                    <a:pt x="45" y="63"/>
                  </a:lnTo>
                  <a:lnTo>
                    <a:pt x="22" y="63"/>
                  </a:lnTo>
                  <a:lnTo>
                    <a:pt x="22" y="39"/>
                  </a:lnTo>
                  <a:close/>
                  <a:moveTo>
                    <a:pt x="34" y="0"/>
                  </a:moveTo>
                  <a:cubicBezTo>
                    <a:pt x="22" y="0"/>
                    <a:pt x="11" y="6"/>
                    <a:pt x="0" y="18"/>
                  </a:cubicBezTo>
                  <a:lnTo>
                    <a:pt x="0" y="39"/>
                  </a:lnTo>
                  <a:lnTo>
                    <a:pt x="0" y="85"/>
                  </a:lnTo>
                  <a:lnTo>
                    <a:pt x="67" y="85"/>
                  </a:lnTo>
                  <a:cubicBezTo>
                    <a:pt x="91" y="63"/>
                    <a:pt x="91" y="39"/>
                    <a:pt x="67" y="18"/>
                  </a:cubicBezTo>
                  <a:cubicBezTo>
                    <a:pt x="56" y="6"/>
                    <a:pt x="45" y="0"/>
                    <a:pt x="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a:off x="1373997" y="4002979"/>
              <a:ext cx="10589" cy="9957"/>
            </a:xfrm>
            <a:custGeom>
              <a:avLst/>
              <a:gdLst/>
              <a:ahLst/>
              <a:cxnLst/>
              <a:rect l="l" t="t" r="r" b="b"/>
              <a:pathLst>
                <a:path w="67" h="63" extrusionOk="0">
                  <a:moveTo>
                    <a:pt x="0" y="1"/>
                  </a:moveTo>
                  <a:lnTo>
                    <a:pt x="0" y="46"/>
                  </a:lnTo>
                  <a:cubicBezTo>
                    <a:pt x="11" y="57"/>
                    <a:pt x="22" y="62"/>
                    <a:pt x="31" y="62"/>
                  </a:cubicBezTo>
                  <a:cubicBezTo>
                    <a:pt x="39" y="62"/>
                    <a:pt x="45" y="57"/>
                    <a:pt x="45" y="46"/>
                  </a:cubicBezTo>
                  <a:cubicBezTo>
                    <a:pt x="67" y="46"/>
                    <a:pt x="67" y="22"/>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9"/>
            <p:cNvSpPr/>
            <p:nvPr/>
          </p:nvSpPr>
          <p:spPr>
            <a:xfrm>
              <a:off x="1370204" y="4000293"/>
              <a:ext cx="18175" cy="13433"/>
            </a:xfrm>
            <a:custGeom>
              <a:avLst/>
              <a:gdLst/>
              <a:ahLst/>
              <a:cxnLst/>
              <a:rect l="l" t="t" r="r" b="b"/>
              <a:pathLst>
                <a:path w="115" h="85" extrusionOk="0">
                  <a:moveTo>
                    <a:pt x="69" y="39"/>
                  </a:moveTo>
                  <a:lnTo>
                    <a:pt x="69" y="63"/>
                  </a:lnTo>
                  <a:lnTo>
                    <a:pt x="46" y="63"/>
                  </a:lnTo>
                  <a:lnTo>
                    <a:pt x="46" y="39"/>
                  </a:lnTo>
                  <a:close/>
                  <a:moveTo>
                    <a:pt x="57" y="0"/>
                  </a:moveTo>
                  <a:cubicBezTo>
                    <a:pt x="46" y="0"/>
                    <a:pt x="35" y="6"/>
                    <a:pt x="24" y="18"/>
                  </a:cubicBezTo>
                  <a:lnTo>
                    <a:pt x="1" y="39"/>
                  </a:lnTo>
                  <a:cubicBezTo>
                    <a:pt x="1" y="63"/>
                    <a:pt x="24" y="63"/>
                    <a:pt x="24" y="85"/>
                  </a:cubicBezTo>
                  <a:lnTo>
                    <a:pt x="91" y="85"/>
                  </a:lnTo>
                  <a:cubicBezTo>
                    <a:pt x="114" y="63"/>
                    <a:pt x="114" y="39"/>
                    <a:pt x="91" y="18"/>
                  </a:cubicBezTo>
                  <a:cubicBezTo>
                    <a:pt x="80" y="6"/>
                    <a:pt x="69"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9"/>
            <p:cNvSpPr/>
            <p:nvPr/>
          </p:nvSpPr>
          <p:spPr>
            <a:xfrm>
              <a:off x="1306040" y="3935022"/>
              <a:ext cx="10905" cy="10115"/>
            </a:xfrm>
            <a:custGeom>
              <a:avLst/>
              <a:gdLst/>
              <a:ahLst/>
              <a:cxnLst/>
              <a:rect l="l" t="t" r="r" b="b"/>
              <a:pathLst>
                <a:path w="69" h="64" extrusionOk="0">
                  <a:moveTo>
                    <a:pt x="24" y="1"/>
                  </a:moveTo>
                  <a:cubicBezTo>
                    <a:pt x="0" y="24"/>
                    <a:pt x="0" y="46"/>
                    <a:pt x="24" y="46"/>
                  </a:cubicBezTo>
                  <a:cubicBezTo>
                    <a:pt x="24" y="58"/>
                    <a:pt x="29" y="64"/>
                    <a:pt x="35" y="64"/>
                  </a:cubicBezTo>
                  <a:cubicBezTo>
                    <a:pt x="40" y="64"/>
                    <a:pt x="45" y="58"/>
                    <a:pt x="45" y="46"/>
                  </a:cubicBezTo>
                  <a:cubicBezTo>
                    <a:pt x="69" y="46"/>
                    <a:pt x="69" y="24"/>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1306040" y="3931703"/>
              <a:ext cx="14382" cy="14382"/>
            </a:xfrm>
            <a:custGeom>
              <a:avLst/>
              <a:gdLst/>
              <a:ahLst/>
              <a:cxnLst/>
              <a:rect l="l" t="t" r="r" b="b"/>
              <a:pathLst>
                <a:path w="91" h="91" extrusionOk="0">
                  <a:moveTo>
                    <a:pt x="45" y="45"/>
                  </a:moveTo>
                  <a:lnTo>
                    <a:pt x="45" y="67"/>
                  </a:lnTo>
                  <a:lnTo>
                    <a:pt x="24" y="67"/>
                  </a:lnTo>
                  <a:lnTo>
                    <a:pt x="24" y="45"/>
                  </a:lnTo>
                  <a:close/>
                  <a:moveTo>
                    <a:pt x="45" y="0"/>
                  </a:moveTo>
                  <a:cubicBezTo>
                    <a:pt x="24" y="0"/>
                    <a:pt x="0" y="22"/>
                    <a:pt x="0" y="22"/>
                  </a:cubicBezTo>
                  <a:lnTo>
                    <a:pt x="0" y="45"/>
                  </a:lnTo>
                  <a:lnTo>
                    <a:pt x="0" y="91"/>
                  </a:lnTo>
                  <a:lnTo>
                    <a:pt x="69" y="91"/>
                  </a:lnTo>
                  <a:cubicBezTo>
                    <a:pt x="69" y="67"/>
                    <a:pt x="91" y="67"/>
                    <a:pt x="91" y="45"/>
                  </a:cubicBezTo>
                  <a:lnTo>
                    <a:pt x="69" y="22"/>
                  </a:lnTo>
                  <a:lnTo>
                    <a:pt x="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1170442" y="4002979"/>
              <a:ext cx="11063" cy="9957"/>
            </a:xfrm>
            <a:custGeom>
              <a:avLst/>
              <a:gdLst/>
              <a:ahLst/>
              <a:cxnLst/>
              <a:rect l="l" t="t" r="r" b="b"/>
              <a:pathLst>
                <a:path w="70" h="63" extrusionOk="0">
                  <a:moveTo>
                    <a:pt x="24" y="1"/>
                  </a:moveTo>
                  <a:cubicBezTo>
                    <a:pt x="0" y="22"/>
                    <a:pt x="0" y="46"/>
                    <a:pt x="24" y="46"/>
                  </a:cubicBezTo>
                  <a:cubicBezTo>
                    <a:pt x="24" y="57"/>
                    <a:pt x="29" y="62"/>
                    <a:pt x="38" y="62"/>
                  </a:cubicBezTo>
                  <a:cubicBezTo>
                    <a:pt x="46" y="62"/>
                    <a:pt x="57" y="57"/>
                    <a:pt x="69" y="46"/>
                  </a:cubicBezTo>
                  <a:lnTo>
                    <a:pt x="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1170442" y="4000293"/>
              <a:ext cx="14382" cy="13433"/>
            </a:xfrm>
            <a:custGeom>
              <a:avLst/>
              <a:gdLst/>
              <a:ahLst/>
              <a:cxnLst/>
              <a:rect l="l" t="t" r="r" b="b"/>
              <a:pathLst>
                <a:path w="91" h="85" extrusionOk="0">
                  <a:moveTo>
                    <a:pt x="46" y="39"/>
                  </a:moveTo>
                  <a:lnTo>
                    <a:pt x="46" y="63"/>
                  </a:lnTo>
                  <a:lnTo>
                    <a:pt x="24" y="63"/>
                  </a:lnTo>
                  <a:lnTo>
                    <a:pt x="24" y="39"/>
                  </a:lnTo>
                  <a:close/>
                  <a:moveTo>
                    <a:pt x="35" y="0"/>
                  </a:moveTo>
                  <a:cubicBezTo>
                    <a:pt x="23" y="0"/>
                    <a:pt x="12" y="6"/>
                    <a:pt x="0" y="18"/>
                  </a:cubicBezTo>
                  <a:lnTo>
                    <a:pt x="0" y="39"/>
                  </a:lnTo>
                  <a:lnTo>
                    <a:pt x="0" y="85"/>
                  </a:lnTo>
                  <a:lnTo>
                    <a:pt x="69" y="85"/>
                  </a:lnTo>
                  <a:cubicBezTo>
                    <a:pt x="69" y="63"/>
                    <a:pt x="91" y="63"/>
                    <a:pt x="91" y="39"/>
                  </a:cubicBezTo>
                  <a:lnTo>
                    <a:pt x="69" y="18"/>
                  </a:lnTo>
                  <a:cubicBezTo>
                    <a:pt x="57" y="6"/>
                    <a:pt x="46" y="0"/>
                    <a:pt x="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1373997" y="3935022"/>
              <a:ext cx="10589" cy="10115"/>
            </a:xfrm>
            <a:custGeom>
              <a:avLst/>
              <a:gdLst/>
              <a:ahLst/>
              <a:cxnLst/>
              <a:rect l="l" t="t" r="r" b="b"/>
              <a:pathLst>
                <a:path w="67" h="64" extrusionOk="0">
                  <a:moveTo>
                    <a:pt x="0" y="1"/>
                  </a:moveTo>
                  <a:lnTo>
                    <a:pt x="0" y="46"/>
                  </a:lnTo>
                  <a:cubicBezTo>
                    <a:pt x="11" y="58"/>
                    <a:pt x="22" y="64"/>
                    <a:pt x="31" y="64"/>
                  </a:cubicBezTo>
                  <a:cubicBezTo>
                    <a:pt x="39" y="64"/>
                    <a:pt x="45" y="58"/>
                    <a:pt x="45" y="46"/>
                  </a:cubicBezTo>
                  <a:cubicBezTo>
                    <a:pt x="67" y="46"/>
                    <a:pt x="67" y="24"/>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1370204" y="3931703"/>
              <a:ext cx="18175" cy="14382"/>
            </a:xfrm>
            <a:custGeom>
              <a:avLst/>
              <a:gdLst/>
              <a:ahLst/>
              <a:cxnLst/>
              <a:rect l="l" t="t" r="r" b="b"/>
              <a:pathLst>
                <a:path w="115" h="91" extrusionOk="0">
                  <a:moveTo>
                    <a:pt x="69" y="45"/>
                  </a:moveTo>
                  <a:lnTo>
                    <a:pt x="69" y="67"/>
                  </a:lnTo>
                  <a:lnTo>
                    <a:pt x="46" y="67"/>
                  </a:lnTo>
                  <a:lnTo>
                    <a:pt x="46" y="45"/>
                  </a:lnTo>
                  <a:close/>
                  <a:moveTo>
                    <a:pt x="46" y="0"/>
                  </a:moveTo>
                  <a:lnTo>
                    <a:pt x="24" y="22"/>
                  </a:lnTo>
                  <a:lnTo>
                    <a:pt x="1" y="45"/>
                  </a:lnTo>
                  <a:cubicBezTo>
                    <a:pt x="1" y="67"/>
                    <a:pt x="24" y="67"/>
                    <a:pt x="24" y="91"/>
                  </a:cubicBezTo>
                  <a:lnTo>
                    <a:pt x="91" y="91"/>
                  </a:lnTo>
                  <a:cubicBezTo>
                    <a:pt x="114" y="67"/>
                    <a:pt x="114" y="45"/>
                    <a:pt x="91" y="22"/>
                  </a:cubicBezTo>
                  <a:cubicBezTo>
                    <a:pt x="69" y="22"/>
                    <a:pt x="69"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a:off x="1102801" y="4206218"/>
              <a:ext cx="10747" cy="7270"/>
            </a:xfrm>
            <a:custGeom>
              <a:avLst/>
              <a:gdLst/>
              <a:ahLst/>
              <a:cxnLst/>
              <a:rect l="l" t="t" r="r" b="b"/>
              <a:pathLst>
                <a:path w="68" h="46" extrusionOk="0">
                  <a:moveTo>
                    <a:pt x="22" y="1"/>
                  </a:moveTo>
                  <a:cubicBezTo>
                    <a:pt x="0" y="24"/>
                    <a:pt x="0" y="24"/>
                    <a:pt x="22" y="46"/>
                  </a:cubicBezTo>
                  <a:lnTo>
                    <a:pt x="67" y="46"/>
                  </a:lnTo>
                  <a:lnTo>
                    <a:pt x="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a:off x="1102801" y="4203689"/>
              <a:ext cx="14382" cy="13591"/>
            </a:xfrm>
            <a:custGeom>
              <a:avLst/>
              <a:gdLst/>
              <a:ahLst/>
              <a:cxnLst/>
              <a:rect l="l" t="t" r="r" b="b"/>
              <a:pathLst>
                <a:path w="91" h="86" extrusionOk="0">
                  <a:moveTo>
                    <a:pt x="46" y="17"/>
                  </a:moveTo>
                  <a:lnTo>
                    <a:pt x="46" y="40"/>
                  </a:lnTo>
                  <a:cubicBezTo>
                    <a:pt x="46" y="51"/>
                    <a:pt x="46" y="56"/>
                    <a:pt x="43" y="56"/>
                  </a:cubicBezTo>
                  <a:cubicBezTo>
                    <a:pt x="40" y="56"/>
                    <a:pt x="34" y="51"/>
                    <a:pt x="22" y="40"/>
                  </a:cubicBezTo>
                  <a:cubicBezTo>
                    <a:pt x="22" y="17"/>
                    <a:pt x="46" y="17"/>
                    <a:pt x="46" y="17"/>
                  </a:cubicBezTo>
                  <a:close/>
                  <a:moveTo>
                    <a:pt x="34" y="0"/>
                  </a:moveTo>
                  <a:cubicBezTo>
                    <a:pt x="22" y="0"/>
                    <a:pt x="11" y="6"/>
                    <a:pt x="0" y="17"/>
                  </a:cubicBezTo>
                  <a:lnTo>
                    <a:pt x="0" y="40"/>
                  </a:lnTo>
                  <a:lnTo>
                    <a:pt x="0" y="62"/>
                  </a:lnTo>
                  <a:cubicBezTo>
                    <a:pt x="22" y="85"/>
                    <a:pt x="22" y="85"/>
                    <a:pt x="46" y="85"/>
                  </a:cubicBezTo>
                  <a:cubicBezTo>
                    <a:pt x="46" y="85"/>
                    <a:pt x="67" y="85"/>
                    <a:pt x="67" y="62"/>
                  </a:cubicBezTo>
                  <a:cubicBezTo>
                    <a:pt x="91" y="62"/>
                    <a:pt x="91" y="62"/>
                    <a:pt x="91" y="40"/>
                  </a:cubicBezTo>
                  <a:cubicBezTo>
                    <a:pt x="91" y="17"/>
                    <a:pt x="91" y="17"/>
                    <a:pt x="67" y="17"/>
                  </a:cubicBezTo>
                  <a:cubicBezTo>
                    <a:pt x="56" y="6"/>
                    <a:pt x="45" y="0"/>
                    <a:pt x="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1170442" y="4138577"/>
              <a:ext cx="11063" cy="9798"/>
            </a:xfrm>
            <a:custGeom>
              <a:avLst/>
              <a:gdLst/>
              <a:ahLst/>
              <a:cxnLst/>
              <a:rect l="l" t="t" r="r" b="b"/>
              <a:pathLst>
                <a:path w="70" h="62" extrusionOk="0">
                  <a:moveTo>
                    <a:pt x="24" y="1"/>
                  </a:moveTo>
                  <a:cubicBezTo>
                    <a:pt x="0" y="22"/>
                    <a:pt x="0" y="46"/>
                    <a:pt x="24" y="46"/>
                  </a:cubicBezTo>
                  <a:cubicBezTo>
                    <a:pt x="24" y="57"/>
                    <a:pt x="29" y="62"/>
                    <a:pt x="38" y="62"/>
                  </a:cubicBezTo>
                  <a:cubicBezTo>
                    <a:pt x="46" y="62"/>
                    <a:pt x="57" y="57"/>
                    <a:pt x="69" y="46"/>
                  </a:cubicBezTo>
                  <a:lnTo>
                    <a:pt x="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1166965" y="4135732"/>
              <a:ext cx="17859" cy="13591"/>
            </a:xfrm>
            <a:custGeom>
              <a:avLst/>
              <a:gdLst/>
              <a:ahLst/>
              <a:cxnLst/>
              <a:rect l="l" t="t" r="r" b="b"/>
              <a:pathLst>
                <a:path w="113" h="86" extrusionOk="0">
                  <a:moveTo>
                    <a:pt x="68" y="19"/>
                  </a:moveTo>
                  <a:lnTo>
                    <a:pt x="68" y="40"/>
                  </a:lnTo>
                  <a:lnTo>
                    <a:pt x="68" y="64"/>
                  </a:lnTo>
                  <a:lnTo>
                    <a:pt x="46" y="64"/>
                  </a:lnTo>
                  <a:lnTo>
                    <a:pt x="46" y="40"/>
                  </a:lnTo>
                  <a:cubicBezTo>
                    <a:pt x="46" y="19"/>
                    <a:pt x="68" y="19"/>
                    <a:pt x="68" y="19"/>
                  </a:cubicBezTo>
                  <a:close/>
                  <a:moveTo>
                    <a:pt x="57" y="1"/>
                  </a:moveTo>
                  <a:cubicBezTo>
                    <a:pt x="45" y="1"/>
                    <a:pt x="34" y="7"/>
                    <a:pt x="22" y="19"/>
                  </a:cubicBezTo>
                  <a:cubicBezTo>
                    <a:pt x="1" y="19"/>
                    <a:pt x="1" y="64"/>
                    <a:pt x="22" y="85"/>
                  </a:cubicBezTo>
                  <a:lnTo>
                    <a:pt x="91" y="85"/>
                  </a:lnTo>
                  <a:cubicBezTo>
                    <a:pt x="91" y="64"/>
                    <a:pt x="113" y="64"/>
                    <a:pt x="113" y="40"/>
                  </a:cubicBezTo>
                  <a:lnTo>
                    <a:pt x="91" y="19"/>
                  </a:lnTo>
                  <a:cubicBezTo>
                    <a:pt x="79" y="7"/>
                    <a:pt x="68" y="1"/>
                    <a:pt x="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1238399" y="4206218"/>
              <a:ext cx="10747" cy="7270"/>
            </a:xfrm>
            <a:custGeom>
              <a:avLst/>
              <a:gdLst/>
              <a:ahLst/>
              <a:cxnLst/>
              <a:rect l="l" t="t" r="r" b="b"/>
              <a:pathLst>
                <a:path w="68" h="46" extrusionOk="0">
                  <a:moveTo>
                    <a:pt x="22" y="1"/>
                  </a:moveTo>
                  <a:cubicBezTo>
                    <a:pt x="0" y="24"/>
                    <a:pt x="0" y="24"/>
                    <a:pt x="22" y="46"/>
                  </a:cubicBezTo>
                  <a:lnTo>
                    <a:pt x="67" y="46"/>
                  </a:lnTo>
                  <a:lnTo>
                    <a:pt x="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1238399" y="4202741"/>
              <a:ext cx="14382" cy="14540"/>
            </a:xfrm>
            <a:custGeom>
              <a:avLst/>
              <a:gdLst/>
              <a:ahLst/>
              <a:cxnLst/>
              <a:rect l="l" t="t" r="r" b="b"/>
              <a:pathLst>
                <a:path w="91" h="92" extrusionOk="0">
                  <a:moveTo>
                    <a:pt x="45" y="23"/>
                  </a:moveTo>
                  <a:lnTo>
                    <a:pt x="45" y="46"/>
                  </a:lnTo>
                  <a:cubicBezTo>
                    <a:pt x="45" y="57"/>
                    <a:pt x="39" y="62"/>
                    <a:pt x="34" y="62"/>
                  </a:cubicBezTo>
                  <a:cubicBezTo>
                    <a:pt x="28" y="62"/>
                    <a:pt x="22" y="57"/>
                    <a:pt x="22" y="46"/>
                  </a:cubicBezTo>
                  <a:cubicBezTo>
                    <a:pt x="22" y="23"/>
                    <a:pt x="22" y="23"/>
                    <a:pt x="45" y="23"/>
                  </a:cubicBezTo>
                  <a:close/>
                  <a:moveTo>
                    <a:pt x="45" y="1"/>
                  </a:moveTo>
                  <a:cubicBezTo>
                    <a:pt x="22" y="1"/>
                    <a:pt x="22" y="1"/>
                    <a:pt x="0" y="23"/>
                  </a:cubicBezTo>
                  <a:lnTo>
                    <a:pt x="0" y="46"/>
                  </a:lnTo>
                  <a:lnTo>
                    <a:pt x="0" y="68"/>
                  </a:lnTo>
                  <a:cubicBezTo>
                    <a:pt x="22" y="91"/>
                    <a:pt x="22" y="91"/>
                    <a:pt x="45" y="91"/>
                  </a:cubicBezTo>
                  <a:cubicBezTo>
                    <a:pt x="45" y="91"/>
                    <a:pt x="67" y="91"/>
                    <a:pt x="67" y="68"/>
                  </a:cubicBezTo>
                  <a:cubicBezTo>
                    <a:pt x="91" y="68"/>
                    <a:pt x="91" y="23"/>
                    <a:pt x="67" y="23"/>
                  </a:cubicBezTo>
                  <a:cubicBezTo>
                    <a:pt x="67" y="1"/>
                    <a:pt x="45" y="1"/>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1170442" y="4206218"/>
              <a:ext cx="11063" cy="7270"/>
            </a:xfrm>
            <a:custGeom>
              <a:avLst/>
              <a:gdLst/>
              <a:ahLst/>
              <a:cxnLst/>
              <a:rect l="l" t="t" r="r" b="b"/>
              <a:pathLst>
                <a:path w="70" h="46" extrusionOk="0">
                  <a:moveTo>
                    <a:pt x="24" y="1"/>
                  </a:moveTo>
                  <a:cubicBezTo>
                    <a:pt x="0" y="24"/>
                    <a:pt x="0" y="24"/>
                    <a:pt x="24" y="46"/>
                  </a:cubicBezTo>
                  <a:lnTo>
                    <a:pt x="69" y="46"/>
                  </a:lnTo>
                  <a:lnTo>
                    <a:pt x="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1170442" y="4202741"/>
              <a:ext cx="14382" cy="14540"/>
            </a:xfrm>
            <a:custGeom>
              <a:avLst/>
              <a:gdLst/>
              <a:ahLst/>
              <a:cxnLst/>
              <a:rect l="l" t="t" r="r" b="b"/>
              <a:pathLst>
                <a:path w="91" h="92" extrusionOk="0">
                  <a:moveTo>
                    <a:pt x="46" y="23"/>
                  </a:moveTo>
                  <a:lnTo>
                    <a:pt x="46" y="46"/>
                  </a:lnTo>
                  <a:lnTo>
                    <a:pt x="46" y="68"/>
                  </a:lnTo>
                  <a:cubicBezTo>
                    <a:pt x="46" y="68"/>
                    <a:pt x="24" y="68"/>
                    <a:pt x="24" y="46"/>
                  </a:cubicBezTo>
                  <a:cubicBezTo>
                    <a:pt x="24" y="23"/>
                    <a:pt x="46" y="23"/>
                    <a:pt x="46" y="23"/>
                  </a:cubicBezTo>
                  <a:close/>
                  <a:moveTo>
                    <a:pt x="46" y="1"/>
                  </a:moveTo>
                  <a:cubicBezTo>
                    <a:pt x="24" y="1"/>
                    <a:pt x="24" y="1"/>
                    <a:pt x="0" y="23"/>
                  </a:cubicBezTo>
                  <a:lnTo>
                    <a:pt x="0" y="46"/>
                  </a:lnTo>
                  <a:lnTo>
                    <a:pt x="0" y="68"/>
                  </a:lnTo>
                  <a:cubicBezTo>
                    <a:pt x="24" y="91"/>
                    <a:pt x="24" y="91"/>
                    <a:pt x="46" y="91"/>
                  </a:cubicBezTo>
                  <a:cubicBezTo>
                    <a:pt x="46" y="91"/>
                    <a:pt x="69" y="91"/>
                    <a:pt x="69" y="68"/>
                  </a:cubicBezTo>
                  <a:cubicBezTo>
                    <a:pt x="69" y="68"/>
                    <a:pt x="91" y="68"/>
                    <a:pt x="91" y="46"/>
                  </a:cubicBezTo>
                  <a:cubicBezTo>
                    <a:pt x="91" y="23"/>
                    <a:pt x="69" y="23"/>
                    <a:pt x="69" y="23"/>
                  </a:cubicBezTo>
                  <a:cubicBezTo>
                    <a:pt x="69" y="1"/>
                    <a:pt x="46" y="1"/>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1102801" y="4138577"/>
              <a:ext cx="10747" cy="9798"/>
            </a:xfrm>
            <a:custGeom>
              <a:avLst/>
              <a:gdLst/>
              <a:ahLst/>
              <a:cxnLst/>
              <a:rect l="l" t="t" r="r" b="b"/>
              <a:pathLst>
                <a:path w="68" h="62" extrusionOk="0">
                  <a:moveTo>
                    <a:pt x="22" y="1"/>
                  </a:moveTo>
                  <a:cubicBezTo>
                    <a:pt x="0" y="22"/>
                    <a:pt x="0" y="46"/>
                    <a:pt x="22" y="46"/>
                  </a:cubicBezTo>
                  <a:cubicBezTo>
                    <a:pt x="22" y="57"/>
                    <a:pt x="28" y="62"/>
                    <a:pt x="36" y="62"/>
                  </a:cubicBezTo>
                  <a:cubicBezTo>
                    <a:pt x="45" y="62"/>
                    <a:pt x="56" y="57"/>
                    <a:pt x="67" y="46"/>
                  </a:cubicBezTo>
                  <a:lnTo>
                    <a:pt x="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1102801" y="4135732"/>
              <a:ext cx="14382" cy="13591"/>
            </a:xfrm>
            <a:custGeom>
              <a:avLst/>
              <a:gdLst/>
              <a:ahLst/>
              <a:cxnLst/>
              <a:rect l="l" t="t" r="r" b="b"/>
              <a:pathLst>
                <a:path w="91" h="86" extrusionOk="0">
                  <a:moveTo>
                    <a:pt x="46" y="19"/>
                  </a:moveTo>
                  <a:lnTo>
                    <a:pt x="46" y="40"/>
                  </a:lnTo>
                  <a:cubicBezTo>
                    <a:pt x="67" y="40"/>
                    <a:pt x="67" y="40"/>
                    <a:pt x="46" y="64"/>
                  </a:cubicBezTo>
                  <a:lnTo>
                    <a:pt x="22" y="64"/>
                  </a:lnTo>
                  <a:lnTo>
                    <a:pt x="22" y="40"/>
                  </a:lnTo>
                  <a:cubicBezTo>
                    <a:pt x="22" y="19"/>
                    <a:pt x="46" y="19"/>
                    <a:pt x="46" y="19"/>
                  </a:cubicBezTo>
                  <a:close/>
                  <a:moveTo>
                    <a:pt x="34" y="1"/>
                  </a:moveTo>
                  <a:cubicBezTo>
                    <a:pt x="22" y="1"/>
                    <a:pt x="11" y="7"/>
                    <a:pt x="0" y="19"/>
                  </a:cubicBezTo>
                  <a:lnTo>
                    <a:pt x="0" y="40"/>
                  </a:lnTo>
                  <a:lnTo>
                    <a:pt x="0" y="85"/>
                  </a:lnTo>
                  <a:lnTo>
                    <a:pt x="67" y="85"/>
                  </a:lnTo>
                  <a:cubicBezTo>
                    <a:pt x="91" y="64"/>
                    <a:pt x="91" y="64"/>
                    <a:pt x="91" y="40"/>
                  </a:cubicBezTo>
                  <a:cubicBezTo>
                    <a:pt x="91" y="40"/>
                    <a:pt x="91" y="19"/>
                    <a:pt x="67" y="19"/>
                  </a:cubicBezTo>
                  <a:cubicBezTo>
                    <a:pt x="56" y="7"/>
                    <a:pt x="45" y="1"/>
                    <a:pt x="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a:off x="1238399" y="4138577"/>
              <a:ext cx="10747" cy="9798"/>
            </a:xfrm>
            <a:custGeom>
              <a:avLst/>
              <a:gdLst/>
              <a:ahLst/>
              <a:cxnLst/>
              <a:rect l="l" t="t" r="r" b="b"/>
              <a:pathLst>
                <a:path w="68" h="62" extrusionOk="0">
                  <a:moveTo>
                    <a:pt x="22" y="1"/>
                  </a:moveTo>
                  <a:cubicBezTo>
                    <a:pt x="0" y="22"/>
                    <a:pt x="0" y="46"/>
                    <a:pt x="22" y="46"/>
                  </a:cubicBezTo>
                  <a:cubicBezTo>
                    <a:pt x="22" y="57"/>
                    <a:pt x="28" y="62"/>
                    <a:pt x="36" y="62"/>
                  </a:cubicBezTo>
                  <a:cubicBezTo>
                    <a:pt x="45" y="62"/>
                    <a:pt x="56" y="57"/>
                    <a:pt x="67" y="46"/>
                  </a:cubicBezTo>
                  <a:lnTo>
                    <a:pt x="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a:off x="1234606" y="4135732"/>
              <a:ext cx="18175" cy="13591"/>
            </a:xfrm>
            <a:custGeom>
              <a:avLst/>
              <a:gdLst/>
              <a:ahLst/>
              <a:cxnLst/>
              <a:rect l="l" t="t" r="r" b="b"/>
              <a:pathLst>
                <a:path w="115" h="86" extrusionOk="0">
                  <a:moveTo>
                    <a:pt x="69" y="19"/>
                  </a:moveTo>
                  <a:lnTo>
                    <a:pt x="69" y="40"/>
                  </a:lnTo>
                  <a:lnTo>
                    <a:pt x="69" y="64"/>
                  </a:lnTo>
                  <a:lnTo>
                    <a:pt x="46" y="64"/>
                  </a:lnTo>
                  <a:lnTo>
                    <a:pt x="46" y="40"/>
                  </a:lnTo>
                  <a:cubicBezTo>
                    <a:pt x="46" y="19"/>
                    <a:pt x="46" y="19"/>
                    <a:pt x="69" y="19"/>
                  </a:cubicBezTo>
                  <a:close/>
                  <a:moveTo>
                    <a:pt x="58" y="1"/>
                  </a:moveTo>
                  <a:cubicBezTo>
                    <a:pt x="46" y="1"/>
                    <a:pt x="35" y="7"/>
                    <a:pt x="24" y="19"/>
                  </a:cubicBezTo>
                  <a:cubicBezTo>
                    <a:pt x="1" y="19"/>
                    <a:pt x="1" y="64"/>
                    <a:pt x="24" y="85"/>
                  </a:cubicBezTo>
                  <a:lnTo>
                    <a:pt x="91" y="85"/>
                  </a:lnTo>
                  <a:cubicBezTo>
                    <a:pt x="115" y="64"/>
                    <a:pt x="115" y="19"/>
                    <a:pt x="91" y="19"/>
                  </a:cubicBezTo>
                  <a:cubicBezTo>
                    <a:pt x="80" y="7"/>
                    <a:pt x="69" y="1"/>
                    <a:pt x="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1170442" y="4070620"/>
              <a:ext cx="11063" cy="10115"/>
            </a:xfrm>
            <a:custGeom>
              <a:avLst/>
              <a:gdLst/>
              <a:ahLst/>
              <a:cxnLst/>
              <a:rect l="l" t="t" r="r" b="b"/>
              <a:pathLst>
                <a:path w="70" h="64" extrusionOk="0">
                  <a:moveTo>
                    <a:pt x="24" y="1"/>
                  </a:moveTo>
                  <a:cubicBezTo>
                    <a:pt x="0" y="24"/>
                    <a:pt x="0" y="46"/>
                    <a:pt x="24" y="46"/>
                  </a:cubicBezTo>
                  <a:cubicBezTo>
                    <a:pt x="24" y="58"/>
                    <a:pt x="29" y="64"/>
                    <a:pt x="38" y="64"/>
                  </a:cubicBezTo>
                  <a:cubicBezTo>
                    <a:pt x="46" y="64"/>
                    <a:pt x="57" y="58"/>
                    <a:pt x="69" y="46"/>
                  </a:cubicBezTo>
                  <a:lnTo>
                    <a:pt x="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1170442" y="4067301"/>
              <a:ext cx="14382" cy="14382"/>
            </a:xfrm>
            <a:custGeom>
              <a:avLst/>
              <a:gdLst/>
              <a:ahLst/>
              <a:cxnLst/>
              <a:rect l="l" t="t" r="r" b="b"/>
              <a:pathLst>
                <a:path w="91" h="91" extrusionOk="0">
                  <a:moveTo>
                    <a:pt x="46" y="45"/>
                  </a:moveTo>
                  <a:lnTo>
                    <a:pt x="46" y="67"/>
                  </a:lnTo>
                  <a:lnTo>
                    <a:pt x="24" y="67"/>
                  </a:lnTo>
                  <a:lnTo>
                    <a:pt x="24" y="45"/>
                  </a:lnTo>
                  <a:close/>
                  <a:moveTo>
                    <a:pt x="46" y="0"/>
                  </a:moveTo>
                  <a:cubicBezTo>
                    <a:pt x="24" y="0"/>
                    <a:pt x="24" y="0"/>
                    <a:pt x="0" y="22"/>
                  </a:cubicBezTo>
                  <a:lnTo>
                    <a:pt x="0" y="45"/>
                  </a:lnTo>
                  <a:lnTo>
                    <a:pt x="0" y="90"/>
                  </a:lnTo>
                  <a:lnTo>
                    <a:pt x="69" y="90"/>
                  </a:lnTo>
                  <a:cubicBezTo>
                    <a:pt x="69" y="67"/>
                    <a:pt x="91" y="67"/>
                    <a:pt x="91" y="45"/>
                  </a:cubicBezTo>
                  <a:lnTo>
                    <a:pt x="69" y="22"/>
                  </a:lnTo>
                  <a:cubicBezTo>
                    <a:pt x="69" y="0"/>
                    <a:pt x="46"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1034844" y="4138577"/>
              <a:ext cx="11063" cy="9798"/>
            </a:xfrm>
            <a:custGeom>
              <a:avLst/>
              <a:gdLst/>
              <a:ahLst/>
              <a:cxnLst/>
              <a:rect l="l" t="t" r="r" b="b"/>
              <a:pathLst>
                <a:path w="70" h="62" extrusionOk="0">
                  <a:moveTo>
                    <a:pt x="24" y="1"/>
                  </a:moveTo>
                  <a:cubicBezTo>
                    <a:pt x="1" y="22"/>
                    <a:pt x="1" y="46"/>
                    <a:pt x="24" y="46"/>
                  </a:cubicBezTo>
                  <a:cubicBezTo>
                    <a:pt x="24" y="57"/>
                    <a:pt x="29" y="62"/>
                    <a:pt x="38" y="62"/>
                  </a:cubicBezTo>
                  <a:cubicBezTo>
                    <a:pt x="46" y="62"/>
                    <a:pt x="57" y="57"/>
                    <a:pt x="69" y="46"/>
                  </a:cubicBezTo>
                  <a:lnTo>
                    <a:pt x="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a:off x="1034844" y="4135732"/>
              <a:ext cx="14382" cy="13591"/>
            </a:xfrm>
            <a:custGeom>
              <a:avLst/>
              <a:gdLst/>
              <a:ahLst/>
              <a:cxnLst/>
              <a:rect l="l" t="t" r="r" b="b"/>
              <a:pathLst>
                <a:path w="91" h="86" extrusionOk="0">
                  <a:moveTo>
                    <a:pt x="46" y="19"/>
                  </a:moveTo>
                  <a:lnTo>
                    <a:pt x="46" y="40"/>
                  </a:lnTo>
                  <a:cubicBezTo>
                    <a:pt x="69" y="40"/>
                    <a:pt x="69" y="40"/>
                    <a:pt x="46" y="64"/>
                  </a:cubicBezTo>
                  <a:lnTo>
                    <a:pt x="24" y="64"/>
                  </a:lnTo>
                  <a:lnTo>
                    <a:pt x="24" y="40"/>
                  </a:lnTo>
                  <a:lnTo>
                    <a:pt x="46" y="19"/>
                  </a:lnTo>
                  <a:close/>
                  <a:moveTo>
                    <a:pt x="44" y="1"/>
                  </a:moveTo>
                  <a:cubicBezTo>
                    <a:pt x="29" y="1"/>
                    <a:pt x="12" y="7"/>
                    <a:pt x="1" y="19"/>
                  </a:cubicBezTo>
                  <a:lnTo>
                    <a:pt x="1" y="85"/>
                  </a:lnTo>
                  <a:lnTo>
                    <a:pt x="69" y="85"/>
                  </a:lnTo>
                  <a:cubicBezTo>
                    <a:pt x="91" y="64"/>
                    <a:pt x="91" y="64"/>
                    <a:pt x="91" y="40"/>
                  </a:cubicBezTo>
                  <a:cubicBezTo>
                    <a:pt x="91" y="40"/>
                    <a:pt x="91" y="19"/>
                    <a:pt x="69" y="19"/>
                  </a:cubicBezTo>
                  <a:cubicBezTo>
                    <a:pt x="69" y="7"/>
                    <a:pt x="58" y="1"/>
                    <a:pt x="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a:off x="1306040" y="4138577"/>
              <a:ext cx="10905" cy="9798"/>
            </a:xfrm>
            <a:custGeom>
              <a:avLst/>
              <a:gdLst/>
              <a:ahLst/>
              <a:cxnLst/>
              <a:rect l="l" t="t" r="r" b="b"/>
              <a:pathLst>
                <a:path w="69" h="62" extrusionOk="0">
                  <a:moveTo>
                    <a:pt x="24" y="1"/>
                  </a:moveTo>
                  <a:cubicBezTo>
                    <a:pt x="0" y="22"/>
                    <a:pt x="0" y="46"/>
                    <a:pt x="24" y="46"/>
                  </a:cubicBezTo>
                  <a:cubicBezTo>
                    <a:pt x="24" y="57"/>
                    <a:pt x="29" y="62"/>
                    <a:pt x="35" y="62"/>
                  </a:cubicBezTo>
                  <a:cubicBezTo>
                    <a:pt x="40" y="62"/>
                    <a:pt x="45" y="57"/>
                    <a:pt x="45" y="46"/>
                  </a:cubicBezTo>
                  <a:cubicBezTo>
                    <a:pt x="69" y="46"/>
                    <a:pt x="69" y="22"/>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1302563" y="4135732"/>
              <a:ext cx="17859" cy="13591"/>
            </a:xfrm>
            <a:custGeom>
              <a:avLst/>
              <a:gdLst/>
              <a:ahLst/>
              <a:cxnLst/>
              <a:rect l="l" t="t" r="r" b="b"/>
              <a:pathLst>
                <a:path w="113" h="86" extrusionOk="0">
                  <a:moveTo>
                    <a:pt x="67" y="19"/>
                  </a:moveTo>
                  <a:lnTo>
                    <a:pt x="67" y="40"/>
                  </a:lnTo>
                  <a:lnTo>
                    <a:pt x="67" y="64"/>
                  </a:lnTo>
                  <a:lnTo>
                    <a:pt x="46" y="64"/>
                  </a:lnTo>
                  <a:lnTo>
                    <a:pt x="46" y="40"/>
                  </a:lnTo>
                  <a:cubicBezTo>
                    <a:pt x="46" y="19"/>
                    <a:pt x="46" y="19"/>
                    <a:pt x="67" y="19"/>
                  </a:cubicBezTo>
                  <a:close/>
                  <a:moveTo>
                    <a:pt x="57" y="1"/>
                  </a:moveTo>
                  <a:cubicBezTo>
                    <a:pt x="45" y="1"/>
                    <a:pt x="34" y="7"/>
                    <a:pt x="22" y="19"/>
                  </a:cubicBezTo>
                  <a:cubicBezTo>
                    <a:pt x="1" y="19"/>
                    <a:pt x="1" y="64"/>
                    <a:pt x="22" y="85"/>
                  </a:cubicBezTo>
                  <a:lnTo>
                    <a:pt x="91" y="85"/>
                  </a:lnTo>
                  <a:cubicBezTo>
                    <a:pt x="91" y="64"/>
                    <a:pt x="113" y="64"/>
                    <a:pt x="113" y="40"/>
                  </a:cubicBezTo>
                  <a:lnTo>
                    <a:pt x="91" y="19"/>
                  </a:lnTo>
                  <a:cubicBezTo>
                    <a:pt x="79" y="7"/>
                    <a:pt x="68" y="1"/>
                    <a:pt x="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1034844" y="4271330"/>
              <a:ext cx="11063" cy="10115"/>
            </a:xfrm>
            <a:custGeom>
              <a:avLst/>
              <a:gdLst/>
              <a:ahLst/>
              <a:cxnLst/>
              <a:rect l="l" t="t" r="r" b="b"/>
              <a:pathLst>
                <a:path w="70" h="64" extrusionOk="0">
                  <a:moveTo>
                    <a:pt x="38" y="1"/>
                  </a:moveTo>
                  <a:cubicBezTo>
                    <a:pt x="29" y="1"/>
                    <a:pt x="24" y="7"/>
                    <a:pt x="24" y="18"/>
                  </a:cubicBezTo>
                  <a:cubicBezTo>
                    <a:pt x="1" y="18"/>
                    <a:pt x="1" y="40"/>
                    <a:pt x="24" y="64"/>
                  </a:cubicBezTo>
                  <a:lnTo>
                    <a:pt x="69" y="64"/>
                  </a:lnTo>
                  <a:lnTo>
                    <a:pt x="69" y="18"/>
                  </a:lnTo>
                  <a:cubicBezTo>
                    <a:pt x="57" y="7"/>
                    <a:pt x="46" y="1"/>
                    <a:pt x="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1034844" y="4271330"/>
              <a:ext cx="14382" cy="13591"/>
            </a:xfrm>
            <a:custGeom>
              <a:avLst/>
              <a:gdLst/>
              <a:ahLst/>
              <a:cxnLst/>
              <a:rect l="l" t="t" r="r" b="b"/>
              <a:pathLst>
                <a:path w="91" h="86" extrusionOk="0">
                  <a:moveTo>
                    <a:pt x="46" y="18"/>
                  </a:moveTo>
                  <a:cubicBezTo>
                    <a:pt x="69" y="40"/>
                    <a:pt x="69" y="40"/>
                    <a:pt x="46" y="40"/>
                  </a:cubicBezTo>
                  <a:cubicBezTo>
                    <a:pt x="46" y="52"/>
                    <a:pt x="46" y="58"/>
                    <a:pt x="43" y="58"/>
                  </a:cubicBezTo>
                  <a:cubicBezTo>
                    <a:pt x="40" y="58"/>
                    <a:pt x="35" y="52"/>
                    <a:pt x="24" y="40"/>
                  </a:cubicBezTo>
                  <a:lnTo>
                    <a:pt x="24" y="18"/>
                  </a:lnTo>
                  <a:close/>
                  <a:moveTo>
                    <a:pt x="44" y="1"/>
                  </a:moveTo>
                  <a:cubicBezTo>
                    <a:pt x="29" y="1"/>
                    <a:pt x="12" y="7"/>
                    <a:pt x="1" y="18"/>
                  </a:cubicBezTo>
                  <a:lnTo>
                    <a:pt x="1" y="64"/>
                  </a:lnTo>
                  <a:cubicBezTo>
                    <a:pt x="24" y="85"/>
                    <a:pt x="24" y="85"/>
                    <a:pt x="46" y="85"/>
                  </a:cubicBezTo>
                  <a:cubicBezTo>
                    <a:pt x="46" y="85"/>
                    <a:pt x="69" y="85"/>
                    <a:pt x="69" y="64"/>
                  </a:cubicBezTo>
                  <a:cubicBezTo>
                    <a:pt x="91" y="64"/>
                    <a:pt x="91" y="40"/>
                    <a:pt x="91" y="40"/>
                  </a:cubicBezTo>
                  <a:cubicBezTo>
                    <a:pt x="91" y="18"/>
                    <a:pt x="91" y="18"/>
                    <a:pt x="69" y="18"/>
                  </a:cubicBezTo>
                  <a:cubicBezTo>
                    <a:pt x="69" y="7"/>
                    <a:pt x="58" y="1"/>
                    <a:pt x="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1034844" y="4339287"/>
              <a:ext cx="11063" cy="9798"/>
            </a:xfrm>
            <a:custGeom>
              <a:avLst/>
              <a:gdLst/>
              <a:ahLst/>
              <a:cxnLst/>
              <a:rect l="l" t="t" r="r" b="b"/>
              <a:pathLst>
                <a:path w="70" h="62" extrusionOk="0">
                  <a:moveTo>
                    <a:pt x="38" y="0"/>
                  </a:moveTo>
                  <a:cubicBezTo>
                    <a:pt x="29" y="0"/>
                    <a:pt x="24" y="6"/>
                    <a:pt x="24" y="16"/>
                  </a:cubicBezTo>
                  <a:cubicBezTo>
                    <a:pt x="1" y="16"/>
                    <a:pt x="1" y="40"/>
                    <a:pt x="24" y="62"/>
                  </a:cubicBezTo>
                  <a:lnTo>
                    <a:pt x="69" y="62"/>
                  </a:lnTo>
                  <a:lnTo>
                    <a:pt x="69" y="16"/>
                  </a:lnTo>
                  <a:cubicBezTo>
                    <a:pt x="57" y="6"/>
                    <a:pt x="46" y="0"/>
                    <a:pt x="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1034844" y="4338339"/>
              <a:ext cx="14382" cy="14540"/>
            </a:xfrm>
            <a:custGeom>
              <a:avLst/>
              <a:gdLst/>
              <a:ahLst/>
              <a:cxnLst/>
              <a:rect l="l" t="t" r="r" b="b"/>
              <a:pathLst>
                <a:path w="91" h="92" extrusionOk="0">
                  <a:moveTo>
                    <a:pt x="46" y="22"/>
                  </a:moveTo>
                  <a:lnTo>
                    <a:pt x="69" y="46"/>
                  </a:lnTo>
                  <a:lnTo>
                    <a:pt x="46" y="46"/>
                  </a:lnTo>
                  <a:cubicBezTo>
                    <a:pt x="46" y="57"/>
                    <a:pt x="46" y="62"/>
                    <a:pt x="43" y="62"/>
                  </a:cubicBezTo>
                  <a:cubicBezTo>
                    <a:pt x="40" y="62"/>
                    <a:pt x="35" y="57"/>
                    <a:pt x="24" y="46"/>
                  </a:cubicBezTo>
                  <a:lnTo>
                    <a:pt x="24" y="22"/>
                  </a:lnTo>
                  <a:close/>
                  <a:moveTo>
                    <a:pt x="1" y="1"/>
                  </a:moveTo>
                  <a:lnTo>
                    <a:pt x="1" y="68"/>
                  </a:lnTo>
                  <a:cubicBezTo>
                    <a:pt x="24" y="91"/>
                    <a:pt x="24" y="91"/>
                    <a:pt x="46" y="91"/>
                  </a:cubicBezTo>
                  <a:cubicBezTo>
                    <a:pt x="46" y="91"/>
                    <a:pt x="69" y="91"/>
                    <a:pt x="69" y="68"/>
                  </a:cubicBezTo>
                  <a:cubicBezTo>
                    <a:pt x="91" y="68"/>
                    <a:pt x="91" y="46"/>
                    <a:pt x="91" y="46"/>
                  </a:cubicBezTo>
                  <a:cubicBezTo>
                    <a:pt x="91" y="22"/>
                    <a:pt x="91" y="22"/>
                    <a:pt x="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967203" y="4271330"/>
              <a:ext cx="10747" cy="10115"/>
            </a:xfrm>
            <a:custGeom>
              <a:avLst/>
              <a:gdLst/>
              <a:ahLst/>
              <a:cxnLst/>
              <a:rect l="l" t="t" r="r" b="b"/>
              <a:pathLst>
                <a:path w="68" h="64" extrusionOk="0">
                  <a:moveTo>
                    <a:pt x="45" y="1"/>
                  </a:moveTo>
                  <a:cubicBezTo>
                    <a:pt x="40" y="1"/>
                    <a:pt x="34" y="7"/>
                    <a:pt x="22" y="18"/>
                  </a:cubicBezTo>
                  <a:cubicBezTo>
                    <a:pt x="1" y="18"/>
                    <a:pt x="1" y="40"/>
                    <a:pt x="22" y="64"/>
                  </a:cubicBezTo>
                  <a:lnTo>
                    <a:pt x="67" y="64"/>
                  </a:lnTo>
                  <a:lnTo>
                    <a:pt x="67" y="18"/>
                  </a:lnTo>
                  <a:cubicBezTo>
                    <a:pt x="57" y="7"/>
                    <a:pt x="51" y="1"/>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967203" y="4271330"/>
              <a:ext cx="14382" cy="13591"/>
            </a:xfrm>
            <a:custGeom>
              <a:avLst/>
              <a:gdLst/>
              <a:ahLst/>
              <a:cxnLst/>
              <a:rect l="l" t="t" r="r" b="b"/>
              <a:pathLst>
                <a:path w="91" h="86" extrusionOk="0">
                  <a:moveTo>
                    <a:pt x="45" y="1"/>
                  </a:moveTo>
                  <a:cubicBezTo>
                    <a:pt x="33" y="1"/>
                    <a:pt x="22" y="7"/>
                    <a:pt x="22" y="18"/>
                  </a:cubicBezTo>
                  <a:lnTo>
                    <a:pt x="46" y="18"/>
                  </a:lnTo>
                  <a:cubicBezTo>
                    <a:pt x="67" y="40"/>
                    <a:pt x="67" y="40"/>
                    <a:pt x="46" y="40"/>
                  </a:cubicBezTo>
                  <a:lnTo>
                    <a:pt x="46" y="64"/>
                  </a:lnTo>
                  <a:lnTo>
                    <a:pt x="22" y="40"/>
                  </a:lnTo>
                  <a:lnTo>
                    <a:pt x="22" y="18"/>
                  </a:lnTo>
                  <a:cubicBezTo>
                    <a:pt x="1" y="18"/>
                    <a:pt x="1" y="18"/>
                    <a:pt x="1" y="40"/>
                  </a:cubicBezTo>
                  <a:cubicBezTo>
                    <a:pt x="1" y="40"/>
                    <a:pt x="1" y="64"/>
                    <a:pt x="22" y="64"/>
                  </a:cubicBezTo>
                  <a:cubicBezTo>
                    <a:pt x="22" y="85"/>
                    <a:pt x="22" y="85"/>
                    <a:pt x="46" y="85"/>
                  </a:cubicBezTo>
                  <a:cubicBezTo>
                    <a:pt x="46" y="85"/>
                    <a:pt x="67" y="85"/>
                    <a:pt x="67" y="64"/>
                  </a:cubicBezTo>
                  <a:cubicBezTo>
                    <a:pt x="91" y="64"/>
                    <a:pt x="91" y="40"/>
                    <a:pt x="91" y="40"/>
                  </a:cubicBezTo>
                  <a:cubicBezTo>
                    <a:pt x="91" y="18"/>
                    <a:pt x="91" y="18"/>
                    <a:pt x="67" y="18"/>
                  </a:cubicBezTo>
                  <a:cubicBezTo>
                    <a:pt x="67" y="7"/>
                    <a:pt x="56" y="1"/>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a:off x="1102801" y="4271330"/>
              <a:ext cx="10747" cy="10115"/>
            </a:xfrm>
            <a:custGeom>
              <a:avLst/>
              <a:gdLst/>
              <a:ahLst/>
              <a:cxnLst/>
              <a:rect l="l" t="t" r="r" b="b"/>
              <a:pathLst>
                <a:path w="68" h="64" extrusionOk="0">
                  <a:moveTo>
                    <a:pt x="36" y="1"/>
                  </a:moveTo>
                  <a:cubicBezTo>
                    <a:pt x="28" y="1"/>
                    <a:pt x="22" y="7"/>
                    <a:pt x="22" y="18"/>
                  </a:cubicBezTo>
                  <a:cubicBezTo>
                    <a:pt x="0" y="18"/>
                    <a:pt x="0" y="40"/>
                    <a:pt x="22" y="64"/>
                  </a:cubicBezTo>
                  <a:lnTo>
                    <a:pt x="67" y="64"/>
                  </a:lnTo>
                  <a:lnTo>
                    <a:pt x="67" y="18"/>
                  </a:lnTo>
                  <a:cubicBezTo>
                    <a:pt x="56" y="7"/>
                    <a:pt x="45" y="1"/>
                    <a:pt x="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a:off x="1102801" y="4271330"/>
              <a:ext cx="14382" cy="13591"/>
            </a:xfrm>
            <a:custGeom>
              <a:avLst/>
              <a:gdLst/>
              <a:ahLst/>
              <a:cxnLst/>
              <a:rect l="l" t="t" r="r" b="b"/>
              <a:pathLst>
                <a:path w="91" h="86" extrusionOk="0">
                  <a:moveTo>
                    <a:pt x="46" y="18"/>
                  </a:moveTo>
                  <a:cubicBezTo>
                    <a:pt x="67" y="40"/>
                    <a:pt x="67" y="40"/>
                    <a:pt x="46" y="40"/>
                  </a:cubicBezTo>
                  <a:lnTo>
                    <a:pt x="46" y="64"/>
                  </a:lnTo>
                  <a:cubicBezTo>
                    <a:pt x="46" y="64"/>
                    <a:pt x="22" y="64"/>
                    <a:pt x="22" y="40"/>
                  </a:cubicBezTo>
                  <a:lnTo>
                    <a:pt x="22" y="18"/>
                  </a:lnTo>
                  <a:close/>
                  <a:moveTo>
                    <a:pt x="34" y="1"/>
                  </a:moveTo>
                  <a:cubicBezTo>
                    <a:pt x="22" y="1"/>
                    <a:pt x="11" y="7"/>
                    <a:pt x="0" y="18"/>
                  </a:cubicBezTo>
                  <a:lnTo>
                    <a:pt x="0" y="40"/>
                  </a:lnTo>
                  <a:lnTo>
                    <a:pt x="0" y="64"/>
                  </a:lnTo>
                  <a:cubicBezTo>
                    <a:pt x="22" y="85"/>
                    <a:pt x="22" y="85"/>
                    <a:pt x="46" y="85"/>
                  </a:cubicBezTo>
                  <a:cubicBezTo>
                    <a:pt x="46" y="85"/>
                    <a:pt x="67" y="85"/>
                    <a:pt x="67" y="64"/>
                  </a:cubicBezTo>
                  <a:cubicBezTo>
                    <a:pt x="91" y="64"/>
                    <a:pt x="91" y="40"/>
                    <a:pt x="91" y="40"/>
                  </a:cubicBezTo>
                  <a:cubicBezTo>
                    <a:pt x="91" y="18"/>
                    <a:pt x="91" y="18"/>
                    <a:pt x="67" y="18"/>
                  </a:cubicBezTo>
                  <a:cubicBezTo>
                    <a:pt x="56" y="7"/>
                    <a:pt x="45" y="1"/>
                    <a:pt x="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1034844" y="4206218"/>
              <a:ext cx="11063" cy="7270"/>
            </a:xfrm>
            <a:custGeom>
              <a:avLst/>
              <a:gdLst/>
              <a:ahLst/>
              <a:cxnLst/>
              <a:rect l="l" t="t" r="r" b="b"/>
              <a:pathLst>
                <a:path w="70" h="46" extrusionOk="0">
                  <a:moveTo>
                    <a:pt x="24" y="1"/>
                  </a:moveTo>
                  <a:cubicBezTo>
                    <a:pt x="1" y="24"/>
                    <a:pt x="1" y="24"/>
                    <a:pt x="24" y="46"/>
                  </a:cubicBezTo>
                  <a:lnTo>
                    <a:pt x="69" y="46"/>
                  </a:lnTo>
                  <a:lnTo>
                    <a:pt x="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1034844" y="4202741"/>
              <a:ext cx="14382" cy="14540"/>
            </a:xfrm>
            <a:custGeom>
              <a:avLst/>
              <a:gdLst/>
              <a:ahLst/>
              <a:cxnLst/>
              <a:rect l="l" t="t" r="r" b="b"/>
              <a:pathLst>
                <a:path w="91" h="92" extrusionOk="0">
                  <a:moveTo>
                    <a:pt x="46" y="23"/>
                  </a:moveTo>
                  <a:lnTo>
                    <a:pt x="46" y="46"/>
                  </a:lnTo>
                  <a:lnTo>
                    <a:pt x="46" y="68"/>
                  </a:lnTo>
                  <a:lnTo>
                    <a:pt x="24" y="46"/>
                  </a:lnTo>
                  <a:lnTo>
                    <a:pt x="46" y="23"/>
                  </a:lnTo>
                  <a:close/>
                  <a:moveTo>
                    <a:pt x="46" y="1"/>
                  </a:moveTo>
                  <a:cubicBezTo>
                    <a:pt x="24" y="1"/>
                    <a:pt x="24" y="1"/>
                    <a:pt x="1" y="23"/>
                  </a:cubicBezTo>
                  <a:lnTo>
                    <a:pt x="1" y="46"/>
                  </a:lnTo>
                  <a:lnTo>
                    <a:pt x="1" y="68"/>
                  </a:lnTo>
                  <a:cubicBezTo>
                    <a:pt x="24" y="91"/>
                    <a:pt x="24" y="91"/>
                    <a:pt x="46" y="91"/>
                  </a:cubicBezTo>
                  <a:cubicBezTo>
                    <a:pt x="46" y="91"/>
                    <a:pt x="69" y="91"/>
                    <a:pt x="69" y="68"/>
                  </a:cubicBezTo>
                  <a:cubicBezTo>
                    <a:pt x="91" y="68"/>
                    <a:pt x="91" y="68"/>
                    <a:pt x="91" y="46"/>
                  </a:cubicBezTo>
                  <a:cubicBezTo>
                    <a:pt x="91" y="23"/>
                    <a:pt x="91" y="23"/>
                    <a:pt x="69" y="23"/>
                  </a:cubicBezTo>
                  <a:cubicBezTo>
                    <a:pt x="69" y="1"/>
                    <a:pt x="46" y="1"/>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a:off x="903039" y="4271330"/>
              <a:ext cx="10589" cy="10115"/>
            </a:xfrm>
            <a:custGeom>
              <a:avLst/>
              <a:gdLst/>
              <a:ahLst/>
              <a:cxnLst/>
              <a:rect l="l" t="t" r="r" b="b"/>
              <a:pathLst>
                <a:path w="67" h="64" extrusionOk="0">
                  <a:moveTo>
                    <a:pt x="22" y="1"/>
                  </a:moveTo>
                  <a:cubicBezTo>
                    <a:pt x="16" y="1"/>
                    <a:pt x="11" y="7"/>
                    <a:pt x="0" y="18"/>
                  </a:cubicBezTo>
                  <a:lnTo>
                    <a:pt x="0" y="64"/>
                  </a:lnTo>
                  <a:lnTo>
                    <a:pt x="45" y="64"/>
                  </a:lnTo>
                  <a:cubicBezTo>
                    <a:pt x="67" y="40"/>
                    <a:pt x="67" y="18"/>
                    <a:pt x="45" y="18"/>
                  </a:cubicBezTo>
                  <a:cubicBezTo>
                    <a:pt x="34" y="7"/>
                    <a:pt x="28" y="1"/>
                    <a:pt x="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899246" y="4271330"/>
              <a:ext cx="14382" cy="13591"/>
            </a:xfrm>
            <a:custGeom>
              <a:avLst/>
              <a:gdLst/>
              <a:ahLst/>
              <a:cxnLst/>
              <a:rect l="l" t="t" r="r" b="b"/>
              <a:pathLst>
                <a:path w="91" h="86" extrusionOk="0">
                  <a:moveTo>
                    <a:pt x="47" y="1"/>
                  </a:moveTo>
                  <a:cubicBezTo>
                    <a:pt x="35" y="1"/>
                    <a:pt x="24" y="7"/>
                    <a:pt x="24" y="18"/>
                  </a:cubicBezTo>
                  <a:cubicBezTo>
                    <a:pt x="1" y="18"/>
                    <a:pt x="1" y="64"/>
                    <a:pt x="24" y="64"/>
                  </a:cubicBezTo>
                  <a:cubicBezTo>
                    <a:pt x="24" y="85"/>
                    <a:pt x="46" y="85"/>
                    <a:pt x="46" y="85"/>
                  </a:cubicBezTo>
                  <a:cubicBezTo>
                    <a:pt x="69" y="85"/>
                    <a:pt x="69" y="85"/>
                    <a:pt x="69" y="64"/>
                  </a:cubicBezTo>
                  <a:cubicBezTo>
                    <a:pt x="91" y="64"/>
                    <a:pt x="91" y="40"/>
                    <a:pt x="91" y="40"/>
                  </a:cubicBezTo>
                  <a:cubicBezTo>
                    <a:pt x="91" y="18"/>
                    <a:pt x="91" y="18"/>
                    <a:pt x="69" y="18"/>
                  </a:cubicBezTo>
                  <a:lnTo>
                    <a:pt x="69" y="40"/>
                  </a:lnTo>
                  <a:cubicBezTo>
                    <a:pt x="58" y="52"/>
                    <a:pt x="52" y="58"/>
                    <a:pt x="49" y="58"/>
                  </a:cubicBezTo>
                  <a:cubicBezTo>
                    <a:pt x="46" y="58"/>
                    <a:pt x="46" y="52"/>
                    <a:pt x="46" y="40"/>
                  </a:cubicBezTo>
                  <a:cubicBezTo>
                    <a:pt x="24" y="40"/>
                    <a:pt x="24" y="40"/>
                    <a:pt x="46" y="18"/>
                  </a:cubicBezTo>
                  <a:lnTo>
                    <a:pt x="69" y="18"/>
                  </a:lnTo>
                  <a:cubicBezTo>
                    <a:pt x="69" y="7"/>
                    <a:pt x="58" y="1"/>
                    <a:pt x="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967203" y="4206218"/>
              <a:ext cx="10747" cy="7270"/>
            </a:xfrm>
            <a:custGeom>
              <a:avLst/>
              <a:gdLst/>
              <a:ahLst/>
              <a:cxnLst/>
              <a:rect l="l" t="t" r="r" b="b"/>
              <a:pathLst>
                <a:path w="68" h="46" extrusionOk="0">
                  <a:moveTo>
                    <a:pt x="22" y="1"/>
                  </a:moveTo>
                  <a:cubicBezTo>
                    <a:pt x="1" y="24"/>
                    <a:pt x="1" y="24"/>
                    <a:pt x="22" y="46"/>
                  </a:cubicBezTo>
                  <a:lnTo>
                    <a:pt x="67" y="46"/>
                  </a:lnTo>
                  <a:lnTo>
                    <a:pt x="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967203" y="4203689"/>
              <a:ext cx="14382" cy="13591"/>
            </a:xfrm>
            <a:custGeom>
              <a:avLst/>
              <a:gdLst/>
              <a:ahLst/>
              <a:cxnLst/>
              <a:rect l="l" t="t" r="r" b="b"/>
              <a:pathLst>
                <a:path w="91" h="86" extrusionOk="0">
                  <a:moveTo>
                    <a:pt x="46" y="17"/>
                  </a:moveTo>
                  <a:lnTo>
                    <a:pt x="46" y="40"/>
                  </a:lnTo>
                  <a:cubicBezTo>
                    <a:pt x="46" y="51"/>
                    <a:pt x="46" y="56"/>
                    <a:pt x="43" y="56"/>
                  </a:cubicBezTo>
                  <a:cubicBezTo>
                    <a:pt x="40" y="56"/>
                    <a:pt x="34" y="51"/>
                    <a:pt x="22" y="40"/>
                  </a:cubicBezTo>
                  <a:lnTo>
                    <a:pt x="46" y="17"/>
                  </a:lnTo>
                  <a:close/>
                  <a:moveTo>
                    <a:pt x="45" y="0"/>
                  </a:moveTo>
                  <a:cubicBezTo>
                    <a:pt x="33" y="0"/>
                    <a:pt x="22" y="6"/>
                    <a:pt x="22" y="17"/>
                  </a:cubicBezTo>
                  <a:cubicBezTo>
                    <a:pt x="1" y="17"/>
                    <a:pt x="1" y="17"/>
                    <a:pt x="1" y="40"/>
                  </a:cubicBezTo>
                  <a:cubicBezTo>
                    <a:pt x="1" y="62"/>
                    <a:pt x="1" y="62"/>
                    <a:pt x="22" y="62"/>
                  </a:cubicBezTo>
                  <a:cubicBezTo>
                    <a:pt x="22" y="85"/>
                    <a:pt x="22" y="85"/>
                    <a:pt x="46" y="85"/>
                  </a:cubicBezTo>
                  <a:cubicBezTo>
                    <a:pt x="46" y="85"/>
                    <a:pt x="67" y="85"/>
                    <a:pt x="67" y="62"/>
                  </a:cubicBezTo>
                  <a:cubicBezTo>
                    <a:pt x="91" y="62"/>
                    <a:pt x="91" y="62"/>
                    <a:pt x="91" y="40"/>
                  </a:cubicBezTo>
                  <a:cubicBezTo>
                    <a:pt x="91" y="17"/>
                    <a:pt x="91" y="17"/>
                    <a:pt x="67" y="17"/>
                  </a:cubicBezTo>
                  <a:cubicBezTo>
                    <a:pt x="67" y="6"/>
                    <a:pt x="56" y="0"/>
                    <a:pt x="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1170442" y="4271330"/>
              <a:ext cx="11063" cy="10115"/>
            </a:xfrm>
            <a:custGeom>
              <a:avLst/>
              <a:gdLst/>
              <a:ahLst/>
              <a:cxnLst/>
              <a:rect l="l" t="t" r="r" b="b"/>
              <a:pathLst>
                <a:path w="70" h="64" extrusionOk="0">
                  <a:moveTo>
                    <a:pt x="38" y="1"/>
                  </a:moveTo>
                  <a:cubicBezTo>
                    <a:pt x="29" y="1"/>
                    <a:pt x="24" y="7"/>
                    <a:pt x="24" y="18"/>
                  </a:cubicBezTo>
                  <a:cubicBezTo>
                    <a:pt x="0" y="18"/>
                    <a:pt x="0" y="40"/>
                    <a:pt x="24" y="64"/>
                  </a:cubicBezTo>
                  <a:lnTo>
                    <a:pt x="69" y="64"/>
                  </a:lnTo>
                  <a:lnTo>
                    <a:pt x="69" y="18"/>
                  </a:lnTo>
                  <a:cubicBezTo>
                    <a:pt x="57" y="7"/>
                    <a:pt x="46" y="1"/>
                    <a:pt x="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1166965" y="4271330"/>
              <a:ext cx="17859" cy="13591"/>
            </a:xfrm>
            <a:custGeom>
              <a:avLst/>
              <a:gdLst/>
              <a:ahLst/>
              <a:cxnLst/>
              <a:rect l="l" t="t" r="r" b="b"/>
              <a:pathLst>
                <a:path w="113" h="86" extrusionOk="0">
                  <a:moveTo>
                    <a:pt x="68" y="18"/>
                  </a:moveTo>
                  <a:lnTo>
                    <a:pt x="68" y="40"/>
                  </a:lnTo>
                  <a:cubicBezTo>
                    <a:pt x="68" y="52"/>
                    <a:pt x="62" y="58"/>
                    <a:pt x="57" y="58"/>
                  </a:cubicBezTo>
                  <a:cubicBezTo>
                    <a:pt x="51" y="58"/>
                    <a:pt x="46" y="52"/>
                    <a:pt x="46" y="40"/>
                  </a:cubicBezTo>
                  <a:lnTo>
                    <a:pt x="46" y="18"/>
                  </a:lnTo>
                  <a:close/>
                  <a:moveTo>
                    <a:pt x="57" y="1"/>
                  </a:moveTo>
                  <a:cubicBezTo>
                    <a:pt x="45" y="1"/>
                    <a:pt x="34" y="7"/>
                    <a:pt x="22" y="18"/>
                  </a:cubicBezTo>
                  <a:cubicBezTo>
                    <a:pt x="1" y="18"/>
                    <a:pt x="1" y="64"/>
                    <a:pt x="22" y="64"/>
                  </a:cubicBezTo>
                  <a:cubicBezTo>
                    <a:pt x="46" y="85"/>
                    <a:pt x="46" y="85"/>
                    <a:pt x="68" y="85"/>
                  </a:cubicBezTo>
                  <a:cubicBezTo>
                    <a:pt x="68" y="85"/>
                    <a:pt x="91" y="85"/>
                    <a:pt x="91" y="64"/>
                  </a:cubicBezTo>
                  <a:lnTo>
                    <a:pt x="113" y="40"/>
                  </a:lnTo>
                  <a:cubicBezTo>
                    <a:pt x="113" y="18"/>
                    <a:pt x="91" y="18"/>
                    <a:pt x="91" y="18"/>
                  </a:cubicBezTo>
                  <a:cubicBezTo>
                    <a:pt x="79" y="7"/>
                    <a:pt x="68" y="1"/>
                    <a:pt x="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903039" y="4339287"/>
              <a:ext cx="10589" cy="9798"/>
            </a:xfrm>
            <a:custGeom>
              <a:avLst/>
              <a:gdLst/>
              <a:ahLst/>
              <a:cxnLst/>
              <a:rect l="l" t="t" r="r" b="b"/>
              <a:pathLst>
                <a:path w="67" h="62" extrusionOk="0">
                  <a:moveTo>
                    <a:pt x="22" y="0"/>
                  </a:moveTo>
                  <a:cubicBezTo>
                    <a:pt x="16" y="0"/>
                    <a:pt x="11" y="6"/>
                    <a:pt x="0" y="16"/>
                  </a:cubicBezTo>
                  <a:lnTo>
                    <a:pt x="0" y="62"/>
                  </a:lnTo>
                  <a:lnTo>
                    <a:pt x="45" y="62"/>
                  </a:lnTo>
                  <a:cubicBezTo>
                    <a:pt x="67" y="40"/>
                    <a:pt x="67" y="16"/>
                    <a:pt x="45" y="16"/>
                  </a:cubicBezTo>
                  <a:cubicBezTo>
                    <a:pt x="34" y="6"/>
                    <a:pt x="28" y="0"/>
                    <a:pt x="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899246" y="4338339"/>
              <a:ext cx="14382" cy="14540"/>
            </a:xfrm>
            <a:custGeom>
              <a:avLst/>
              <a:gdLst/>
              <a:ahLst/>
              <a:cxnLst/>
              <a:rect l="l" t="t" r="r" b="b"/>
              <a:pathLst>
                <a:path w="91" h="92" extrusionOk="0">
                  <a:moveTo>
                    <a:pt x="69" y="22"/>
                  </a:moveTo>
                  <a:lnTo>
                    <a:pt x="69" y="46"/>
                  </a:lnTo>
                  <a:cubicBezTo>
                    <a:pt x="58" y="57"/>
                    <a:pt x="52" y="62"/>
                    <a:pt x="49" y="62"/>
                  </a:cubicBezTo>
                  <a:cubicBezTo>
                    <a:pt x="46" y="62"/>
                    <a:pt x="46" y="57"/>
                    <a:pt x="46" y="46"/>
                  </a:cubicBezTo>
                  <a:cubicBezTo>
                    <a:pt x="24" y="46"/>
                    <a:pt x="24" y="46"/>
                    <a:pt x="46" y="22"/>
                  </a:cubicBezTo>
                  <a:close/>
                  <a:moveTo>
                    <a:pt x="24" y="1"/>
                  </a:moveTo>
                  <a:cubicBezTo>
                    <a:pt x="1" y="22"/>
                    <a:pt x="1" y="46"/>
                    <a:pt x="24" y="68"/>
                  </a:cubicBezTo>
                  <a:cubicBezTo>
                    <a:pt x="24" y="91"/>
                    <a:pt x="46" y="91"/>
                    <a:pt x="46" y="91"/>
                  </a:cubicBezTo>
                  <a:cubicBezTo>
                    <a:pt x="69" y="91"/>
                    <a:pt x="69" y="91"/>
                    <a:pt x="69" y="68"/>
                  </a:cubicBezTo>
                  <a:cubicBezTo>
                    <a:pt x="91" y="68"/>
                    <a:pt x="91" y="46"/>
                    <a:pt x="91" y="46"/>
                  </a:cubicBezTo>
                  <a:cubicBezTo>
                    <a:pt x="91" y="22"/>
                    <a:pt x="91" y="22"/>
                    <a:pt x="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835082" y="4339287"/>
              <a:ext cx="10905" cy="9798"/>
            </a:xfrm>
            <a:custGeom>
              <a:avLst/>
              <a:gdLst/>
              <a:ahLst/>
              <a:cxnLst/>
              <a:rect l="l" t="t" r="r" b="b"/>
              <a:pathLst>
                <a:path w="69" h="62" extrusionOk="0">
                  <a:moveTo>
                    <a:pt x="32" y="0"/>
                  </a:moveTo>
                  <a:cubicBezTo>
                    <a:pt x="23" y="0"/>
                    <a:pt x="12" y="6"/>
                    <a:pt x="0" y="16"/>
                  </a:cubicBezTo>
                  <a:lnTo>
                    <a:pt x="0" y="62"/>
                  </a:lnTo>
                  <a:lnTo>
                    <a:pt x="45" y="62"/>
                  </a:lnTo>
                  <a:cubicBezTo>
                    <a:pt x="69" y="40"/>
                    <a:pt x="69" y="16"/>
                    <a:pt x="45" y="16"/>
                  </a:cubicBezTo>
                  <a:cubicBezTo>
                    <a:pt x="45" y="6"/>
                    <a:pt x="40" y="0"/>
                    <a:pt x="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831605" y="4338339"/>
              <a:ext cx="14382" cy="14540"/>
            </a:xfrm>
            <a:custGeom>
              <a:avLst/>
              <a:gdLst/>
              <a:ahLst/>
              <a:cxnLst/>
              <a:rect l="l" t="t" r="r" b="b"/>
              <a:pathLst>
                <a:path w="91" h="92" extrusionOk="0">
                  <a:moveTo>
                    <a:pt x="67" y="22"/>
                  </a:moveTo>
                  <a:lnTo>
                    <a:pt x="67" y="46"/>
                  </a:lnTo>
                  <a:cubicBezTo>
                    <a:pt x="57" y="57"/>
                    <a:pt x="51" y="62"/>
                    <a:pt x="49" y="62"/>
                  </a:cubicBezTo>
                  <a:cubicBezTo>
                    <a:pt x="46" y="62"/>
                    <a:pt x="46" y="57"/>
                    <a:pt x="46" y="46"/>
                  </a:cubicBezTo>
                  <a:lnTo>
                    <a:pt x="22" y="46"/>
                  </a:lnTo>
                  <a:lnTo>
                    <a:pt x="46" y="22"/>
                  </a:lnTo>
                  <a:close/>
                  <a:moveTo>
                    <a:pt x="22" y="1"/>
                  </a:moveTo>
                  <a:cubicBezTo>
                    <a:pt x="1" y="22"/>
                    <a:pt x="1" y="22"/>
                    <a:pt x="1" y="46"/>
                  </a:cubicBezTo>
                  <a:cubicBezTo>
                    <a:pt x="1" y="46"/>
                    <a:pt x="1" y="68"/>
                    <a:pt x="22" y="68"/>
                  </a:cubicBezTo>
                  <a:cubicBezTo>
                    <a:pt x="22" y="91"/>
                    <a:pt x="46" y="91"/>
                    <a:pt x="46" y="91"/>
                  </a:cubicBezTo>
                  <a:cubicBezTo>
                    <a:pt x="67" y="91"/>
                    <a:pt x="67" y="91"/>
                    <a:pt x="91" y="68"/>
                  </a:cubicBezTo>
                  <a:lnTo>
                    <a:pt x="91" y="46"/>
                  </a:lnTo>
                  <a:lnTo>
                    <a:pt x="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967203" y="4339287"/>
              <a:ext cx="10747" cy="9798"/>
            </a:xfrm>
            <a:custGeom>
              <a:avLst/>
              <a:gdLst/>
              <a:ahLst/>
              <a:cxnLst/>
              <a:rect l="l" t="t" r="r" b="b"/>
              <a:pathLst>
                <a:path w="68" h="62" extrusionOk="0">
                  <a:moveTo>
                    <a:pt x="45" y="0"/>
                  </a:moveTo>
                  <a:cubicBezTo>
                    <a:pt x="40" y="0"/>
                    <a:pt x="34" y="6"/>
                    <a:pt x="22" y="16"/>
                  </a:cubicBezTo>
                  <a:cubicBezTo>
                    <a:pt x="1" y="16"/>
                    <a:pt x="1" y="40"/>
                    <a:pt x="22" y="62"/>
                  </a:cubicBezTo>
                  <a:lnTo>
                    <a:pt x="67" y="62"/>
                  </a:lnTo>
                  <a:lnTo>
                    <a:pt x="67" y="16"/>
                  </a:lnTo>
                  <a:cubicBezTo>
                    <a:pt x="57" y="6"/>
                    <a:pt x="51" y="0"/>
                    <a:pt x="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967203" y="4338339"/>
              <a:ext cx="14382" cy="14540"/>
            </a:xfrm>
            <a:custGeom>
              <a:avLst/>
              <a:gdLst/>
              <a:ahLst/>
              <a:cxnLst/>
              <a:rect l="l" t="t" r="r" b="b"/>
              <a:pathLst>
                <a:path w="91" h="92" extrusionOk="0">
                  <a:moveTo>
                    <a:pt x="46" y="22"/>
                  </a:moveTo>
                  <a:cubicBezTo>
                    <a:pt x="67" y="22"/>
                    <a:pt x="67" y="46"/>
                    <a:pt x="67" y="46"/>
                  </a:cubicBezTo>
                  <a:lnTo>
                    <a:pt x="46" y="46"/>
                  </a:lnTo>
                  <a:cubicBezTo>
                    <a:pt x="46" y="57"/>
                    <a:pt x="46" y="62"/>
                    <a:pt x="43" y="62"/>
                  </a:cubicBezTo>
                  <a:cubicBezTo>
                    <a:pt x="40" y="62"/>
                    <a:pt x="34" y="57"/>
                    <a:pt x="22" y="46"/>
                  </a:cubicBezTo>
                  <a:lnTo>
                    <a:pt x="22" y="22"/>
                  </a:lnTo>
                  <a:close/>
                  <a:moveTo>
                    <a:pt x="22" y="1"/>
                  </a:moveTo>
                  <a:cubicBezTo>
                    <a:pt x="1" y="22"/>
                    <a:pt x="1" y="22"/>
                    <a:pt x="1" y="46"/>
                  </a:cubicBezTo>
                  <a:cubicBezTo>
                    <a:pt x="1" y="46"/>
                    <a:pt x="1" y="68"/>
                    <a:pt x="22" y="68"/>
                  </a:cubicBezTo>
                  <a:cubicBezTo>
                    <a:pt x="22" y="91"/>
                    <a:pt x="22" y="91"/>
                    <a:pt x="46" y="91"/>
                  </a:cubicBezTo>
                  <a:cubicBezTo>
                    <a:pt x="46" y="91"/>
                    <a:pt x="67" y="91"/>
                    <a:pt x="67" y="68"/>
                  </a:cubicBezTo>
                  <a:cubicBezTo>
                    <a:pt x="91" y="68"/>
                    <a:pt x="91" y="46"/>
                    <a:pt x="91" y="46"/>
                  </a:cubicBezTo>
                  <a:cubicBezTo>
                    <a:pt x="91" y="22"/>
                    <a:pt x="91" y="22"/>
                    <a:pt x="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1373997" y="3664933"/>
              <a:ext cx="10589" cy="9957"/>
            </a:xfrm>
            <a:custGeom>
              <a:avLst/>
              <a:gdLst/>
              <a:ahLst/>
              <a:cxnLst/>
              <a:rect l="l" t="t" r="r" b="b"/>
              <a:pathLst>
                <a:path w="67" h="63" extrusionOk="0">
                  <a:moveTo>
                    <a:pt x="31" y="0"/>
                  </a:moveTo>
                  <a:cubicBezTo>
                    <a:pt x="22" y="0"/>
                    <a:pt x="11" y="6"/>
                    <a:pt x="0" y="18"/>
                  </a:cubicBezTo>
                  <a:lnTo>
                    <a:pt x="0" y="63"/>
                  </a:lnTo>
                  <a:lnTo>
                    <a:pt x="45" y="63"/>
                  </a:lnTo>
                  <a:cubicBezTo>
                    <a:pt x="67" y="39"/>
                    <a:pt x="67" y="18"/>
                    <a:pt x="45" y="18"/>
                  </a:cubicBezTo>
                  <a:cubicBezTo>
                    <a:pt x="45" y="6"/>
                    <a:pt x="39" y="0"/>
                    <a:pt x="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1370204" y="3663985"/>
              <a:ext cx="18175" cy="14382"/>
            </a:xfrm>
            <a:custGeom>
              <a:avLst/>
              <a:gdLst/>
              <a:ahLst/>
              <a:cxnLst/>
              <a:rect l="l" t="t" r="r" b="b"/>
              <a:pathLst>
                <a:path w="115" h="91" extrusionOk="0">
                  <a:moveTo>
                    <a:pt x="69" y="24"/>
                  </a:moveTo>
                  <a:lnTo>
                    <a:pt x="69" y="45"/>
                  </a:lnTo>
                  <a:lnTo>
                    <a:pt x="46" y="45"/>
                  </a:lnTo>
                  <a:lnTo>
                    <a:pt x="46" y="24"/>
                  </a:lnTo>
                  <a:close/>
                  <a:moveTo>
                    <a:pt x="24" y="0"/>
                  </a:moveTo>
                  <a:cubicBezTo>
                    <a:pt x="1" y="24"/>
                    <a:pt x="1" y="45"/>
                    <a:pt x="24" y="69"/>
                  </a:cubicBezTo>
                  <a:cubicBezTo>
                    <a:pt x="24" y="91"/>
                    <a:pt x="46" y="91"/>
                    <a:pt x="46" y="91"/>
                  </a:cubicBezTo>
                  <a:cubicBezTo>
                    <a:pt x="69" y="91"/>
                    <a:pt x="69" y="91"/>
                    <a:pt x="91" y="69"/>
                  </a:cubicBezTo>
                  <a:cubicBezTo>
                    <a:pt x="114" y="45"/>
                    <a:pt x="114" y="24"/>
                    <a:pt x="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1373997" y="3597134"/>
              <a:ext cx="10589" cy="9957"/>
            </a:xfrm>
            <a:custGeom>
              <a:avLst/>
              <a:gdLst/>
              <a:ahLst/>
              <a:cxnLst/>
              <a:rect l="l" t="t" r="r" b="b"/>
              <a:pathLst>
                <a:path w="67" h="63" extrusionOk="0">
                  <a:moveTo>
                    <a:pt x="31" y="1"/>
                  </a:moveTo>
                  <a:cubicBezTo>
                    <a:pt x="22" y="1"/>
                    <a:pt x="11" y="6"/>
                    <a:pt x="0" y="17"/>
                  </a:cubicBezTo>
                  <a:lnTo>
                    <a:pt x="0" y="62"/>
                  </a:lnTo>
                  <a:lnTo>
                    <a:pt x="45" y="62"/>
                  </a:lnTo>
                  <a:cubicBezTo>
                    <a:pt x="67" y="40"/>
                    <a:pt x="67" y="17"/>
                    <a:pt x="45" y="17"/>
                  </a:cubicBezTo>
                  <a:cubicBezTo>
                    <a:pt x="45" y="6"/>
                    <a:pt x="39" y="1"/>
                    <a:pt x="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1370204" y="3596344"/>
              <a:ext cx="18175" cy="14382"/>
            </a:xfrm>
            <a:custGeom>
              <a:avLst/>
              <a:gdLst/>
              <a:ahLst/>
              <a:cxnLst/>
              <a:rect l="l" t="t" r="r" b="b"/>
              <a:pathLst>
                <a:path w="115" h="91" extrusionOk="0">
                  <a:moveTo>
                    <a:pt x="69" y="22"/>
                  </a:moveTo>
                  <a:lnTo>
                    <a:pt x="69" y="45"/>
                  </a:lnTo>
                  <a:cubicBezTo>
                    <a:pt x="69" y="56"/>
                    <a:pt x="63" y="62"/>
                    <a:pt x="57" y="62"/>
                  </a:cubicBezTo>
                  <a:cubicBezTo>
                    <a:pt x="52" y="62"/>
                    <a:pt x="46" y="56"/>
                    <a:pt x="46" y="45"/>
                  </a:cubicBezTo>
                  <a:lnTo>
                    <a:pt x="46" y="22"/>
                  </a:lnTo>
                  <a:close/>
                  <a:moveTo>
                    <a:pt x="24" y="0"/>
                  </a:moveTo>
                  <a:cubicBezTo>
                    <a:pt x="1" y="22"/>
                    <a:pt x="1" y="45"/>
                    <a:pt x="24" y="67"/>
                  </a:cubicBezTo>
                  <a:cubicBezTo>
                    <a:pt x="24" y="91"/>
                    <a:pt x="46" y="91"/>
                    <a:pt x="46" y="91"/>
                  </a:cubicBezTo>
                  <a:cubicBezTo>
                    <a:pt x="69" y="91"/>
                    <a:pt x="69" y="91"/>
                    <a:pt x="91" y="67"/>
                  </a:cubicBezTo>
                  <a:cubicBezTo>
                    <a:pt x="114" y="45"/>
                    <a:pt x="114" y="22"/>
                    <a:pt x="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1306040" y="3732732"/>
              <a:ext cx="10905" cy="9798"/>
            </a:xfrm>
            <a:custGeom>
              <a:avLst/>
              <a:gdLst/>
              <a:ahLst/>
              <a:cxnLst/>
              <a:rect l="l" t="t" r="r" b="b"/>
              <a:pathLst>
                <a:path w="69" h="62" extrusionOk="0">
                  <a:moveTo>
                    <a:pt x="35" y="0"/>
                  </a:moveTo>
                  <a:cubicBezTo>
                    <a:pt x="29" y="0"/>
                    <a:pt x="24" y="6"/>
                    <a:pt x="24" y="17"/>
                  </a:cubicBezTo>
                  <a:cubicBezTo>
                    <a:pt x="0" y="17"/>
                    <a:pt x="0" y="40"/>
                    <a:pt x="24" y="62"/>
                  </a:cubicBezTo>
                  <a:lnTo>
                    <a:pt x="45" y="62"/>
                  </a:lnTo>
                  <a:cubicBezTo>
                    <a:pt x="69" y="40"/>
                    <a:pt x="69" y="17"/>
                    <a:pt x="45" y="17"/>
                  </a:cubicBezTo>
                  <a:cubicBezTo>
                    <a:pt x="45" y="6"/>
                    <a:pt x="40" y="0"/>
                    <a:pt x="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1302563" y="3729097"/>
              <a:ext cx="17859" cy="17226"/>
            </a:xfrm>
            <a:custGeom>
              <a:avLst/>
              <a:gdLst/>
              <a:ahLst/>
              <a:cxnLst/>
              <a:rect l="l" t="t" r="r" b="b"/>
              <a:pathLst>
                <a:path w="113" h="109" extrusionOk="0">
                  <a:moveTo>
                    <a:pt x="67" y="40"/>
                  </a:moveTo>
                  <a:lnTo>
                    <a:pt x="67" y="63"/>
                  </a:lnTo>
                  <a:lnTo>
                    <a:pt x="46" y="63"/>
                  </a:lnTo>
                  <a:lnTo>
                    <a:pt x="46" y="40"/>
                  </a:lnTo>
                  <a:close/>
                  <a:moveTo>
                    <a:pt x="57" y="0"/>
                  </a:moveTo>
                  <a:cubicBezTo>
                    <a:pt x="45" y="0"/>
                    <a:pt x="34" y="6"/>
                    <a:pt x="22" y="18"/>
                  </a:cubicBezTo>
                  <a:cubicBezTo>
                    <a:pt x="1" y="40"/>
                    <a:pt x="1" y="63"/>
                    <a:pt x="22" y="85"/>
                  </a:cubicBezTo>
                  <a:cubicBezTo>
                    <a:pt x="22" y="85"/>
                    <a:pt x="46" y="108"/>
                    <a:pt x="67" y="108"/>
                  </a:cubicBezTo>
                  <a:lnTo>
                    <a:pt x="91" y="85"/>
                  </a:lnTo>
                  <a:lnTo>
                    <a:pt x="113" y="63"/>
                  </a:lnTo>
                  <a:cubicBezTo>
                    <a:pt x="113" y="40"/>
                    <a:pt x="91" y="40"/>
                    <a:pt x="91" y="18"/>
                  </a:cubicBezTo>
                  <a:cubicBezTo>
                    <a:pt x="79" y="6"/>
                    <a:pt x="68"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1373997" y="3800373"/>
              <a:ext cx="10589" cy="9166"/>
            </a:xfrm>
            <a:custGeom>
              <a:avLst/>
              <a:gdLst/>
              <a:ahLst/>
              <a:cxnLst/>
              <a:rect l="l" t="t" r="r" b="b"/>
              <a:pathLst>
                <a:path w="67" h="58" extrusionOk="0">
                  <a:moveTo>
                    <a:pt x="31" y="1"/>
                  </a:moveTo>
                  <a:cubicBezTo>
                    <a:pt x="22" y="1"/>
                    <a:pt x="11" y="7"/>
                    <a:pt x="0" y="19"/>
                  </a:cubicBezTo>
                  <a:lnTo>
                    <a:pt x="0" y="40"/>
                  </a:lnTo>
                  <a:cubicBezTo>
                    <a:pt x="11" y="52"/>
                    <a:pt x="22" y="58"/>
                    <a:pt x="31" y="58"/>
                  </a:cubicBezTo>
                  <a:cubicBezTo>
                    <a:pt x="39" y="58"/>
                    <a:pt x="45" y="52"/>
                    <a:pt x="45" y="40"/>
                  </a:cubicBezTo>
                  <a:cubicBezTo>
                    <a:pt x="67" y="40"/>
                    <a:pt x="67" y="19"/>
                    <a:pt x="45" y="19"/>
                  </a:cubicBezTo>
                  <a:cubicBezTo>
                    <a:pt x="45" y="7"/>
                    <a:pt x="39" y="1"/>
                    <a:pt x="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1370204" y="3799583"/>
              <a:ext cx="18175" cy="14382"/>
            </a:xfrm>
            <a:custGeom>
              <a:avLst/>
              <a:gdLst/>
              <a:ahLst/>
              <a:cxnLst/>
              <a:rect l="l" t="t" r="r" b="b"/>
              <a:pathLst>
                <a:path w="115" h="91" extrusionOk="0">
                  <a:moveTo>
                    <a:pt x="69" y="24"/>
                  </a:moveTo>
                  <a:lnTo>
                    <a:pt x="69" y="45"/>
                  </a:lnTo>
                  <a:lnTo>
                    <a:pt x="46" y="45"/>
                  </a:lnTo>
                  <a:lnTo>
                    <a:pt x="46" y="24"/>
                  </a:lnTo>
                  <a:close/>
                  <a:moveTo>
                    <a:pt x="24" y="0"/>
                  </a:moveTo>
                  <a:cubicBezTo>
                    <a:pt x="24" y="0"/>
                    <a:pt x="1" y="24"/>
                    <a:pt x="1" y="45"/>
                  </a:cubicBezTo>
                  <a:lnTo>
                    <a:pt x="24" y="69"/>
                  </a:lnTo>
                  <a:lnTo>
                    <a:pt x="46" y="90"/>
                  </a:lnTo>
                  <a:cubicBezTo>
                    <a:pt x="69" y="90"/>
                    <a:pt x="69" y="69"/>
                    <a:pt x="91" y="69"/>
                  </a:cubicBezTo>
                  <a:cubicBezTo>
                    <a:pt x="114" y="45"/>
                    <a:pt x="114" y="24"/>
                    <a:pt x="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1306040" y="3800373"/>
              <a:ext cx="10905" cy="9166"/>
            </a:xfrm>
            <a:custGeom>
              <a:avLst/>
              <a:gdLst/>
              <a:ahLst/>
              <a:cxnLst/>
              <a:rect l="l" t="t" r="r" b="b"/>
              <a:pathLst>
                <a:path w="69" h="58" extrusionOk="0">
                  <a:moveTo>
                    <a:pt x="35" y="1"/>
                  </a:moveTo>
                  <a:cubicBezTo>
                    <a:pt x="29" y="1"/>
                    <a:pt x="24" y="7"/>
                    <a:pt x="24" y="19"/>
                  </a:cubicBezTo>
                  <a:cubicBezTo>
                    <a:pt x="0" y="19"/>
                    <a:pt x="0" y="40"/>
                    <a:pt x="24" y="40"/>
                  </a:cubicBezTo>
                  <a:cubicBezTo>
                    <a:pt x="24" y="52"/>
                    <a:pt x="29" y="58"/>
                    <a:pt x="35" y="58"/>
                  </a:cubicBezTo>
                  <a:cubicBezTo>
                    <a:pt x="40" y="58"/>
                    <a:pt x="45" y="52"/>
                    <a:pt x="45" y="40"/>
                  </a:cubicBezTo>
                  <a:cubicBezTo>
                    <a:pt x="69" y="40"/>
                    <a:pt x="69" y="19"/>
                    <a:pt x="45" y="19"/>
                  </a:cubicBezTo>
                  <a:cubicBezTo>
                    <a:pt x="45" y="7"/>
                    <a:pt x="40" y="1"/>
                    <a:pt x="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1306040" y="3799583"/>
              <a:ext cx="14382" cy="14382"/>
            </a:xfrm>
            <a:custGeom>
              <a:avLst/>
              <a:gdLst/>
              <a:ahLst/>
              <a:cxnLst/>
              <a:rect l="l" t="t" r="r" b="b"/>
              <a:pathLst>
                <a:path w="91" h="91" extrusionOk="0">
                  <a:moveTo>
                    <a:pt x="45" y="24"/>
                  </a:moveTo>
                  <a:lnTo>
                    <a:pt x="45" y="45"/>
                  </a:lnTo>
                  <a:lnTo>
                    <a:pt x="24" y="45"/>
                  </a:lnTo>
                  <a:lnTo>
                    <a:pt x="24" y="24"/>
                  </a:lnTo>
                  <a:close/>
                  <a:moveTo>
                    <a:pt x="0" y="0"/>
                  </a:moveTo>
                  <a:lnTo>
                    <a:pt x="0" y="45"/>
                  </a:lnTo>
                  <a:lnTo>
                    <a:pt x="0" y="69"/>
                  </a:lnTo>
                  <a:cubicBezTo>
                    <a:pt x="0" y="69"/>
                    <a:pt x="24" y="90"/>
                    <a:pt x="45" y="90"/>
                  </a:cubicBezTo>
                  <a:lnTo>
                    <a:pt x="69" y="69"/>
                  </a:lnTo>
                  <a:lnTo>
                    <a:pt x="91" y="45"/>
                  </a:lnTo>
                  <a:cubicBezTo>
                    <a:pt x="91" y="24"/>
                    <a:pt x="69" y="0"/>
                    <a:pt x="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1238399" y="3732732"/>
              <a:ext cx="10747" cy="9798"/>
            </a:xfrm>
            <a:custGeom>
              <a:avLst/>
              <a:gdLst/>
              <a:ahLst/>
              <a:cxnLst/>
              <a:rect l="l" t="t" r="r" b="b"/>
              <a:pathLst>
                <a:path w="68" h="62" extrusionOk="0">
                  <a:moveTo>
                    <a:pt x="36" y="0"/>
                  </a:moveTo>
                  <a:cubicBezTo>
                    <a:pt x="28" y="0"/>
                    <a:pt x="22" y="6"/>
                    <a:pt x="22" y="17"/>
                  </a:cubicBezTo>
                  <a:cubicBezTo>
                    <a:pt x="0" y="17"/>
                    <a:pt x="0" y="40"/>
                    <a:pt x="22" y="62"/>
                  </a:cubicBezTo>
                  <a:lnTo>
                    <a:pt x="67" y="62"/>
                  </a:lnTo>
                  <a:lnTo>
                    <a:pt x="67" y="17"/>
                  </a:lnTo>
                  <a:cubicBezTo>
                    <a:pt x="56" y="6"/>
                    <a:pt x="45" y="0"/>
                    <a:pt x="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1234606" y="3729097"/>
              <a:ext cx="18175" cy="17226"/>
            </a:xfrm>
            <a:custGeom>
              <a:avLst/>
              <a:gdLst/>
              <a:ahLst/>
              <a:cxnLst/>
              <a:rect l="l" t="t" r="r" b="b"/>
              <a:pathLst>
                <a:path w="115" h="109" extrusionOk="0">
                  <a:moveTo>
                    <a:pt x="69" y="40"/>
                  </a:moveTo>
                  <a:lnTo>
                    <a:pt x="69" y="63"/>
                  </a:lnTo>
                  <a:lnTo>
                    <a:pt x="46" y="63"/>
                  </a:lnTo>
                  <a:lnTo>
                    <a:pt x="46" y="40"/>
                  </a:lnTo>
                  <a:close/>
                  <a:moveTo>
                    <a:pt x="58" y="0"/>
                  </a:moveTo>
                  <a:cubicBezTo>
                    <a:pt x="46" y="0"/>
                    <a:pt x="35" y="6"/>
                    <a:pt x="24" y="18"/>
                  </a:cubicBezTo>
                  <a:cubicBezTo>
                    <a:pt x="1" y="40"/>
                    <a:pt x="1" y="63"/>
                    <a:pt x="24" y="85"/>
                  </a:cubicBezTo>
                  <a:cubicBezTo>
                    <a:pt x="46" y="85"/>
                    <a:pt x="46" y="108"/>
                    <a:pt x="69" y="108"/>
                  </a:cubicBezTo>
                  <a:lnTo>
                    <a:pt x="91" y="85"/>
                  </a:lnTo>
                  <a:cubicBezTo>
                    <a:pt x="115" y="63"/>
                    <a:pt x="115" y="40"/>
                    <a:pt x="91" y="18"/>
                  </a:cubicBezTo>
                  <a:cubicBezTo>
                    <a:pt x="80" y="6"/>
                    <a:pt x="69" y="0"/>
                    <a:pt x="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1373997" y="3732732"/>
              <a:ext cx="10589" cy="9798"/>
            </a:xfrm>
            <a:custGeom>
              <a:avLst/>
              <a:gdLst/>
              <a:ahLst/>
              <a:cxnLst/>
              <a:rect l="l" t="t" r="r" b="b"/>
              <a:pathLst>
                <a:path w="67" h="62" extrusionOk="0">
                  <a:moveTo>
                    <a:pt x="31" y="0"/>
                  </a:moveTo>
                  <a:cubicBezTo>
                    <a:pt x="22" y="0"/>
                    <a:pt x="11" y="6"/>
                    <a:pt x="0" y="17"/>
                  </a:cubicBezTo>
                  <a:lnTo>
                    <a:pt x="0" y="62"/>
                  </a:lnTo>
                  <a:lnTo>
                    <a:pt x="45" y="62"/>
                  </a:lnTo>
                  <a:cubicBezTo>
                    <a:pt x="67" y="40"/>
                    <a:pt x="67" y="17"/>
                    <a:pt x="45" y="17"/>
                  </a:cubicBezTo>
                  <a:cubicBezTo>
                    <a:pt x="45" y="6"/>
                    <a:pt x="39" y="0"/>
                    <a:pt x="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1370204" y="3729097"/>
              <a:ext cx="18175" cy="17226"/>
            </a:xfrm>
            <a:custGeom>
              <a:avLst/>
              <a:gdLst/>
              <a:ahLst/>
              <a:cxnLst/>
              <a:rect l="l" t="t" r="r" b="b"/>
              <a:pathLst>
                <a:path w="115" h="109" extrusionOk="0">
                  <a:moveTo>
                    <a:pt x="69" y="40"/>
                  </a:moveTo>
                  <a:lnTo>
                    <a:pt x="69" y="63"/>
                  </a:lnTo>
                  <a:lnTo>
                    <a:pt x="46" y="63"/>
                  </a:lnTo>
                  <a:lnTo>
                    <a:pt x="46" y="40"/>
                  </a:lnTo>
                  <a:close/>
                  <a:moveTo>
                    <a:pt x="57" y="0"/>
                  </a:moveTo>
                  <a:cubicBezTo>
                    <a:pt x="46" y="0"/>
                    <a:pt x="35" y="6"/>
                    <a:pt x="24" y="18"/>
                  </a:cubicBezTo>
                  <a:cubicBezTo>
                    <a:pt x="1" y="40"/>
                    <a:pt x="1" y="63"/>
                    <a:pt x="24" y="85"/>
                  </a:cubicBezTo>
                  <a:lnTo>
                    <a:pt x="46" y="108"/>
                  </a:lnTo>
                  <a:cubicBezTo>
                    <a:pt x="69" y="108"/>
                    <a:pt x="69" y="85"/>
                    <a:pt x="91" y="85"/>
                  </a:cubicBezTo>
                  <a:cubicBezTo>
                    <a:pt x="114" y="63"/>
                    <a:pt x="114" y="40"/>
                    <a:pt x="91" y="18"/>
                  </a:cubicBezTo>
                  <a:cubicBezTo>
                    <a:pt x="80" y="6"/>
                    <a:pt x="69"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1306040" y="3664933"/>
              <a:ext cx="10905" cy="9957"/>
            </a:xfrm>
            <a:custGeom>
              <a:avLst/>
              <a:gdLst/>
              <a:ahLst/>
              <a:cxnLst/>
              <a:rect l="l" t="t" r="r" b="b"/>
              <a:pathLst>
                <a:path w="69" h="63" extrusionOk="0">
                  <a:moveTo>
                    <a:pt x="35" y="0"/>
                  </a:moveTo>
                  <a:cubicBezTo>
                    <a:pt x="29" y="0"/>
                    <a:pt x="24" y="6"/>
                    <a:pt x="24" y="18"/>
                  </a:cubicBezTo>
                  <a:cubicBezTo>
                    <a:pt x="0" y="18"/>
                    <a:pt x="0" y="39"/>
                    <a:pt x="24" y="63"/>
                  </a:cubicBezTo>
                  <a:lnTo>
                    <a:pt x="45" y="63"/>
                  </a:lnTo>
                  <a:cubicBezTo>
                    <a:pt x="69" y="39"/>
                    <a:pt x="69" y="18"/>
                    <a:pt x="45" y="18"/>
                  </a:cubicBezTo>
                  <a:cubicBezTo>
                    <a:pt x="45" y="6"/>
                    <a:pt x="40" y="0"/>
                    <a:pt x="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1302563" y="3663985"/>
              <a:ext cx="17859" cy="14382"/>
            </a:xfrm>
            <a:custGeom>
              <a:avLst/>
              <a:gdLst/>
              <a:ahLst/>
              <a:cxnLst/>
              <a:rect l="l" t="t" r="r" b="b"/>
              <a:pathLst>
                <a:path w="113" h="91" extrusionOk="0">
                  <a:moveTo>
                    <a:pt x="67" y="24"/>
                  </a:moveTo>
                  <a:lnTo>
                    <a:pt x="67" y="45"/>
                  </a:lnTo>
                  <a:lnTo>
                    <a:pt x="46" y="45"/>
                  </a:lnTo>
                  <a:lnTo>
                    <a:pt x="46" y="24"/>
                  </a:lnTo>
                  <a:close/>
                  <a:moveTo>
                    <a:pt x="22" y="0"/>
                  </a:moveTo>
                  <a:cubicBezTo>
                    <a:pt x="1" y="24"/>
                    <a:pt x="1" y="45"/>
                    <a:pt x="22" y="69"/>
                  </a:cubicBezTo>
                  <a:cubicBezTo>
                    <a:pt x="22" y="91"/>
                    <a:pt x="46" y="91"/>
                    <a:pt x="67" y="91"/>
                  </a:cubicBezTo>
                  <a:cubicBezTo>
                    <a:pt x="67" y="91"/>
                    <a:pt x="91" y="91"/>
                    <a:pt x="91" y="69"/>
                  </a:cubicBezTo>
                  <a:lnTo>
                    <a:pt x="113" y="45"/>
                  </a:lnTo>
                  <a:cubicBezTo>
                    <a:pt x="113" y="24"/>
                    <a:pt x="91" y="24"/>
                    <a:pt x="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1441637" y="3732732"/>
              <a:ext cx="10905" cy="9798"/>
            </a:xfrm>
            <a:custGeom>
              <a:avLst/>
              <a:gdLst/>
              <a:ahLst/>
              <a:cxnLst/>
              <a:rect l="l" t="t" r="r" b="b"/>
              <a:pathLst>
                <a:path w="69" h="62" extrusionOk="0">
                  <a:moveTo>
                    <a:pt x="31" y="0"/>
                  </a:moveTo>
                  <a:cubicBezTo>
                    <a:pt x="23" y="0"/>
                    <a:pt x="12" y="6"/>
                    <a:pt x="0" y="17"/>
                  </a:cubicBezTo>
                  <a:lnTo>
                    <a:pt x="0" y="62"/>
                  </a:lnTo>
                  <a:lnTo>
                    <a:pt x="45" y="62"/>
                  </a:lnTo>
                  <a:cubicBezTo>
                    <a:pt x="69" y="40"/>
                    <a:pt x="69" y="17"/>
                    <a:pt x="45" y="17"/>
                  </a:cubicBezTo>
                  <a:cubicBezTo>
                    <a:pt x="45" y="6"/>
                    <a:pt x="40" y="0"/>
                    <a:pt x="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1438160" y="3729097"/>
              <a:ext cx="14382" cy="17226"/>
            </a:xfrm>
            <a:custGeom>
              <a:avLst/>
              <a:gdLst/>
              <a:ahLst/>
              <a:cxnLst/>
              <a:rect l="l" t="t" r="r" b="b"/>
              <a:pathLst>
                <a:path w="91" h="109" extrusionOk="0">
                  <a:moveTo>
                    <a:pt x="67" y="40"/>
                  </a:moveTo>
                  <a:lnTo>
                    <a:pt x="67" y="63"/>
                  </a:lnTo>
                  <a:lnTo>
                    <a:pt x="46" y="63"/>
                  </a:lnTo>
                  <a:lnTo>
                    <a:pt x="46" y="40"/>
                  </a:lnTo>
                  <a:close/>
                  <a:moveTo>
                    <a:pt x="56" y="0"/>
                  </a:moveTo>
                  <a:cubicBezTo>
                    <a:pt x="45" y="0"/>
                    <a:pt x="34" y="6"/>
                    <a:pt x="22" y="18"/>
                  </a:cubicBezTo>
                  <a:cubicBezTo>
                    <a:pt x="0" y="40"/>
                    <a:pt x="0" y="63"/>
                    <a:pt x="22" y="85"/>
                  </a:cubicBezTo>
                  <a:lnTo>
                    <a:pt x="46" y="108"/>
                  </a:lnTo>
                  <a:cubicBezTo>
                    <a:pt x="67" y="108"/>
                    <a:pt x="67" y="85"/>
                    <a:pt x="91" y="85"/>
                  </a:cubicBezTo>
                  <a:lnTo>
                    <a:pt x="91" y="63"/>
                  </a:lnTo>
                  <a:lnTo>
                    <a:pt x="91" y="18"/>
                  </a:lnTo>
                  <a:cubicBezTo>
                    <a:pt x="79" y="6"/>
                    <a:pt x="68" y="0"/>
                    <a:pt x="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1102801" y="3935022"/>
              <a:ext cx="10747" cy="10115"/>
            </a:xfrm>
            <a:custGeom>
              <a:avLst/>
              <a:gdLst/>
              <a:ahLst/>
              <a:cxnLst/>
              <a:rect l="l" t="t" r="r" b="b"/>
              <a:pathLst>
                <a:path w="68" h="64" extrusionOk="0">
                  <a:moveTo>
                    <a:pt x="22" y="1"/>
                  </a:moveTo>
                  <a:cubicBezTo>
                    <a:pt x="0" y="24"/>
                    <a:pt x="0" y="46"/>
                    <a:pt x="22" y="46"/>
                  </a:cubicBezTo>
                  <a:cubicBezTo>
                    <a:pt x="22" y="58"/>
                    <a:pt x="28" y="64"/>
                    <a:pt x="36" y="64"/>
                  </a:cubicBezTo>
                  <a:cubicBezTo>
                    <a:pt x="45" y="64"/>
                    <a:pt x="56" y="58"/>
                    <a:pt x="67" y="46"/>
                  </a:cubicBezTo>
                  <a:lnTo>
                    <a:pt x="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1102801" y="3932494"/>
              <a:ext cx="14382" cy="13591"/>
            </a:xfrm>
            <a:custGeom>
              <a:avLst/>
              <a:gdLst/>
              <a:ahLst/>
              <a:cxnLst/>
              <a:rect l="l" t="t" r="r" b="b"/>
              <a:pathLst>
                <a:path w="91" h="86" extrusionOk="0">
                  <a:moveTo>
                    <a:pt x="46" y="40"/>
                  </a:moveTo>
                  <a:lnTo>
                    <a:pt x="46" y="62"/>
                  </a:lnTo>
                  <a:lnTo>
                    <a:pt x="22" y="62"/>
                  </a:lnTo>
                  <a:lnTo>
                    <a:pt x="22" y="40"/>
                  </a:lnTo>
                  <a:close/>
                  <a:moveTo>
                    <a:pt x="34" y="1"/>
                  </a:moveTo>
                  <a:cubicBezTo>
                    <a:pt x="22" y="1"/>
                    <a:pt x="11" y="6"/>
                    <a:pt x="0" y="17"/>
                  </a:cubicBezTo>
                  <a:lnTo>
                    <a:pt x="0" y="40"/>
                  </a:lnTo>
                  <a:lnTo>
                    <a:pt x="0" y="86"/>
                  </a:lnTo>
                  <a:lnTo>
                    <a:pt x="67" y="86"/>
                  </a:lnTo>
                  <a:cubicBezTo>
                    <a:pt x="91" y="62"/>
                    <a:pt x="91" y="62"/>
                    <a:pt x="91" y="40"/>
                  </a:cubicBezTo>
                  <a:cubicBezTo>
                    <a:pt x="91" y="40"/>
                    <a:pt x="91" y="17"/>
                    <a:pt x="67" y="17"/>
                  </a:cubicBezTo>
                  <a:cubicBezTo>
                    <a:pt x="56" y="6"/>
                    <a:pt x="45" y="1"/>
                    <a:pt x="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1170442" y="3867381"/>
              <a:ext cx="11063" cy="9957"/>
            </a:xfrm>
            <a:custGeom>
              <a:avLst/>
              <a:gdLst/>
              <a:ahLst/>
              <a:cxnLst/>
              <a:rect l="l" t="t" r="r" b="b"/>
              <a:pathLst>
                <a:path w="70" h="63" extrusionOk="0">
                  <a:moveTo>
                    <a:pt x="24" y="1"/>
                  </a:moveTo>
                  <a:cubicBezTo>
                    <a:pt x="0" y="23"/>
                    <a:pt x="0" y="46"/>
                    <a:pt x="24" y="46"/>
                  </a:cubicBezTo>
                  <a:cubicBezTo>
                    <a:pt x="24" y="57"/>
                    <a:pt x="29" y="62"/>
                    <a:pt x="38" y="62"/>
                  </a:cubicBezTo>
                  <a:cubicBezTo>
                    <a:pt x="46" y="62"/>
                    <a:pt x="57" y="57"/>
                    <a:pt x="69" y="46"/>
                  </a:cubicBezTo>
                  <a:lnTo>
                    <a:pt x="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1166965" y="3864695"/>
              <a:ext cx="17859" cy="13433"/>
            </a:xfrm>
            <a:custGeom>
              <a:avLst/>
              <a:gdLst/>
              <a:ahLst/>
              <a:cxnLst/>
              <a:rect l="l" t="t" r="r" b="b"/>
              <a:pathLst>
                <a:path w="113" h="85" extrusionOk="0">
                  <a:moveTo>
                    <a:pt x="68" y="40"/>
                  </a:moveTo>
                  <a:lnTo>
                    <a:pt x="68" y="63"/>
                  </a:lnTo>
                  <a:lnTo>
                    <a:pt x="46" y="63"/>
                  </a:lnTo>
                  <a:lnTo>
                    <a:pt x="46" y="40"/>
                  </a:lnTo>
                  <a:close/>
                  <a:moveTo>
                    <a:pt x="57" y="0"/>
                  </a:moveTo>
                  <a:cubicBezTo>
                    <a:pt x="45" y="0"/>
                    <a:pt x="34" y="6"/>
                    <a:pt x="22" y="18"/>
                  </a:cubicBezTo>
                  <a:cubicBezTo>
                    <a:pt x="1" y="40"/>
                    <a:pt x="1" y="63"/>
                    <a:pt x="22" y="85"/>
                  </a:cubicBezTo>
                  <a:lnTo>
                    <a:pt x="91" y="85"/>
                  </a:lnTo>
                  <a:cubicBezTo>
                    <a:pt x="91" y="63"/>
                    <a:pt x="113" y="63"/>
                    <a:pt x="113" y="40"/>
                  </a:cubicBezTo>
                  <a:lnTo>
                    <a:pt x="91" y="18"/>
                  </a:lnTo>
                  <a:cubicBezTo>
                    <a:pt x="79" y="6"/>
                    <a:pt x="68"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1238399" y="3935022"/>
              <a:ext cx="10747" cy="10115"/>
            </a:xfrm>
            <a:custGeom>
              <a:avLst/>
              <a:gdLst/>
              <a:ahLst/>
              <a:cxnLst/>
              <a:rect l="l" t="t" r="r" b="b"/>
              <a:pathLst>
                <a:path w="68" h="64" extrusionOk="0">
                  <a:moveTo>
                    <a:pt x="22" y="1"/>
                  </a:moveTo>
                  <a:cubicBezTo>
                    <a:pt x="0" y="24"/>
                    <a:pt x="0" y="46"/>
                    <a:pt x="22" y="46"/>
                  </a:cubicBezTo>
                  <a:cubicBezTo>
                    <a:pt x="22" y="58"/>
                    <a:pt x="28" y="64"/>
                    <a:pt x="36" y="64"/>
                  </a:cubicBezTo>
                  <a:cubicBezTo>
                    <a:pt x="45" y="64"/>
                    <a:pt x="56" y="58"/>
                    <a:pt x="67" y="46"/>
                  </a:cubicBezTo>
                  <a:lnTo>
                    <a:pt x="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1238399" y="3931703"/>
              <a:ext cx="14382" cy="14382"/>
            </a:xfrm>
            <a:custGeom>
              <a:avLst/>
              <a:gdLst/>
              <a:ahLst/>
              <a:cxnLst/>
              <a:rect l="l" t="t" r="r" b="b"/>
              <a:pathLst>
                <a:path w="91" h="91" extrusionOk="0">
                  <a:moveTo>
                    <a:pt x="45" y="45"/>
                  </a:moveTo>
                  <a:lnTo>
                    <a:pt x="45" y="67"/>
                  </a:lnTo>
                  <a:lnTo>
                    <a:pt x="22" y="67"/>
                  </a:lnTo>
                  <a:lnTo>
                    <a:pt x="22" y="45"/>
                  </a:lnTo>
                  <a:close/>
                  <a:moveTo>
                    <a:pt x="45" y="0"/>
                  </a:moveTo>
                  <a:cubicBezTo>
                    <a:pt x="22" y="0"/>
                    <a:pt x="22" y="22"/>
                    <a:pt x="0" y="22"/>
                  </a:cubicBezTo>
                  <a:lnTo>
                    <a:pt x="0" y="45"/>
                  </a:lnTo>
                  <a:lnTo>
                    <a:pt x="0" y="91"/>
                  </a:lnTo>
                  <a:lnTo>
                    <a:pt x="67" y="91"/>
                  </a:lnTo>
                  <a:cubicBezTo>
                    <a:pt x="91" y="67"/>
                    <a:pt x="91" y="45"/>
                    <a:pt x="67" y="22"/>
                  </a:cubicBezTo>
                  <a:lnTo>
                    <a:pt x="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1170442" y="3935022"/>
              <a:ext cx="11063" cy="10115"/>
            </a:xfrm>
            <a:custGeom>
              <a:avLst/>
              <a:gdLst/>
              <a:ahLst/>
              <a:cxnLst/>
              <a:rect l="l" t="t" r="r" b="b"/>
              <a:pathLst>
                <a:path w="70" h="64" extrusionOk="0">
                  <a:moveTo>
                    <a:pt x="24" y="1"/>
                  </a:moveTo>
                  <a:cubicBezTo>
                    <a:pt x="0" y="24"/>
                    <a:pt x="0" y="46"/>
                    <a:pt x="24" y="46"/>
                  </a:cubicBezTo>
                  <a:cubicBezTo>
                    <a:pt x="24" y="58"/>
                    <a:pt x="29" y="64"/>
                    <a:pt x="38" y="64"/>
                  </a:cubicBezTo>
                  <a:cubicBezTo>
                    <a:pt x="46" y="64"/>
                    <a:pt x="57" y="58"/>
                    <a:pt x="69" y="46"/>
                  </a:cubicBezTo>
                  <a:lnTo>
                    <a:pt x="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1170442" y="3931703"/>
              <a:ext cx="14382" cy="14382"/>
            </a:xfrm>
            <a:custGeom>
              <a:avLst/>
              <a:gdLst/>
              <a:ahLst/>
              <a:cxnLst/>
              <a:rect l="l" t="t" r="r" b="b"/>
              <a:pathLst>
                <a:path w="91" h="91" extrusionOk="0">
                  <a:moveTo>
                    <a:pt x="46" y="45"/>
                  </a:moveTo>
                  <a:lnTo>
                    <a:pt x="46" y="67"/>
                  </a:lnTo>
                  <a:lnTo>
                    <a:pt x="24" y="67"/>
                  </a:lnTo>
                  <a:lnTo>
                    <a:pt x="24" y="45"/>
                  </a:lnTo>
                  <a:close/>
                  <a:moveTo>
                    <a:pt x="46" y="0"/>
                  </a:moveTo>
                  <a:cubicBezTo>
                    <a:pt x="24" y="0"/>
                    <a:pt x="24" y="22"/>
                    <a:pt x="0" y="22"/>
                  </a:cubicBezTo>
                  <a:lnTo>
                    <a:pt x="0" y="45"/>
                  </a:lnTo>
                  <a:lnTo>
                    <a:pt x="0" y="91"/>
                  </a:lnTo>
                  <a:lnTo>
                    <a:pt x="69" y="91"/>
                  </a:lnTo>
                  <a:cubicBezTo>
                    <a:pt x="69" y="67"/>
                    <a:pt x="91" y="67"/>
                    <a:pt x="91" y="45"/>
                  </a:cubicBezTo>
                  <a:lnTo>
                    <a:pt x="69" y="22"/>
                  </a:lnTo>
                  <a:lnTo>
                    <a:pt x="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1102801" y="3867381"/>
              <a:ext cx="10747" cy="9957"/>
            </a:xfrm>
            <a:custGeom>
              <a:avLst/>
              <a:gdLst/>
              <a:ahLst/>
              <a:cxnLst/>
              <a:rect l="l" t="t" r="r" b="b"/>
              <a:pathLst>
                <a:path w="68" h="63" extrusionOk="0">
                  <a:moveTo>
                    <a:pt x="22" y="1"/>
                  </a:moveTo>
                  <a:cubicBezTo>
                    <a:pt x="0" y="23"/>
                    <a:pt x="0" y="46"/>
                    <a:pt x="22" y="46"/>
                  </a:cubicBezTo>
                  <a:cubicBezTo>
                    <a:pt x="22" y="57"/>
                    <a:pt x="28" y="62"/>
                    <a:pt x="36" y="62"/>
                  </a:cubicBezTo>
                  <a:cubicBezTo>
                    <a:pt x="45" y="62"/>
                    <a:pt x="56" y="57"/>
                    <a:pt x="67" y="46"/>
                  </a:cubicBezTo>
                  <a:lnTo>
                    <a:pt x="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1102801" y="3863747"/>
              <a:ext cx="14382" cy="14382"/>
            </a:xfrm>
            <a:custGeom>
              <a:avLst/>
              <a:gdLst/>
              <a:ahLst/>
              <a:cxnLst/>
              <a:rect l="l" t="t" r="r" b="b"/>
              <a:pathLst>
                <a:path w="91" h="91" extrusionOk="0">
                  <a:moveTo>
                    <a:pt x="46" y="46"/>
                  </a:moveTo>
                  <a:cubicBezTo>
                    <a:pt x="67" y="46"/>
                    <a:pt x="67" y="69"/>
                    <a:pt x="46" y="69"/>
                  </a:cubicBezTo>
                  <a:lnTo>
                    <a:pt x="22" y="69"/>
                  </a:lnTo>
                  <a:lnTo>
                    <a:pt x="22" y="46"/>
                  </a:lnTo>
                  <a:close/>
                  <a:moveTo>
                    <a:pt x="46" y="0"/>
                  </a:moveTo>
                  <a:cubicBezTo>
                    <a:pt x="22" y="0"/>
                    <a:pt x="22" y="24"/>
                    <a:pt x="0" y="24"/>
                  </a:cubicBezTo>
                  <a:lnTo>
                    <a:pt x="0" y="46"/>
                  </a:lnTo>
                  <a:lnTo>
                    <a:pt x="0" y="91"/>
                  </a:lnTo>
                  <a:lnTo>
                    <a:pt x="67" y="91"/>
                  </a:lnTo>
                  <a:cubicBezTo>
                    <a:pt x="91" y="69"/>
                    <a:pt x="91" y="69"/>
                    <a:pt x="91" y="46"/>
                  </a:cubicBezTo>
                  <a:cubicBezTo>
                    <a:pt x="91" y="46"/>
                    <a:pt x="91" y="24"/>
                    <a:pt x="67" y="24"/>
                  </a:cubicBezTo>
                  <a:lnTo>
                    <a:pt x="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1238399" y="3867381"/>
              <a:ext cx="10747" cy="9957"/>
            </a:xfrm>
            <a:custGeom>
              <a:avLst/>
              <a:gdLst/>
              <a:ahLst/>
              <a:cxnLst/>
              <a:rect l="l" t="t" r="r" b="b"/>
              <a:pathLst>
                <a:path w="68" h="63" extrusionOk="0">
                  <a:moveTo>
                    <a:pt x="22" y="1"/>
                  </a:moveTo>
                  <a:cubicBezTo>
                    <a:pt x="0" y="23"/>
                    <a:pt x="0" y="46"/>
                    <a:pt x="22" y="46"/>
                  </a:cubicBezTo>
                  <a:cubicBezTo>
                    <a:pt x="22" y="57"/>
                    <a:pt x="28" y="62"/>
                    <a:pt x="36" y="62"/>
                  </a:cubicBezTo>
                  <a:cubicBezTo>
                    <a:pt x="45" y="62"/>
                    <a:pt x="56" y="57"/>
                    <a:pt x="67" y="46"/>
                  </a:cubicBezTo>
                  <a:lnTo>
                    <a:pt x="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1234606" y="3864695"/>
              <a:ext cx="18175" cy="13433"/>
            </a:xfrm>
            <a:custGeom>
              <a:avLst/>
              <a:gdLst/>
              <a:ahLst/>
              <a:cxnLst/>
              <a:rect l="l" t="t" r="r" b="b"/>
              <a:pathLst>
                <a:path w="115" h="85" extrusionOk="0">
                  <a:moveTo>
                    <a:pt x="69" y="40"/>
                  </a:moveTo>
                  <a:lnTo>
                    <a:pt x="69" y="63"/>
                  </a:lnTo>
                  <a:lnTo>
                    <a:pt x="46" y="63"/>
                  </a:lnTo>
                  <a:lnTo>
                    <a:pt x="46" y="40"/>
                  </a:lnTo>
                  <a:close/>
                  <a:moveTo>
                    <a:pt x="58" y="0"/>
                  </a:moveTo>
                  <a:cubicBezTo>
                    <a:pt x="46" y="0"/>
                    <a:pt x="35" y="6"/>
                    <a:pt x="24" y="18"/>
                  </a:cubicBezTo>
                  <a:cubicBezTo>
                    <a:pt x="1" y="40"/>
                    <a:pt x="1" y="63"/>
                    <a:pt x="24" y="85"/>
                  </a:cubicBezTo>
                  <a:lnTo>
                    <a:pt x="91" y="85"/>
                  </a:lnTo>
                  <a:cubicBezTo>
                    <a:pt x="115" y="63"/>
                    <a:pt x="115" y="40"/>
                    <a:pt x="91" y="18"/>
                  </a:cubicBezTo>
                  <a:cubicBezTo>
                    <a:pt x="80" y="6"/>
                    <a:pt x="69" y="0"/>
                    <a:pt x="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1170442" y="3800373"/>
              <a:ext cx="11063" cy="9166"/>
            </a:xfrm>
            <a:custGeom>
              <a:avLst/>
              <a:gdLst/>
              <a:ahLst/>
              <a:cxnLst/>
              <a:rect l="l" t="t" r="r" b="b"/>
              <a:pathLst>
                <a:path w="70" h="58" extrusionOk="0">
                  <a:moveTo>
                    <a:pt x="38" y="1"/>
                  </a:moveTo>
                  <a:cubicBezTo>
                    <a:pt x="29" y="1"/>
                    <a:pt x="24" y="7"/>
                    <a:pt x="24" y="19"/>
                  </a:cubicBezTo>
                  <a:cubicBezTo>
                    <a:pt x="0" y="19"/>
                    <a:pt x="0" y="40"/>
                    <a:pt x="24" y="40"/>
                  </a:cubicBezTo>
                  <a:cubicBezTo>
                    <a:pt x="24" y="52"/>
                    <a:pt x="29" y="58"/>
                    <a:pt x="38" y="58"/>
                  </a:cubicBezTo>
                  <a:cubicBezTo>
                    <a:pt x="46" y="58"/>
                    <a:pt x="57" y="52"/>
                    <a:pt x="69" y="40"/>
                  </a:cubicBezTo>
                  <a:lnTo>
                    <a:pt x="69" y="19"/>
                  </a:lnTo>
                  <a:cubicBezTo>
                    <a:pt x="57" y="7"/>
                    <a:pt x="46" y="1"/>
                    <a:pt x="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1170442" y="3799583"/>
              <a:ext cx="14382" cy="14382"/>
            </a:xfrm>
            <a:custGeom>
              <a:avLst/>
              <a:gdLst/>
              <a:ahLst/>
              <a:cxnLst/>
              <a:rect l="l" t="t" r="r" b="b"/>
              <a:pathLst>
                <a:path w="91" h="91" extrusionOk="0">
                  <a:moveTo>
                    <a:pt x="46" y="24"/>
                  </a:moveTo>
                  <a:lnTo>
                    <a:pt x="46" y="45"/>
                  </a:lnTo>
                  <a:lnTo>
                    <a:pt x="24" y="45"/>
                  </a:lnTo>
                  <a:lnTo>
                    <a:pt x="24" y="24"/>
                  </a:lnTo>
                  <a:close/>
                  <a:moveTo>
                    <a:pt x="0" y="0"/>
                  </a:moveTo>
                  <a:lnTo>
                    <a:pt x="0" y="45"/>
                  </a:lnTo>
                  <a:lnTo>
                    <a:pt x="0" y="69"/>
                  </a:lnTo>
                  <a:cubicBezTo>
                    <a:pt x="24" y="69"/>
                    <a:pt x="24" y="90"/>
                    <a:pt x="46" y="90"/>
                  </a:cubicBezTo>
                  <a:lnTo>
                    <a:pt x="69" y="69"/>
                  </a:lnTo>
                  <a:lnTo>
                    <a:pt x="91" y="45"/>
                  </a:lnTo>
                  <a:cubicBezTo>
                    <a:pt x="91" y="24"/>
                    <a:pt x="69" y="0"/>
                    <a:pt x="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1034844" y="3867381"/>
              <a:ext cx="11063" cy="9957"/>
            </a:xfrm>
            <a:custGeom>
              <a:avLst/>
              <a:gdLst/>
              <a:ahLst/>
              <a:cxnLst/>
              <a:rect l="l" t="t" r="r" b="b"/>
              <a:pathLst>
                <a:path w="70" h="63" extrusionOk="0">
                  <a:moveTo>
                    <a:pt x="24" y="1"/>
                  </a:moveTo>
                  <a:cubicBezTo>
                    <a:pt x="1" y="23"/>
                    <a:pt x="1" y="46"/>
                    <a:pt x="24" y="46"/>
                  </a:cubicBezTo>
                  <a:cubicBezTo>
                    <a:pt x="24" y="57"/>
                    <a:pt x="29" y="62"/>
                    <a:pt x="38" y="62"/>
                  </a:cubicBezTo>
                  <a:cubicBezTo>
                    <a:pt x="46" y="62"/>
                    <a:pt x="57" y="57"/>
                    <a:pt x="69" y="46"/>
                  </a:cubicBezTo>
                  <a:lnTo>
                    <a:pt x="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1034844" y="3864695"/>
              <a:ext cx="14382" cy="13433"/>
            </a:xfrm>
            <a:custGeom>
              <a:avLst/>
              <a:gdLst/>
              <a:ahLst/>
              <a:cxnLst/>
              <a:rect l="l" t="t" r="r" b="b"/>
              <a:pathLst>
                <a:path w="91" h="85" extrusionOk="0">
                  <a:moveTo>
                    <a:pt x="46" y="40"/>
                  </a:moveTo>
                  <a:cubicBezTo>
                    <a:pt x="69" y="40"/>
                    <a:pt x="69" y="63"/>
                    <a:pt x="46" y="63"/>
                  </a:cubicBezTo>
                  <a:lnTo>
                    <a:pt x="24" y="63"/>
                  </a:lnTo>
                  <a:lnTo>
                    <a:pt x="24" y="40"/>
                  </a:lnTo>
                  <a:close/>
                  <a:moveTo>
                    <a:pt x="44" y="0"/>
                  </a:moveTo>
                  <a:cubicBezTo>
                    <a:pt x="29" y="0"/>
                    <a:pt x="12" y="6"/>
                    <a:pt x="1" y="18"/>
                  </a:cubicBezTo>
                  <a:lnTo>
                    <a:pt x="1" y="85"/>
                  </a:lnTo>
                  <a:lnTo>
                    <a:pt x="69" y="85"/>
                  </a:lnTo>
                  <a:cubicBezTo>
                    <a:pt x="91" y="63"/>
                    <a:pt x="91" y="63"/>
                    <a:pt x="91" y="40"/>
                  </a:cubicBezTo>
                  <a:cubicBezTo>
                    <a:pt x="91" y="40"/>
                    <a:pt x="91" y="18"/>
                    <a:pt x="69" y="18"/>
                  </a:cubicBezTo>
                  <a:cubicBezTo>
                    <a:pt x="69" y="6"/>
                    <a:pt x="58" y="0"/>
                    <a:pt x="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1238399" y="3800373"/>
              <a:ext cx="10747" cy="9166"/>
            </a:xfrm>
            <a:custGeom>
              <a:avLst/>
              <a:gdLst/>
              <a:ahLst/>
              <a:cxnLst/>
              <a:rect l="l" t="t" r="r" b="b"/>
              <a:pathLst>
                <a:path w="68" h="58" extrusionOk="0">
                  <a:moveTo>
                    <a:pt x="36" y="1"/>
                  </a:moveTo>
                  <a:cubicBezTo>
                    <a:pt x="28" y="1"/>
                    <a:pt x="22" y="7"/>
                    <a:pt x="22" y="19"/>
                  </a:cubicBezTo>
                  <a:cubicBezTo>
                    <a:pt x="0" y="19"/>
                    <a:pt x="0" y="40"/>
                    <a:pt x="22" y="40"/>
                  </a:cubicBezTo>
                  <a:cubicBezTo>
                    <a:pt x="22" y="52"/>
                    <a:pt x="28" y="58"/>
                    <a:pt x="36" y="58"/>
                  </a:cubicBezTo>
                  <a:cubicBezTo>
                    <a:pt x="45" y="58"/>
                    <a:pt x="56" y="52"/>
                    <a:pt x="67" y="40"/>
                  </a:cubicBezTo>
                  <a:lnTo>
                    <a:pt x="67" y="19"/>
                  </a:lnTo>
                  <a:cubicBezTo>
                    <a:pt x="56" y="7"/>
                    <a:pt x="45" y="1"/>
                    <a:pt x="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1238399" y="3799583"/>
              <a:ext cx="14382" cy="14382"/>
            </a:xfrm>
            <a:custGeom>
              <a:avLst/>
              <a:gdLst/>
              <a:ahLst/>
              <a:cxnLst/>
              <a:rect l="l" t="t" r="r" b="b"/>
              <a:pathLst>
                <a:path w="91" h="91" extrusionOk="0">
                  <a:moveTo>
                    <a:pt x="45" y="24"/>
                  </a:moveTo>
                  <a:lnTo>
                    <a:pt x="45" y="45"/>
                  </a:lnTo>
                  <a:lnTo>
                    <a:pt x="22" y="45"/>
                  </a:lnTo>
                  <a:lnTo>
                    <a:pt x="22" y="24"/>
                  </a:lnTo>
                  <a:close/>
                  <a:moveTo>
                    <a:pt x="0" y="0"/>
                  </a:moveTo>
                  <a:lnTo>
                    <a:pt x="0" y="45"/>
                  </a:lnTo>
                  <a:lnTo>
                    <a:pt x="0" y="69"/>
                  </a:lnTo>
                  <a:cubicBezTo>
                    <a:pt x="22" y="69"/>
                    <a:pt x="22" y="90"/>
                    <a:pt x="45" y="90"/>
                  </a:cubicBezTo>
                  <a:lnTo>
                    <a:pt x="67" y="69"/>
                  </a:lnTo>
                  <a:cubicBezTo>
                    <a:pt x="91" y="45"/>
                    <a:pt x="91" y="24"/>
                    <a:pt x="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967203" y="4070620"/>
              <a:ext cx="10747" cy="10115"/>
            </a:xfrm>
            <a:custGeom>
              <a:avLst/>
              <a:gdLst/>
              <a:ahLst/>
              <a:cxnLst/>
              <a:rect l="l" t="t" r="r" b="b"/>
              <a:pathLst>
                <a:path w="68" h="64" extrusionOk="0">
                  <a:moveTo>
                    <a:pt x="22" y="1"/>
                  </a:moveTo>
                  <a:cubicBezTo>
                    <a:pt x="1" y="24"/>
                    <a:pt x="1" y="46"/>
                    <a:pt x="22" y="46"/>
                  </a:cubicBezTo>
                  <a:cubicBezTo>
                    <a:pt x="34" y="58"/>
                    <a:pt x="40" y="64"/>
                    <a:pt x="45" y="64"/>
                  </a:cubicBezTo>
                  <a:cubicBezTo>
                    <a:pt x="51" y="64"/>
                    <a:pt x="57" y="58"/>
                    <a:pt x="67" y="46"/>
                  </a:cubicBezTo>
                  <a:lnTo>
                    <a:pt x="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967203" y="4068091"/>
              <a:ext cx="14382" cy="13591"/>
            </a:xfrm>
            <a:custGeom>
              <a:avLst/>
              <a:gdLst/>
              <a:ahLst/>
              <a:cxnLst/>
              <a:rect l="l" t="t" r="r" b="b"/>
              <a:pathLst>
                <a:path w="91" h="86" extrusionOk="0">
                  <a:moveTo>
                    <a:pt x="67" y="40"/>
                  </a:moveTo>
                  <a:cubicBezTo>
                    <a:pt x="67" y="40"/>
                    <a:pt x="67" y="62"/>
                    <a:pt x="46" y="62"/>
                  </a:cubicBezTo>
                  <a:lnTo>
                    <a:pt x="22" y="62"/>
                  </a:lnTo>
                  <a:lnTo>
                    <a:pt x="22" y="40"/>
                  </a:lnTo>
                  <a:close/>
                  <a:moveTo>
                    <a:pt x="45" y="0"/>
                  </a:moveTo>
                  <a:cubicBezTo>
                    <a:pt x="33" y="0"/>
                    <a:pt x="22" y="6"/>
                    <a:pt x="22" y="17"/>
                  </a:cubicBezTo>
                  <a:cubicBezTo>
                    <a:pt x="1" y="17"/>
                    <a:pt x="1" y="40"/>
                    <a:pt x="1" y="40"/>
                  </a:cubicBezTo>
                  <a:cubicBezTo>
                    <a:pt x="1" y="62"/>
                    <a:pt x="1" y="62"/>
                    <a:pt x="22" y="85"/>
                  </a:cubicBezTo>
                  <a:lnTo>
                    <a:pt x="67" y="85"/>
                  </a:lnTo>
                  <a:cubicBezTo>
                    <a:pt x="91" y="62"/>
                    <a:pt x="91" y="62"/>
                    <a:pt x="91" y="40"/>
                  </a:cubicBezTo>
                  <a:cubicBezTo>
                    <a:pt x="91" y="40"/>
                    <a:pt x="91" y="17"/>
                    <a:pt x="67" y="17"/>
                  </a:cubicBezTo>
                  <a:cubicBezTo>
                    <a:pt x="67" y="6"/>
                    <a:pt x="56" y="0"/>
                    <a:pt x="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a:off x="1034844" y="4002979"/>
              <a:ext cx="11063" cy="9957"/>
            </a:xfrm>
            <a:custGeom>
              <a:avLst/>
              <a:gdLst/>
              <a:ahLst/>
              <a:cxnLst/>
              <a:rect l="l" t="t" r="r" b="b"/>
              <a:pathLst>
                <a:path w="70" h="63" extrusionOk="0">
                  <a:moveTo>
                    <a:pt x="24" y="1"/>
                  </a:moveTo>
                  <a:cubicBezTo>
                    <a:pt x="1" y="22"/>
                    <a:pt x="1" y="46"/>
                    <a:pt x="24" y="46"/>
                  </a:cubicBezTo>
                  <a:cubicBezTo>
                    <a:pt x="24" y="57"/>
                    <a:pt x="29" y="62"/>
                    <a:pt x="38" y="62"/>
                  </a:cubicBezTo>
                  <a:cubicBezTo>
                    <a:pt x="46" y="62"/>
                    <a:pt x="57" y="57"/>
                    <a:pt x="69" y="46"/>
                  </a:cubicBezTo>
                  <a:lnTo>
                    <a:pt x="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1034844" y="4000293"/>
              <a:ext cx="14382" cy="13433"/>
            </a:xfrm>
            <a:custGeom>
              <a:avLst/>
              <a:gdLst/>
              <a:ahLst/>
              <a:cxnLst/>
              <a:rect l="l" t="t" r="r" b="b"/>
              <a:pathLst>
                <a:path w="91" h="85" extrusionOk="0">
                  <a:moveTo>
                    <a:pt x="46" y="39"/>
                  </a:moveTo>
                  <a:cubicBezTo>
                    <a:pt x="69" y="39"/>
                    <a:pt x="69" y="39"/>
                    <a:pt x="46" y="63"/>
                  </a:cubicBezTo>
                  <a:lnTo>
                    <a:pt x="24" y="63"/>
                  </a:lnTo>
                  <a:lnTo>
                    <a:pt x="24" y="39"/>
                  </a:lnTo>
                  <a:close/>
                  <a:moveTo>
                    <a:pt x="44" y="0"/>
                  </a:moveTo>
                  <a:cubicBezTo>
                    <a:pt x="29" y="0"/>
                    <a:pt x="12" y="6"/>
                    <a:pt x="1" y="18"/>
                  </a:cubicBezTo>
                  <a:lnTo>
                    <a:pt x="1" y="39"/>
                  </a:lnTo>
                  <a:lnTo>
                    <a:pt x="1" y="85"/>
                  </a:lnTo>
                  <a:lnTo>
                    <a:pt x="69" y="85"/>
                  </a:lnTo>
                  <a:cubicBezTo>
                    <a:pt x="91" y="63"/>
                    <a:pt x="91" y="63"/>
                    <a:pt x="91" y="39"/>
                  </a:cubicBezTo>
                  <a:cubicBezTo>
                    <a:pt x="91" y="39"/>
                    <a:pt x="91" y="18"/>
                    <a:pt x="69" y="18"/>
                  </a:cubicBezTo>
                  <a:cubicBezTo>
                    <a:pt x="69" y="6"/>
                    <a:pt x="58" y="0"/>
                    <a:pt x="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1102801" y="4070620"/>
              <a:ext cx="10747" cy="10115"/>
            </a:xfrm>
            <a:custGeom>
              <a:avLst/>
              <a:gdLst/>
              <a:ahLst/>
              <a:cxnLst/>
              <a:rect l="l" t="t" r="r" b="b"/>
              <a:pathLst>
                <a:path w="68" h="64" extrusionOk="0">
                  <a:moveTo>
                    <a:pt x="22" y="1"/>
                  </a:moveTo>
                  <a:cubicBezTo>
                    <a:pt x="0" y="24"/>
                    <a:pt x="0" y="46"/>
                    <a:pt x="22" y="46"/>
                  </a:cubicBezTo>
                  <a:cubicBezTo>
                    <a:pt x="22" y="58"/>
                    <a:pt x="28" y="64"/>
                    <a:pt x="36" y="64"/>
                  </a:cubicBezTo>
                  <a:cubicBezTo>
                    <a:pt x="45" y="64"/>
                    <a:pt x="56" y="58"/>
                    <a:pt x="67" y="46"/>
                  </a:cubicBezTo>
                  <a:lnTo>
                    <a:pt x="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1102801" y="4068091"/>
              <a:ext cx="14382" cy="13591"/>
            </a:xfrm>
            <a:custGeom>
              <a:avLst/>
              <a:gdLst/>
              <a:ahLst/>
              <a:cxnLst/>
              <a:rect l="l" t="t" r="r" b="b"/>
              <a:pathLst>
                <a:path w="91" h="86" extrusionOk="0">
                  <a:moveTo>
                    <a:pt x="46" y="40"/>
                  </a:moveTo>
                  <a:lnTo>
                    <a:pt x="46" y="62"/>
                  </a:lnTo>
                  <a:lnTo>
                    <a:pt x="22" y="62"/>
                  </a:lnTo>
                  <a:lnTo>
                    <a:pt x="22" y="40"/>
                  </a:lnTo>
                  <a:close/>
                  <a:moveTo>
                    <a:pt x="34" y="0"/>
                  </a:moveTo>
                  <a:cubicBezTo>
                    <a:pt x="22" y="0"/>
                    <a:pt x="11" y="6"/>
                    <a:pt x="0" y="17"/>
                  </a:cubicBezTo>
                  <a:lnTo>
                    <a:pt x="0" y="40"/>
                  </a:lnTo>
                  <a:lnTo>
                    <a:pt x="0" y="85"/>
                  </a:lnTo>
                  <a:lnTo>
                    <a:pt x="67" y="85"/>
                  </a:lnTo>
                  <a:cubicBezTo>
                    <a:pt x="91" y="62"/>
                    <a:pt x="91" y="62"/>
                    <a:pt x="91" y="40"/>
                  </a:cubicBezTo>
                  <a:cubicBezTo>
                    <a:pt x="91" y="40"/>
                    <a:pt x="91" y="17"/>
                    <a:pt x="67" y="17"/>
                  </a:cubicBezTo>
                  <a:cubicBezTo>
                    <a:pt x="56" y="6"/>
                    <a:pt x="45" y="0"/>
                    <a:pt x="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1034844" y="4070620"/>
              <a:ext cx="11063" cy="10115"/>
            </a:xfrm>
            <a:custGeom>
              <a:avLst/>
              <a:gdLst/>
              <a:ahLst/>
              <a:cxnLst/>
              <a:rect l="l" t="t" r="r" b="b"/>
              <a:pathLst>
                <a:path w="70" h="64" extrusionOk="0">
                  <a:moveTo>
                    <a:pt x="24" y="1"/>
                  </a:moveTo>
                  <a:cubicBezTo>
                    <a:pt x="1" y="24"/>
                    <a:pt x="1" y="46"/>
                    <a:pt x="24" y="46"/>
                  </a:cubicBezTo>
                  <a:cubicBezTo>
                    <a:pt x="24" y="58"/>
                    <a:pt x="29" y="64"/>
                    <a:pt x="38" y="64"/>
                  </a:cubicBezTo>
                  <a:cubicBezTo>
                    <a:pt x="46" y="64"/>
                    <a:pt x="57" y="58"/>
                    <a:pt x="69" y="46"/>
                  </a:cubicBezTo>
                  <a:lnTo>
                    <a:pt x="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1034844" y="4067301"/>
              <a:ext cx="14382" cy="14382"/>
            </a:xfrm>
            <a:custGeom>
              <a:avLst/>
              <a:gdLst/>
              <a:ahLst/>
              <a:cxnLst/>
              <a:rect l="l" t="t" r="r" b="b"/>
              <a:pathLst>
                <a:path w="91" h="91" extrusionOk="0">
                  <a:moveTo>
                    <a:pt x="69" y="45"/>
                  </a:moveTo>
                  <a:lnTo>
                    <a:pt x="46" y="67"/>
                  </a:lnTo>
                  <a:lnTo>
                    <a:pt x="24" y="67"/>
                  </a:lnTo>
                  <a:lnTo>
                    <a:pt x="24" y="45"/>
                  </a:lnTo>
                  <a:close/>
                  <a:moveTo>
                    <a:pt x="46" y="0"/>
                  </a:moveTo>
                  <a:cubicBezTo>
                    <a:pt x="24" y="0"/>
                    <a:pt x="24" y="0"/>
                    <a:pt x="1" y="22"/>
                  </a:cubicBezTo>
                  <a:lnTo>
                    <a:pt x="1" y="45"/>
                  </a:lnTo>
                  <a:lnTo>
                    <a:pt x="1" y="90"/>
                  </a:lnTo>
                  <a:lnTo>
                    <a:pt x="69" y="90"/>
                  </a:lnTo>
                  <a:cubicBezTo>
                    <a:pt x="91" y="67"/>
                    <a:pt x="91" y="67"/>
                    <a:pt x="91" y="45"/>
                  </a:cubicBezTo>
                  <a:cubicBezTo>
                    <a:pt x="91" y="45"/>
                    <a:pt x="91" y="22"/>
                    <a:pt x="69" y="22"/>
                  </a:cubicBezTo>
                  <a:cubicBezTo>
                    <a:pt x="69" y="0"/>
                    <a:pt x="46"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967203" y="4002979"/>
              <a:ext cx="10747" cy="9957"/>
            </a:xfrm>
            <a:custGeom>
              <a:avLst/>
              <a:gdLst/>
              <a:ahLst/>
              <a:cxnLst/>
              <a:rect l="l" t="t" r="r" b="b"/>
              <a:pathLst>
                <a:path w="68" h="63" extrusionOk="0">
                  <a:moveTo>
                    <a:pt x="22" y="1"/>
                  </a:moveTo>
                  <a:cubicBezTo>
                    <a:pt x="1" y="22"/>
                    <a:pt x="1" y="46"/>
                    <a:pt x="22" y="46"/>
                  </a:cubicBezTo>
                  <a:cubicBezTo>
                    <a:pt x="34" y="57"/>
                    <a:pt x="40" y="62"/>
                    <a:pt x="45" y="62"/>
                  </a:cubicBezTo>
                  <a:cubicBezTo>
                    <a:pt x="51" y="62"/>
                    <a:pt x="57" y="57"/>
                    <a:pt x="67" y="46"/>
                  </a:cubicBezTo>
                  <a:lnTo>
                    <a:pt x="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967203" y="3999344"/>
              <a:ext cx="14382" cy="14382"/>
            </a:xfrm>
            <a:custGeom>
              <a:avLst/>
              <a:gdLst/>
              <a:ahLst/>
              <a:cxnLst/>
              <a:rect l="l" t="t" r="r" b="b"/>
              <a:pathLst>
                <a:path w="91" h="91" extrusionOk="0">
                  <a:moveTo>
                    <a:pt x="46" y="45"/>
                  </a:moveTo>
                  <a:cubicBezTo>
                    <a:pt x="67" y="45"/>
                    <a:pt x="67" y="45"/>
                    <a:pt x="46" y="69"/>
                  </a:cubicBezTo>
                  <a:lnTo>
                    <a:pt x="22" y="69"/>
                  </a:lnTo>
                  <a:lnTo>
                    <a:pt x="22" y="45"/>
                  </a:lnTo>
                  <a:close/>
                  <a:moveTo>
                    <a:pt x="46" y="0"/>
                  </a:moveTo>
                  <a:cubicBezTo>
                    <a:pt x="22" y="0"/>
                    <a:pt x="22" y="0"/>
                    <a:pt x="22" y="24"/>
                  </a:cubicBezTo>
                  <a:cubicBezTo>
                    <a:pt x="1" y="24"/>
                    <a:pt x="1" y="45"/>
                    <a:pt x="1" y="45"/>
                  </a:cubicBezTo>
                  <a:cubicBezTo>
                    <a:pt x="1" y="69"/>
                    <a:pt x="1" y="69"/>
                    <a:pt x="22" y="91"/>
                  </a:cubicBezTo>
                  <a:lnTo>
                    <a:pt x="67" y="91"/>
                  </a:lnTo>
                  <a:cubicBezTo>
                    <a:pt x="91" y="69"/>
                    <a:pt x="91" y="69"/>
                    <a:pt x="91" y="45"/>
                  </a:cubicBezTo>
                  <a:cubicBezTo>
                    <a:pt x="91" y="45"/>
                    <a:pt x="91" y="24"/>
                    <a:pt x="67" y="24"/>
                  </a:cubicBezTo>
                  <a:cubicBezTo>
                    <a:pt x="67" y="0"/>
                    <a:pt x="46"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1102801" y="4002979"/>
              <a:ext cx="10747" cy="9957"/>
            </a:xfrm>
            <a:custGeom>
              <a:avLst/>
              <a:gdLst/>
              <a:ahLst/>
              <a:cxnLst/>
              <a:rect l="l" t="t" r="r" b="b"/>
              <a:pathLst>
                <a:path w="68" h="63" extrusionOk="0">
                  <a:moveTo>
                    <a:pt x="22" y="1"/>
                  </a:moveTo>
                  <a:cubicBezTo>
                    <a:pt x="0" y="22"/>
                    <a:pt x="0" y="46"/>
                    <a:pt x="22" y="46"/>
                  </a:cubicBezTo>
                  <a:cubicBezTo>
                    <a:pt x="22" y="57"/>
                    <a:pt x="28" y="62"/>
                    <a:pt x="36" y="62"/>
                  </a:cubicBezTo>
                  <a:cubicBezTo>
                    <a:pt x="45" y="62"/>
                    <a:pt x="56" y="57"/>
                    <a:pt x="67" y="46"/>
                  </a:cubicBezTo>
                  <a:lnTo>
                    <a:pt x="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1102801" y="3999344"/>
              <a:ext cx="14382" cy="14382"/>
            </a:xfrm>
            <a:custGeom>
              <a:avLst/>
              <a:gdLst/>
              <a:ahLst/>
              <a:cxnLst/>
              <a:rect l="l" t="t" r="r" b="b"/>
              <a:pathLst>
                <a:path w="91" h="91" extrusionOk="0">
                  <a:moveTo>
                    <a:pt x="46" y="45"/>
                  </a:moveTo>
                  <a:cubicBezTo>
                    <a:pt x="67" y="45"/>
                    <a:pt x="67" y="45"/>
                    <a:pt x="46" y="69"/>
                  </a:cubicBezTo>
                  <a:lnTo>
                    <a:pt x="22" y="69"/>
                  </a:lnTo>
                  <a:lnTo>
                    <a:pt x="22" y="45"/>
                  </a:lnTo>
                  <a:close/>
                  <a:moveTo>
                    <a:pt x="46" y="0"/>
                  </a:moveTo>
                  <a:cubicBezTo>
                    <a:pt x="22" y="0"/>
                    <a:pt x="22" y="0"/>
                    <a:pt x="0" y="24"/>
                  </a:cubicBezTo>
                  <a:lnTo>
                    <a:pt x="0" y="45"/>
                  </a:lnTo>
                  <a:lnTo>
                    <a:pt x="0" y="91"/>
                  </a:lnTo>
                  <a:lnTo>
                    <a:pt x="67" y="91"/>
                  </a:lnTo>
                  <a:cubicBezTo>
                    <a:pt x="91" y="69"/>
                    <a:pt x="91" y="69"/>
                    <a:pt x="91" y="45"/>
                  </a:cubicBezTo>
                  <a:cubicBezTo>
                    <a:pt x="91" y="45"/>
                    <a:pt x="91" y="24"/>
                    <a:pt x="67" y="24"/>
                  </a:cubicBezTo>
                  <a:cubicBezTo>
                    <a:pt x="67" y="0"/>
                    <a:pt x="46"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1034844" y="3935022"/>
              <a:ext cx="11063" cy="10115"/>
            </a:xfrm>
            <a:custGeom>
              <a:avLst/>
              <a:gdLst/>
              <a:ahLst/>
              <a:cxnLst/>
              <a:rect l="l" t="t" r="r" b="b"/>
              <a:pathLst>
                <a:path w="70" h="64" extrusionOk="0">
                  <a:moveTo>
                    <a:pt x="24" y="1"/>
                  </a:moveTo>
                  <a:cubicBezTo>
                    <a:pt x="1" y="24"/>
                    <a:pt x="1" y="46"/>
                    <a:pt x="24" y="46"/>
                  </a:cubicBezTo>
                  <a:cubicBezTo>
                    <a:pt x="24" y="58"/>
                    <a:pt x="29" y="64"/>
                    <a:pt x="38" y="64"/>
                  </a:cubicBezTo>
                  <a:cubicBezTo>
                    <a:pt x="46" y="64"/>
                    <a:pt x="57" y="58"/>
                    <a:pt x="69" y="46"/>
                  </a:cubicBezTo>
                  <a:lnTo>
                    <a:pt x="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1034844" y="3931703"/>
              <a:ext cx="14382" cy="14382"/>
            </a:xfrm>
            <a:custGeom>
              <a:avLst/>
              <a:gdLst/>
              <a:ahLst/>
              <a:cxnLst/>
              <a:rect l="l" t="t" r="r" b="b"/>
              <a:pathLst>
                <a:path w="91" h="91" extrusionOk="0">
                  <a:moveTo>
                    <a:pt x="69" y="45"/>
                  </a:moveTo>
                  <a:cubicBezTo>
                    <a:pt x="69" y="67"/>
                    <a:pt x="46" y="67"/>
                    <a:pt x="46" y="67"/>
                  </a:cubicBezTo>
                  <a:lnTo>
                    <a:pt x="24" y="67"/>
                  </a:lnTo>
                  <a:lnTo>
                    <a:pt x="24" y="45"/>
                  </a:lnTo>
                  <a:close/>
                  <a:moveTo>
                    <a:pt x="46" y="0"/>
                  </a:moveTo>
                  <a:cubicBezTo>
                    <a:pt x="24" y="0"/>
                    <a:pt x="24" y="22"/>
                    <a:pt x="1" y="22"/>
                  </a:cubicBezTo>
                  <a:lnTo>
                    <a:pt x="1" y="45"/>
                  </a:lnTo>
                  <a:lnTo>
                    <a:pt x="1" y="91"/>
                  </a:lnTo>
                  <a:lnTo>
                    <a:pt x="69" y="91"/>
                  </a:lnTo>
                  <a:cubicBezTo>
                    <a:pt x="91" y="67"/>
                    <a:pt x="91" y="67"/>
                    <a:pt x="91" y="45"/>
                  </a:cubicBezTo>
                  <a:cubicBezTo>
                    <a:pt x="91" y="45"/>
                    <a:pt x="91" y="22"/>
                    <a:pt x="69" y="22"/>
                  </a:cubicBezTo>
                  <a:lnTo>
                    <a:pt x="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903039" y="4002979"/>
              <a:ext cx="10589" cy="9957"/>
            </a:xfrm>
            <a:custGeom>
              <a:avLst/>
              <a:gdLst/>
              <a:ahLst/>
              <a:cxnLst/>
              <a:rect l="l" t="t" r="r" b="b"/>
              <a:pathLst>
                <a:path w="67" h="63" extrusionOk="0">
                  <a:moveTo>
                    <a:pt x="0" y="1"/>
                  </a:moveTo>
                  <a:lnTo>
                    <a:pt x="0" y="46"/>
                  </a:lnTo>
                  <a:cubicBezTo>
                    <a:pt x="11" y="57"/>
                    <a:pt x="16" y="62"/>
                    <a:pt x="22" y="62"/>
                  </a:cubicBezTo>
                  <a:cubicBezTo>
                    <a:pt x="28" y="62"/>
                    <a:pt x="34" y="57"/>
                    <a:pt x="45" y="46"/>
                  </a:cubicBezTo>
                  <a:cubicBezTo>
                    <a:pt x="67" y="46"/>
                    <a:pt x="67" y="22"/>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899246" y="4000293"/>
              <a:ext cx="14382" cy="13433"/>
            </a:xfrm>
            <a:custGeom>
              <a:avLst/>
              <a:gdLst/>
              <a:ahLst/>
              <a:cxnLst/>
              <a:rect l="l" t="t" r="r" b="b"/>
              <a:pathLst>
                <a:path w="91" h="85" extrusionOk="0">
                  <a:moveTo>
                    <a:pt x="69" y="39"/>
                  </a:moveTo>
                  <a:lnTo>
                    <a:pt x="69" y="63"/>
                  </a:lnTo>
                  <a:lnTo>
                    <a:pt x="46" y="63"/>
                  </a:lnTo>
                  <a:cubicBezTo>
                    <a:pt x="24" y="39"/>
                    <a:pt x="24" y="39"/>
                    <a:pt x="46" y="39"/>
                  </a:cubicBezTo>
                  <a:close/>
                  <a:moveTo>
                    <a:pt x="47" y="0"/>
                  </a:moveTo>
                  <a:cubicBezTo>
                    <a:pt x="35" y="0"/>
                    <a:pt x="24" y="6"/>
                    <a:pt x="24" y="18"/>
                  </a:cubicBezTo>
                  <a:cubicBezTo>
                    <a:pt x="1" y="18"/>
                    <a:pt x="1" y="39"/>
                    <a:pt x="1" y="39"/>
                  </a:cubicBezTo>
                  <a:cubicBezTo>
                    <a:pt x="1" y="63"/>
                    <a:pt x="1" y="63"/>
                    <a:pt x="24" y="85"/>
                  </a:cubicBezTo>
                  <a:lnTo>
                    <a:pt x="69" y="85"/>
                  </a:lnTo>
                  <a:cubicBezTo>
                    <a:pt x="91" y="63"/>
                    <a:pt x="91" y="63"/>
                    <a:pt x="91" y="39"/>
                  </a:cubicBezTo>
                  <a:cubicBezTo>
                    <a:pt x="91" y="39"/>
                    <a:pt x="91" y="18"/>
                    <a:pt x="69" y="18"/>
                  </a:cubicBezTo>
                  <a:cubicBezTo>
                    <a:pt x="69" y="6"/>
                    <a:pt x="58" y="0"/>
                    <a:pt x="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967203" y="3935022"/>
              <a:ext cx="10747" cy="10115"/>
            </a:xfrm>
            <a:custGeom>
              <a:avLst/>
              <a:gdLst/>
              <a:ahLst/>
              <a:cxnLst/>
              <a:rect l="l" t="t" r="r" b="b"/>
              <a:pathLst>
                <a:path w="68" h="64" extrusionOk="0">
                  <a:moveTo>
                    <a:pt x="22" y="1"/>
                  </a:moveTo>
                  <a:cubicBezTo>
                    <a:pt x="1" y="24"/>
                    <a:pt x="1" y="46"/>
                    <a:pt x="22" y="46"/>
                  </a:cubicBezTo>
                  <a:cubicBezTo>
                    <a:pt x="34" y="58"/>
                    <a:pt x="40" y="64"/>
                    <a:pt x="45" y="64"/>
                  </a:cubicBezTo>
                  <a:cubicBezTo>
                    <a:pt x="51" y="64"/>
                    <a:pt x="57" y="58"/>
                    <a:pt x="67" y="46"/>
                  </a:cubicBezTo>
                  <a:lnTo>
                    <a:pt x="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967203" y="3932494"/>
              <a:ext cx="14382" cy="13591"/>
            </a:xfrm>
            <a:custGeom>
              <a:avLst/>
              <a:gdLst/>
              <a:ahLst/>
              <a:cxnLst/>
              <a:rect l="l" t="t" r="r" b="b"/>
              <a:pathLst>
                <a:path w="91" h="86" extrusionOk="0">
                  <a:moveTo>
                    <a:pt x="67" y="40"/>
                  </a:moveTo>
                  <a:cubicBezTo>
                    <a:pt x="67" y="62"/>
                    <a:pt x="67" y="62"/>
                    <a:pt x="46" y="62"/>
                  </a:cubicBezTo>
                  <a:lnTo>
                    <a:pt x="22" y="62"/>
                  </a:lnTo>
                  <a:lnTo>
                    <a:pt x="22" y="40"/>
                  </a:lnTo>
                  <a:close/>
                  <a:moveTo>
                    <a:pt x="45" y="1"/>
                  </a:moveTo>
                  <a:cubicBezTo>
                    <a:pt x="33" y="1"/>
                    <a:pt x="22" y="6"/>
                    <a:pt x="22" y="17"/>
                  </a:cubicBezTo>
                  <a:cubicBezTo>
                    <a:pt x="1" y="17"/>
                    <a:pt x="1" y="40"/>
                    <a:pt x="1" y="40"/>
                  </a:cubicBezTo>
                  <a:cubicBezTo>
                    <a:pt x="1" y="62"/>
                    <a:pt x="1" y="62"/>
                    <a:pt x="22" y="86"/>
                  </a:cubicBezTo>
                  <a:lnTo>
                    <a:pt x="67" y="86"/>
                  </a:lnTo>
                  <a:cubicBezTo>
                    <a:pt x="91" y="62"/>
                    <a:pt x="91" y="62"/>
                    <a:pt x="91" y="40"/>
                  </a:cubicBezTo>
                  <a:cubicBezTo>
                    <a:pt x="91" y="40"/>
                    <a:pt x="91" y="17"/>
                    <a:pt x="67" y="17"/>
                  </a:cubicBezTo>
                  <a:cubicBezTo>
                    <a:pt x="67" y="6"/>
                    <a:pt x="56" y="1"/>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835082" y="4206218"/>
              <a:ext cx="10905" cy="7270"/>
            </a:xfrm>
            <a:custGeom>
              <a:avLst/>
              <a:gdLst/>
              <a:ahLst/>
              <a:cxnLst/>
              <a:rect l="l" t="t" r="r" b="b"/>
              <a:pathLst>
                <a:path w="69" h="46" extrusionOk="0">
                  <a:moveTo>
                    <a:pt x="0" y="1"/>
                  </a:moveTo>
                  <a:lnTo>
                    <a:pt x="0" y="46"/>
                  </a:lnTo>
                  <a:lnTo>
                    <a:pt x="45" y="46"/>
                  </a:lnTo>
                  <a:cubicBezTo>
                    <a:pt x="69" y="24"/>
                    <a:pt x="69" y="24"/>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831605" y="4203689"/>
              <a:ext cx="14382" cy="13591"/>
            </a:xfrm>
            <a:custGeom>
              <a:avLst/>
              <a:gdLst/>
              <a:ahLst/>
              <a:cxnLst/>
              <a:rect l="l" t="t" r="r" b="b"/>
              <a:pathLst>
                <a:path w="91" h="86" extrusionOk="0">
                  <a:moveTo>
                    <a:pt x="46" y="17"/>
                  </a:moveTo>
                  <a:lnTo>
                    <a:pt x="67" y="40"/>
                  </a:lnTo>
                  <a:cubicBezTo>
                    <a:pt x="57" y="51"/>
                    <a:pt x="51" y="56"/>
                    <a:pt x="49" y="56"/>
                  </a:cubicBezTo>
                  <a:cubicBezTo>
                    <a:pt x="46" y="56"/>
                    <a:pt x="46" y="51"/>
                    <a:pt x="46" y="40"/>
                  </a:cubicBezTo>
                  <a:lnTo>
                    <a:pt x="46" y="17"/>
                  </a:lnTo>
                  <a:close/>
                  <a:moveTo>
                    <a:pt x="48" y="0"/>
                  </a:moveTo>
                  <a:cubicBezTo>
                    <a:pt x="34" y="0"/>
                    <a:pt x="22" y="6"/>
                    <a:pt x="22" y="17"/>
                  </a:cubicBezTo>
                  <a:cubicBezTo>
                    <a:pt x="1" y="17"/>
                    <a:pt x="1" y="17"/>
                    <a:pt x="1" y="40"/>
                  </a:cubicBezTo>
                  <a:cubicBezTo>
                    <a:pt x="1" y="62"/>
                    <a:pt x="1" y="62"/>
                    <a:pt x="22" y="62"/>
                  </a:cubicBezTo>
                  <a:cubicBezTo>
                    <a:pt x="22" y="85"/>
                    <a:pt x="46" y="85"/>
                    <a:pt x="46" y="85"/>
                  </a:cubicBezTo>
                  <a:cubicBezTo>
                    <a:pt x="67" y="85"/>
                    <a:pt x="67" y="85"/>
                    <a:pt x="91" y="62"/>
                  </a:cubicBezTo>
                  <a:lnTo>
                    <a:pt x="91" y="40"/>
                  </a:lnTo>
                  <a:lnTo>
                    <a:pt x="91" y="17"/>
                  </a:lnTo>
                  <a:cubicBezTo>
                    <a:pt x="79" y="6"/>
                    <a:pt x="62" y="0"/>
                    <a:pt x="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903039" y="4138577"/>
              <a:ext cx="10589" cy="9798"/>
            </a:xfrm>
            <a:custGeom>
              <a:avLst/>
              <a:gdLst/>
              <a:ahLst/>
              <a:cxnLst/>
              <a:rect l="l" t="t" r="r" b="b"/>
              <a:pathLst>
                <a:path w="67" h="62" extrusionOk="0">
                  <a:moveTo>
                    <a:pt x="0" y="1"/>
                  </a:moveTo>
                  <a:lnTo>
                    <a:pt x="0" y="46"/>
                  </a:lnTo>
                  <a:cubicBezTo>
                    <a:pt x="11" y="57"/>
                    <a:pt x="16" y="62"/>
                    <a:pt x="22" y="62"/>
                  </a:cubicBezTo>
                  <a:cubicBezTo>
                    <a:pt x="28" y="62"/>
                    <a:pt x="34" y="57"/>
                    <a:pt x="45" y="46"/>
                  </a:cubicBezTo>
                  <a:cubicBezTo>
                    <a:pt x="67" y="46"/>
                    <a:pt x="67" y="22"/>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899246" y="4135732"/>
              <a:ext cx="14382" cy="13591"/>
            </a:xfrm>
            <a:custGeom>
              <a:avLst/>
              <a:gdLst/>
              <a:ahLst/>
              <a:cxnLst/>
              <a:rect l="l" t="t" r="r" b="b"/>
              <a:pathLst>
                <a:path w="91" h="86" extrusionOk="0">
                  <a:moveTo>
                    <a:pt x="46" y="19"/>
                  </a:moveTo>
                  <a:lnTo>
                    <a:pt x="69" y="40"/>
                  </a:lnTo>
                  <a:lnTo>
                    <a:pt x="69" y="64"/>
                  </a:lnTo>
                  <a:lnTo>
                    <a:pt x="46" y="64"/>
                  </a:lnTo>
                  <a:cubicBezTo>
                    <a:pt x="24" y="40"/>
                    <a:pt x="24" y="40"/>
                    <a:pt x="46" y="40"/>
                  </a:cubicBezTo>
                  <a:lnTo>
                    <a:pt x="46" y="19"/>
                  </a:lnTo>
                  <a:close/>
                  <a:moveTo>
                    <a:pt x="47" y="1"/>
                  </a:moveTo>
                  <a:cubicBezTo>
                    <a:pt x="35" y="1"/>
                    <a:pt x="24" y="7"/>
                    <a:pt x="24" y="19"/>
                  </a:cubicBezTo>
                  <a:cubicBezTo>
                    <a:pt x="1" y="19"/>
                    <a:pt x="1" y="64"/>
                    <a:pt x="24" y="85"/>
                  </a:cubicBezTo>
                  <a:lnTo>
                    <a:pt x="69" y="85"/>
                  </a:lnTo>
                  <a:cubicBezTo>
                    <a:pt x="91" y="64"/>
                    <a:pt x="91" y="64"/>
                    <a:pt x="91" y="40"/>
                  </a:cubicBezTo>
                  <a:cubicBezTo>
                    <a:pt x="91" y="40"/>
                    <a:pt x="91" y="19"/>
                    <a:pt x="69" y="19"/>
                  </a:cubicBezTo>
                  <a:cubicBezTo>
                    <a:pt x="69" y="7"/>
                    <a:pt x="58" y="1"/>
                    <a:pt x="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903039" y="4206218"/>
              <a:ext cx="10589" cy="7270"/>
            </a:xfrm>
            <a:custGeom>
              <a:avLst/>
              <a:gdLst/>
              <a:ahLst/>
              <a:cxnLst/>
              <a:rect l="l" t="t" r="r" b="b"/>
              <a:pathLst>
                <a:path w="67" h="46" extrusionOk="0">
                  <a:moveTo>
                    <a:pt x="0" y="1"/>
                  </a:moveTo>
                  <a:lnTo>
                    <a:pt x="0" y="46"/>
                  </a:lnTo>
                  <a:lnTo>
                    <a:pt x="45" y="46"/>
                  </a:lnTo>
                  <a:cubicBezTo>
                    <a:pt x="67" y="24"/>
                    <a:pt x="67" y="24"/>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899246" y="4202741"/>
              <a:ext cx="14382" cy="14540"/>
            </a:xfrm>
            <a:custGeom>
              <a:avLst/>
              <a:gdLst/>
              <a:ahLst/>
              <a:cxnLst/>
              <a:rect l="l" t="t" r="r" b="b"/>
              <a:pathLst>
                <a:path w="91" h="92" extrusionOk="0">
                  <a:moveTo>
                    <a:pt x="46" y="23"/>
                  </a:moveTo>
                  <a:lnTo>
                    <a:pt x="69" y="46"/>
                  </a:lnTo>
                  <a:cubicBezTo>
                    <a:pt x="58" y="57"/>
                    <a:pt x="52" y="62"/>
                    <a:pt x="49" y="62"/>
                  </a:cubicBezTo>
                  <a:cubicBezTo>
                    <a:pt x="46" y="62"/>
                    <a:pt x="46" y="57"/>
                    <a:pt x="46" y="46"/>
                  </a:cubicBezTo>
                  <a:lnTo>
                    <a:pt x="46" y="23"/>
                  </a:lnTo>
                  <a:close/>
                  <a:moveTo>
                    <a:pt x="46" y="1"/>
                  </a:moveTo>
                  <a:cubicBezTo>
                    <a:pt x="46" y="1"/>
                    <a:pt x="24" y="1"/>
                    <a:pt x="24" y="23"/>
                  </a:cubicBezTo>
                  <a:cubicBezTo>
                    <a:pt x="1" y="23"/>
                    <a:pt x="1" y="23"/>
                    <a:pt x="1" y="46"/>
                  </a:cubicBezTo>
                  <a:cubicBezTo>
                    <a:pt x="1" y="68"/>
                    <a:pt x="1" y="68"/>
                    <a:pt x="24" y="68"/>
                  </a:cubicBezTo>
                  <a:cubicBezTo>
                    <a:pt x="24" y="91"/>
                    <a:pt x="46" y="91"/>
                    <a:pt x="46" y="91"/>
                  </a:cubicBezTo>
                  <a:cubicBezTo>
                    <a:pt x="69" y="91"/>
                    <a:pt x="69" y="91"/>
                    <a:pt x="69" y="68"/>
                  </a:cubicBezTo>
                  <a:cubicBezTo>
                    <a:pt x="91" y="68"/>
                    <a:pt x="91" y="68"/>
                    <a:pt x="91" y="46"/>
                  </a:cubicBezTo>
                  <a:cubicBezTo>
                    <a:pt x="91" y="23"/>
                    <a:pt x="91" y="23"/>
                    <a:pt x="69" y="23"/>
                  </a:cubicBezTo>
                  <a:cubicBezTo>
                    <a:pt x="69" y="1"/>
                    <a:pt x="69" y="1"/>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835082" y="4138577"/>
              <a:ext cx="10905" cy="9798"/>
            </a:xfrm>
            <a:custGeom>
              <a:avLst/>
              <a:gdLst/>
              <a:ahLst/>
              <a:cxnLst/>
              <a:rect l="l" t="t" r="r" b="b"/>
              <a:pathLst>
                <a:path w="69" h="62" extrusionOk="0">
                  <a:moveTo>
                    <a:pt x="0" y="1"/>
                  </a:moveTo>
                  <a:lnTo>
                    <a:pt x="0" y="46"/>
                  </a:lnTo>
                  <a:cubicBezTo>
                    <a:pt x="12" y="57"/>
                    <a:pt x="23" y="62"/>
                    <a:pt x="32" y="62"/>
                  </a:cubicBezTo>
                  <a:cubicBezTo>
                    <a:pt x="40" y="62"/>
                    <a:pt x="45" y="57"/>
                    <a:pt x="45" y="46"/>
                  </a:cubicBezTo>
                  <a:cubicBezTo>
                    <a:pt x="69" y="46"/>
                    <a:pt x="69" y="22"/>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831605" y="4135732"/>
              <a:ext cx="14382" cy="13591"/>
            </a:xfrm>
            <a:custGeom>
              <a:avLst/>
              <a:gdLst/>
              <a:ahLst/>
              <a:cxnLst/>
              <a:rect l="l" t="t" r="r" b="b"/>
              <a:pathLst>
                <a:path w="91" h="86" extrusionOk="0">
                  <a:moveTo>
                    <a:pt x="46" y="19"/>
                  </a:moveTo>
                  <a:lnTo>
                    <a:pt x="67" y="40"/>
                  </a:lnTo>
                  <a:lnTo>
                    <a:pt x="67" y="64"/>
                  </a:lnTo>
                  <a:lnTo>
                    <a:pt x="46" y="64"/>
                  </a:lnTo>
                  <a:cubicBezTo>
                    <a:pt x="46" y="40"/>
                    <a:pt x="22" y="40"/>
                    <a:pt x="22" y="40"/>
                  </a:cubicBezTo>
                  <a:lnTo>
                    <a:pt x="46" y="40"/>
                  </a:lnTo>
                  <a:lnTo>
                    <a:pt x="46" y="19"/>
                  </a:lnTo>
                  <a:close/>
                  <a:moveTo>
                    <a:pt x="48" y="1"/>
                  </a:moveTo>
                  <a:cubicBezTo>
                    <a:pt x="34" y="1"/>
                    <a:pt x="22" y="7"/>
                    <a:pt x="22" y="19"/>
                  </a:cubicBezTo>
                  <a:cubicBezTo>
                    <a:pt x="1" y="19"/>
                    <a:pt x="1" y="40"/>
                    <a:pt x="1" y="40"/>
                  </a:cubicBezTo>
                  <a:cubicBezTo>
                    <a:pt x="1" y="64"/>
                    <a:pt x="1" y="64"/>
                    <a:pt x="22" y="85"/>
                  </a:cubicBezTo>
                  <a:lnTo>
                    <a:pt x="91" y="85"/>
                  </a:lnTo>
                  <a:lnTo>
                    <a:pt x="91" y="40"/>
                  </a:lnTo>
                  <a:lnTo>
                    <a:pt x="91" y="19"/>
                  </a:lnTo>
                  <a:cubicBezTo>
                    <a:pt x="79" y="7"/>
                    <a:pt x="62" y="1"/>
                    <a:pt x="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967203" y="4138577"/>
              <a:ext cx="10747" cy="9798"/>
            </a:xfrm>
            <a:custGeom>
              <a:avLst/>
              <a:gdLst/>
              <a:ahLst/>
              <a:cxnLst/>
              <a:rect l="l" t="t" r="r" b="b"/>
              <a:pathLst>
                <a:path w="68" h="62" extrusionOk="0">
                  <a:moveTo>
                    <a:pt x="22" y="1"/>
                  </a:moveTo>
                  <a:cubicBezTo>
                    <a:pt x="1" y="22"/>
                    <a:pt x="1" y="46"/>
                    <a:pt x="22" y="46"/>
                  </a:cubicBezTo>
                  <a:cubicBezTo>
                    <a:pt x="34" y="57"/>
                    <a:pt x="40" y="62"/>
                    <a:pt x="45" y="62"/>
                  </a:cubicBezTo>
                  <a:cubicBezTo>
                    <a:pt x="51" y="62"/>
                    <a:pt x="57" y="57"/>
                    <a:pt x="67" y="46"/>
                  </a:cubicBezTo>
                  <a:lnTo>
                    <a:pt x="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967203" y="4135732"/>
              <a:ext cx="14382" cy="13591"/>
            </a:xfrm>
            <a:custGeom>
              <a:avLst/>
              <a:gdLst/>
              <a:ahLst/>
              <a:cxnLst/>
              <a:rect l="l" t="t" r="r" b="b"/>
              <a:pathLst>
                <a:path w="91" h="86" extrusionOk="0">
                  <a:moveTo>
                    <a:pt x="46" y="19"/>
                  </a:moveTo>
                  <a:lnTo>
                    <a:pt x="46" y="40"/>
                  </a:lnTo>
                  <a:cubicBezTo>
                    <a:pt x="67" y="40"/>
                    <a:pt x="67" y="40"/>
                    <a:pt x="46" y="64"/>
                  </a:cubicBezTo>
                  <a:lnTo>
                    <a:pt x="22" y="64"/>
                  </a:lnTo>
                  <a:lnTo>
                    <a:pt x="22" y="40"/>
                  </a:lnTo>
                  <a:lnTo>
                    <a:pt x="46" y="19"/>
                  </a:lnTo>
                  <a:close/>
                  <a:moveTo>
                    <a:pt x="45" y="1"/>
                  </a:moveTo>
                  <a:cubicBezTo>
                    <a:pt x="33" y="1"/>
                    <a:pt x="22" y="7"/>
                    <a:pt x="22" y="19"/>
                  </a:cubicBezTo>
                  <a:cubicBezTo>
                    <a:pt x="1" y="19"/>
                    <a:pt x="1" y="40"/>
                    <a:pt x="1" y="40"/>
                  </a:cubicBezTo>
                  <a:cubicBezTo>
                    <a:pt x="1" y="64"/>
                    <a:pt x="1" y="64"/>
                    <a:pt x="22" y="85"/>
                  </a:cubicBezTo>
                  <a:lnTo>
                    <a:pt x="67" y="85"/>
                  </a:lnTo>
                  <a:cubicBezTo>
                    <a:pt x="91" y="64"/>
                    <a:pt x="91" y="64"/>
                    <a:pt x="91" y="40"/>
                  </a:cubicBezTo>
                  <a:cubicBezTo>
                    <a:pt x="91" y="40"/>
                    <a:pt x="91" y="19"/>
                    <a:pt x="67" y="19"/>
                  </a:cubicBezTo>
                  <a:cubicBezTo>
                    <a:pt x="67" y="7"/>
                    <a:pt x="56" y="1"/>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903039" y="4070620"/>
              <a:ext cx="10589" cy="10115"/>
            </a:xfrm>
            <a:custGeom>
              <a:avLst/>
              <a:gdLst/>
              <a:ahLst/>
              <a:cxnLst/>
              <a:rect l="l" t="t" r="r" b="b"/>
              <a:pathLst>
                <a:path w="67" h="64" extrusionOk="0">
                  <a:moveTo>
                    <a:pt x="0" y="1"/>
                  </a:moveTo>
                  <a:lnTo>
                    <a:pt x="0" y="46"/>
                  </a:lnTo>
                  <a:cubicBezTo>
                    <a:pt x="11" y="58"/>
                    <a:pt x="16" y="64"/>
                    <a:pt x="22" y="64"/>
                  </a:cubicBezTo>
                  <a:cubicBezTo>
                    <a:pt x="28" y="64"/>
                    <a:pt x="34" y="58"/>
                    <a:pt x="45" y="46"/>
                  </a:cubicBezTo>
                  <a:cubicBezTo>
                    <a:pt x="67" y="46"/>
                    <a:pt x="67" y="24"/>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899246" y="4067301"/>
              <a:ext cx="14382" cy="14382"/>
            </a:xfrm>
            <a:custGeom>
              <a:avLst/>
              <a:gdLst/>
              <a:ahLst/>
              <a:cxnLst/>
              <a:rect l="l" t="t" r="r" b="b"/>
              <a:pathLst>
                <a:path w="91" h="91" extrusionOk="0">
                  <a:moveTo>
                    <a:pt x="69" y="45"/>
                  </a:moveTo>
                  <a:lnTo>
                    <a:pt x="69" y="67"/>
                  </a:lnTo>
                  <a:lnTo>
                    <a:pt x="46" y="67"/>
                  </a:lnTo>
                  <a:cubicBezTo>
                    <a:pt x="24" y="45"/>
                    <a:pt x="24" y="45"/>
                    <a:pt x="46" y="45"/>
                  </a:cubicBezTo>
                  <a:close/>
                  <a:moveTo>
                    <a:pt x="46" y="0"/>
                  </a:moveTo>
                  <a:cubicBezTo>
                    <a:pt x="46" y="0"/>
                    <a:pt x="24" y="0"/>
                    <a:pt x="24" y="22"/>
                  </a:cubicBezTo>
                  <a:cubicBezTo>
                    <a:pt x="1" y="22"/>
                    <a:pt x="1" y="45"/>
                    <a:pt x="1" y="45"/>
                  </a:cubicBezTo>
                  <a:cubicBezTo>
                    <a:pt x="1" y="67"/>
                    <a:pt x="1" y="67"/>
                    <a:pt x="24" y="90"/>
                  </a:cubicBezTo>
                  <a:lnTo>
                    <a:pt x="69" y="90"/>
                  </a:lnTo>
                  <a:cubicBezTo>
                    <a:pt x="91" y="67"/>
                    <a:pt x="91" y="67"/>
                    <a:pt x="91" y="45"/>
                  </a:cubicBezTo>
                  <a:cubicBezTo>
                    <a:pt x="91" y="45"/>
                    <a:pt x="91" y="22"/>
                    <a:pt x="69" y="22"/>
                  </a:cubicBezTo>
                  <a:cubicBezTo>
                    <a:pt x="69" y="0"/>
                    <a:pt x="69"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767441" y="4138577"/>
              <a:ext cx="10747" cy="9798"/>
            </a:xfrm>
            <a:custGeom>
              <a:avLst/>
              <a:gdLst/>
              <a:ahLst/>
              <a:cxnLst/>
              <a:rect l="l" t="t" r="r" b="b"/>
              <a:pathLst>
                <a:path w="68" h="62" extrusionOk="0">
                  <a:moveTo>
                    <a:pt x="0" y="1"/>
                  </a:moveTo>
                  <a:lnTo>
                    <a:pt x="0" y="46"/>
                  </a:lnTo>
                  <a:cubicBezTo>
                    <a:pt x="11" y="57"/>
                    <a:pt x="22" y="62"/>
                    <a:pt x="31" y="62"/>
                  </a:cubicBezTo>
                  <a:cubicBezTo>
                    <a:pt x="40" y="62"/>
                    <a:pt x="45" y="57"/>
                    <a:pt x="45" y="46"/>
                  </a:cubicBezTo>
                  <a:cubicBezTo>
                    <a:pt x="67" y="46"/>
                    <a:pt x="67" y="22"/>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763648" y="4135732"/>
              <a:ext cx="14540" cy="13591"/>
            </a:xfrm>
            <a:custGeom>
              <a:avLst/>
              <a:gdLst/>
              <a:ahLst/>
              <a:cxnLst/>
              <a:rect l="l" t="t" r="r" b="b"/>
              <a:pathLst>
                <a:path w="92" h="86" extrusionOk="0">
                  <a:moveTo>
                    <a:pt x="46" y="19"/>
                  </a:moveTo>
                  <a:cubicBezTo>
                    <a:pt x="46" y="19"/>
                    <a:pt x="69" y="19"/>
                    <a:pt x="69" y="40"/>
                  </a:cubicBezTo>
                  <a:lnTo>
                    <a:pt x="69" y="64"/>
                  </a:lnTo>
                  <a:lnTo>
                    <a:pt x="46" y="64"/>
                  </a:lnTo>
                  <a:cubicBezTo>
                    <a:pt x="24" y="40"/>
                    <a:pt x="24" y="40"/>
                    <a:pt x="46" y="40"/>
                  </a:cubicBezTo>
                  <a:lnTo>
                    <a:pt x="46" y="19"/>
                  </a:lnTo>
                  <a:close/>
                  <a:moveTo>
                    <a:pt x="58" y="1"/>
                  </a:moveTo>
                  <a:cubicBezTo>
                    <a:pt x="46" y="1"/>
                    <a:pt x="35" y="7"/>
                    <a:pt x="24" y="19"/>
                  </a:cubicBezTo>
                  <a:cubicBezTo>
                    <a:pt x="1" y="19"/>
                    <a:pt x="1" y="64"/>
                    <a:pt x="24" y="85"/>
                  </a:cubicBezTo>
                  <a:lnTo>
                    <a:pt x="91" y="85"/>
                  </a:lnTo>
                  <a:lnTo>
                    <a:pt x="91" y="19"/>
                  </a:lnTo>
                  <a:cubicBezTo>
                    <a:pt x="80" y="7"/>
                    <a:pt x="69" y="1"/>
                    <a:pt x="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835082" y="4070620"/>
              <a:ext cx="10905" cy="10115"/>
            </a:xfrm>
            <a:custGeom>
              <a:avLst/>
              <a:gdLst/>
              <a:ahLst/>
              <a:cxnLst/>
              <a:rect l="l" t="t" r="r" b="b"/>
              <a:pathLst>
                <a:path w="69" h="64" extrusionOk="0">
                  <a:moveTo>
                    <a:pt x="0" y="1"/>
                  </a:moveTo>
                  <a:lnTo>
                    <a:pt x="0" y="46"/>
                  </a:lnTo>
                  <a:cubicBezTo>
                    <a:pt x="12" y="58"/>
                    <a:pt x="23" y="64"/>
                    <a:pt x="32" y="64"/>
                  </a:cubicBezTo>
                  <a:cubicBezTo>
                    <a:pt x="40" y="64"/>
                    <a:pt x="45" y="58"/>
                    <a:pt x="45" y="46"/>
                  </a:cubicBezTo>
                  <a:cubicBezTo>
                    <a:pt x="69" y="46"/>
                    <a:pt x="69" y="24"/>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831605" y="4068091"/>
              <a:ext cx="14382" cy="13591"/>
            </a:xfrm>
            <a:custGeom>
              <a:avLst/>
              <a:gdLst/>
              <a:ahLst/>
              <a:cxnLst/>
              <a:rect l="l" t="t" r="r" b="b"/>
              <a:pathLst>
                <a:path w="91" h="86" extrusionOk="0">
                  <a:moveTo>
                    <a:pt x="67" y="40"/>
                  </a:moveTo>
                  <a:lnTo>
                    <a:pt x="67" y="62"/>
                  </a:lnTo>
                  <a:lnTo>
                    <a:pt x="46" y="62"/>
                  </a:lnTo>
                  <a:lnTo>
                    <a:pt x="22" y="40"/>
                  </a:lnTo>
                  <a:close/>
                  <a:moveTo>
                    <a:pt x="48" y="0"/>
                  </a:moveTo>
                  <a:cubicBezTo>
                    <a:pt x="34" y="0"/>
                    <a:pt x="22" y="6"/>
                    <a:pt x="22" y="17"/>
                  </a:cubicBezTo>
                  <a:cubicBezTo>
                    <a:pt x="1" y="17"/>
                    <a:pt x="1" y="40"/>
                    <a:pt x="1" y="40"/>
                  </a:cubicBezTo>
                  <a:cubicBezTo>
                    <a:pt x="1" y="62"/>
                    <a:pt x="1" y="62"/>
                    <a:pt x="22" y="85"/>
                  </a:cubicBezTo>
                  <a:lnTo>
                    <a:pt x="91" y="85"/>
                  </a:lnTo>
                  <a:lnTo>
                    <a:pt x="91" y="40"/>
                  </a:lnTo>
                  <a:lnTo>
                    <a:pt x="91" y="17"/>
                  </a:lnTo>
                  <a:cubicBezTo>
                    <a:pt x="79" y="6"/>
                    <a:pt x="62" y="0"/>
                    <a:pt x="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767441" y="4271330"/>
              <a:ext cx="10747" cy="10115"/>
            </a:xfrm>
            <a:custGeom>
              <a:avLst/>
              <a:gdLst/>
              <a:ahLst/>
              <a:cxnLst/>
              <a:rect l="l" t="t" r="r" b="b"/>
              <a:pathLst>
                <a:path w="68" h="64" extrusionOk="0">
                  <a:moveTo>
                    <a:pt x="31" y="1"/>
                  </a:moveTo>
                  <a:cubicBezTo>
                    <a:pt x="22" y="1"/>
                    <a:pt x="11" y="7"/>
                    <a:pt x="0" y="18"/>
                  </a:cubicBezTo>
                  <a:lnTo>
                    <a:pt x="0" y="64"/>
                  </a:lnTo>
                  <a:lnTo>
                    <a:pt x="45" y="64"/>
                  </a:lnTo>
                  <a:cubicBezTo>
                    <a:pt x="67" y="40"/>
                    <a:pt x="67" y="18"/>
                    <a:pt x="45" y="18"/>
                  </a:cubicBezTo>
                  <a:cubicBezTo>
                    <a:pt x="45" y="7"/>
                    <a:pt x="40" y="1"/>
                    <a:pt x="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763648" y="4271330"/>
              <a:ext cx="14540" cy="13591"/>
            </a:xfrm>
            <a:custGeom>
              <a:avLst/>
              <a:gdLst/>
              <a:ahLst/>
              <a:cxnLst/>
              <a:rect l="l" t="t" r="r" b="b"/>
              <a:pathLst>
                <a:path w="92" h="86" extrusionOk="0">
                  <a:moveTo>
                    <a:pt x="69" y="18"/>
                  </a:moveTo>
                  <a:lnTo>
                    <a:pt x="69" y="40"/>
                  </a:lnTo>
                  <a:cubicBezTo>
                    <a:pt x="58" y="52"/>
                    <a:pt x="52" y="58"/>
                    <a:pt x="49" y="58"/>
                  </a:cubicBezTo>
                  <a:cubicBezTo>
                    <a:pt x="46" y="58"/>
                    <a:pt x="46" y="52"/>
                    <a:pt x="46" y="40"/>
                  </a:cubicBezTo>
                  <a:cubicBezTo>
                    <a:pt x="24" y="40"/>
                    <a:pt x="24" y="40"/>
                    <a:pt x="46" y="18"/>
                  </a:cubicBezTo>
                  <a:close/>
                  <a:moveTo>
                    <a:pt x="58" y="1"/>
                  </a:moveTo>
                  <a:cubicBezTo>
                    <a:pt x="46" y="1"/>
                    <a:pt x="35" y="7"/>
                    <a:pt x="24" y="18"/>
                  </a:cubicBezTo>
                  <a:cubicBezTo>
                    <a:pt x="1" y="18"/>
                    <a:pt x="1" y="64"/>
                    <a:pt x="24" y="64"/>
                  </a:cubicBezTo>
                  <a:cubicBezTo>
                    <a:pt x="24" y="85"/>
                    <a:pt x="46" y="85"/>
                    <a:pt x="46" y="85"/>
                  </a:cubicBezTo>
                  <a:cubicBezTo>
                    <a:pt x="69" y="85"/>
                    <a:pt x="69" y="85"/>
                    <a:pt x="91" y="64"/>
                  </a:cubicBezTo>
                  <a:lnTo>
                    <a:pt x="91" y="18"/>
                  </a:lnTo>
                  <a:cubicBezTo>
                    <a:pt x="80" y="7"/>
                    <a:pt x="69" y="1"/>
                    <a:pt x="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699484" y="4271330"/>
              <a:ext cx="11063" cy="10115"/>
            </a:xfrm>
            <a:custGeom>
              <a:avLst/>
              <a:gdLst/>
              <a:ahLst/>
              <a:cxnLst/>
              <a:rect l="l" t="t" r="r" b="b"/>
              <a:pathLst>
                <a:path w="70" h="64" extrusionOk="0">
                  <a:moveTo>
                    <a:pt x="32" y="1"/>
                  </a:moveTo>
                  <a:cubicBezTo>
                    <a:pt x="24" y="1"/>
                    <a:pt x="12" y="7"/>
                    <a:pt x="1" y="18"/>
                  </a:cubicBezTo>
                  <a:lnTo>
                    <a:pt x="1" y="64"/>
                  </a:lnTo>
                  <a:lnTo>
                    <a:pt x="46" y="64"/>
                  </a:lnTo>
                  <a:cubicBezTo>
                    <a:pt x="69" y="40"/>
                    <a:pt x="69" y="18"/>
                    <a:pt x="46" y="18"/>
                  </a:cubicBezTo>
                  <a:cubicBezTo>
                    <a:pt x="46" y="7"/>
                    <a:pt x="40" y="1"/>
                    <a:pt x="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696008" y="4271330"/>
              <a:ext cx="14540" cy="13591"/>
            </a:xfrm>
            <a:custGeom>
              <a:avLst/>
              <a:gdLst/>
              <a:ahLst/>
              <a:cxnLst/>
              <a:rect l="l" t="t" r="r" b="b"/>
              <a:pathLst>
                <a:path w="92" h="86" extrusionOk="0">
                  <a:moveTo>
                    <a:pt x="68" y="18"/>
                  </a:moveTo>
                  <a:lnTo>
                    <a:pt x="68" y="40"/>
                  </a:lnTo>
                  <a:cubicBezTo>
                    <a:pt x="68" y="52"/>
                    <a:pt x="62" y="58"/>
                    <a:pt x="57" y="58"/>
                  </a:cubicBezTo>
                  <a:cubicBezTo>
                    <a:pt x="51" y="58"/>
                    <a:pt x="46" y="52"/>
                    <a:pt x="46" y="40"/>
                  </a:cubicBezTo>
                  <a:lnTo>
                    <a:pt x="46" y="18"/>
                  </a:lnTo>
                  <a:close/>
                  <a:moveTo>
                    <a:pt x="57" y="1"/>
                  </a:moveTo>
                  <a:cubicBezTo>
                    <a:pt x="46" y="1"/>
                    <a:pt x="34" y="7"/>
                    <a:pt x="23" y="18"/>
                  </a:cubicBezTo>
                  <a:cubicBezTo>
                    <a:pt x="1" y="18"/>
                    <a:pt x="1" y="64"/>
                    <a:pt x="23" y="64"/>
                  </a:cubicBezTo>
                  <a:cubicBezTo>
                    <a:pt x="23" y="85"/>
                    <a:pt x="46" y="85"/>
                    <a:pt x="46" y="85"/>
                  </a:cubicBezTo>
                  <a:cubicBezTo>
                    <a:pt x="68" y="85"/>
                    <a:pt x="68" y="85"/>
                    <a:pt x="91" y="64"/>
                  </a:cubicBezTo>
                  <a:lnTo>
                    <a:pt x="91" y="40"/>
                  </a:lnTo>
                  <a:lnTo>
                    <a:pt x="91" y="18"/>
                  </a:lnTo>
                  <a:cubicBezTo>
                    <a:pt x="79" y="7"/>
                    <a:pt x="68" y="1"/>
                    <a:pt x="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835082" y="4271330"/>
              <a:ext cx="10905" cy="10115"/>
            </a:xfrm>
            <a:custGeom>
              <a:avLst/>
              <a:gdLst/>
              <a:ahLst/>
              <a:cxnLst/>
              <a:rect l="l" t="t" r="r" b="b"/>
              <a:pathLst>
                <a:path w="69" h="64" extrusionOk="0">
                  <a:moveTo>
                    <a:pt x="32" y="1"/>
                  </a:moveTo>
                  <a:cubicBezTo>
                    <a:pt x="23" y="1"/>
                    <a:pt x="12" y="7"/>
                    <a:pt x="0" y="18"/>
                  </a:cubicBezTo>
                  <a:lnTo>
                    <a:pt x="0" y="64"/>
                  </a:lnTo>
                  <a:lnTo>
                    <a:pt x="45" y="64"/>
                  </a:lnTo>
                  <a:cubicBezTo>
                    <a:pt x="69" y="40"/>
                    <a:pt x="69" y="18"/>
                    <a:pt x="45" y="18"/>
                  </a:cubicBezTo>
                  <a:cubicBezTo>
                    <a:pt x="45" y="7"/>
                    <a:pt x="40" y="1"/>
                    <a:pt x="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831605" y="4271330"/>
              <a:ext cx="14382" cy="13591"/>
            </a:xfrm>
            <a:custGeom>
              <a:avLst/>
              <a:gdLst/>
              <a:ahLst/>
              <a:cxnLst/>
              <a:rect l="l" t="t" r="r" b="b"/>
              <a:pathLst>
                <a:path w="91" h="86" extrusionOk="0">
                  <a:moveTo>
                    <a:pt x="67" y="18"/>
                  </a:moveTo>
                  <a:lnTo>
                    <a:pt x="67" y="40"/>
                  </a:lnTo>
                  <a:lnTo>
                    <a:pt x="46" y="64"/>
                  </a:lnTo>
                  <a:lnTo>
                    <a:pt x="46" y="40"/>
                  </a:lnTo>
                  <a:lnTo>
                    <a:pt x="22" y="40"/>
                  </a:lnTo>
                  <a:cubicBezTo>
                    <a:pt x="22" y="40"/>
                    <a:pt x="46" y="40"/>
                    <a:pt x="46" y="18"/>
                  </a:cubicBezTo>
                  <a:close/>
                  <a:moveTo>
                    <a:pt x="48" y="1"/>
                  </a:moveTo>
                  <a:cubicBezTo>
                    <a:pt x="34" y="1"/>
                    <a:pt x="22" y="7"/>
                    <a:pt x="22" y="18"/>
                  </a:cubicBezTo>
                  <a:cubicBezTo>
                    <a:pt x="1" y="18"/>
                    <a:pt x="1" y="18"/>
                    <a:pt x="1" y="40"/>
                  </a:cubicBezTo>
                  <a:cubicBezTo>
                    <a:pt x="1" y="40"/>
                    <a:pt x="1" y="64"/>
                    <a:pt x="22" y="64"/>
                  </a:cubicBezTo>
                  <a:cubicBezTo>
                    <a:pt x="22" y="85"/>
                    <a:pt x="46" y="85"/>
                    <a:pt x="46" y="85"/>
                  </a:cubicBezTo>
                  <a:cubicBezTo>
                    <a:pt x="67" y="85"/>
                    <a:pt x="67" y="85"/>
                    <a:pt x="91" y="64"/>
                  </a:cubicBezTo>
                  <a:lnTo>
                    <a:pt x="91" y="40"/>
                  </a:lnTo>
                  <a:lnTo>
                    <a:pt x="91" y="18"/>
                  </a:lnTo>
                  <a:cubicBezTo>
                    <a:pt x="79" y="7"/>
                    <a:pt x="62" y="1"/>
                    <a:pt x="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767441" y="4206218"/>
              <a:ext cx="10747" cy="7270"/>
            </a:xfrm>
            <a:custGeom>
              <a:avLst/>
              <a:gdLst/>
              <a:ahLst/>
              <a:cxnLst/>
              <a:rect l="l" t="t" r="r" b="b"/>
              <a:pathLst>
                <a:path w="68" h="46" extrusionOk="0">
                  <a:moveTo>
                    <a:pt x="0" y="1"/>
                  </a:moveTo>
                  <a:lnTo>
                    <a:pt x="0" y="46"/>
                  </a:lnTo>
                  <a:lnTo>
                    <a:pt x="45" y="46"/>
                  </a:lnTo>
                  <a:cubicBezTo>
                    <a:pt x="67" y="24"/>
                    <a:pt x="67" y="24"/>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763648" y="4202741"/>
              <a:ext cx="14540" cy="14540"/>
            </a:xfrm>
            <a:custGeom>
              <a:avLst/>
              <a:gdLst/>
              <a:ahLst/>
              <a:cxnLst/>
              <a:rect l="l" t="t" r="r" b="b"/>
              <a:pathLst>
                <a:path w="92" h="92" extrusionOk="0">
                  <a:moveTo>
                    <a:pt x="46" y="23"/>
                  </a:moveTo>
                  <a:cubicBezTo>
                    <a:pt x="46" y="23"/>
                    <a:pt x="69" y="23"/>
                    <a:pt x="69" y="46"/>
                  </a:cubicBezTo>
                  <a:cubicBezTo>
                    <a:pt x="58" y="57"/>
                    <a:pt x="52" y="62"/>
                    <a:pt x="49" y="62"/>
                  </a:cubicBezTo>
                  <a:cubicBezTo>
                    <a:pt x="46" y="62"/>
                    <a:pt x="46" y="57"/>
                    <a:pt x="46" y="46"/>
                  </a:cubicBezTo>
                  <a:lnTo>
                    <a:pt x="46" y="23"/>
                  </a:lnTo>
                  <a:close/>
                  <a:moveTo>
                    <a:pt x="46" y="1"/>
                  </a:moveTo>
                  <a:cubicBezTo>
                    <a:pt x="46" y="1"/>
                    <a:pt x="24" y="1"/>
                    <a:pt x="24" y="23"/>
                  </a:cubicBezTo>
                  <a:cubicBezTo>
                    <a:pt x="1" y="23"/>
                    <a:pt x="1" y="23"/>
                    <a:pt x="1" y="46"/>
                  </a:cubicBezTo>
                  <a:cubicBezTo>
                    <a:pt x="1" y="68"/>
                    <a:pt x="1" y="68"/>
                    <a:pt x="24" y="68"/>
                  </a:cubicBezTo>
                  <a:cubicBezTo>
                    <a:pt x="24" y="91"/>
                    <a:pt x="46" y="91"/>
                    <a:pt x="46" y="91"/>
                  </a:cubicBezTo>
                  <a:cubicBezTo>
                    <a:pt x="69" y="91"/>
                    <a:pt x="69" y="91"/>
                    <a:pt x="91" y="68"/>
                  </a:cubicBezTo>
                  <a:lnTo>
                    <a:pt x="91" y="23"/>
                  </a:lnTo>
                  <a:cubicBezTo>
                    <a:pt x="69" y="1"/>
                    <a:pt x="69" y="1"/>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699484" y="4206218"/>
              <a:ext cx="11063" cy="7270"/>
            </a:xfrm>
            <a:custGeom>
              <a:avLst/>
              <a:gdLst/>
              <a:ahLst/>
              <a:cxnLst/>
              <a:rect l="l" t="t" r="r" b="b"/>
              <a:pathLst>
                <a:path w="70" h="46" extrusionOk="0">
                  <a:moveTo>
                    <a:pt x="1" y="1"/>
                  </a:moveTo>
                  <a:lnTo>
                    <a:pt x="1" y="46"/>
                  </a:lnTo>
                  <a:lnTo>
                    <a:pt x="46" y="46"/>
                  </a:lnTo>
                  <a:cubicBezTo>
                    <a:pt x="69" y="24"/>
                    <a:pt x="69" y="24"/>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696008" y="4202741"/>
              <a:ext cx="14540" cy="14540"/>
            </a:xfrm>
            <a:custGeom>
              <a:avLst/>
              <a:gdLst/>
              <a:ahLst/>
              <a:cxnLst/>
              <a:rect l="l" t="t" r="r" b="b"/>
              <a:pathLst>
                <a:path w="92" h="92" extrusionOk="0">
                  <a:moveTo>
                    <a:pt x="46" y="23"/>
                  </a:moveTo>
                  <a:cubicBezTo>
                    <a:pt x="46" y="23"/>
                    <a:pt x="68" y="23"/>
                    <a:pt x="68" y="46"/>
                  </a:cubicBezTo>
                  <a:cubicBezTo>
                    <a:pt x="68" y="68"/>
                    <a:pt x="46" y="68"/>
                    <a:pt x="46" y="68"/>
                  </a:cubicBezTo>
                  <a:lnTo>
                    <a:pt x="46" y="46"/>
                  </a:lnTo>
                  <a:lnTo>
                    <a:pt x="46" y="23"/>
                  </a:lnTo>
                  <a:close/>
                  <a:moveTo>
                    <a:pt x="46" y="1"/>
                  </a:moveTo>
                  <a:cubicBezTo>
                    <a:pt x="46" y="1"/>
                    <a:pt x="23" y="1"/>
                    <a:pt x="23" y="23"/>
                  </a:cubicBezTo>
                  <a:cubicBezTo>
                    <a:pt x="23" y="23"/>
                    <a:pt x="1" y="23"/>
                    <a:pt x="1" y="46"/>
                  </a:cubicBezTo>
                  <a:cubicBezTo>
                    <a:pt x="1" y="68"/>
                    <a:pt x="23" y="68"/>
                    <a:pt x="23" y="68"/>
                  </a:cubicBezTo>
                  <a:cubicBezTo>
                    <a:pt x="23" y="91"/>
                    <a:pt x="46" y="91"/>
                    <a:pt x="46" y="91"/>
                  </a:cubicBezTo>
                  <a:cubicBezTo>
                    <a:pt x="68" y="91"/>
                    <a:pt x="68" y="91"/>
                    <a:pt x="91" y="68"/>
                  </a:cubicBezTo>
                  <a:lnTo>
                    <a:pt x="91" y="46"/>
                  </a:lnTo>
                  <a:lnTo>
                    <a:pt x="91" y="23"/>
                  </a:lnTo>
                  <a:cubicBezTo>
                    <a:pt x="68" y="1"/>
                    <a:pt x="68" y="1"/>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1238399" y="3529335"/>
              <a:ext cx="10747" cy="10115"/>
            </a:xfrm>
            <a:custGeom>
              <a:avLst/>
              <a:gdLst/>
              <a:ahLst/>
              <a:cxnLst/>
              <a:rect l="l" t="t" r="r" b="b"/>
              <a:pathLst>
                <a:path w="68" h="64" extrusionOk="0">
                  <a:moveTo>
                    <a:pt x="36" y="0"/>
                  </a:moveTo>
                  <a:cubicBezTo>
                    <a:pt x="28" y="0"/>
                    <a:pt x="22" y="6"/>
                    <a:pt x="22" y="18"/>
                  </a:cubicBezTo>
                  <a:cubicBezTo>
                    <a:pt x="0" y="18"/>
                    <a:pt x="0" y="40"/>
                    <a:pt x="22" y="63"/>
                  </a:cubicBezTo>
                  <a:lnTo>
                    <a:pt x="67" y="63"/>
                  </a:lnTo>
                  <a:lnTo>
                    <a:pt x="67" y="18"/>
                  </a:lnTo>
                  <a:cubicBezTo>
                    <a:pt x="56" y="6"/>
                    <a:pt x="45" y="0"/>
                    <a:pt x="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1234606" y="3528387"/>
              <a:ext cx="18175" cy="14382"/>
            </a:xfrm>
            <a:custGeom>
              <a:avLst/>
              <a:gdLst/>
              <a:ahLst/>
              <a:cxnLst/>
              <a:rect l="l" t="t" r="r" b="b"/>
              <a:pathLst>
                <a:path w="115" h="91" extrusionOk="0">
                  <a:moveTo>
                    <a:pt x="69" y="24"/>
                  </a:moveTo>
                  <a:lnTo>
                    <a:pt x="69" y="46"/>
                  </a:lnTo>
                  <a:cubicBezTo>
                    <a:pt x="69" y="57"/>
                    <a:pt x="63" y="63"/>
                    <a:pt x="58" y="63"/>
                  </a:cubicBezTo>
                  <a:cubicBezTo>
                    <a:pt x="52" y="63"/>
                    <a:pt x="46" y="57"/>
                    <a:pt x="46" y="46"/>
                  </a:cubicBezTo>
                  <a:lnTo>
                    <a:pt x="46" y="24"/>
                  </a:lnTo>
                  <a:close/>
                  <a:moveTo>
                    <a:pt x="24" y="0"/>
                  </a:moveTo>
                  <a:cubicBezTo>
                    <a:pt x="1" y="24"/>
                    <a:pt x="1" y="69"/>
                    <a:pt x="24" y="69"/>
                  </a:cubicBezTo>
                  <a:cubicBezTo>
                    <a:pt x="46" y="91"/>
                    <a:pt x="46" y="91"/>
                    <a:pt x="69" y="91"/>
                  </a:cubicBezTo>
                  <a:cubicBezTo>
                    <a:pt x="69" y="91"/>
                    <a:pt x="91" y="91"/>
                    <a:pt x="91" y="69"/>
                  </a:cubicBezTo>
                  <a:cubicBezTo>
                    <a:pt x="115" y="69"/>
                    <a:pt x="115" y="24"/>
                    <a:pt x="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1306040" y="3529335"/>
              <a:ext cx="10905" cy="10115"/>
            </a:xfrm>
            <a:custGeom>
              <a:avLst/>
              <a:gdLst/>
              <a:ahLst/>
              <a:cxnLst/>
              <a:rect l="l" t="t" r="r" b="b"/>
              <a:pathLst>
                <a:path w="69" h="64" extrusionOk="0">
                  <a:moveTo>
                    <a:pt x="35" y="0"/>
                  </a:moveTo>
                  <a:cubicBezTo>
                    <a:pt x="29" y="0"/>
                    <a:pt x="24" y="6"/>
                    <a:pt x="24" y="18"/>
                  </a:cubicBezTo>
                  <a:cubicBezTo>
                    <a:pt x="0" y="18"/>
                    <a:pt x="0" y="40"/>
                    <a:pt x="24" y="63"/>
                  </a:cubicBezTo>
                  <a:lnTo>
                    <a:pt x="45" y="63"/>
                  </a:lnTo>
                  <a:cubicBezTo>
                    <a:pt x="69" y="40"/>
                    <a:pt x="69" y="18"/>
                    <a:pt x="45" y="18"/>
                  </a:cubicBezTo>
                  <a:cubicBezTo>
                    <a:pt x="45" y="6"/>
                    <a:pt x="40" y="0"/>
                    <a:pt x="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1302563" y="3528387"/>
              <a:ext cx="17859" cy="14382"/>
            </a:xfrm>
            <a:custGeom>
              <a:avLst/>
              <a:gdLst/>
              <a:ahLst/>
              <a:cxnLst/>
              <a:rect l="l" t="t" r="r" b="b"/>
              <a:pathLst>
                <a:path w="113" h="91" extrusionOk="0">
                  <a:moveTo>
                    <a:pt x="67" y="24"/>
                  </a:moveTo>
                  <a:lnTo>
                    <a:pt x="67" y="46"/>
                  </a:lnTo>
                  <a:cubicBezTo>
                    <a:pt x="67" y="57"/>
                    <a:pt x="62" y="63"/>
                    <a:pt x="57" y="63"/>
                  </a:cubicBezTo>
                  <a:cubicBezTo>
                    <a:pt x="51" y="63"/>
                    <a:pt x="46" y="57"/>
                    <a:pt x="46" y="46"/>
                  </a:cubicBezTo>
                  <a:lnTo>
                    <a:pt x="46" y="24"/>
                  </a:lnTo>
                  <a:close/>
                  <a:moveTo>
                    <a:pt x="22" y="0"/>
                  </a:moveTo>
                  <a:cubicBezTo>
                    <a:pt x="1" y="24"/>
                    <a:pt x="1" y="69"/>
                    <a:pt x="22" y="69"/>
                  </a:cubicBezTo>
                  <a:cubicBezTo>
                    <a:pt x="22" y="91"/>
                    <a:pt x="46" y="91"/>
                    <a:pt x="67" y="91"/>
                  </a:cubicBezTo>
                  <a:cubicBezTo>
                    <a:pt x="67" y="91"/>
                    <a:pt x="91" y="91"/>
                    <a:pt x="91" y="69"/>
                  </a:cubicBezTo>
                  <a:lnTo>
                    <a:pt x="113" y="46"/>
                  </a:lnTo>
                  <a:cubicBezTo>
                    <a:pt x="113" y="24"/>
                    <a:pt x="91" y="24"/>
                    <a:pt x="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1238399" y="3464223"/>
              <a:ext cx="10747" cy="7270"/>
            </a:xfrm>
            <a:custGeom>
              <a:avLst/>
              <a:gdLst/>
              <a:ahLst/>
              <a:cxnLst/>
              <a:rect l="l" t="t" r="r" b="b"/>
              <a:pathLst>
                <a:path w="68" h="46" extrusionOk="0">
                  <a:moveTo>
                    <a:pt x="22" y="0"/>
                  </a:moveTo>
                  <a:cubicBezTo>
                    <a:pt x="0" y="24"/>
                    <a:pt x="0" y="24"/>
                    <a:pt x="22" y="45"/>
                  </a:cubicBezTo>
                  <a:lnTo>
                    <a:pt x="67" y="45"/>
                  </a:lnTo>
                  <a:lnTo>
                    <a:pt x="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1238399" y="3460746"/>
              <a:ext cx="14382" cy="14382"/>
            </a:xfrm>
            <a:custGeom>
              <a:avLst/>
              <a:gdLst/>
              <a:ahLst/>
              <a:cxnLst/>
              <a:rect l="l" t="t" r="r" b="b"/>
              <a:pathLst>
                <a:path w="91" h="91" extrusionOk="0">
                  <a:moveTo>
                    <a:pt x="45" y="22"/>
                  </a:moveTo>
                  <a:lnTo>
                    <a:pt x="45" y="46"/>
                  </a:lnTo>
                  <a:cubicBezTo>
                    <a:pt x="45" y="56"/>
                    <a:pt x="39" y="62"/>
                    <a:pt x="34" y="62"/>
                  </a:cubicBezTo>
                  <a:cubicBezTo>
                    <a:pt x="28" y="62"/>
                    <a:pt x="22" y="56"/>
                    <a:pt x="22" y="46"/>
                  </a:cubicBezTo>
                  <a:lnTo>
                    <a:pt x="22" y="22"/>
                  </a:lnTo>
                  <a:close/>
                  <a:moveTo>
                    <a:pt x="45" y="0"/>
                  </a:moveTo>
                  <a:cubicBezTo>
                    <a:pt x="22" y="0"/>
                    <a:pt x="22" y="0"/>
                    <a:pt x="0" y="22"/>
                  </a:cubicBezTo>
                  <a:lnTo>
                    <a:pt x="0" y="46"/>
                  </a:lnTo>
                  <a:lnTo>
                    <a:pt x="0" y="67"/>
                  </a:lnTo>
                  <a:cubicBezTo>
                    <a:pt x="22" y="91"/>
                    <a:pt x="22" y="91"/>
                    <a:pt x="45" y="91"/>
                  </a:cubicBezTo>
                  <a:cubicBezTo>
                    <a:pt x="45" y="91"/>
                    <a:pt x="67" y="91"/>
                    <a:pt x="67" y="67"/>
                  </a:cubicBezTo>
                  <a:cubicBezTo>
                    <a:pt x="91" y="67"/>
                    <a:pt x="91" y="22"/>
                    <a:pt x="67" y="22"/>
                  </a:cubicBezTo>
                  <a:cubicBezTo>
                    <a:pt x="67" y="0"/>
                    <a:pt x="45" y="0"/>
                    <a:pt x="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1170442" y="3464223"/>
              <a:ext cx="11063" cy="7270"/>
            </a:xfrm>
            <a:custGeom>
              <a:avLst/>
              <a:gdLst/>
              <a:ahLst/>
              <a:cxnLst/>
              <a:rect l="l" t="t" r="r" b="b"/>
              <a:pathLst>
                <a:path w="70" h="46" extrusionOk="0">
                  <a:moveTo>
                    <a:pt x="24" y="0"/>
                  </a:moveTo>
                  <a:cubicBezTo>
                    <a:pt x="0" y="24"/>
                    <a:pt x="0" y="24"/>
                    <a:pt x="24" y="45"/>
                  </a:cubicBezTo>
                  <a:lnTo>
                    <a:pt x="69" y="45"/>
                  </a:lnTo>
                  <a:lnTo>
                    <a:pt x="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1170442" y="3460746"/>
              <a:ext cx="14382" cy="14382"/>
            </a:xfrm>
            <a:custGeom>
              <a:avLst/>
              <a:gdLst/>
              <a:ahLst/>
              <a:cxnLst/>
              <a:rect l="l" t="t" r="r" b="b"/>
              <a:pathLst>
                <a:path w="91" h="91" extrusionOk="0">
                  <a:moveTo>
                    <a:pt x="46" y="22"/>
                  </a:moveTo>
                  <a:lnTo>
                    <a:pt x="46" y="46"/>
                  </a:lnTo>
                  <a:lnTo>
                    <a:pt x="46" y="67"/>
                  </a:lnTo>
                  <a:cubicBezTo>
                    <a:pt x="46" y="67"/>
                    <a:pt x="24" y="67"/>
                    <a:pt x="24" y="46"/>
                  </a:cubicBezTo>
                  <a:lnTo>
                    <a:pt x="24" y="22"/>
                  </a:lnTo>
                  <a:close/>
                  <a:moveTo>
                    <a:pt x="46" y="0"/>
                  </a:moveTo>
                  <a:cubicBezTo>
                    <a:pt x="24" y="0"/>
                    <a:pt x="24" y="0"/>
                    <a:pt x="0" y="22"/>
                  </a:cubicBezTo>
                  <a:lnTo>
                    <a:pt x="0" y="46"/>
                  </a:lnTo>
                  <a:lnTo>
                    <a:pt x="0" y="67"/>
                  </a:lnTo>
                  <a:cubicBezTo>
                    <a:pt x="24" y="91"/>
                    <a:pt x="24" y="91"/>
                    <a:pt x="46" y="91"/>
                  </a:cubicBezTo>
                  <a:cubicBezTo>
                    <a:pt x="46" y="91"/>
                    <a:pt x="69" y="91"/>
                    <a:pt x="69" y="67"/>
                  </a:cubicBezTo>
                  <a:cubicBezTo>
                    <a:pt x="69" y="67"/>
                    <a:pt x="91" y="67"/>
                    <a:pt x="91" y="46"/>
                  </a:cubicBezTo>
                  <a:cubicBezTo>
                    <a:pt x="91" y="22"/>
                    <a:pt x="69" y="22"/>
                    <a:pt x="69" y="22"/>
                  </a:cubicBezTo>
                  <a:cubicBezTo>
                    <a:pt x="69" y="0"/>
                    <a:pt x="46"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1170442" y="3597134"/>
              <a:ext cx="11063" cy="9957"/>
            </a:xfrm>
            <a:custGeom>
              <a:avLst/>
              <a:gdLst/>
              <a:ahLst/>
              <a:cxnLst/>
              <a:rect l="l" t="t" r="r" b="b"/>
              <a:pathLst>
                <a:path w="70" h="63" extrusionOk="0">
                  <a:moveTo>
                    <a:pt x="38" y="1"/>
                  </a:moveTo>
                  <a:cubicBezTo>
                    <a:pt x="29" y="1"/>
                    <a:pt x="24" y="6"/>
                    <a:pt x="24" y="17"/>
                  </a:cubicBezTo>
                  <a:cubicBezTo>
                    <a:pt x="0" y="17"/>
                    <a:pt x="0" y="40"/>
                    <a:pt x="24" y="62"/>
                  </a:cubicBezTo>
                  <a:lnTo>
                    <a:pt x="69" y="62"/>
                  </a:lnTo>
                  <a:lnTo>
                    <a:pt x="69" y="17"/>
                  </a:lnTo>
                  <a:cubicBezTo>
                    <a:pt x="57" y="6"/>
                    <a:pt x="46" y="1"/>
                    <a:pt x="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1166965" y="3596344"/>
              <a:ext cx="17859" cy="14382"/>
            </a:xfrm>
            <a:custGeom>
              <a:avLst/>
              <a:gdLst/>
              <a:ahLst/>
              <a:cxnLst/>
              <a:rect l="l" t="t" r="r" b="b"/>
              <a:pathLst>
                <a:path w="113" h="91" extrusionOk="0">
                  <a:moveTo>
                    <a:pt x="68" y="22"/>
                  </a:moveTo>
                  <a:lnTo>
                    <a:pt x="68" y="45"/>
                  </a:lnTo>
                  <a:cubicBezTo>
                    <a:pt x="68" y="56"/>
                    <a:pt x="62" y="62"/>
                    <a:pt x="57" y="62"/>
                  </a:cubicBezTo>
                  <a:cubicBezTo>
                    <a:pt x="51" y="62"/>
                    <a:pt x="46" y="56"/>
                    <a:pt x="46" y="45"/>
                  </a:cubicBezTo>
                  <a:lnTo>
                    <a:pt x="46" y="22"/>
                  </a:lnTo>
                  <a:close/>
                  <a:moveTo>
                    <a:pt x="22" y="0"/>
                  </a:moveTo>
                  <a:cubicBezTo>
                    <a:pt x="1" y="22"/>
                    <a:pt x="1" y="45"/>
                    <a:pt x="22" y="67"/>
                  </a:cubicBezTo>
                  <a:cubicBezTo>
                    <a:pt x="46" y="91"/>
                    <a:pt x="46" y="91"/>
                    <a:pt x="68" y="91"/>
                  </a:cubicBezTo>
                  <a:cubicBezTo>
                    <a:pt x="68" y="91"/>
                    <a:pt x="91" y="91"/>
                    <a:pt x="91" y="67"/>
                  </a:cubicBezTo>
                  <a:lnTo>
                    <a:pt x="113" y="45"/>
                  </a:lnTo>
                  <a:cubicBezTo>
                    <a:pt x="113" y="22"/>
                    <a:pt x="91" y="22"/>
                    <a:pt x="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1238399" y="3664933"/>
              <a:ext cx="10747" cy="9957"/>
            </a:xfrm>
            <a:custGeom>
              <a:avLst/>
              <a:gdLst/>
              <a:ahLst/>
              <a:cxnLst/>
              <a:rect l="l" t="t" r="r" b="b"/>
              <a:pathLst>
                <a:path w="68" h="63" extrusionOk="0">
                  <a:moveTo>
                    <a:pt x="36" y="0"/>
                  </a:moveTo>
                  <a:cubicBezTo>
                    <a:pt x="28" y="0"/>
                    <a:pt x="22" y="6"/>
                    <a:pt x="22" y="18"/>
                  </a:cubicBezTo>
                  <a:cubicBezTo>
                    <a:pt x="0" y="18"/>
                    <a:pt x="0" y="39"/>
                    <a:pt x="22" y="63"/>
                  </a:cubicBezTo>
                  <a:lnTo>
                    <a:pt x="67" y="63"/>
                  </a:lnTo>
                  <a:lnTo>
                    <a:pt x="67" y="18"/>
                  </a:lnTo>
                  <a:cubicBezTo>
                    <a:pt x="56" y="6"/>
                    <a:pt x="45" y="0"/>
                    <a:pt x="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1234606" y="3663985"/>
              <a:ext cx="18175" cy="14382"/>
            </a:xfrm>
            <a:custGeom>
              <a:avLst/>
              <a:gdLst/>
              <a:ahLst/>
              <a:cxnLst/>
              <a:rect l="l" t="t" r="r" b="b"/>
              <a:pathLst>
                <a:path w="115" h="91" extrusionOk="0">
                  <a:moveTo>
                    <a:pt x="69" y="24"/>
                  </a:moveTo>
                  <a:lnTo>
                    <a:pt x="69" y="45"/>
                  </a:lnTo>
                  <a:lnTo>
                    <a:pt x="46" y="45"/>
                  </a:lnTo>
                  <a:lnTo>
                    <a:pt x="46" y="24"/>
                  </a:lnTo>
                  <a:close/>
                  <a:moveTo>
                    <a:pt x="24" y="0"/>
                  </a:moveTo>
                  <a:cubicBezTo>
                    <a:pt x="1" y="24"/>
                    <a:pt x="1" y="45"/>
                    <a:pt x="24" y="69"/>
                  </a:cubicBezTo>
                  <a:cubicBezTo>
                    <a:pt x="46" y="91"/>
                    <a:pt x="46" y="91"/>
                    <a:pt x="69" y="91"/>
                  </a:cubicBezTo>
                  <a:cubicBezTo>
                    <a:pt x="69" y="91"/>
                    <a:pt x="91" y="91"/>
                    <a:pt x="91" y="69"/>
                  </a:cubicBezTo>
                  <a:cubicBezTo>
                    <a:pt x="115" y="45"/>
                    <a:pt x="115" y="24"/>
                    <a:pt x="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1170442" y="3664933"/>
              <a:ext cx="11063" cy="9957"/>
            </a:xfrm>
            <a:custGeom>
              <a:avLst/>
              <a:gdLst/>
              <a:ahLst/>
              <a:cxnLst/>
              <a:rect l="l" t="t" r="r" b="b"/>
              <a:pathLst>
                <a:path w="70" h="63" extrusionOk="0">
                  <a:moveTo>
                    <a:pt x="38" y="0"/>
                  </a:moveTo>
                  <a:cubicBezTo>
                    <a:pt x="29" y="0"/>
                    <a:pt x="24" y="6"/>
                    <a:pt x="24" y="18"/>
                  </a:cubicBezTo>
                  <a:cubicBezTo>
                    <a:pt x="0" y="18"/>
                    <a:pt x="0" y="39"/>
                    <a:pt x="24" y="63"/>
                  </a:cubicBezTo>
                  <a:lnTo>
                    <a:pt x="69" y="63"/>
                  </a:lnTo>
                  <a:lnTo>
                    <a:pt x="69" y="18"/>
                  </a:lnTo>
                  <a:cubicBezTo>
                    <a:pt x="57" y="6"/>
                    <a:pt x="46" y="0"/>
                    <a:pt x="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1166965" y="3663985"/>
              <a:ext cx="17859" cy="14382"/>
            </a:xfrm>
            <a:custGeom>
              <a:avLst/>
              <a:gdLst/>
              <a:ahLst/>
              <a:cxnLst/>
              <a:rect l="l" t="t" r="r" b="b"/>
              <a:pathLst>
                <a:path w="113" h="91" extrusionOk="0">
                  <a:moveTo>
                    <a:pt x="68" y="24"/>
                  </a:moveTo>
                  <a:lnTo>
                    <a:pt x="68" y="45"/>
                  </a:lnTo>
                  <a:lnTo>
                    <a:pt x="46" y="45"/>
                  </a:lnTo>
                  <a:lnTo>
                    <a:pt x="46" y="24"/>
                  </a:lnTo>
                  <a:close/>
                  <a:moveTo>
                    <a:pt x="22" y="0"/>
                  </a:moveTo>
                  <a:cubicBezTo>
                    <a:pt x="1" y="24"/>
                    <a:pt x="1" y="45"/>
                    <a:pt x="22" y="69"/>
                  </a:cubicBezTo>
                  <a:cubicBezTo>
                    <a:pt x="46" y="91"/>
                    <a:pt x="46" y="91"/>
                    <a:pt x="68" y="91"/>
                  </a:cubicBezTo>
                  <a:cubicBezTo>
                    <a:pt x="68" y="91"/>
                    <a:pt x="91" y="91"/>
                    <a:pt x="91" y="69"/>
                  </a:cubicBezTo>
                  <a:lnTo>
                    <a:pt x="113" y="45"/>
                  </a:lnTo>
                  <a:cubicBezTo>
                    <a:pt x="113" y="24"/>
                    <a:pt x="91" y="24"/>
                    <a:pt x="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1102801" y="3597134"/>
              <a:ext cx="10747" cy="9957"/>
            </a:xfrm>
            <a:custGeom>
              <a:avLst/>
              <a:gdLst/>
              <a:ahLst/>
              <a:cxnLst/>
              <a:rect l="l" t="t" r="r" b="b"/>
              <a:pathLst>
                <a:path w="68" h="63" extrusionOk="0">
                  <a:moveTo>
                    <a:pt x="36" y="1"/>
                  </a:moveTo>
                  <a:cubicBezTo>
                    <a:pt x="28" y="1"/>
                    <a:pt x="22" y="6"/>
                    <a:pt x="22" y="17"/>
                  </a:cubicBezTo>
                  <a:cubicBezTo>
                    <a:pt x="0" y="17"/>
                    <a:pt x="0" y="40"/>
                    <a:pt x="22" y="62"/>
                  </a:cubicBezTo>
                  <a:lnTo>
                    <a:pt x="67" y="62"/>
                  </a:lnTo>
                  <a:lnTo>
                    <a:pt x="67" y="17"/>
                  </a:lnTo>
                  <a:cubicBezTo>
                    <a:pt x="56" y="6"/>
                    <a:pt x="45" y="1"/>
                    <a:pt x="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1102801" y="3596344"/>
              <a:ext cx="14382" cy="14382"/>
            </a:xfrm>
            <a:custGeom>
              <a:avLst/>
              <a:gdLst/>
              <a:ahLst/>
              <a:cxnLst/>
              <a:rect l="l" t="t" r="r" b="b"/>
              <a:pathLst>
                <a:path w="91" h="91" extrusionOk="0">
                  <a:moveTo>
                    <a:pt x="46" y="22"/>
                  </a:moveTo>
                  <a:lnTo>
                    <a:pt x="46" y="45"/>
                  </a:lnTo>
                  <a:cubicBezTo>
                    <a:pt x="46" y="56"/>
                    <a:pt x="46" y="62"/>
                    <a:pt x="43" y="62"/>
                  </a:cubicBezTo>
                  <a:cubicBezTo>
                    <a:pt x="40" y="62"/>
                    <a:pt x="34" y="56"/>
                    <a:pt x="22" y="45"/>
                  </a:cubicBezTo>
                  <a:lnTo>
                    <a:pt x="22" y="22"/>
                  </a:lnTo>
                  <a:close/>
                  <a:moveTo>
                    <a:pt x="0" y="0"/>
                  </a:moveTo>
                  <a:lnTo>
                    <a:pt x="0" y="45"/>
                  </a:lnTo>
                  <a:lnTo>
                    <a:pt x="0" y="67"/>
                  </a:lnTo>
                  <a:cubicBezTo>
                    <a:pt x="22" y="91"/>
                    <a:pt x="22" y="91"/>
                    <a:pt x="46" y="91"/>
                  </a:cubicBezTo>
                  <a:cubicBezTo>
                    <a:pt x="46" y="91"/>
                    <a:pt x="67" y="91"/>
                    <a:pt x="67" y="67"/>
                  </a:cubicBezTo>
                  <a:cubicBezTo>
                    <a:pt x="91" y="67"/>
                    <a:pt x="91" y="45"/>
                    <a:pt x="91" y="45"/>
                  </a:cubicBezTo>
                  <a:cubicBezTo>
                    <a:pt x="91" y="22"/>
                    <a:pt x="91" y="22"/>
                    <a:pt x="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1238399" y="3597134"/>
              <a:ext cx="10747" cy="9957"/>
            </a:xfrm>
            <a:custGeom>
              <a:avLst/>
              <a:gdLst/>
              <a:ahLst/>
              <a:cxnLst/>
              <a:rect l="l" t="t" r="r" b="b"/>
              <a:pathLst>
                <a:path w="68" h="63" extrusionOk="0">
                  <a:moveTo>
                    <a:pt x="36" y="1"/>
                  </a:moveTo>
                  <a:cubicBezTo>
                    <a:pt x="28" y="1"/>
                    <a:pt x="22" y="6"/>
                    <a:pt x="22" y="17"/>
                  </a:cubicBezTo>
                  <a:cubicBezTo>
                    <a:pt x="0" y="17"/>
                    <a:pt x="0" y="40"/>
                    <a:pt x="22" y="62"/>
                  </a:cubicBezTo>
                  <a:lnTo>
                    <a:pt x="67" y="62"/>
                  </a:lnTo>
                  <a:lnTo>
                    <a:pt x="67" y="17"/>
                  </a:lnTo>
                  <a:cubicBezTo>
                    <a:pt x="56" y="6"/>
                    <a:pt x="45" y="1"/>
                    <a:pt x="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1234606" y="3596344"/>
              <a:ext cx="18175" cy="14382"/>
            </a:xfrm>
            <a:custGeom>
              <a:avLst/>
              <a:gdLst/>
              <a:ahLst/>
              <a:cxnLst/>
              <a:rect l="l" t="t" r="r" b="b"/>
              <a:pathLst>
                <a:path w="115" h="91" extrusionOk="0">
                  <a:moveTo>
                    <a:pt x="69" y="22"/>
                  </a:moveTo>
                  <a:lnTo>
                    <a:pt x="69" y="45"/>
                  </a:lnTo>
                  <a:cubicBezTo>
                    <a:pt x="69" y="56"/>
                    <a:pt x="63" y="62"/>
                    <a:pt x="58" y="62"/>
                  </a:cubicBezTo>
                  <a:cubicBezTo>
                    <a:pt x="52" y="62"/>
                    <a:pt x="46" y="56"/>
                    <a:pt x="46" y="45"/>
                  </a:cubicBezTo>
                  <a:lnTo>
                    <a:pt x="46" y="22"/>
                  </a:lnTo>
                  <a:close/>
                  <a:moveTo>
                    <a:pt x="24" y="0"/>
                  </a:moveTo>
                  <a:cubicBezTo>
                    <a:pt x="1" y="22"/>
                    <a:pt x="1" y="45"/>
                    <a:pt x="24" y="67"/>
                  </a:cubicBezTo>
                  <a:cubicBezTo>
                    <a:pt x="46" y="91"/>
                    <a:pt x="46" y="91"/>
                    <a:pt x="69" y="91"/>
                  </a:cubicBezTo>
                  <a:cubicBezTo>
                    <a:pt x="69" y="91"/>
                    <a:pt x="91" y="91"/>
                    <a:pt x="91" y="67"/>
                  </a:cubicBezTo>
                  <a:cubicBezTo>
                    <a:pt x="115" y="45"/>
                    <a:pt x="115" y="22"/>
                    <a:pt x="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1170442" y="3529335"/>
              <a:ext cx="11063" cy="10115"/>
            </a:xfrm>
            <a:custGeom>
              <a:avLst/>
              <a:gdLst/>
              <a:ahLst/>
              <a:cxnLst/>
              <a:rect l="l" t="t" r="r" b="b"/>
              <a:pathLst>
                <a:path w="70" h="64" extrusionOk="0">
                  <a:moveTo>
                    <a:pt x="38" y="0"/>
                  </a:moveTo>
                  <a:cubicBezTo>
                    <a:pt x="29" y="0"/>
                    <a:pt x="24" y="6"/>
                    <a:pt x="24" y="18"/>
                  </a:cubicBezTo>
                  <a:cubicBezTo>
                    <a:pt x="0" y="18"/>
                    <a:pt x="0" y="40"/>
                    <a:pt x="24" y="63"/>
                  </a:cubicBezTo>
                  <a:lnTo>
                    <a:pt x="69" y="63"/>
                  </a:lnTo>
                  <a:lnTo>
                    <a:pt x="69" y="18"/>
                  </a:lnTo>
                  <a:cubicBezTo>
                    <a:pt x="57" y="6"/>
                    <a:pt x="46" y="0"/>
                    <a:pt x="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1166965" y="3528387"/>
              <a:ext cx="17859" cy="14382"/>
            </a:xfrm>
            <a:custGeom>
              <a:avLst/>
              <a:gdLst/>
              <a:ahLst/>
              <a:cxnLst/>
              <a:rect l="l" t="t" r="r" b="b"/>
              <a:pathLst>
                <a:path w="113" h="91" extrusionOk="0">
                  <a:moveTo>
                    <a:pt x="68" y="24"/>
                  </a:moveTo>
                  <a:lnTo>
                    <a:pt x="68" y="46"/>
                  </a:lnTo>
                  <a:cubicBezTo>
                    <a:pt x="68" y="57"/>
                    <a:pt x="62" y="63"/>
                    <a:pt x="57" y="63"/>
                  </a:cubicBezTo>
                  <a:cubicBezTo>
                    <a:pt x="51" y="63"/>
                    <a:pt x="46" y="57"/>
                    <a:pt x="46" y="46"/>
                  </a:cubicBezTo>
                  <a:lnTo>
                    <a:pt x="46" y="24"/>
                  </a:lnTo>
                  <a:close/>
                  <a:moveTo>
                    <a:pt x="22" y="0"/>
                  </a:moveTo>
                  <a:cubicBezTo>
                    <a:pt x="1" y="24"/>
                    <a:pt x="1" y="69"/>
                    <a:pt x="22" y="69"/>
                  </a:cubicBezTo>
                  <a:cubicBezTo>
                    <a:pt x="46" y="91"/>
                    <a:pt x="46" y="91"/>
                    <a:pt x="68" y="91"/>
                  </a:cubicBezTo>
                  <a:cubicBezTo>
                    <a:pt x="68" y="91"/>
                    <a:pt x="91" y="91"/>
                    <a:pt x="91" y="69"/>
                  </a:cubicBezTo>
                  <a:lnTo>
                    <a:pt x="113" y="46"/>
                  </a:lnTo>
                  <a:cubicBezTo>
                    <a:pt x="113" y="24"/>
                    <a:pt x="91" y="24"/>
                    <a:pt x="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1306040" y="3597134"/>
              <a:ext cx="10905" cy="9957"/>
            </a:xfrm>
            <a:custGeom>
              <a:avLst/>
              <a:gdLst/>
              <a:ahLst/>
              <a:cxnLst/>
              <a:rect l="l" t="t" r="r" b="b"/>
              <a:pathLst>
                <a:path w="69" h="63" extrusionOk="0">
                  <a:moveTo>
                    <a:pt x="35" y="1"/>
                  </a:moveTo>
                  <a:cubicBezTo>
                    <a:pt x="29" y="1"/>
                    <a:pt x="24" y="6"/>
                    <a:pt x="24" y="17"/>
                  </a:cubicBezTo>
                  <a:cubicBezTo>
                    <a:pt x="0" y="17"/>
                    <a:pt x="0" y="40"/>
                    <a:pt x="24" y="62"/>
                  </a:cubicBezTo>
                  <a:lnTo>
                    <a:pt x="45" y="62"/>
                  </a:lnTo>
                  <a:cubicBezTo>
                    <a:pt x="69" y="40"/>
                    <a:pt x="69" y="17"/>
                    <a:pt x="45" y="17"/>
                  </a:cubicBezTo>
                  <a:cubicBezTo>
                    <a:pt x="45" y="6"/>
                    <a:pt x="40" y="1"/>
                    <a:pt x="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1302563" y="3596344"/>
              <a:ext cx="17859" cy="14382"/>
            </a:xfrm>
            <a:custGeom>
              <a:avLst/>
              <a:gdLst/>
              <a:ahLst/>
              <a:cxnLst/>
              <a:rect l="l" t="t" r="r" b="b"/>
              <a:pathLst>
                <a:path w="113" h="91" extrusionOk="0">
                  <a:moveTo>
                    <a:pt x="67" y="22"/>
                  </a:moveTo>
                  <a:lnTo>
                    <a:pt x="67" y="45"/>
                  </a:lnTo>
                  <a:cubicBezTo>
                    <a:pt x="67" y="56"/>
                    <a:pt x="62" y="62"/>
                    <a:pt x="57" y="62"/>
                  </a:cubicBezTo>
                  <a:cubicBezTo>
                    <a:pt x="51" y="62"/>
                    <a:pt x="46" y="56"/>
                    <a:pt x="46" y="45"/>
                  </a:cubicBezTo>
                  <a:lnTo>
                    <a:pt x="46" y="22"/>
                  </a:lnTo>
                  <a:close/>
                  <a:moveTo>
                    <a:pt x="22" y="0"/>
                  </a:moveTo>
                  <a:cubicBezTo>
                    <a:pt x="1" y="22"/>
                    <a:pt x="1" y="45"/>
                    <a:pt x="22" y="67"/>
                  </a:cubicBezTo>
                  <a:cubicBezTo>
                    <a:pt x="22" y="91"/>
                    <a:pt x="46" y="91"/>
                    <a:pt x="67" y="91"/>
                  </a:cubicBezTo>
                  <a:cubicBezTo>
                    <a:pt x="67" y="91"/>
                    <a:pt x="91" y="91"/>
                    <a:pt x="91" y="67"/>
                  </a:cubicBezTo>
                  <a:lnTo>
                    <a:pt x="113" y="45"/>
                  </a:lnTo>
                  <a:cubicBezTo>
                    <a:pt x="113" y="22"/>
                    <a:pt x="91" y="22"/>
                    <a:pt x="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967203" y="3800373"/>
              <a:ext cx="10747" cy="9166"/>
            </a:xfrm>
            <a:custGeom>
              <a:avLst/>
              <a:gdLst/>
              <a:ahLst/>
              <a:cxnLst/>
              <a:rect l="l" t="t" r="r" b="b"/>
              <a:pathLst>
                <a:path w="68" h="58" extrusionOk="0">
                  <a:moveTo>
                    <a:pt x="45" y="1"/>
                  </a:moveTo>
                  <a:cubicBezTo>
                    <a:pt x="40" y="1"/>
                    <a:pt x="34" y="7"/>
                    <a:pt x="22" y="19"/>
                  </a:cubicBezTo>
                  <a:cubicBezTo>
                    <a:pt x="1" y="19"/>
                    <a:pt x="1" y="40"/>
                    <a:pt x="22" y="40"/>
                  </a:cubicBezTo>
                  <a:cubicBezTo>
                    <a:pt x="34" y="52"/>
                    <a:pt x="40" y="58"/>
                    <a:pt x="45" y="58"/>
                  </a:cubicBezTo>
                  <a:cubicBezTo>
                    <a:pt x="51" y="58"/>
                    <a:pt x="57" y="52"/>
                    <a:pt x="67" y="40"/>
                  </a:cubicBezTo>
                  <a:lnTo>
                    <a:pt x="67" y="19"/>
                  </a:lnTo>
                  <a:cubicBezTo>
                    <a:pt x="57" y="7"/>
                    <a:pt x="51" y="1"/>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967203" y="3796896"/>
              <a:ext cx="14382" cy="17068"/>
            </a:xfrm>
            <a:custGeom>
              <a:avLst/>
              <a:gdLst/>
              <a:ahLst/>
              <a:cxnLst/>
              <a:rect l="l" t="t" r="r" b="b"/>
              <a:pathLst>
                <a:path w="91" h="108" extrusionOk="0">
                  <a:moveTo>
                    <a:pt x="46" y="41"/>
                  </a:moveTo>
                  <a:cubicBezTo>
                    <a:pt x="67" y="41"/>
                    <a:pt x="67" y="41"/>
                    <a:pt x="67" y="62"/>
                  </a:cubicBezTo>
                  <a:lnTo>
                    <a:pt x="22" y="62"/>
                  </a:lnTo>
                  <a:lnTo>
                    <a:pt x="22" y="41"/>
                  </a:lnTo>
                  <a:close/>
                  <a:moveTo>
                    <a:pt x="45" y="1"/>
                  </a:moveTo>
                  <a:cubicBezTo>
                    <a:pt x="33" y="1"/>
                    <a:pt x="22" y="6"/>
                    <a:pt x="22" y="17"/>
                  </a:cubicBezTo>
                  <a:cubicBezTo>
                    <a:pt x="1" y="17"/>
                    <a:pt x="1" y="41"/>
                    <a:pt x="1" y="62"/>
                  </a:cubicBezTo>
                  <a:cubicBezTo>
                    <a:pt x="1" y="62"/>
                    <a:pt x="1" y="86"/>
                    <a:pt x="22" y="86"/>
                  </a:cubicBezTo>
                  <a:cubicBezTo>
                    <a:pt x="22" y="86"/>
                    <a:pt x="22" y="107"/>
                    <a:pt x="46" y="107"/>
                  </a:cubicBezTo>
                  <a:lnTo>
                    <a:pt x="67" y="86"/>
                  </a:lnTo>
                  <a:cubicBezTo>
                    <a:pt x="91" y="86"/>
                    <a:pt x="91" y="62"/>
                    <a:pt x="91" y="62"/>
                  </a:cubicBezTo>
                  <a:cubicBezTo>
                    <a:pt x="91" y="41"/>
                    <a:pt x="91" y="17"/>
                    <a:pt x="67" y="17"/>
                  </a:cubicBezTo>
                  <a:cubicBezTo>
                    <a:pt x="67" y="6"/>
                    <a:pt x="56" y="1"/>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1034844" y="3732732"/>
              <a:ext cx="11063" cy="9798"/>
            </a:xfrm>
            <a:custGeom>
              <a:avLst/>
              <a:gdLst/>
              <a:ahLst/>
              <a:cxnLst/>
              <a:rect l="l" t="t" r="r" b="b"/>
              <a:pathLst>
                <a:path w="70" h="62" extrusionOk="0">
                  <a:moveTo>
                    <a:pt x="38" y="0"/>
                  </a:moveTo>
                  <a:cubicBezTo>
                    <a:pt x="29" y="0"/>
                    <a:pt x="24" y="6"/>
                    <a:pt x="24" y="17"/>
                  </a:cubicBezTo>
                  <a:cubicBezTo>
                    <a:pt x="1" y="17"/>
                    <a:pt x="1" y="40"/>
                    <a:pt x="24" y="62"/>
                  </a:cubicBezTo>
                  <a:lnTo>
                    <a:pt x="69" y="62"/>
                  </a:lnTo>
                  <a:lnTo>
                    <a:pt x="69" y="17"/>
                  </a:lnTo>
                  <a:cubicBezTo>
                    <a:pt x="57" y="6"/>
                    <a:pt x="46" y="0"/>
                    <a:pt x="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1034844" y="3729097"/>
              <a:ext cx="14382" cy="17226"/>
            </a:xfrm>
            <a:custGeom>
              <a:avLst/>
              <a:gdLst/>
              <a:ahLst/>
              <a:cxnLst/>
              <a:rect l="l" t="t" r="r" b="b"/>
              <a:pathLst>
                <a:path w="91" h="109" extrusionOk="0">
                  <a:moveTo>
                    <a:pt x="46" y="40"/>
                  </a:moveTo>
                  <a:cubicBezTo>
                    <a:pt x="69" y="40"/>
                    <a:pt x="69" y="63"/>
                    <a:pt x="46" y="63"/>
                  </a:cubicBezTo>
                  <a:lnTo>
                    <a:pt x="24" y="63"/>
                  </a:lnTo>
                  <a:lnTo>
                    <a:pt x="24" y="40"/>
                  </a:lnTo>
                  <a:close/>
                  <a:moveTo>
                    <a:pt x="44" y="0"/>
                  </a:moveTo>
                  <a:cubicBezTo>
                    <a:pt x="29" y="0"/>
                    <a:pt x="12" y="6"/>
                    <a:pt x="1" y="18"/>
                  </a:cubicBezTo>
                  <a:lnTo>
                    <a:pt x="1" y="85"/>
                  </a:lnTo>
                  <a:cubicBezTo>
                    <a:pt x="24" y="85"/>
                    <a:pt x="24" y="108"/>
                    <a:pt x="46" y="108"/>
                  </a:cubicBezTo>
                  <a:lnTo>
                    <a:pt x="69" y="85"/>
                  </a:lnTo>
                  <a:cubicBezTo>
                    <a:pt x="91" y="85"/>
                    <a:pt x="91" y="63"/>
                    <a:pt x="91" y="63"/>
                  </a:cubicBezTo>
                  <a:cubicBezTo>
                    <a:pt x="91" y="40"/>
                    <a:pt x="91" y="40"/>
                    <a:pt x="69" y="18"/>
                  </a:cubicBezTo>
                  <a:cubicBezTo>
                    <a:pt x="69" y="6"/>
                    <a:pt x="58" y="0"/>
                    <a:pt x="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1102801" y="3800373"/>
              <a:ext cx="10747" cy="9166"/>
            </a:xfrm>
            <a:custGeom>
              <a:avLst/>
              <a:gdLst/>
              <a:ahLst/>
              <a:cxnLst/>
              <a:rect l="l" t="t" r="r" b="b"/>
              <a:pathLst>
                <a:path w="68" h="58" extrusionOk="0">
                  <a:moveTo>
                    <a:pt x="36" y="1"/>
                  </a:moveTo>
                  <a:cubicBezTo>
                    <a:pt x="28" y="1"/>
                    <a:pt x="22" y="7"/>
                    <a:pt x="22" y="19"/>
                  </a:cubicBezTo>
                  <a:cubicBezTo>
                    <a:pt x="0" y="19"/>
                    <a:pt x="0" y="40"/>
                    <a:pt x="22" y="40"/>
                  </a:cubicBezTo>
                  <a:cubicBezTo>
                    <a:pt x="22" y="52"/>
                    <a:pt x="28" y="58"/>
                    <a:pt x="36" y="58"/>
                  </a:cubicBezTo>
                  <a:cubicBezTo>
                    <a:pt x="45" y="58"/>
                    <a:pt x="56" y="52"/>
                    <a:pt x="67" y="40"/>
                  </a:cubicBezTo>
                  <a:lnTo>
                    <a:pt x="67" y="19"/>
                  </a:lnTo>
                  <a:cubicBezTo>
                    <a:pt x="56" y="7"/>
                    <a:pt x="45" y="1"/>
                    <a:pt x="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1102801" y="3796896"/>
              <a:ext cx="14382" cy="17068"/>
            </a:xfrm>
            <a:custGeom>
              <a:avLst/>
              <a:gdLst/>
              <a:ahLst/>
              <a:cxnLst/>
              <a:rect l="l" t="t" r="r" b="b"/>
              <a:pathLst>
                <a:path w="91" h="108" extrusionOk="0">
                  <a:moveTo>
                    <a:pt x="46" y="41"/>
                  </a:moveTo>
                  <a:lnTo>
                    <a:pt x="46" y="62"/>
                  </a:lnTo>
                  <a:lnTo>
                    <a:pt x="22" y="62"/>
                  </a:lnTo>
                  <a:lnTo>
                    <a:pt x="22" y="41"/>
                  </a:lnTo>
                  <a:close/>
                  <a:moveTo>
                    <a:pt x="34" y="1"/>
                  </a:moveTo>
                  <a:cubicBezTo>
                    <a:pt x="22" y="1"/>
                    <a:pt x="11" y="6"/>
                    <a:pt x="0" y="17"/>
                  </a:cubicBezTo>
                  <a:lnTo>
                    <a:pt x="0" y="62"/>
                  </a:lnTo>
                  <a:lnTo>
                    <a:pt x="0" y="86"/>
                  </a:lnTo>
                  <a:cubicBezTo>
                    <a:pt x="22" y="86"/>
                    <a:pt x="22" y="107"/>
                    <a:pt x="46" y="107"/>
                  </a:cubicBezTo>
                  <a:lnTo>
                    <a:pt x="67" y="86"/>
                  </a:lnTo>
                  <a:cubicBezTo>
                    <a:pt x="91" y="86"/>
                    <a:pt x="91" y="62"/>
                    <a:pt x="91" y="62"/>
                  </a:cubicBezTo>
                  <a:cubicBezTo>
                    <a:pt x="91" y="41"/>
                    <a:pt x="91" y="17"/>
                    <a:pt x="67" y="17"/>
                  </a:cubicBezTo>
                  <a:cubicBezTo>
                    <a:pt x="56" y="6"/>
                    <a:pt x="45" y="1"/>
                    <a:pt x="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1034844" y="3800373"/>
              <a:ext cx="11063" cy="9166"/>
            </a:xfrm>
            <a:custGeom>
              <a:avLst/>
              <a:gdLst/>
              <a:ahLst/>
              <a:cxnLst/>
              <a:rect l="l" t="t" r="r" b="b"/>
              <a:pathLst>
                <a:path w="70" h="58" extrusionOk="0">
                  <a:moveTo>
                    <a:pt x="38" y="1"/>
                  </a:moveTo>
                  <a:cubicBezTo>
                    <a:pt x="29" y="1"/>
                    <a:pt x="24" y="7"/>
                    <a:pt x="24" y="19"/>
                  </a:cubicBezTo>
                  <a:cubicBezTo>
                    <a:pt x="1" y="19"/>
                    <a:pt x="1" y="40"/>
                    <a:pt x="24" y="40"/>
                  </a:cubicBezTo>
                  <a:cubicBezTo>
                    <a:pt x="24" y="52"/>
                    <a:pt x="29" y="58"/>
                    <a:pt x="38" y="58"/>
                  </a:cubicBezTo>
                  <a:cubicBezTo>
                    <a:pt x="46" y="58"/>
                    <a:pt x="57" y="52"/>
                    <a:pt x="69" y="40"/>
                  </a:cubicBezTo>
                  <a:lnTo>
                    <a:pt x="69" y="19"/>
                  </a:lnTo>
                  <a:cubicBezTo>
                    <a:pt x="57" y="7"/>
                    <a:pt x="46" y="1"/>
                    <a:pt x="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1034844" y="3799583"/>
              <a:ext cx="14382" cy="14382"/>
            </a:xfrm>
            <a:custGeom>
              <a:avLst/>
              <a:gdLst/>
              <a:ahLst/>
              <a:cxnLst/>
              <a:rect l="l" t="t" r="r" b="b"/>
              <a:pathLst>
                <a:path w="91" h="91" extrusionOk="0">
                  <a:moveTo>
                    <a:pt x="46" y="24"/>
                  </a:moveTo>
                  <a:cubicBezTo>
                    <a:pt x="46" y="24"/>
                    <a:pt x="69" y="24"/>
                    <a:pt x="69" y="45"/>
                  </a:cubicBezTo>
                  <a:lnTo>
                    <a:pt x="24" y="45"/>
                  </a:lnTo>
                  <a:lnTo>
                    <a:pt x="24" y="24"/>
                  </a:lnTo>
                  <a:close/>
                  <a:moveTo>
                    <a:pt x="1" y="0"/>
                  </a:moveTo>
                  <a:lnTo>
                    <a:pt x="1" y="45"/>
                  </a:lnTo>
                  <a:lnTo>
                    <a:pt x="1" y="69"/>
                  </a:lnTo>
                  <a:cubicBezTo>
                    <a:pt x="24" y="69"/>
                    <a:pt x="24" y="90"/>
                    <a:pt x="46" y="90"/>
                  </a:cubicBezTo>
                  <a:lnTo>
                    <a:pt x="69" y="69"/>
                  </a:lnTo>
                  <a:cubicBezTo>
                    <a:pt x="91" y="69"/>
                    <a:pt x="91" y="45"/>
                    <a:pt x="91" y="45"/>
                  </a:cubicBezTo>
                  <a:cubicBezTo>
                    <a:pt x="91" y="24"/>
                    <a:pt x="91" y="0"/>
                    <a:pt x="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967203" y="3732732"/>
              <a:ext cx="10747" cy="9798"/>
            </a:xfrm>
            <a:custGeom>
              <a:avLst/>
              <a:gdLst/>
              <a:ahLst/>
              <a:cxnLst/>
              <a:rect l="l" t="t" r="r" b="b"/>
              <a:pathLst>
                <a:path w="68" h="62" extrusionOk="0">
                  <a:moveTo>
                    <a:pt x="45" y="0"/>
                  </a:moveTo>
                  <a:cubicBezTo>
                    <a:pt x="40" y="0"/>
                    <a:pt x="34" y="6"/>
                    <a:pt x="22" y="17"/>
                  </a:cubicBezTo>
                  <a:cubicBezTo>
                    <a:pt x="1" y="17"/>
                    <a:pt x="1" y="40"/>
                    <a:pt x="22" y="62"/>
                  </a:cubicBezTo>
                  <a:lnTo>
                    <a:pt x="67" y="62"/>
                  </a:lnTo>
                  <a:lnTo>
                    <a:pt x="67" y="17"/>
                  </a:lnTo>
                  <a:cubicBezTo>
                    <a:pt x="57" y="6"/>
                    <a:pt x="51" y="0"/>
                    <a:pt x="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967203" y="3731942"/>
              <a:ext cx="14382" cy="14382"/>
            </a:xfrm>
            <a:custGeom>
              <a:avLst/>
              <a:gdLst/>
              <a:ahLst/>
              <a:cxnLst/>
              <a:rect l="l" t="t" r="r" b="b"/>
              <a:pathLst>
                <a:path w="91" h="91" extrusionOk="0">
                  <a:moveTo>
                    <a:pt x="46" y="22"/>
                  </a:moveTo>
                  <a:cubicBezTo>
                    <a:pt x="67" y="22"/>
                    <a:pt x="67" y="45"/>
                    <a:pt x="46" y="45"/>
                  </a:cubicBezTo>
                  <a:lnTo>
                    <a:pt x="22" y="45"/>
                  </a:lnTo>
                  <a:lnTo>
                    <a:pt x="22" y="22"/>
                  </a:lnTo>
                  <a:close/>
                  <a:moveTo>
                    <a:pt x="22" y="0"/>
                  </a:moveTo>
                  <a:cubicBezTo>
                    <a:pt x="1" y="22"/>
                    <a:pt x="1" y="22"/>
                    <a:pt x="1" y="45"/>
                  </a:cubicBezTo>
                  <a:cubicBezTo>
                    <a:pt x="1" y="45"/>
                    <a:pt x="1" y="67"/>
                    <a:pt x="22" y="67"/>
                  </a:cubicBezTo>
                  <a:cubicBezTo>
                    <a:pt x="22" y="67"/>
                    <a:pt x="22" y="90"/>
                    <a:pt x="46" y="90"/>
                  </a:cubicBezTo>
                  <a:lnTo>
                    <a:pt x="67" y="67"/>
                  </a:lnTo>
                  <a:cubicBezTo>
                    <a:pt x="91" y="67"/>
                    <a:pt x="91" y="45"/>
                    <a:pt x="91" y="45"/>
                  </a:cubicBezTo>
                  <a:cubicBezTo>
                    <a:pt x="91" y="22"/>
                    <a:pt x="91" y="22"/>
                    <a:pt x="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1102801" y="3732732"/>
              <a:ext cx="10747" cy="9798"/>
            </a:xfrm>
            <a:custGeom>
              <a:avLst/>
              <a:gdLst/>
              <a:ahLst/>
              <a:cxnLst/>
              <a:rect l="l" t="t" r="r" b="b"/>
              <a:pathLst>
                <a:path w="68" h="62" extrusionOk="0">
                  <a:moveTo>
                    <a:pt x="36" y="0"/>
                  </a:moveTo>
                  <a:cubicBezTo>
                    <a:pt x="28" y="0"/>
                    <a:pt x="22" y="6"/>
                    <a:pt x="22" y="17"/>
                  </a:cubicBezTo>
                  <a:cubicBezTo>
                    <a:pt x="0" y="17"/>
                    <a:pt x="0" y="40"/>
                    <a:pt x="22" y="62"/>
                  </a:cubicBezTo>
                  <a:lnTo>
                    <a:pt x="67" y="62"/>
                  </a:lnTo>
                  <a:lnTo>
                    <a:pt x="67" y="17"/>
                  </a:lnTo>
                  <a:cubicBezTo>
                    <a:pt x="56" y="6"/>
                    <a:pt x="45" y="0"/>
                    <a:pt x="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1102801" y="3731942"/>
              <a:ext cx="14382" cy="14382"/>
            </a:xfrm>
            <a:custGeom>
              <a:avLst/>
              <a:gdLst/>
              <a:ahLst/>
              <a:cxnLst/>
              <a:rect l="l" t="t" r="r" b="b"/>
              <a:pathLst>
                <a:path w="91" h="91" extrusionOk="0">
                  <a:moveTo>
                    <a:pt x="46" y="22"/>
                  </a:moveTo>
                  <a:cubicBezTo>
                    <a:pt x="67" y="22"/>
                    <a:pt x="67" y="45"/>
                    <a:pt x="46" y="45"/>
                  </a:cubicBezTo>
                  <a:lnTo>
                    <a:pt x="22" y="45"/>
                  </a:lnTo>
                  <a:lnTo>
                    <a:pt x="22" y="22"/>
                  </a:lnTo>
                  <a:close/>
                  <a:moveTo>
                    <a:pt x="0" y="0"/>
                  </a:moveTo>
                  <a:lnTo>
                    <a:pt x="0" y="45"/>
                  </a:lnTo>
                  <a:lnTo>
                    <a:pt x="0" y="67"/>
                  </a:lnTo>
                  <a:cubicBezTo>
                    <a:pt x="22" y="67"/>
                    <a:pt x="22" y="90"/>
                    <a:pt x="46" y="90"/>
                  </a:cubicBezTo>
                  <a:lnTo>
                    <a:pt x="67" y="67"/>
                  </a:lnTo>
                  <a:cubicBezTo>
                    <a:pt x="91" y="67"/>
                    <a:pt x="91" y="45"/>
                    <a:pt x="91" y="45"/>
                  </a:cubicBezTo>
                  <a:cubicBezTo>
                    <a:pt x="91" y="22"/>
                    <a:pt x="91" y="22"/>
                    <a:pt x="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9"/>
            <p:cNvSpPr/>
            <p:nvPr/>
          </p:nvSpPr>
          <p:spPr>
            <a:xfrm>
              <a:off x="1034844" y="3664933"/>
              <a:ext cx="11063" cy="9957"/>
            </a:xfrm>
            <a:custGeom>
              <a:avLst/>
              <a:gdLst/>
              <a:ahLst/>
              <a:cxnLst/>
              <a:rect l="l" t="t" r="r" b="b"/>
              <a:pathLst>
                <a:path w="70" h="63" extrusionOk="0">
                  <a:moveTo>
                    <a:pt x="38" y="0"/>
                  </a:moveTo>
                  <a:cubicBezTo>
                    <a:pt x="29" y="0"/>
                    <a:pt x="24" y="6"/>
                    <a:pt x="24" y="18"/>
                  </a:cubicBezTo>
                  <a:cubicBezTo>
                    <a:pt x="1" y="18"/>
                    <a:pt x="1" y="39"/>
                    <a:pt x="24" y="63"/>
                  </a:cubicBezTo>
                  <a:lnTo>
                    <a:pt x="69" y="63"/>
                  </a:lnTo>
                  <a:lnTo>
                    <a:pt x="69" y="18"/>
                  </a:lnTo>
                  <a:cubicBezTo>
                    <a:pt x="57" y="6"/>
                    <a:pt x="46" y="0"/>
                    <a:pt x="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1034844" y="3663985"/>
              <a:ext cx="14382" cy="14382"/>
            </a:xfrm>
            <a:custGeom>
              <a:avLst/>
              <a:gdLst/>
              <a:ahLst/>
              <a:cxnLst/>
              <a:rect l="l" t="t" r="r" b="b"/>
              <a:pathLst>
                <a:path w="91" h="91" extrusionOk="0">
                  <a:moveTo>
                    <a:pt x="46" y="24"/>
                  </a:moveTo>
                  <a:cubicBezTo>
                    <a:pt x="69" y="24"/>
                    <a:pt x="69" y="45"/>
                    <a:pt x="46" y="45"/>
                  </a:cubicBezTo>
                  <a:lnTo>
                    <a:pt x="24" y="45"/>
                  </a:lnTo>
                  <a:lnTo>
                    <a:pt x="24" y="24"/>
                  </a:lnTo>
                  <a:close/>
                  <a:moveTo>
                    <a:pt x="1" y="0"/>
                  </a:moveTo>
                  <a:lnTo>
                    <a:pt x="1" y="69"/>
                  </a:lnTo>
                  <a:cubicBezTo>
                    <a:pt x="24" y="91"/>
                    <a:pt x="24" y="91"/>
                    <a:pt x="46" y="91"/>
                  </a:cubicBezTo>
                  <a:cubicBezTo>
                    <a:pt x="46" y="91"/>
                    <a:pt x="69" y="91"/>
                    <a:pt x="69" y="69"/>
                  </a:cubicBezTo>
                  <a:cubicBezTo>
                    <a:pt x="91" y="69"/>
                    <a:pt x="91" y="45"/>
                    <a:pt x="91" y="45"/>
                  </a:cubicBezTo>
                  <a:cubicBezTo>
                    <a:pt x="91" y="24"/>
                    <a:pt x="91" y="24"/>
                    <a:pt x="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967203" y="3664933"/>
              <a:ext cx="10747" cy="9957"/>
            </a:xfrm>
            <a:custGeom>
              <a:avLst/>
              <a:gdLst/>
              <a:ahLst/>
              <a:cxnLst/>
              <a:rect l="l" t="t" r="r" b="b"/>
              <a:pathLst>
                <a:path w="68" h="63" extrusionOk="0">
                  <a:moveTo>
                    <a:pt x="45" y="0"/>
                  </a:moveTo>
                  <a:cubicBezTo>
                    <a:pt x="40" y="0"/>
                    <a:pt x="34" y="6"/>
                    <a:pt x="22" y="18"/>
                  </a:cubicBezTo>
                  <a:cubicBezTo>
                    <a:pt x="1" y="18"/>
                    <a:pt x="1" y="39"/>
                    <a:pt x="22" y="63"/>
                  </a:cubicBezTo>
                  <a:lnTo>
                    <a:pt x="67" y="63"/>
                  </a:lnTo>
                  <a:lnTo>
                    <a:pt x="67" y="18"/>
                  </a:lnTo>
                  <a:cubicBezTo>
                    <a:pt x="57" y="6"/>
                    <a:pt x="51" y="0"/>
                    <a:pt x="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9"/>
            <p:cNvSpPr/>
            <p:nvPr/>
          </p:nvSpPr>
          <p:spPr>
            <a:xfrm>
              <a:off x="967203" y="3663985"/>
              <a:ext cx="14382" cy="14382"/>
            </a:xfrm>
            <a:custGeom>
              <a:avLst/>
              <a:gdLst/>
              <a:ahLst/>
              <a:cxnLst/>
              <a:rect l="l" t="t" r="r" b="b"/>
              <a:pathLst>
                <a:path w="91" h="91" extrusionOk="0">
                  <a:moveTo>
                    <a:pt x="46" y="24"/>
                  </a:moveTo>
                  <a:cubicBezTo>
                    <a:pt x="67" y="24"/>
                    <a:pt x="67" y="45"/>
                    <a:pt x="46" y="45"/>
                  </a:cubicBezTo>
                  <a:lnTo>
                    <a:pt x="22" y="45"/>
                  </a:lnTo>
                  <a:lnTo>
                    <a:pt x="22" y="24"/>
                  </a:lnTo>
                  <a:close/>
                  <a:moveTo>
                    <a:pt x="22" y="0"/>
                  </a:moveTo>
                  <a:cubicBezTo>
                    <a:pt x="1" y="24"/>
                    <a:pt x="1" y="24"/>
                    <a:pt x="1" y="45"/>
                  </a:cubicBezTo>
                  <a:cubicBezTo>
                    <a:pt x="1" y="45"/>
                    <a:pt x="1" y="69"/>
                    <a:pt x="22" y="69"/>
                  </a:cubicBezTo>
                  <a:cubicBezTo>
                    <a:pt x="22" y="91"/>
                    <a:pt x="22" y="91"/>
                    <a:pt x="46" y="91"/>
                  </a:cubicBezTo>
                  <a:cubicBezTo>
                    <a:pt x="46" y="91"/>
                    <a:pt x="67" y="91"/>
                    <a:pt x="67" y="69"/>
                  </a:cubicBezTo>
                  <a:cubicBezTo>
                    <a:pt x="91" y="69"/>
                    <a:pt x="91" y="45"/>
                    <a:pt x="91" y="45"/>
                  </a:cubicBezTo>
                  <a:cubicBezTo>
                    <a:pt x="91" y="24"/>
                    <a:pt x="91" y="24"/>
                    <a:pt x="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a:off x="1102801" y="3664933"/>
              <a:ext cx="10747" cy="9957"/>
            </a:xfrm>
            <a:custGeom>
              <a:avLst/>
              <a:gdLst/>
              <a:ahLst/>
              <a:cxnLst/>
              <a:rect l="l" t="t" r="r" b="b"/>
              <a:pathLst>
                <a:path w="68" h="63" extrusionOk="0">
                  <a:moveTo>
                    <a:pt x="36" y="0"/>
                  </a:moveTo>
                  <a:cubicBezTo>
                    <a:pt x="28" y="0"/>
                    <a:pt x="22" y="6"/>
                    <a:pt x="22" y="18"/>
                  </a:cubicBezTo>
                  <a:cubicBezTo>
                    <a:pt x="0" y="18"/>
                    <a:pt x="0" y="39"/>
                    <a:pt x="22" y="63"/>
                  </a:cubicBezTo>
                  <a:lnTo>
                    <a:pt x="67" y="63"/>
                  </a:lnTo>
                  <a:lnTo>
                    <a:pt x="67" y="18"/>
                  </a:lnTo>
                  <a:cubicBezTo>
                    <a:pt x="56" y="6"/>
                    <a:pt x="45" y="0"/>
                    <a:pt x="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1102801" y="3663985"/>
              <a:ext cx="14382" cy="14382"/>
            </a:xfrm>
            <a:custGeom>
              <a:avLst/>
              <a:gdLst/>
              <a:ahLst/>
              <a:cxnLst/>
              <a:rect l="l" t="t" r="r" b="b"/>
              <a:pathLst>
                <a:path w="91" h="91" extrusionOk="0">
                  <a:moveTo>
                    <a:pt x="46" y="24"/>
                  </a:moveTo>
                  <a:cubicBezTo>
                    <a:pt x="67" y="24"/>
                    <a:pt x="67" y="45"/>
                    <a:pt x="46" y="45"/>
                  </a:cubicBezTo>
                  <a:lnTo>
                    <a:pt x="22" y="45"/>
                  </a:lnTo>
                  <a:lnTo>
                    <a:pt x="22" y="24"/>
                  </a:lnTo>
                  <a:close/>
                  <a:moveTo>
                    <a:pt x="0" y="0"/>
                  </a:moveTo>
                  <a:lnTo>
                    <a:pt x="0" y="45"/>
                  </a:lnTo>
                  <a:lnTo>
                    <a:pt x="0" y="69"/>
                  </a:lnTo>
                  <a:cubicBezTo>
                    <a:pt x="22" y="91"/>
                    <a:pt x="22" y="91"/>
                    <a:pt x="46" y="91"/>
                  </a:cubicBezTo>
                  <a:cubicBezTo>
                    <a:pt x="46" y="91"/>
                    <a:pt x="67" y="91"/>
                    <a:pt x="67" y="69"/>
                  </a:cubicBezTo>
                  <a:cubicBezTo>
                    <a:pt x="91" y="69"/>
                    <a:pt x="91" y="45"/>
                    <a:pt x="91" y="45"/>
                  </a:cubicBezTo>
                  <a:cubicBezTo>
                    <a:pt x="91" y="24"/>
                    <a:pt x="91" y="24"/>
                    <a:pt x="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1170442" y="3732732"/>
              <a:ext cx="11063" cy="9798"/>
            </a:xfrm>
            <a:custGeom>
              <a:avLst/>
              <a:gdLst/>
              <a:ahLst/>
              <a:cxnLst/>
              <a:rect l="l" t="t" r="r" b="b"/>
              <a:pathLst>
                <a:path w="70" h="62" extrusionOk="0">
                  <a:moveTo>
                    <a:pt x="38" y="0"/>
                  </a:moveTo>
                  <a:cubicBezTo>
                    <a:pt x="29" y="0"/>
                    <a:pt x="24" y="6"/>
                    <a:pt x="24" y="17"/>
                  </a:cubicBezTo>
                  <a:cubicBezTo>
                    <a:pt x="0" y="17"/>
                    <a:pt x="0" y="40"/>
                    <a:pt x="24" y="62"/>
                  </a:cubicBezTo>
                  <a:lnTo>
                    <a:pt x="69" y="62"/>
                  </a:lnTo>
                  <a:lnTo>
                    <a:pt x="69" y="17"/>
                  </a:lnTo>
                  <a:cubicBezTo>
                    <a:pt x="57" y="6"/>
                    <a:pt x="46" y="0"/>
                    <a:pt x="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9"/>
            <p:cNvSpPr/>
            <p:nvPr/>
          </p:nvSpPr>
          <p:spPr>
            <a:xfrm>
              <a:off x="1166965" y="3729097"/>
              <a:ext cx="17859" cy="17226"/>
            </a:xfrm>
            <a:custGeom>
              <a:avLst/>
              <a:gdLst/>
              <a:ahLst/>
              <a:cxnLst/>
              <a:rect l="l" t="t" r="r" b="b"/>
              <a:pathLst>
                <a:path w="113" h="109" extrusionOk="0">
                  <a:moveTo>
                    <a:pt x="68" y="40"/>
                  </a:moveTo>
                  <a:lnTo>
                    <a:pt x="68" y="63"/>
                  </a:lnTo>
                  <a:lnTo>
                    <a:pt x="46" y="63"/>
                  </a:lnTo>
                  <a:lnTo>
                    <a:pt x="46" y="40"/>
                  </a:lnTo>
                  <a:close/>
                  <a:moveTo>
                    <a:pt x="57" y="0"/>
                  </a:moveTo>
                  <a:cubicBezTo>
                    <a:pt x="45" y="0"/>
                    <a:pt x="34" y="6"/>
                    <a:pt x="22" y="18"/>
                  </a:cubicBezTo>
                  <a:cubicBezTo>
                    <a:pt x="1" y="40"/>
                    <a:pt x="1" y="63"/>
                    <a:pt x="22" y="85"/>
                  </a:cubicBezTo>
                  <a:cubicBezTo>
                    <a:pt x="46" y="85"/>
                    <a:pt x="46" y="108"/>
                    <a:pt x="68" y="108"/>
                  </a:cubicBezTo>
                  <a:lnTo>
                    <a:pt x="91" y="85"/>
                  </a:lnTo>
                  <a:lnTo>
                    <a:pt x="113" y="63"/>
                  </a:lnTo>
                  <a:cubicBezTo>
                    <a:pt x="113" y="40"/>
                    <a:pt x="91" y="40"/>
                    <a:pt x="91" y="18"/>
                  </a:cubicBezTo>
                  <a:cubicBezTo>
                    <a:pt x="79" y="6"/>
                    <a:pt x="68"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a:off x="835082" y="3935022"/>
              <a:ext cx="10905" cy="10115"/>
            </a:xfrm>
            <a:custGeom>
              <a:avLst/>
              <a:gdLst/>
              <a:ahLst/>
              <a:cxnLst/>
              <a:rect l="l" t="t" r="r" b="b"/>
              <a:pathLst>
                <a:path w="69" h="64" extrusionOk="0">
                  <a:moveTo>
                    <a:pt x="0" y="1"/>
                  </a:moveTo>
                  <a:lnTo>
                    <a:pt x="0" y="46"/>
                  </a:lnTo>
                  <a:cubicBezTo>
                    <a:pt x="12" y="58"/>
                    <a:pt x="23" y="64"/>
                    <a:pt x="32" y="64"/>
                  </a:cubicBezTo>
                  <a:cubicBezTo>
                    <a:pt x="40" y="64"/>
                    <a:pt x="45" y="58"/>
                    <a:pt x="45" y="46"/>
                  </a:cubicBezTo>
                  <a:cubicBezTo>
                    <a:pt x="69" y="46"/>
                    <a:pt x="69" y="24"/>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831605" y="3932494"/>
              <a:ext cx="14382" cy="13591"/>
            </a:xfrm>
            <a:custGeom>
              <a:avLst/>
              <a:gdLst/>
              <a:ahLst/>
              <a:cxnLst/>
              <a:rect l="l" t="t" r="r" b="b"/>
              <a:pathLst>
                <a:path w="91" h="86" extrusionOk="0">
                  <a:moveTo>
                    <a:pt x="67" y="40"/>
                  </a:moveTo>
                  <a:lnTo>
                    <a:pt x="67" y="62"/>
                  </a:lnTo>
                  <a:lnTo>
                    <a:pt x="46" y="62"/>
                  </a:lnTo>
                  <a:cubicBezTo>
                    <a:pt x="46" y="62"/>
                    <a:pt x="22" y="62"/>
                    <a:pt x="22" y="40"/>
                  </a:cubicBezTo>
                  <a:close/>
                  <a:moveTo>
                    <a:pt x="48" y="1"/>
                  </a:moveTo>
                  <a:cubicBezTo>
                    <a:pt x="34" y="1"/>
                    <a:pt x="22" y="6"/>
                    <a:pt x="22" y="17"/>
                  </a:cubicBezTo>
                  <a:cubicBezTo>
                    <a:pt x="1" y="17"/>
                    <a:pt x="1" y="40"/>
                    <a:pt x="1" y="40"/>
                  </a:cubicBezTo>
                  <a:cubicBezTo>
                    <a:pt x="1" y="62"/>
                    <a:pt x="1" y="62"/>
                    <a:pt x="22" y="86"/>
                  </a:cubicBezTo>
                  <a:lnTo>
                    <a:pt x="91" y="86"/>
                  </a:lnTo>
                  <a:lnTo>
                    <a:pt x="91" y="40"/>
                  </a:lnTo>
                  <a:lnTo>
                    <a:pt x="91" y="17"/>
                  </a:lnTo>
                  <a:cubicBezTo>
                    <a:pt x="79" y="6"/>
                    <a:pt x="62" y="1"/>
                    <a:pt x="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903039" y="3867381"/>
              <a:ext cx="10589" cy="9957"/>
            </a:xfrm>
            <a:custGeom>
              <a:avLst/>
              <a:gdLst/>
              <a:ahLst/>
              <a:cxnLst/>
              <a:rect l="l" t="t" r="r" b="b"/>
              <a:pathLst>
                <a:path w="67" h="63" extrusionOk="0">
                  <a:moveTo>
                    <a:pt x="0" y="1"/>
                  </a:moveTo>
                  <a:lnTo>
                    <a:pt x="0" y="46"/>
                  </a:lnTo>
                  <a:cubicBezTo>
                    <a:pt x="11" y="57"/>
                    <a:pt x="16" y="62"/>
                    <a:pt x="22" y="62"/>
                  </a:cubicBezTo>
                  <a:cubicBezTo>
                    <a:pt x="28" y="62"/>
                    <a:pt x="34" y="57"/>
                    <a:pt x="45" y="46"/>
                  </a:cubicBezTo>
                  <a:cubicBezTo>
                    <a:pt x="67" y="46"/>
                    <a:pt x="67" y="23"/>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9"/>
            <p:cNvSpPr/>
            <p:nvPr/>
          </p:nvSpPr>
          <p:spPr>
            <a:xfrm>
              <a:off x="899246" y="3864695"/>
              <a:ext cx="14382" cy="13433"/>
            </a:xfrm>
            <a:custGeom>
              <a:avLst/>
              <a:gdLst/>
              <a:ahLst/>
              <a:cxnLst/>
              <a:rect l="l" t="t" r="r" b="b"/>
              <a:pathLst>
                <a:path w="91" h="85" extrusionOk="0">
                  <a:moveTo>
                    <a:pt x="69" y="40"/>
                  </a:moveTo>
                  <a:lnTo>
                    <a:pt x="69" y="63"/>
                  </a:lnTo>
                  <a:lnTo>
                    <a:pt x="46" y="63"/>
                  </a:lnTo>
                  <a:cubicBezTo>
                    <a:pt x="24" y="63"/>
                    <a:pt x="24" y="40"/>
                    <a:pt x="46" y="40"/>
                  </a:cubicBezTo>
                  <a:close/>
                  <a:moveTo>
                    <a:pt x="47" y="0"/>
                  </a:moveTo>
                  <a:cubicBezTo>
                    <a:pt x="35" y="0"/>
                    <a:pt x="24" y="6"/>
                    <a:pt x="24" y="18"/>
                  </a:cubicBezTo>
                  <a:cubicBezTo>
                    <a:pt x="1" y="40"/>
                    <a:pt x="1" y="63"/>
                    <a:pt x="24" y="85"/>
                  </a:cubicBezTo>
                  <a:lnTo>
                    <a:pt x="69" y="85"/>
                  </a:lnTo>
                  <a:cubicBezTo>
                    <a:pt x="91" y="63"/>
                    <a:pt x="91" y="63"/>
                    <a:pt x="91" y="40"/>
                  </a:cubicBezTo>
                  <a:cubicBezTo>
                    <a:pt x="91" y="40"/>
                    <a:pt x="91" y="18"/>
                    <a:pt x="69" y="18"/>
                  </a:cubicBezTo>
                  <a:cubicBezTo>
                    <a:pt x="69" y="6"/>
                    <a:pt x="58" y="0"/>
                    <a:pt x="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9"/>
            <p:cNvSpPr/>
            <p:nvPr/>
          </p:nvSpPr>
          <p:spPr>
            <a:xfrm>
              <a:off x="903039" y="3935022"/>
              <a:ext cx="10589" cy="10115"/>
            </a:xfrm>
            <a:custGeom>
              <a:avLst/>
              <a:gdLst/>
              <a:ahLst/>
              <a:cxnLst/>
              <a:rect l="l" t="t" r="r" b="b"/>
              <a:pathLst>
                <a:path w="67" h="64" extrusionOk="0">
                  <a:moveTo>
                    <a:pt x="0" y="1"/>
                  </a:moveTo>
                  <a:lnTo>
                    <a:pt x="0" y="46"/>
                  </a:lnTo>
                  <a:cubicBezTo>
                    <a:pt x="11" y="58"/>
                    <a:pt x="16" y="64"/>
                    <a:pt x="22" y="64"/>
                  </a:cubicBezTo>
                  <a:cubicBezTo>
                    <a:pt x="28" y="64"/>
                    <a:pt x="34" y="58"/>
                    <a:pt x="45" y="46"/>
                  </a:cubicBezTo>
                  <a:cubicBezTo>
                    <a:pt x="67" y="46"/>
                    <a:pt x="67" y="24"/>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9"/>
            <p:cNvSpPr/>
            <p:nvPr/>
          </p:nvSpPr>
          <p:spPr>
            <a:xfrm>
              <a:off x="899246" y="3931703"/>
              <a:ext cx="14382" cy="14382"/>
            </a:xfrm>
            <a:custGeom>
              <a:avLst/>
              <a:gdLst/>
              <a:ahLst/>
              <a:cxnLst/>
              <a:rect l="l" t="t" r="r" b="b"/>
              <a:pathLst>
                <a:path w="91" h="91" extrusionOk="0">
                  <a:moveTo>
                    <a:pt x="69" y="45"/>
                  </a:moveTo>
                  <a:lnTo>
                    <a:pt x="69" y="67"/>
                  </a:lnTo>
                  <a:lnTo>
                    <a:pt x="46" y="67"/>
                  </a:lnTo>
                  <a:cubicBezTo>
                    <a:pt x="24" y="67"/>
                    <a:pt x="24" y="45"/>
                    <a:pt x="46" y="45"/>
                  </a:cubicBezTo>
                  <a:close/>
                  <a:moveTo>
                    <a:pt x="46" y="0"/>
                  </a:moveTo>
                  <a:lnTo>
                    <a:pt x="24" y="22"/>
                  </a:lnTo>
                  <a:cubicBezTo>
                    <a:pt x="1" y="22"/>
                    <a:pt x="1" y="45"/>
                    <a:pt x="1" y="45"/>
                  </a:cubicBezTo>
                  <a:cubicBezTo>
                    <a:pt x="1" y="67"/>
                    <a:pt x="1" y="67"/>
                    <a:pt x="24" y="91"/>
                  </a:cubicBezTo>
                  <a:lnTo>
                    <a:pt x="69" y="91"/>
                  </a:lnTo>
                  <a:cubicBezTo>
                    <a:pt x="91" y="67"/>
                    <a:pt x="91" y="67"/>
                    <a:pt x="91" y="45"/>
                  </a:cubicBezTo>
                  <a:cubicBezTo>
                    <a:pt x="91" y="45"/>
                    <a:pt x="91" y="22"/>
                    <a:pt x="69" y="22"/>
                  </a:cubicBezTo>
                  <a:cubicBezTo>
                    <a:pt x="69" y="22"/>
                    <a:pt x="69"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
            <p:cNvSpPr/>
            <p:nvPr/>
          </p:nvSpPr>
          <p:spPr>
            <a:xfrm>
              <a:off x="835082" y="3867381"/>
              <a:ext cx="10905" cy="9957"/>
            </a:xfrm>
            <a:custGeom>
              <a:avLst/>
              <a:gdLst/>
              <a:ahLst/>
              <a:cxnLst/>
              <a:rect l="l" t="t" r="r" b="b"/>
              <a:pathLst>
                <a:path w="69" h="63" extrusionOk="0">
                  <a:moveTo>
                    <a:pt x="0" y="1"/>
                  </a:moveTo>
                  <a:lnTo>
                    <a:pt x="0" y="46"/>
                  </a:lnTo>
                  <a:cubicBezTo>
                    <a:pt x="12" y="57"/>
                    <a:pt x="23" y="62"/>
                    <a:pt x="32" y="62"/>
                  </a:cubicBezTo>
                  <a:cubicBezTo>
                    <a:pt x="40" y="62"/>
                    <a:pt x="45" y="57"/>
                    <a:pt x="45" y="46"/>
                  </a:cubicBezTo>
                  <a:cubicBezTo>
                    <a:pt x="69" y="46"/>
                    <a:pt x="69" y="23"/>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31605" y="3863747"/>
              <a:ext cx="14382" cy="14382"/>
            </a:xfrm>
            <a:custGeom>
              <a:avLst/>
              <a:gdLst/>
              <a:ahLst/>
              <a:cxnLst/>
              <a:rect l="l" t="t" r="r" b="b"/>
              <a:pathLst>
                <a:path w="91" h="91" extrusionOk="0">
                  <a:moveTo>
                    <a:pt x="67" y="46"/>
                  </a:moveTo>
                  <a:lnTo>
                    <a:pt x="67" y="69"/>
                  </a:lnTo>
                  <a:lnTo>
                    <a:pt x="46" y="69"/>
                  </a:lnTo>
                  <a:cubicBezTo>
                    <a:pt x="46" y="69"/>
                    <a:pt x="22" y="69"/>
                    <a:pt x="22" y="46"/>
                  </a:cubicBezTo>
                  <a:close/>
                  <a:moveTo>
                    <a:pt x="46" y="0"/>
                  </a:moveTo>
                  <a:lnTo>
                    <a:pt x="22" y="24"/>
                  </a:lnTo>
                  <a:cubicBezTo>
                    <a:pt x="1" y="24"/>
                    <a:pt x="1" y="46"/>
                    <a:pt x="1" y="46"/>
                  </a:cubicBezTo>
                  <a:cubicBezTo>
                    <a:pt x="1" y="69"/>
                    <a:pt x="1" y="69"/>
                    <a:pt x="22" y="91"/>
                  </a:cubicBezTo>
                  <a:lnTo>
                    <a:pt x="91" y="91"/>
                  </a:lnTo>
                  <a:lnTo>
                    <a:pt x="91" y="46"/>
                  </a:lnTo>
                  <a:lnTo>
                    <a:pt x="91" y="24"/>
                  </a:lnTo>
                  <a:cubicBezTo>
                    <a:pt x="67" y="24"/>
                    <a:pt x="67"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967203" y="3867381"/>
              <a:ext cx="10747" cy="9957"/>
            </a:xfrm>
            <a:custGeom>
              <a:avLst/>
              <a:gdLst/>
              <a:ahLst/>
              <a:cxnLst/>
              <a:rect l="l" t="t" r="r" b="b"/>
              <a:pathLst>
                <a:path w="68" h="63" extrusionOk="0">
                  <a:moveTo>
                    <a:pt x="22" y="1"/>
                  </a:moveTo>
                  <a:cubicBezTo>
                    <a:pt x="1" y="23"/>
                    <a:pt x="1" y="46"/>
                    <a:pt x="22" y="46"/>
                  </a:cubicBezTo>
                  <a:cubicBezTo>
                    <a:pt x="34" y="57"/>
                    <a:pt x="40" y="62"/>
                    <a:pt x="45" y="62"/>
                  </a:cubicBezTo>
                  <a:cubicBezTo>
                    <a:pt x="51" y="62"/>
                    <a:pt x="57" y="57"/>
                    <a:pt x="67" y="46"/>
                  </a:cubicBezTo>
                  <a:lnTo>
                    <a:pt x="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967203" y="3863747"/>
              <a:ext cx="14382" cy="14382"/>
            </a:xfrm>
            <a:custGeom>
              <a:avLst/>
              <a:gdLst/>
              <a:ahLst/>
              <a:cxnLst/>
              <a:rect l="l" t="t" r="r" b="b"/>
              <a:pathLst>
                <a:path w="91" h="91" extrusionOk="0">
                  <a:moveTo>
                    <a:pt x="46" y="46"/>
                  </a:moveTo>
                  <a:cubicBezTo>
                    <a:pt x="67" y="46"/>
                    <a:pt x="67" y="69"/>
                    <a:pt x="46" y="69"/>
                  </a:cubicBezTo>
                  <a:lnTo>
                    <a:pt x="22" y="69"/>
                  </a:lnTo>
                  <a:lnTo>
                    <a:pt x="22" y="46"/>
                  </a:lnTo>
                  <a:close/>
                  <a:moveTo>
                    <a:pt x="46" y="0"/>
                  </a:moveTo>
                  <a:cubicBezTo>
                    <a:pt x="22" y="0"/>
                    <a:pt x="22" y="24"/>
                    <a:pt x="22" y="24"/>
                  </a:cubicBezTo>
                  <a:cubicBezTo>
                    <a:pt x="1" y="24"/>
                    <a:pt x="1" y="46"/>
                    <a:pt x="1" y="46"/>
                  </a:cubicBezTo>
                  <a:cubicBezTo>
                    <a:pt x="1" y="69"/>
                    <a:pt x="1" y="69"/>
                    <a:pt x="22" y="91"/>
                  </a:cubicBezTo>
                  <a:lnTo>
                    <a:pt x="67" y="91"/>
                  </a:lnTo>
                  <a:cubicBezTo>
                    <a:pt x="91" y="69"/>
                    <a:pt x="91" y="69"/>
                    <a:pt x="91" y="46"/>
                  </a:cubicBezTo>
                  <a:cubicBezTo>
                    <a:pt x="91" y="46"/>
                    <a:pt x="91" y="24"/>
                    <a:pt x="67" y="24"/>
                  </a:cubicBezTo>
                  <a:lnTo>
                    <a:pt x="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903039" y="3800373"/>
              <a:ext cx="10589" cy="9166"/>
            </a:xfrm>
            <a:custGeom>
              <a:avLst/>
              <a:gdLst/>
              <a:ahLst/>
              <a:cxnLst/>
              <a:rect l="l" t="t" r="r" b="b"/>
              <a:pathLst>
                <a:path w="67" h="58" extrusionOk="0">
                  <a:moveTo>
                    <a:pt x="22" y="1"/>
                  </a:moveTo>
                  <a:cubicBezTo>
                    <a:pt x="16" y="1"/>
                    <a:pt x="11" y="7"/>
                    <a:pt x="0" y="19"/>
                  </a:cubicBezTo>
                  <a:lnTo>
                    <a:pt x="0" y="40"/>
                  </a:lnTo>
                  <a:cubicBezTo>
                    <a:pt x="11" y="52"/>
                    <a:pt x="16" y="58"/>
                    <a:pt x="22" y="58"/>
                  </a:cubicBezTo>
                  <a:cubicBezTo>
                    <a:pt x="28" y="58"/>
                    <a:pt x="34" y="52"/>
                    <a:pt x="45" y="40"/>
                  </a:cubicBezTo>
                  <a:cubicBezTo>
                    <a:pt x="67" y="40"/>
                    <a:pt x="67" y="19"/>
                    <a:pt x="45" y="19"/>
                  </a:cubicBezTo>
                  <a:cubicBezTo>
                    <a:pt x="34" y="7"/>
                    <a:pt x="28" y="1"/>
                    <a:pt x="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99246" y="3799583"/>
              <a:ext cx="14382" cy="14382"/>
            </a:xfrm>
            <a:custGeom>
              <a:avLst/>
              <a:gdLst/>
              <a:ahLst/>
              <a:cxnLst/>
              <a:rect l="l" t="t" r="r" b="b"/>
              <a:pathLst>
                <a:path w="91" h="91" extrusionOk="0">
                  <a:moveTo>
                    <a:pt x="69" y="24"/>
                  </a:moveTo>
                  <a:lnTo>
                    <a:pt x="69" y="45"/>
                  </a:lnTo>
                  <a:lnTo>
                    <a:pt x="46" y="45"/>
                  </a:lnTo>
                  <a:cubicBezTo>
                    <a:pt x="24" y="45"/>
                    <a:pt x="24" y="24"/>
                    <a:pt x="46" y="24"/>
                  </a:cubicBezTo>
                  <a:close/>
                  <a:moveTo>
                    <a:pt x="24" y="0"/>
                  </a:moveTo>
                  <a:cubicBezTo>
                    <a:pt x="1" y="0"/>
                    <a:pt x="1" y="24"/>
                    <a:pt x="1" y="45"/>
                  </a:cubicBezTo>
                  <a:cubicBezTo>
                    <a:pt x="1" y="45"/>
                    <a:pt x="1" y="69"/>
                    <a:pt x="24" y="69"/>
                  </a:cubicBezTo>
                  <a:lnTo>
                    <a:pt x="46" y="90"/>
                  </a:lnTo>
                  <a:cubicBezTo>
                    <a:pt x="69" y="90"/>
                    <a:pt x="69" y="69"/>
                    <a:pt x="69" y="69"/>
                  </a:cubicBezTo>
                  <a:cubicBezTo>
                    <a:pt x="91" y="69"/>
                    <a:pt x="91" y="45"/>
                    <a:pt x="91" y="45"/>
                  </a:cubicBezTo>
                  <a:cubicBezTo>
                    <a:pt x="91" y="24"/>
                    <a:pt x="91" y="0"/>
                    <a:pt x="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9"/>
            <p:cNvSpPr/>
            <p:nvPr/>
          </p:nvSpPr>
          <p:spPr>
            <a:xfrm>
              <a:off x="767441" y="3867381"/>
              <a:ext cx="10747" cy="9957"/>
            </a:xfrm>
            <a:custGeom>
              <a:avLst/>
              <a:gdLst/>
              <a:ahLst/>
              <a:cxnLst/>
              <a:rect l="l" t="t" r="r" b="b"/>
              <a:pathLst>
                <a:path w="68" h="63" extrusionOk="0">
                  <a:moveTo>
                    <a:pt x="0" y="1"/>
                  </a:moveTo>
                  <a:lnTo>
                    <a:pt x="0" y="46"/>
                  </a:lnTo>
                  <a:cubicBezTo>
                    <a:pt x="11" y="57"/>
                    <a:pt x="22" y="62"/>
                    <a:pt x="31" y="62"/>
                  </a:cubicBezTo>
                  <a:cubicBezTo>
                    <a:pt x="40" y="62"/>
                    <a:pt x="45" y="57"/>
                    <a:pt x="45" y="46"/>
                  </a:cubicBezTo>
                  <a:cubicBezTo>
                    <a:pt x="67" y="46"/>
                    <a:pt x="67" y="23"/>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9"/>
            <p:cNvSpPr/>
            <p:nvPr/>
          </p:nvSpPr>
          <p:spPr>
            <a:xfrm>
              <a:off x="763648" y="3864695"/>
              <a:ext cx="14540" cy="13433"/>
            </a:xfrm>
            <a:custGeom>
              <a:avLst/>
              <a:gdLst/>
              <a:ahLst/>
              <a:cxnLst/>
              <a:rect l="l" t="t" r="r" b="b"/>
              <a:pathLst>
                <a:path w="92" h="85" extrusionOk="0">
                  <a:moveTo>
                    <a:pt x="69" y="40"/>
                  </a:moveTo>
                  <a:lnTo>
                    <a:pt x="69" y="63"/>
                  </a:lnTo>
                  <a:lnTo>
                    <a:pt x="46" y="63"/>
                  </a:lnTo>
                  <a:cubicBezTo>
                    <a:pt x="24" y="63"/>
                    <a:pt x="24" y="40"/>
                    <a:pt x="46" y="40"/>
                  </a:cubicBezTo>
                  <a:close/>
                  <a:moveTo>
                    <a:pt x="58" y="0"/>
                  </a:moveTo>
                  <a:cubicBezTo>
                    <a:pt x="46" y="0"/>
                    <a:pt x="35" y="6"/>
                    <a:pt x="24" y="18"/>
                  </a:cubicBezTo>
                  <a:cubicBezTo>
                    <a:pt x="1" y="40"/>
                    <a:pt x="1" y="63"/>
                    <a:pt x="24" y="85"/>
                  </a:cubicBezTo>
                  <a:lnTo>
                    <a:pt x="91" y="85"/>
                  </a:lnTo>
                  <a:lnTo>
                    <a:pt x="91" y="18"/>
                  </a:lnTo>
                  <a:cubicBezTo>
                    <a:pt x="80" y="6"/>
                    <a:pt x="69" y="0"/>
                    <a:pt x="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835082" y="3800373"/>
              <a:ext cx="10905" cy="9166"/>
            </a:xfrm>
            <a:custGeom>
              <a:avLst/>
              <a:gdLst/>
              <a:ahLst/>
              <a:cxnLst/>
              <a:rect l="l" t="t" r="r" b="b"/>
              <a:pathLst>
                <a:path w="69" h="58" extrusionOk="0">
                  <a:moveTo>
                    <a:pt x="32" y="1"/>
                  </a:moveTo>
                  <a:cubicBezTo>
                    <a:pt x="23" y="1"/>
                    <a:pt x="12" y="7"/>
                    <a:pt x="0" y="19"/>
                  </a:cubicBezTo>
                  <a:lnTo>
                    <a:pt x="0" y="40"/>
                  </a:lnTo>
                  <a:cubicBezTo>
                    <a:pt x="12" y="52"/>
                    <a:pt x="23" y="58"/>
                    <a:pt x="32" y="58"/>
                  </a:cubicBezTo>
                  <a:cubicBezTo>
                    <a:pt x="40" y="58"/>
                    <a:pt x="45" y="52"/>
                    <a:pt x="45" y="40"/>
                  </a:cubicBezTo>
                  <a:cubicBezTo>
                    <a:pt x="69" y="40"/>
                    <a:pt x="69" y="19"/>
                    <a:pt x="45" y="19"/>
                  </a:cubicBezTo>
                  <a:cubicBezTo>
                    <a:pt x="45" y="7"/>
                    <a:pt x="40" y="1"/>
                    <a:pt x="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831605" y="3796896"/>
              <a:ext cx="14382" cy="17068"/>
            </a:xfrm>
            <a:custGeom>
              <a:avLst/>
              <a:gdLst/>
              <a:ahLst/>
              <a:cxnLst/>
              <a:rect l="l" t="t" r="r" b="b"/>
              <a:pathLst>
                <a:path w="91" h="108" extrusionOk="0">
                  <a:moveTo>
                    <a:pt x="67" y="41"/>
                  </a:moveTo>
                  <a:lnTo>
                    <a:pt x="67" y="62"/>
                  </a:lnTo>
                  <a:lnTo>
                    <a:pt x="22" y="62"/>
                  </a:lnTo>
                  <a:cubicBezTo>
                    <a:pt x="22" y="41"/>
                    <a:pt x="46" y="41"/>
                    <a:pt x="46" y="41"/>
                  </a:cubicBezTo>
                  <a:close/>
                  <a:moveTo>
                    <a:pt x="48" y="1"/>
                  </a:moveTo>
                  <a:cubicBezTo>
                    <a:pt x="34" y="1"/>
                    <a:pt x="22" y="6"/>
                    <a:pt x="22" y="17"/>
                  </a:cubicBezTo>
                  <a:cubicBezTo>
                    <a:pt x="1" y="17"/>
                    <a:pt x="1" y="41"/>
                    <a:pt x="1" y="62"/>
                  </a:cubicBezTo>
                  <a:cubicBezTo>
                    <a:pt x="1" y="62"/>
                    <a:pt x="1" y="86"/>
                    <a:pt x="22" y="86"/>
                  </a:cubicBezTo>
                  <a:lnTo>
                    <a:pt x="46" y="107"/>
                  </a:lnTo>
                  <a:cubicBezTo>
                    <a:pt x="67" y="107"/>
                    <a:pt x="67" y="86"/>
                    <a:pt x="91" y="86"/>
                  </a:cubicBezTo>
                  <a:lnTo>
                    <a:pt x="91" y="62"/>
                  </a:lnTo>
                  <a:lnTo>
                    <a:pt x="91" y="17"/>
                  </a:lnTo>
                  <a:cubicBezTo>
                    <a:pt x="79" y="6"/>
                    <a:pt x="62" y="1"/>
                    <a:pt x="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699484" y="4070620"/>
              <a:ext cx="11063" cy="10115"/>
            </a:xfrm>
            <a:custGeom>
              <a:avLst/>
              <a:gdLst/>
              <a:ahLst/>
              <a:cxnLst/>
              <a:rect l="l" t="t" r="r" b="b"/>
              <a:pathLst>
                <a:path w="70" h="64" extrusionOk="0">
                  <a:moveTo>
                    <a:pt x="1" y="1"/>
                  </a:moveTo>
                  <a:lnTo>
                    <a:pt x="1" y="46"/>
                  </a:lnTo>
                  <a:cubicBezTo>
                    <a:pt x="12" y="58"/>
                    <a:pt x="24" y="64"/>
                    <a:pt x="32" y="64"/>
                  </a:cubicBezTo>
                  <a:cubicBezTo>
                    <a:pt x="40" y="64"/>
                    <a:pt x="46" y="58"/>
                    <a:pt x="46" y="46"/>
                  </a:cubicBezTo>
                  <a:cubicBezTo>
                    <a:pt x="69" y="46"/>
                    <a:pt x="69" y="24"/>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9"/>
            <p:cNvSpPr/>
            <p:nvPr/>
          </p:nvSpPr>
          <p:spPr>
            <a:xfrm>
              <a:off x="696008" y="4067301"/>
              <a:ext cx="14540" cy="14382"/>
            </a:xfrm>
            <a:custGeom>
              <a:avLst/>
              <a:gdLst/>
              <a:ahLst/>
              <a:cxnLst/>
              <a:rect l="l" t="t" r="r" b="b"/>
              <a:pathLst>
                <a:path w="92" h="91" extrusionOk="0">
                  <a:moveTo>
                    <a:pt x="68" y="45"/>
                  </a:moveTo>
                  <a:lnTo>
                    <a:pt x="68" y="67"/>
                  </a:lnTo>
                  <a:lnTo>
                    <a:pt x="46" y="67"/>
                  </a:lnTo>
                  <a:lnTo>
                    <a:pt x="46" y="45"/>
                  </a:lnTo>
                  <a:close/>
                  <a:moveTo>
                    <a:pt x="46" y="0"/>
                  </a:moveTo>
                  <a:cubicBezTo>
                    <a:pt x="46" y="0"/>
                    <a:pt x="23" y="0"/>
                    <a:pt x="23" y="22"/>
                  </a:cubicBezTo>
                  <a:lnTo>
                    <a:pt x="1" y="45"/>
                  </a:lnTo>
                  <a:cubicBezTo>
                    <a:pt x="1" y="67"/>
                    <a:pt x="23" y="67"/>
                    <a:pt x="23" y="90"/>
                  </a:cubicBezTo>
                  <a:lnTo>
                    <a:pt x="91" y="90"/>
                  </a:lnTo>
                  <a:lnTo>
                    <a:pt x="91" y="45"/>
                  </a:lnTo>
                  <a:lnTo>
                    <a:pt x="91" y="22"/>
                  </a:lnTo>
                  <a:cubicBezTo>
                    <a:pt x="68" y="0"/>
                    <a:pt x="68"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9"/>
            <p:cNvSpPr/>
            <p:nvPr/>
          </p:nvSpPr>
          <p:spPr>
            <a:xfrm>
              <a:off x="767441" y="4002979"/>
              <a:ext cx="10747" cy="9957"/>
            </a:xfrm>
            <a:custGeom>
              <a:avLst/>
              <a:gdLst/>
              <a:ahLst/>
              <a:cxnLst/>
              <a:rect l="l" t="t" r="r" b="b"/>
              <a:pathLst>
                <a:path w="68" h="63" extrusionOk="0">
                  <a:moveTo>
                    <a:pt x="0" y="1"/>
                  </a:moveTo>
                  <a:lnTo>
                    <a:pt x="0" y="46"/>
                  </a:lnTo>
                  <a:cubicBezTo>
                    <a:pt x="11" y="57"/>
                    <a:pt x="22" y="62"/>
                    <a:pt x="31" y="62"/>
                  </a:cubicBezTo>
                  <a:cubicBezTo>
                    <a:pt x="40" y="62"/>
                    <a:pt x="45" y="57"/>
                    <a:pt x="45" y="46"/>
                  </a:cubicBezTo>
                  <a:cubicBezTo>
                    <a:pt x="67" y="46"/>
                    <a:pt x="67" y="22"/>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763648" y="4000293"/>
              <a:ext cx="14540" cy="13433"/>
            </a:xfrm>
            <a:custGeom>
              <a:avLst/>
              <a:gdLst/>
              <a:ahLst/>
              <a:cxnLst/>
              <a:rect l="l" t="t" r="r" b="b"/>
              <a:pathLst>
                <a:path w="92" h="85" extrusionOk="0">
                  <a:moveTo>
                    <a:pt x="69" y="39"/>
                  </a:moveTo>
                  <a:lnTo>
                    <a:pt x="69" y="63"/>
                  </a:lnTo>
                  <a:lnTo>
                    <a:pt x="46" y="63"/>
                  </a:lnTo>
                  <a:cubicBezTo>
                    <a:pt x="24" y="39"/>
                    <a:pt x="24" y="39"/>
                    <a:pt x="46" y="39"/>
                  </a:cubicBezTo>
                  <a:close/>
                  <a:moveTo>
                    <a:pt x="58" y="0"/>
                  </a:moveTo>
                  <a:cubicBezTo>
                    <a:pt x="46" y="0"/>
                    <a:pt x="35" y="6"/>
                    <a:pt x="24" y="18"/>
                  </a:cubicBezTo>
                  <a:cubicBezTo>
                    <a:pt x="1" y="18"/>
                    <a:pt x="1" y="39"/>
                    <a:pt x="1" y="39"/>
                  </a:cubicBezTo>
                  <a:cubicBezTo>
                    <a:pt x="1" y="63"/>
                    <a:pt x="1" y="63"/>
                    <a:pt x="24" y="85"/>
                  </a:cubicBezTo>
                  <a:lnTo>
                    <a:pt x="91" y="85"/>
                  </a:lnTo>
                  <a:lnTo>
                    <a:pt x="91" y="18"/>
                  </a:lnTo>
                  <a:cubicBezTo>
                    <a:pt x="80" y="6"/>
                    <a:pt x="69" y="0"/>
                    <a:pt x="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767441" y="4070620"/>
              <a:ext cx="10747" cy="10115"/>
            </a:xfrm>
            <a:custGeom>
              <a:avLst/>
              <a:gdLst/>
              <a:ahLst/>
              <a:cxnLst/>
              <a:rect l="l" t="t" r="r" b="b"/>
              <a:pathLst>
                <a:path w="68" h="64" extrusionOk="0">
                  <a:moveTo>
                    <a:pt x="0" y="1"/>
                  </a:moveTo>
                  <a:lnTo>
                    <a:pt x="0" y="46"/>
                  </a:lnTo>
                  <a:cubicBezTo>
                    <a:pt x="11" y="58"/>
                    <a:pt x="22" y="64"/>
                    <a:pt x="31" y="64"/>
                  </a:cubicBezTo>
                  <a:cubicBezTo>
                    <a:pt x="40" y="64"/>
                    <a:pt x="45" y="58"/>
                    <a:pt x="45" y="46"/>
                  </a:cubicBezTo>
                  <a:cubicBezTo>
                    <a:pt x="67" y="46"/>
                    <a:pt x="67" y="24"/>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763648" y="4067301"/>
              <a:ext cx="14540" cy="14382"/>
            </a:xfrm>
            <a:custGeom>
              <a:avLst/>
              <a:gdLst/>
              <a:ahLst/>
              <a:cxnLst/>
              <a:rect l="l" t="t" r="r" b="b"/>
              <a:pathLst>
                <a:path w="92" h="91" extrusionOk="0">
                  <a:moveTo>
                    <a:pt x="69" y="45"/>
                  </a:moveTo>
                  <a:lnTo>
                    <a:pt x="69" y="67"/>
                  </a:lnTo>
                  <a:lnTo>
                    <a:pt x="46" y="67"/>
                  </a:lnTo>
                  <a:cubicBezTo>
                    <a:pt x="24" y="45"/>
                    <a:pt x="24" y="45"/>
                    <a:pt x="46" y="45"/>
                  </a:cubicBezTo>
                  <a:close/>
                  <a:moveTo>
                    <a:pt x="46" y="0"/>
                  </a:moveTo>
                  <a:cubicBezTo>
                    <a:pt x="46" y="0"/>
                    <a:pt x="24" y="0"/>
                    <a:pt x="24" y="22"/>
                  </a:cubicBezTo>
                  <a:cubicBezTo>
                    <a:pt x="1" y="22"/>
                    <a:pt x="1" y="45"/>
                    <a:pt x="1" y="45"/>
                  </a:cubicBezTo>
                  <a:cubicBezTo>
                    <a:pt x="1" y="67"/>
                    <a:pt x="1" y="67"/>
                    <a:pt x="24" y="90"/>
                  </a:cubicBezTo>
                  <a:lnTo>
                    <a:pt x="91" y="90"/>
                  </a:lnTo>
                  <a:lnTo>
                    <a:pt x="91" y="22"/>
                  </a:lnTo>
                  <a:cubicBezTo>
                    <a:pt x="69" y="0"/>
                    <a:pt x="69"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9"/>
            <p:cNvSpPr/>
            <p:nvPr/>
          </p:nvSpPr>
          <p:spPr>
            <a:xfrm>
              <a:off x="699484" y="4002979"/>
              <a:ext cx="11063" cy="9957"/>
            </a:xfrm>
            <a:custGeom>
              <a:avLst/>
              <a:gdLst/>
              <a:ahLst/>
              <a:cxnLst/>
              <a:rect l="l" t="t" r="r" b="b"/>
              <a:pathLst>
                <a:path w="70" h="63" extrusionOk="0">
                  <a:moveTo>
                    <a:pt x="1" y="1"/>
                  </a:moveTo>
                  <a:lnTo>
                    <a:pt x="1" y="46"/>
                  </a:lnTo>
                  <a:cubicBezTo>
                    <a:pt x="12" y="57"/>
                    <a:pt x="24" y="62"/>
                    <a:pt x="32" y="62"/>
                  </a:cubicBezTo>
                  <a:cubicBezTo>
                    <a:pt x="40" y="62"/>
                    <a:pt x="46" y="57"/>
                    <a:pt x="46" y="46"/>
                  </a:cubicBezTo>
                  <a:cubicBezTo>
                    <a:pt x="69" y="46"/>
                    <a:pt x="69" y="22"/>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9"/>
            <p:cNvSpPr/>
            <p:nvPr/>
          </p:nvSpPr>
          <p:spPr>
            <a:xfrm>
              <a:off x="696008" y="4000293"/>
              <a:ext cx="14540" cy="13433"/>
            </a:xfrm>
            <a:custGeom>
              <a:avLst/>
              <a:gdLst/>
              <a:ahLst/>
              <a:cxnLst/>
              <a:rect l="l" t="t" r="r" b="b"/>
              <a:pathLst>
                <a:path w="92" h="85" extrusionOk="0">
                  <a:moveTo>
                    <a:pt x="68" y="39"/>
                  </a:moveTo>
                  <a:lnTo>
                    <a:pt x="68" y="63"/>
                  </a:lnTo>
                  <a:lnTo>
                    <a:pt x="46" y="63"/>
                  </a:lnTo>
                  <a:lnTo>
                    <a:pt x="46" y="39"/>
                  </a:lnTo>
                  <a:close/>
                  <a:moveTo>
                    <a:pt x="57" y="0"/>
                  </a:moveTo>
                  <a:cubicBezTo>
                    <a:pt x="46" y="0"/>
                    <a:pt x="34" y="6"/>
                    <a:pt x="23" y="18"/>
                  </a:cubicBezTo>
                  <a:lnTo>
                    <a:pt x="1" y="39"/>
                  </a:lnTo>
                  <a:cubicBezTo>
                    <a:pt x="1" y="63"/>
                    <a:pt x="23" y="63"/>
                    <a:pt x="23" y="85"/>
                  </a:cubicBezTo>
                  <a:lnTo>
                    <a:pt x="91" y="85"/>
                  </a:lnTo>
                  <a:lnTo>
                    <a:pt x="91" y="39"/>
                  </a:lnTo>
                  <a:lnTo>
                    <a:pt x="91" y="18"/>
                  </a:lnTo>
                  <a:cubicBezTo>
                    <a:pt x="79" y="6"/>
                    <a:pt x="68"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835082" y="4002979"/>
              <a:ext cx="10905" cy="9957"/>
            </a:xfrm>
            <a:custGeom>
              <a:avLst/>
              <a:gdLst/>
              <a:ahLst/>
              <a:cxnLst/>
              <a:rect l="l" t="t" r="r" b="b"/>
              <a:pathLst>
                <a:path w="69" h="63" extrusionOk="0">
                  <a:moveTo>
                    <a:pt x="0" y="1"/>
                  </a:moveTo>
                  <a:lnTo>
                    <a:pt x="0" y="46"/>
                  </a:lnTo>
                  <a:cubicBezTo>
                    <a:pt x="12" y="57"/>
                    <a:pt x="23" y="62"/>
                    <a:pt x="32" y="62"/>
                  </a:cubicBezTo>
                  <a:cubicBezTo>
                    <a:pt x="40" y="62"/>
                    <a:pt x="45" y="57"/>
                    <a:pt x="45" y="46"/>
                  </a:cubicBezTo>
                  <a:cubicBezTo>
                    <a:pt x="69" y="46"/>
                    <a:pt x="69" y="22"/>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831605" y="3999344"/>
              <a:ext cx="14382" cy="14382"/>
            </a:xfrm>
            <a:custGeom>
              <a:avLst/>
              <a:gdLst/>
              <a:ahLst/>
              <a:cxnLst/>
              <a:rect l="l" t="t" r="r" b="b"/>
              <a:pathLst>
                <a:path w="91" h="91" extrusionOk="0">
                  <a:moveTo>
                    <a:pt x="67" y="45"/>
                  </a:moveTo>
                  <a:lnTo>
                    <a:pt x="67" y="69"/>
                  </a:lnTo>
                  <a:lnTo>
                    <a:pt x="46" y="69"/>
                  </a:lnTo>
                  <a:lnTo>
                    <a:pt x="22" y="45"/>
                  </a:lnTo>
                  <a:close/>
                  <a:moveTo>
                    <a:pt x="46" y="0"/>
                  </a:moveTo>
                  <a:cubicBezTo>
                    <a:pt x="46" y="0"/>
                    <a:pt x="22" y="0"/>
                    <a:pt x="22" y="24"/>
                  </a:cubicBezTo>
                  <a:cubicBezTo>
                    <a:pt x="1" y="24"/>
                    <a:pt x="1" y="45"/>
                    <a:pt x="1" y="45"/>
                  </a:cubicBezTo>
                  <a:cubicBezTo>
                    <a:pt x="1" y="69"/>
                    <a:pt x="1" y="69"/>
                    <a:pt x="22" y="91"/>
                  </a:cubicBezTo>
                  <a:lnTo>
                    <a:pt x="91" y="91"/>
                  </a:lnTo>
                  <a:lnTo>
                    <a:pt x="91" y="45"/>
                  </a:lnTo>
                  <a:lnTo>
                    <a:pt x="91" y="24"/>
                  </a:lnTo>
                  <a:cubicBezTo>
                    <a:pt x="67" y="0"/>
                    <a:pt x="67"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9"/>
            <p:cNvSpPr/>
            <p:nvPr/>
          </p:nvSpPr>
          <p:spPr>
            <a:xfrm>
              <a:off x="767441" y="3935022"/>
              <a:ext cx="10747" cy="10115"/>
            </a:xfrm>
            <a:custGeom>
              <a:avLst/>
              <a:gdLst/>
              <a:ahLst/>
              <a:cxnLst/>
              <a:rect l="l" t="t" r="r" b="b"/>
              <a:pathLst>
                <a:path w="68" h="64" extrusionOk="0">
                  <a:moveTo>
                    <a:pt x="0" y="1"/>
                  </a:moveTo>
                  <a:lnTo>
                    <a:pt x="0" y="46"/>
                  </a:lnTo>
                  <a:cubicBezTo>
                    <a:pt x="11" y="58"/>
                    <a:pt x="22" y="64"/>
                    <a:pt x="31" y="64"/>
                  </a:cubicBezTo>
                  <a:cubicBezTo>
                    <a:pt x="40" y="64"/>
                    <a:pt x="45" y="58"/>
                    <a:pt x="45" y="46"/>
                  </a:cubicBezTo>
                  <a:cubicBezTo>
                    <a:pt x="67" y="46"/>
                    <a:pt x="67" y="24"/>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9"/>
            <p:cNvSpPr/>
            <p:nvPr/>
          </p:nvSpPr>
          <p:spPr>
            <a:xfrm>
              <a:off x="763648" y="3931703"/>
              <a:ext cx="14540" cy="14382"/>
            </a:xfrm>
            <a:custGeom>
              <a:avLst/>
              <a:gdLst/>
              <a:ahLst/>
              <a:cxnLst/>
              <a:rect l="l" t="t" r="r" b="b"/>
              <a:pathLst>
                <a:path w="92" h="91" extrusionOk="0">
                  <a:moveTo>
                    <a:pt x="69" y="45"/>
                  </a:moveTo>
                  <a:lnTo>
                    <a:pt x="69" y="67"/>
                  </a:lnTo>
                  <a:lnTo>
                    <a:pt x="46" y="67"/>
                  </a:lnTo>
                  <a:cubicBezTo>
                    <a:pt x="24" y="67"/>
                    <a:pt x="24" y="45"/>
                    <a:pt x="46" y="45"/>
                  </a:cubicBezTo>
                  <a:close/>
                  <a:moveTo>
                    <a:pt x="46" y="0"/>
                  </a:moveTo>
                  <a:lnTo>
                    <a:pt x="24" y="22"/>
                  </a:lnTo>
                  <a:cubicBezTo>
                    <a:pt x="1" y="22"/>
                    <a:pt x="1" y="45"/>
                    <a:pt x="1" y="45"/>
                  </a:cubicBezTo>
                  <a:cubicBezTo>
                    <a:pt x="1" y="67"/>
                    <a:pt x="1" y="67"/>
                    <a:pt x="24" y="91"/>
                  </a:cubicBezTo>
                  <a:lnTo>
                    <a:pt x="91" y="91"/>
                  </a:lnTo>
                  <a:lnTo>
                    <a:pt x="91" y="22"/>
                  </a:lnTo>
                  <a:cubicBezTo>
                    <a:pt x="69" y="22"/>
                    <a:pt x="69"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631844" y="4002979"/>
              <a:ext cx="10747" cy="9957"/>
            </a:xfrm>
            <a:custGeom>
              <a:avLst/>
              <a:gdLst/>
              <a:ahLst/>
              <a:cxnLst/>
              <a:rect l="l" t="t" r="r" b="b"/>
              <a:pathLst>
                <a:path w="68" h="63" extrusionOk="0">
                  <a:moveTo>
                    <a:pt x="0" y="1"/>
                  </a:moveTo>
                  <a:lnTo>
                    <a:pt x="0" y="46"/>
                  </a:lnTo>
                  <a:cubicBezTo>
                    <a:pt x="11" y="57"/>
                    <a:pt x="23" y="62"/>
                    <a:pt x="31" y="62"/>
                  </a:cubicBezTo>
                  <a:cubicBezTo>
                    <a:pt x="40" y="62"/>
                    <a:pt x="46" y="57"/>
                    <a:pt x="46" y="46"/>
                  </a:cubicBezTo>
                  <a:cubicBezTo>
                    <a:pt x="67" y="46"/>
                    <a:pt x="67" y="22"/>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628209" y="4000293"/>
              <a:ext cx="18017" cy="13433"/>
            </a:xfrm>
            <a:custGeom>
              <a:avLst/>
              <a:gdLst/>
              <a:ahLst/>
              <a:cxnLst/>
              <a:rect l="l" t="t" r="r" b="b"/>
              <a:pathLst>
                <a:path w="114" h="85" extrusionOk="0">
                  <a:moveTo>
                    <a:pt x="69" y="39"/>
                  </a:moveTo>
                  <a:lnTo>
                    <a:pt x="69" y="63"/>
                  </a:lnTo>
                  <a:lnTo>
                    <a:pt x="45" y="63"/>
                  </a:lnTo>
                  <a:lnTo>
                    <a:pt x="45" y="39"/>
                  </a:lnTo>
                  <a:close/>
                  <a:moveTo>
                    <a:pt x="57" y="0"/>
                  </a:moveTo>
                  <a:cubicBezTo>
                    <a:pt x="46" y="0"/>
                    <a:pt x="34" y="6"/>
                    <a:pt x="23" y="18"/>
                  </a:cubicBezTo>
                  <a:lnTo>
                    <a:pt x="0" y="39"/>
                  </a:lnTo>
                  <a:cubicBezTo>
                    <a:pt x="0" y="63"/>
                    <a:pt x="23" y="63"/>
                    <a:pt x="23" y="85"/>
                  </a:cubicBezTo>
                  <a:lnTo>
                    <a:pt x="90" y="85"/>
                  </a:lnTo>
                  <a:cubicBezTo>
                    <a:pt x="114" y="63"/>
                    <a:pt x="114" y="39"/>
                    <a:pt x="90" y="18"/>
                  </a:cubicBezTo>
                  <a:cubicBezTo>
                    <a:pt x="79" y="6"/>
                    <a:pt x="68"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9"/>
            <p:cNvSpPr/>
            <p:nvPr/>
          </p:nvSpPr>
          <p:spPr>
            <a:xfrm>
              <a:off x="699484" y="3935022"/>
              <a:ext cx="11063" cy="10115"/>
            </a:xfrm>
            <a:custGeom>
              <a:avLst/>
              <a:gdLst/>
              <a:ahLst/>
              <a:cxnLst/>
              <a:rect l="l" t="t" r="r" b="b"/>
              <a:pathLst>
                <a:path w="70" h="64" extrusionOk="0">
                  <a:moveTo>
                    <a:pt x="1" y="1"/>
                  </a:moveTo>
                  <a:lnTo>
                    <a:pt x="1" y="46"/>
                  </a:lnTo>
                  <a:cubicBezTo>
                    <a:pt x="12" y="58"/>
                    <a:pt x="24" y="64"/>
                    <a:pt x="32" y="64"/>
                  </a:cubicBezTo>
                  <a:cubicBezTo>
                    <a:pt x="40" y="64"/>
                    <a:pt x="46" y="58"/>
                    <a:pt x="46" y="46"/>
                  </a:cubicBezTo>
                  <a:cubicBezTo>
                    <a:pt x="69" y="46"/>
                    <a:pt x="69" y="24"/>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9"/>
            <p:cNvSpPr/>
            <p:nvPr/>
          </p:nvSpPr>
          <p:spPr>
            <a:xfrm>
              <a:off x="696008" y="3931703"/>
              <a:ext cx="14540" cy="14382"/>
            </a:xfrm>
            <a:custGeom>
              <a:avLst/>
              <a:gdLst/>
              <a:ahLst/>
              <a:cxnLst/>
              <a:rect l="l" t="t" r="r" b="b"/>
              <a:pathLst>
                <a:path w="92" h="91" extrusionOk="0">
                  <a:moveTo>
                    <a:pt x="68" y="45"/>
                  </a:moveTo>
                  <a:lnTo>
                    <a:pt x="68" y="67"/>
                  </a:lnTo>
                  <a:lnTo>
                    <a:pt x="46" y="67"/>
                  </a:lnTo>
                  <a:lnTo>
                    <a:pt x="46" y="45"/>
                  </a:lnTo>
                  <a:close/>
                  <a:moveTo>
                    <a:pt x="46" y="0"/>
                  </a:moveTo>
                  <a:lnTo>
                    <a:pt x="23" y="22"/>
                  </a:lnTo>
                  <a:lnTo>
                    <a:pt x="1" y="45"/>
                  </a:lnTo>
                  <a:cubicBezTo>
                    <a:pt x="1" y="67"/>
                    <a:pt x="23" y="67"/>
                    <a:pt x="23" y="91"/>
                  </a:cubicBezTo>
                  <a:lnTo>
                    <a:pt x="91" y="91"/>
                  </a:lnTo>
                  <a:lnTo>
                    <a:pt x="91" y="45"/>
                  </a:lnTo>
                  <a:lnTo>
                    <a:pt x="91" y="22"/>
                  </a:lnTo>
                  <a:cubicBezTo>
                    <a:pt x="68" y="22"/>
                    <a:pt x="68"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9"/>
            <p:cNvSpPr/>
            <p:nvPr/>
          </p:nvSpPr>
          <p:spPr>
            <a:xfrm>
              <a:off x="631844" y="4138577"/>
              <a:ext cx="10747" cy="9798"/>
            </a:xfrm>
            <a:custGeom>
              <a:avLst/>
              <a:gdLst/>
              <a:ahLst/>
              <a:cxnLst/>
              <a:rect l="l" t="t" r="r" b="b"/>
              <a:pathLst>
                <a:path w="68" h="62" extrusionOk="0">
                  <a:moveTo>
                    <a:pt x="0" y="1"/>
                  </a:moveTo>
                  <a:lnTo>
                    <a:pt x="0" y="46"/>
                  </a:lnTo>
                  <a:cubicBezTo>
                    <a:pt x="11" y="57"/>
                    <a:pt x="23" y="62"/>
                    <a:pt x="31" y="62"/>
                  </a:cubicBezTo>
                  <a:cubicBezTo>
                    <a:pt x="40" y="62"/>
                    <a:pt x="46" y="57"/>
                    <a:pt x="46" y="46"/>
                  </a:cubicBezTo>
                  <a:cubicBezTo>
                    <a:pt x="67" y="46"/>
                    <a:pt x="67" y="22"/>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9"/>
            <p:cNvSpPr/>
            <p:nvPr/>
          </p:nvSpPr>
          <p:spPr>
            <a:xfrm>
              <a:off x="628209" y="4135732"/>
              <a:ext cx="18017" cy="13591"/>
            </a:xfrm>
            <a:custGeom>
              <a:avLst/>
              <a:gdLst/>
              <a:ahLst/>
              <a:cxnLst/>
              <a:rect l="l" t="t" r="r" b="b"/>
              <a:pathLst>
                <a:path w="114" h="86" extrusionOk="0">
                  <a:moveTo>
                    <a:pt x="45" y="19"/>
                  </a:moveTo>
                  <a:cubicBezTo>
                    <a:pt x="69" y="19"/>
                    <a:pt x="69" y="19"/>
                    <a:pt x="69" y="40"/>
                  </a:cubicBezTo>
                  <a:lnTo>
                    <a:pt x="69" y="64"/>
                  </a:lnTo>
                  <a:lnTo>
                    <a:pt x="45" y="64"/>
                  </a:lnTo>
                  <a:lnTo>
                    <a:pt x="45" y="40"/>
                  </a:lnTo>
                  <a:lnTo>
                    <a:pt x="45" y="19"/>
                  </a:lnTo>
                  <a:close/>
                  <a:moveTo>
                    <a:pt x="57" y="1"/>
                  </a:moveTo>
                  <a:cubicBezTo>
                    <a:pt x="46" y="1"/>
                    <a:pt x="34" y="7"/>
                    <a:pt x="23" y="19"/>
                  </a:cubicBezTo>
                  <a:cubicBezTo>
                    <a:pt x="0" y="19"/>
                    <a:pt x="0" y="64"/>
                    <a:pt x="23" y="85"/>
                  </a:cubicBezTo>
                  <a:lnTo>
                    <a:pt x="90" y="85"/>
                  </a:lnTo>
                  <a:cubicBezTo>
                    <a:pt x="114" y="64"/>
                    <a:pt x="114" y="19"/>
                    <a:pt x="90" y="19"/>
                  </a:cubicBezTo>
                  <a:cubicBezTo>
                    <a:pt x="79" y="7"/>
                    <a:pt x="68" y="1"/>
                    <a:pt x="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9"/>
            <p:cNvSpPr/>
            <p:nvPr/>
          </p:nvSpPr>
          <p:spPr>
            <a:xfrm>
              <a:off x="631844" y="4206218"/>
              <a:ext cx="10747" cy="7270"/>
            </a:xfrm>
            <a:custGeom>
              <a:avLst/>
              <a:gdLst/>
              <a:ahLst/>
              <a:cxnLst/>
              <a:rect l="l" t="t" r="r" b="b"/>
              <a:pathLst>
                <a:path w="68" h="46" extrusionOk="0">
                  <a:moveTo>
                    <a:pt x="0" y="1"/>
                  </a:moveTo>
                  <a:lnTo>
                    <a:pt x="0" y="46"/>
                  </a:lnTo>
                  <a:lnTo>
                    <a:pt x="46" y="46"/>
                  </a:lnTo>
                  <a:cubicBezTo>
                    <a:pt x="67" y="24"/>
                    <a:pt x="67" y="24"/>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9"/>
            <p:cNvSpPr/>
            <p:nvPr/>
          </p:nvSpPr>
          <p:spPr>
            <a:xfrm>
              <a:off x="628209" y="4202741"/>
              <a:ext cx="18017" cy="14540"/>
            </a:xfrm>
            <a:custGeom>
              <a:avLst/>
              <a:gdLst/>
              <a:ahLst/>
              <a:cxnLst/>
              <a:rect l="l" t="t" r="r" b="b"/>
              <a:pathLst>
                <a:path w="114" h="92" extrusionOk="0">
                  <a:moveTo>
                    <a:pt x="45" y="23"/>
                  </a:moveTo>
                  <a:cubicBezTo>
                    <a:pt x="69" y="23"/>
                    <a:pt x="69" y="23"/>
                    <a:pt x="69" y="46"/>
                  </a:cubicBezTo>
                  <a:cubicBezTo>
                    <a:pt x="69" y="57"/>
                    <a:pt x="63" y="62"/>
                    <a:pt x="57" y="62"/>
                  </a:cubicBezTo>
                  <a:cubicBezTo>
                    <a:pt x="51" y="62"/>
                    <a:pt x="45" y="57"/>
                    <a:pt x="45" y="46"/>
                  </a:cubicBezTo>
                  <a:lnTo>
                    <a:pt x="45" y="23"/>
                  </a:lnTo>
                  <a:close/>
                  <a:moveTo>
                    <a:pt x="45" y="1"/>
                  </a:moveTo>
                  <a:cubicBezTo>
                    <a:pt x="45" y="1"/>
                    <a:pt x="23" y="1"/>
                    <a:pt x="23" y="23"/>
                  </a:cubicBezTo>
                  <a:cubicBezTo>
                    <a:pt x="23" y="23"/>
                    <a:pt x="0" y="23"/>
                    <a:pt x="0" y="46"/>
                  </a:cubicBezTo>
                  <a:cubicBezTo>
                    <a:pt x="0" y="68"/>
                    <a:pt x="23" y="68"/>
                    <a:pt x="23" y="68"/>
                  </a:cubicBezTo>
                  <a:cubicBezTo>
                    <a:pt x="23" y="91"/>
                    <a:pt x="45" y="91"/>
                    <a:pt x="45" y="91"/>
                  </a:cubicBezTo>
                  <a:cubicBezTo>
                    <a:pt x="69" y="91"/>
                    <a:pt x="69" y="91"/>
                    <a:pt x="90" y="68"/>
                  </a:cubicBezTo>
                  <a:cubicBezTo>
                    <a:pt x="114" y="68"/>
                    <a:pt x="114" y="23"/>
                    <a:pt x="90" y="23"/>
                  </a:cubicBezTo>
                  <a:cubicBezTo>
                    <a:pt x="69" y="1"/>
                    <a:pt x="69" y="1"/>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9"/>
            <p:cNvSpPr/>
            <p:nvPr/>
          </p:nvSpPr>
          <p:spPr>
            <a:xfrm>
              <a:off x="563887" y="4138577"/>
              <a:ext cx="11063" cy="9798"/>
            </a:xfrm>
            <a:custGeom>
              <a:avLst/>
              <a:gdLst/>
              <a:ahLst/>
              <a:cxnLst/>
              <a:rect l="l" t="t" r="r" b="b"/>
              <a:pathLst>
                <a:path w="70" h="62" extrusionOk="0">
                  <a:moveTo>
                    <a:pt x="24" y="1"/>
                  </a:moveTo>
                  <a:cubicBezTo>
                    <a:pt x="1" y="22"/>
                    <a:pt x="1" y="46"/>
                    <a:pt x="24" y="46"/>
                  </a:cubicBezTo>
                  <a:cubicBezTo>
                    <a:pt x="24" y="57"/>
                    <a:pt x="30" y="62"/>
                    <a:pt x="35" y="62"/>
                  </a:cubicBezTo>
                  <a:cubicBezTo>
                    <a:pt x="40" y="62"/>
                    <a:pt x="46" y="57"/>
                    <a:pt x="46" y="46"/>
                  </a:cubicBezTo>
                  <a:cubicBezTo>
                    <a:pt x="69" y="46"/>
                    <a:pt x="69" y="22"/>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9"/>
            <p:cNvSpPr/>
            <p:nvPr/>
          </p:nvSpPr>
          <p:spPr>
            <a:xfrm>
              <a:off x="560410" y="4135732"/>
              <a:ext cx="14540" cy="13591"/>
            </a:xfrm>
            <a:custGeom>
              <a:avLst/>
              <a:gdLst/>
              <a:ahLst/>
              <a:cxnLst/>
              <a:rect l="l" t="t" r="r" b="b"/>
              <a:pathLst>
                <a:path w="92" h="86" extrusionOk="0">
                  <a:moveTo>
                    <a:pt x="46" y="19"/>
                  </a:moveTo>
                  <a:cubicBezTo>
                    <a:pt x="68" y="19"/>
                    <a:pt x="68" y="19"/>
                    <a:pt x="68" y="40"/>
                  </a:cubicBezTo>
                  <a:lnTo>
                    <a:pt x="68" y="64"/>
                  </a:lnTo>
                  <a:lnTo>
                    <a:pt x="46" y="64"/>
                  </a:lnTo>
                  <a:lnTo>
                    <a:pt x="46" y="40"/>
                  </a:lnTo>
                  <a:lnTo>
                    <a:pt x="46" y="19"/>
                  </a:lnTo>
                  <a:close/>
                  <a:moveTo>
                    <a:pt x="57" y="1"/>
                  </a:moveTo>
                  <a:cubicBezTo>
                    <a:pt x="46" y="1"/>
                    <a:pt x="34" y="7"/>
                    <a:pt x="23" y="19"/>
                  </a:cubicBezTo>
                  <a:cubicBezTo>
                    <a:pt x="1" y="19"/>
                    <a:pt x="1" y="64"/>
                    <a:pt x="23" y="85"/>
                  </a:cubicBezTo>
                  <a:lnTo>
                    <a:pt x="91" y="85"/>
                  </a:lnTo>
                  <a:lnTo>
                    <a:pt x="91" y="40"/>
                  </a:lnTo>
                  <a:lnTo>
                    <a:pt x="91" y="19"/>
                  </a:lnTo>
                  <a:cubicBezTo>
                    <a:pt x="80" y="7"/>
                    <a:pt x="68" y="1"/>
                    <a:pt x="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9"/>
            <p:cNvSpPr/>
            <p:nvPr/>
          </p:nvSpPr>
          <p:spPr>
            <a:xfrm>
              <a:off x="699484" y="4138577"/>
              <a:ext cx="11063" cy="9798"/>
            </a:xfrm>
            <a:custGeom>
              <a:avLst/>
              <a:gdLst/>
              <a:ahLst/>
              <a:cxnLst/>
              <a:rect l="l" t="t" r="r" b="b"/>
              <a:pathLst>
                <a:path w="70" h="62" extrusionOk="0">
                  <a:moveTo>
                    <a:pt x="1" y="1"/>
                  </a:moveTo>
                  <a:lnTo>
                    <a:pt x="1" y="46"/>
                  </a:lnTo>
                  <a:cubicBezTo>
                    <a:pt x="12" y="57"/>
                    <a:pt x="24" y="62"/>
                    <a:pt x="32" y="62"/>
                  </a:cubicBezTo>
                  <a:cubicBezTo>
                    <a:pt x="40" y="62"/>
                    <a:pt x="46" y="57"/>
                    <a:pt x="46" y="46"/>
                  </a:cubicBezTo>
                  <a:cubicBezTo>
                    <a:pt x="69" y="46"/>
                    <a:pt x="69" y="22"/>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9"/>
            <p:cNvSpPr/>
            <p:nvPr/>
          </p:nvSpPr>
          <p:spPr>
            <a:xfrm>
              <a:off x="696008" y="4135732"/>
              <a:ext cx="14540" cy="13591"/>
            </a:xfrm>
            <a:custGeom>
              <a:avLst/>
              <a:gdLst/>
              <a:ahLst/>
              <a:cxnLst/>
              <a:rect l="l" t="t" r="r" b="b"/>
              <a:pathLst>
                <a:path w="92" h="86" extrusionOk="0">
                  <a:moveTo>
                    <a:pt x="46" y="19"/>
                  </a:moveTo>
                  <a:cubicBezTo>
                    <a:pt x="46" y="19"/>
                    <a:pt x="68" y="19"/>
                    <a:pt x="68" y="40"/>
                  </a:cubicBezTo>
                  <a:lnTo>
                    <a:pt x="68" y="64"/>
                  </a:lnTo>
                  <a:lnTo>
                    <a:pt x="46" y="64"/>
                  </a:lnTo>
                  <a:lnTo>
                    <a:pt x="46" y="40"/>
                  </a:lnTo>
                  <a:lnTo>
                    <a:pt x="46" y="19"/>
                  </a:lnTo>
                  <a:close/>
                  <a:moveTo>
                    <a:pt x="57" y="1"/>
                  </a:moveTo>
                  <a:cubicBezTo>
                    <a:pt x="46" y="1"/>
                    <a:pt x="34" y="7"/>
                    <a:pt x="23" y="19"/>
                  </a:cubicBezTo>
                  <a:cubicBezTo>
                    <a:pt x="1" y="19"/>
                    <a:pt x="1" y="64"/>
                    <a:pt x="23" y="85"/>
                  </a:cubicBezTo>
                  <a:lnTo>
                    <a:pt x="91" y="85"/>
                  </a:lnTo>
                  <a:lnTo>
                    <a:pt x="91" y="40"/>
                  </a:lnTo>
                  <a:lnTo>
                    <a:pt x="91" y="19"/>
                  </a:lnTo>
                  <a:cubicBezTo>
                    <a:pt x="79" y="7"/>
                    <a:pt x="68" y="1"/>
                    <a:pt x="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9"/>
            <p:cNvSpPr/>
            <p:nvPr/>
          </p:nvSpPr>
          <p:spPr>
            <a:xfrm>
              <a:off x="631844" y="4070620"/>
              <a:ext cx="10747" cy="10115"/>
            </a:xfrm>
            <a:custGeom>
              <a:avLst/>
              <a:gdLst/>
              <a:ahLst/>
              <a:cxnLst/>
              <a:rect l="l" t="t" r="r" b="b"/>
              <a:pathLst>
                <a:path w="68" h="64" extrusionOk="0">
                  <a:moveTo>
                    <a:pt x="0" y="1"/>
                  </a:moveTo>
                  <a:lnTo>
                    <a:pt x="0" y="46"/>
                  </a:lnTo>
                  <a:cubicBezTo>
                    <a:pt x="11" y="58"/>
                    <a:pt x="23" y="64"/>
                    <a:pt x="31" y="64"/>
                  </a:cubicBezTo>
                  <a:cubicBezTo>
                    <a:pt x="40" y="64"/>
                    <a:pt x="46" y="58"/>
                    <a:pt x="46" y="46"/>
                  </a:cubicBezTo>
                  <a:cubicBezTo>
                    <a:pt x="67" y="46"/>
                    <a:pt x="67" y="24"/>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9"/>
            <p:cNvSpPr/>
            <p:nvPr/>
          </p:nvSpPr>
          <p:spPr>
            <a:xfrm>
              <a:off x="628209" y="4067301"/>
              <a:ext cx="18017" cy="14382"/>
            </a:xfrm>
            <a:custGeom>
              <a:avLst/>
              <a:gdLst/>
              <a:ahLst/>
              <a:cxnLst/>
              <a:rect l="l" t="t" r="r" b="b"/>
              <a:pathLst>
                <a:path w="114" h="91" extrusionOk="0">
                  <a:moveTo>
                    <a:pt x="69" y="45"/>
                  </a:moveTo>
                  <a:lnTo>
                    <a:pt x="69" y="67"/>
                  </a:lnTo>
                  <a:lnTo>
                    <a:pt x="45" y="67"/>
                  </a:lnTo>
                  <a:lnTo>
                    <a:pt x="45" y="45"/>
                  </a:lnTo>
                  <a:close/>
                  <a:moveTo>
                    <a:pt x="45" y="0"/>
                  </a:moveTo>
                  <a:cubicBezTo>
                    <a:pt x="45" y="0"/>
                    <a:pt x="23" y="0"/>
                    <a:pt x="23" y="22"/>
                  </a:cubicBezTo>
                  <a:lnTo>
                    <a:pt x="0" y="45"/>
                  </a:lnTo>
                  <a:cubicBezTo>
                    <a:pt x="0" y="67"/>
                    <a:pt x="23" y="67"/>
                    <a:pt x="23" y="90"/>
                  </a:cubicBezTo>
                  <a:lnTo>
                    <a:pt x="90" y="90"/>
                  </a:lnTo>
                  <a:cubicBezTo>
                    <a:pt x="114" y="67"/>
                    <a:pt x="114" y="45"/>
                    <a:pt x="90" y="22"/>
                  </a:cubicBezTo>
                  <a:cubicBezTo>
                    <a:pt x="69" y="0"/>
                    <a:pt x="69" y="0"/>
                    <a:pt x="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9"/>
            <p:cNvSpPr/>
            <p:nvPr/>
          </p:nvSpPr>
          <p:spPr>
            <a:xfrm>
              <a:off x="563887" y="4070620"/>
              <a:ext cx="11063" cy="10115"/>
            </a:xfrm>
            <a:custGeom>
              <a:avLst/>
              <a:gdLst/>
              <a:ahLst/>
              <a:cxnLst/>
              <a:rect l="l" t="t" r="r" b="b"/>
              <a:pathLst>
                <a:path w="70" h="64" extrusionOk="0">
                  <a:moveTo>
                    <a:pt x="24" y="1"/>
                  </a:moveTo>
                  <a:cubicBezTo>
                    <a:pt x="1" y="24"/>
                    <a:pt x="1" y="46"/>
                    <a:pt x="24" y="46"/>
                  </a:cubicBezTo>
                  <a:cubicBezTo>
                    <a:pt x="24" y="58"/>
                    <a:pt x="30" y="64"/>
                    <a:pt x="35" y="64"/>
                  </a:cubicBezTo>
                  <a:cubicBezTo>
                    <a:pt x="40" y="64"/>
                    <a:pt x="46" y="58"/>
                    <a:pt x="46" y="46"/>
                  </a:cubicBezTo>
                  <a:cubicBezTo>
                    <a:pt x="69" y="46"/>
                    <a:pt x="69" y="24"/>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9"/>
            <p:cNvSpPr/>
            <p:nvPr/>
          </p:nvSpPr>
          <p:spPr>
            <a:xfrm>
              <a:off x="560410" y="4067301"/>
              <a:ext cx="14540" cy="14382"/>
            </a:xfrm>
            <a:custGeom>
              <a:avLst/>
              <a:gdLst/>
              <a:ahLst/>
              <a:cxnLst/>
              <a:rect l="l" t="t" r="r" b="b"/>
              <a:pathLst>
                <a:path w="92" h="91" extrusionOk="0">
                  <a:moveTo>
                    <a:pt x="68" y="45"/>
                  </a:moveTo>
                  <a:lnTo>
                    <a:pt x="68" y="67"/>
                  </a:lnTo>
                  <a:lnTo>
                    <a:pt x="46" y="67"/>
                  </a:lnTo>
                  <a:lnTo>
                    <a:pt x="46" y="45"/>
                  </a:lnTo>
                  <a:close/>
                  <a:moveTo>
                    <a:pt x="46" y="0"/>
                  </a:moveTo>
                  <a:cubicBezTo>
                    <a:pt x="46" y="0"/>
                    <a:pt x="23" y="0"/>
                    <a:pt x="23" y="22"/>
                  </a:cubicBezTo>
                  <a:lnTo>
                    <a:pt x="1" y="45"/>
                  </a:lnTo>
                  <a:cubicBezTo>
                    <a:pt x="1" y="67"/>
                    <a:pt x="23" y="67"/>
                    <a:pt x="23" y="90"/>
                  </a:cubicBezTo>
                  <a:lnTo>
                    <a:pt x="91" y="90"/>
                  </a:lnTo>
                  <a:lnTo>
                    <a:pt x="91" y="45"/>
                  </a:lnTo>
                  <a:lnTo>
                    <a:pt x="91" y="22"/>
                  </a:lnTo>
                  <a:cubicBezTo>
                    <a:pt x="91" y="0"/>
                    <a:pt x="68"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9"/>
            <p:cNvSpPr/>
            <p:nvPr/>
          </p:nvSpPr>
          <p:spPr>
            <a:xfrm>
              <a:off x="1102801" y="3396582"/>
              <a:ext cx="10747" cy="9798"/>
            </a:xfrm>
            <a:custGeom>
              <a:avLst/>
              <a:gdLst/>
              <a:ahLst/>
              <a:cxnLst/>
              <a:rect l="l" t="t" r="r" b="b"/>
              <a:pathLst>
                <a:path w="68" h="62" extrusionOk="0">
                  <a:moveTo>
                    <a:pt x="22" y="0"/>
                  </a:moveTo>
                  <a:cubicBezTo>
                    <a:pt x="0" y="22"/>
                    <a:pt x="0" y="22"/>
                    <a:pt x="22" y="45"/>
                  </a:cubicBezTo>
                  <a:cubicBezTo>
                    <a:pt x="22" y="56"/>
                    <a:pt x="28" y="61"/>
                    <a:pt x="36" y="61"/>
                  </a:cubicBezTo>
                  <a:cubicBezTo>
                    <a:pt x="45" y="61"/>
                    <a:pt x="56" y="56"/>
                    <a:pt x="67" y="45"/>
                  </a:cubicBezTo>
                  <a:lnTo>
                    <a:pt x="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9"/>
            <p:cNvSpPr/>
            <p:nvPr/>
          </p:nvSpPr>
          <p:spPr>
            <a:xfrm>
              <a:off x="1102801" y="3392789"/>
              <a:ext cx="14382" cy="14382"/>
            </a:xfrm>
            <a:custGeom>
              <a:avLst/>
              <a:gdLst/>
              <a:ahLst/>
              <a:cxnLst/>
              <a:rect l="l" t="t" r="r" b="b"/>
              <a:pathLst>
                <a:path w="91" h="91" extrusionOk="0">
                  <a:moveTo>
                    <a:pt x="46" y="24"/>
                  </a:moveTo>
                  <a:lnTo>
                    <a:pt x="46" y="46"/>
                  </a:lnTo>
                  <a:cubicBezTo>
                    <a:pt x="67" y="46"/>
                    <a:pt x="67" y="46"/>
                    <a:pt x="46" y="69"/>
                  </a:cubicBezTo>
                  <a:lnTo>
                    <a:pt x="22" y="69"/>
                  </a:lnTo>
                  <a:lnTo>
                    <a:pt x="22" y="46"/>
                  </a:lnTo>
                  <a:cubicBezTo>
                    <a:pt x="22" y="24"/>
                    <a:pt x="46" y="24"/>
                    <a:pt x="46" y="24"/>
                  </a:cubicBezTo>
                  <a:close/>
                  <a:moveTo>
                    <a:pt x="46" y="1"/>
                  </a:moveTo>
                  <a:cubicBezTo>
                    <a:pt x="22" y="1"/>
                    <a:pt x="22" y="1"/>
                    <a:pt x="0" y="24"/>
                  </a:cubicBezTo>
                  <a:lnTo>
                    <a:pt x="0" y="46"/>
                  </a:lnTo>
                  <a:lnTo>
                    <a:pt x="0" y="69"/>
                  </a:lnTo>
                  <a:cubicBezTo>
                    <a:pt x="22" y="91"/>
                    <a:pt x="22" y="91"/>
                    <a:pt x="46" y="91"/>
                  </a:cubicBezTo>
                  <a:cubicBezTo>
                    <a:pt x="46" y="91"/>
                    <a:pt x="67" y="91"/>
                    <a:pt x="67" y="69"/>
                  </a:cubicBezTo>
                  <a:cubicBezTo>
                    <a:pt x="91" y="69"/>
                    <a:pt x="91" y="69"/>
                    <a:pt x="91" y="46"/>
                  </a:cubicBezTo>
                  <a:cubicBezTo>
                    <a:pt x="91" y="46"/>
                    <a:pt x="91" y="24"/>
                    <a:pt x="67" y="24"/>
                  </a:cubicBezTo>
                  <a:cubicBezTo>
                    <a:pt x="67" y="1"/>
                    <a:pt x="46" y="1"/>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9"/>
            <p:cNvSpPr/>
            <p:nvPr/>
          </p:nvSpPr>
          <p:spPr>
            <a:xfrm>
              <a:off x="1170442" y="3396582"/>
              <a:ext cx="11063" cy="9798"/>
            </a:xfrm>
            <a:custGeom>
              <a:avLst/>
              <a:gdLst/>
              <a:ahLst/>
              <a:cxnLst/>
              <a:rect l="l" t="t" r="r" b="b"/>
              <a:pathLst>
                <a:path w="70" h="62" extrusionOk="0">
                  <a:moveTo>
                    <a:pt x="24" y="0"/>
                  </a:moveTo>
                  <a:cubicBezTo>
                    <a:pt x="0" y="22"/>
                    <a:pt x="0" y="22"/>
                    <a:pt x="24" y="45"/>
                  </a:cubicBezTo>
                  <a:cubicBezTo>
                    <a:pt x="24" y="56"/>
                    <a:pt x="29" y="61"/>
                    <a:pt x="38" y="61"/>
                  </a:cubicBezTo>
                  <a:cubicBezTo>
                    <a:pt x="46" y="61"/>
                    <a:pt x="57" y="56"/>
                    <a:pt x="69" y="45"/>
                  </a:cubicBezTo>
                  <a:lnTo>
                    <a:pt x="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9"/>
            <p:cNvSpPr/>
            <p:nvPr/>
          </p:nvSpPr>
          <p:spPr>
            <a:xfrm>
              <a:off x="1166965" y="3393737"/>
              <a:ext cx="17859" cy="13433"/>
            </a:xfrm>
            <a:custGeom>
              <a:avLst/>
              <a:gdLst/>
              <a:ahLst/>
              <a:cxnLst/>
              <a:rect l="l" t="t" r="r" b="b"/>
              <a:pathLst>
                <a:path w="113" h="85" extrusionOk="0">
                  <a:moveTo>
                    <a:pt x="68" y="18"/>
                  </a:moveTo>
                  <a:lnTo>
                    <a:pt x="68" y="40"/>
                  </a:lnTo>
                  <a:lnTo>
                    <a:pt x="68" y="63"/>
                  </a:lnTo>
                  <a:lnTo>
                    <a:pt x="46" y="63"/>
                  </a:lnTo>
                  <a:lnTo>
                    <a:pt x="46" y="40"/>
                  </a:lnTo>
                  <a:cubicBezTo>
                    <a:pt x="46" y="18"/>
                    <a:pt x="68" y="18"/>
                    <a:pt x="68" y="18"/>
                  </a:cubicBezTo>
                  <a:close/>
                  <a:moveTo>
                    <a:pt x="57" y="0"/>
                  </a:moveTo>
                  <a:cubicBezTo>
                    <a:pt x="45" y="0"/>
                    <a:pt x="34" y="6"/>
                    <a:pt x="22" y="18"/>
                  </a:cubicBezTo>
                  <a:cubicBezTo>
                    <a:pt x="1" y="18"/>
                    <a:pt x="1" y="63"/>
                    <a:pt x="22" y="63"/>
                  </a:cubicBezTo>
                  <a:cubicBezTo>
                    <a:pt x="46" y="85"/>
                    <a:pt x="46" y="85"/>
                    <a:pt x="68" y="85"/>
                  </a:cubicBezTo>
                  <a:cubicBezTo>
                    <a:pt x="68" y="85"/>
                    <a:pt x="91" y="85"/>
                    <a:pt x="91" y="63"/>
                  </a:cubicBezTo>
                  <a:cubicBezTo>
                    <a:pt x="91" y="63"/>
                    <a:pt x="113" y="63"/>
                    <a:pt x="113" y="40"/>
                  </a:cubicBezTo>
                  <a:lnTo>
                    <a:pt x="91" y="18"/>
                  </a:lnTo>
                  <a:cubicBezTo>
                    <a:pt x="79" y="6"/>
                    <a:pt x="68"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9"/>
            <p:cNvSpPr/>
            <p:nvPr/>
          </p:nvSpPr>
          <p:spPr>
            <a:xfrm>
              <a:off x="1034844" y="3464223"/>
              <a:ext cx="11063" cy="7270"/>
            </a:xfrm>
            <a:custGeom>
              <a:avLst/>
              <a:gdLst/>
              <a:ahLst/>
              <a:cxnLst/>
              <a:rect l="l" t="t" r="r" b="b"/>
              <a:pathLst>
                <a:path w="70" h="46" extrusionOk="0">
                  <a:moveTo>
                    <a:pt x="24" y="0"/>
                  </a:moveTo>
                  <a:cubicBezTo>
                    <a:pt x="1" y="24"/>
                    <a:pt x="1" y="24"/>
                    <a:pt x="24" y="45"/>
                  </a:cubicBezTo>
                  <a:lnTo>
                    <a:pt x="69" y="45"/>
                  </a:lnTo>
                  <a:lnTo>
                    <a:pt x="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9"/>
            <p:cNvSpPr/>
            <p:nvPr/>
          </p:nvSpPr>
          <p:spPr>
            <a:xfrm>
              <a:off x="1034844" y="3460746"/>
              <a:ext cx="14382" cy="14382"/>
            </a:xfrm>
            <a:custGeom>
              <a:avLst/>
              <a:gdLst/>
              <a:ahLst/>
              <a:cxnLst/>
              <a:rect l="l" t="t" r="r" b="b"/>
              <a:pathLst>
                <a:path w="91" h="91" extrusionOk="0">
                  <a:moveTo>
                    <a:pt x="46" y="22"/>
                  </a:moveTo>
                  <a:cubicBezTo>
                    <a:pt x="46" y="46"/>
                    <a:pt x="69" y="46"/>
                    <a:pt x="69" y="46"/>
                  </a:cubicBezTo>
                  <a:lnTo>
                    <a:pt x="46" y="46"/>
                  </a:lnTo>
                  <a:lnTo>
                    <a:pt x="46" y="67"/>
                  </a:lnTo>
                  <a:lnTo>
                    <a:pt x="24" y="46"/>
                  </a:lnTo>
                  <a:lnTo>
                    <a:pt x="24" y="22"/>
                  </a:lnTo>
                  <a:close/>
                  <a:moveTo>
                    <a:pt x="46" y="0"/>
                  </a:moveTo>
                  <a:cubicBezTo>
                    <a:pt x="24" y="0"/>
                    <a:pt x="24" y="0"/>
                    <a:pt x="1" y="22"/>
                  </a:cubicBezTo>
                  <a:lnTo>
                    <a:pt x="1" y="46"/>
                  </a:lnTo>
                  <a:lnTo>
                    <a:pt x="1" y="67"/>
                  </a:lnTo>
                  <a:cubicBezTo>
                    <a:pt x="24" y="91"/>
                    <a:pt x="24" y="91"/>
                    <a:pt x="46" y="91"/>
                  </a:cubicBezTo>
                  <a:cubicBezTo>
                    <a:pt x="46" y="91"/>
                    <a:pt x="69" y="91"/>
                    <a:pt x="69" y="67"/>
                  </a:cubicBezTo>
                  <a:cubicBezTo>
                    <a:pt x="91" y="67"/>
                    <a:pt x="91" y="67"/>
                    <a:pt x="91" y="46"/>
                  </a:cubicBezTo>
                  <a:cubicBezTo>
                    <a:pt x="91" y="22"/>
                    <a:pt x="91" y="22"/>
                    <a:pt x="69" y="22"/>
                  </a:cubicBezTo>
                  <a:cubicBezTo>
                    <a:pt x="69" y="0"/>
                    <a:pt x="46"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9"/>
            <p:cNvSpPr/>
            <p:nvPr/>
          </p:nvSpPr>
          <p:spPr>
            <a:xfrm>
              <a:off x="1102801" y="3529335"/>
              <a:ext cx="10747" cy="10115"/>
            </a:xfrm>
            <a:custGeom>
              <a:avLst/>
              <a:gdLst/>
              <a:ahLst/>
              <a:cxnLst/>
              <a:rect l="l" t="t" r="r" b="b"/>
              <a:pathLst>
                <a:path w="68" h="64" extrusionOk="0">
                  <a:moveTo>
                    <a:pt x="36" y="0"/>
                  </a:moveTo>
                  <a:cubicBezTo>
                    <a:pt x="28" y="0"/>
                    <a:pt x="22" y="6"/>
                    <a:pt x="22" y="18"/>
                  </a:cubicBezTo>
                  <a:cubicBezTo>
                    <a:pt x="0" y="18"/>
                    <a:pt x="0" y="40"/>
                    <a:pt x="22" y="63"/>
                  </a:cubicBezTo>
                  <a:lnTo>
                    <a:pt x="67" y="63"/>
                  </a:lnTo>
                  <a:lnTo>
                    <a:pt x="67" y="18"/>
                  </a:lnTo>
                  <a:cubicBezTo>
                    <a:pt x="56" y="6"/>
                    <a:pt x="45" y="0"/>
                    <a:pt x="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9"/>
            <p:cNvSpPr/>
            <p:nvPr/>
          </p:nvSpPr>
          <p:spPr>
            <a:xfrm>
              <a:off x="1102801" y="3528387"/>
              <a:ext cx="14382" cy="14382"/>
            </a:xfrm>
            <a:custGeom>
              <a:avLst/>
              <a:gdLst/>
              <a:ahLst/>
              <a:cxnLst/>
              <a:rect l="l" t="t" r="r" b="b"/>
              <a:pathLst>
                <a:path w="91" h="91" extrusionOk="0">
                  <a:moveTo>
                    <a:pt x="46" y="24"/>
                  </a:moveTo>
                  <a:cubicBezTo>
                    <a:pt x="67" y="46"/>
                    <a:pt x="67" y="46"/>
                    <a:pt x="46" y="46"/>
                  </a:cubicBezTo>
                  <a:lnTo>
                    <a:pt x="46" y="69"/>
                  </a:lnTo>
                  <a:lnTo>
                    <a:pt x="22" y="46"/>
                  </a:lnTo>
                  <a:lnTo>
                    <a:pt x="22" y="24"/>
                  </a:lnTo>
                  <a:close/>
                  <a:moveTo>
                    <a:pt x="0" y="0"/>
                  </a:moveTo>
                  <a:lnTo>
                    <a:pt x="0" y="46"/>
                  </a:lnTo>
                  <a:lnTo>
                    <a:pt x="0" y="69"/>
                  </a:lnTo>
                  <a:cubicBezTo>
                    <a:pt x="22" y="91"/>
                    <a:pt x="22" y="91"/>
                    <a:pt x="46" y="91"/>
                  </a:cubicBezTo>
                  <a:cubicBezTo>
                    <a:pt x="46" y="91"/>
                    <a:pt x="67" y="91"/>
                    <a:pt x="67" y="69"/>
                  </a:cubicBezTo>
                  <a:cubicBezTo>
                    <a:pt x="91" y="69"/>
                    <a:pt x="91" y="46"/>
                    <a:pt x="91" y="46"/>
                  </a:cubicBezTo>
                  <a:cubicBezTo>
                    <a:pt x="91" y="24"/>
                    <a:pt x="91" y="24"/>
                    <a:pt x="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9"/>
            <p:cNvSpPr/>
            <p:nvPr/>
          </p:nvSpPr>
          <p:spPr>
            <a:xfrm>
              <a:off x="1034844" y="3529335"/>
              <a:ext cx="11063" cy="10115"/>
            </a:xfrm>
            <a:custGeom>
              <a:avLst/>
              <a:gdLst/>
              <a:ahLst/>
              <a:cxnLst/>
              <a:rect l="l" t="t" r="r" b="b"/>
              <a:pathLst>
                <a:path w="70" h="64" extrusionOk="0">
                  <a:moveTo>
                    <a:pt x="38" y="0"/>
                  </a:moveTo>
                  <a:cubicBezTo>
                    <a:pt x="29" y="0"/>
                    <a:pt x="24" y="6"/>
                    <a:pt x="24" y="18"/>
                  </a:cubicBezTo>
                  <a:cubicBezTo>
                    <a:pt x="1" y="18"/>
                    <a:pt x="1" y="40"/>
                    <a:pt x="24" y="63"/>
                  </a:cubicBezTo>
                  <a:lnTo>
                    <a:pt x="69" y="63"/>
                  </a:lnTo>
                  <a:lnTo>
                    <a:pt x="69" y="18"/>
                  </a:lnTo>
                  <a:cubicBezTo>
                    <a:pt x="57" y="6"/>
                    <a:pt x="46" y="0"/>
                    <a:pt x="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9"/>
            <p:cNvSpPr/>
            <p:nvPr/>
          </p:nvSpPr>
          <p:spPr>
            <a:xfrm>
              <a:off x="1034844" y="3528387"/>
              <a:ext cx="14382" cy="14382"/>
            </a:xfrm>
            <a:custGeom>
              <a:avLst/>
              <a:gdLst/>
              <a:ahLst/>
              <a:cxnLst/>
              <a:rect l="l" t="t" r="r" b="b"/>
              <a:pathLst>
                <a:path w="91" h="91" extrusionOk="0">
                  <a:moveTo>
                    <a:pt x="46" y="24"/>
                  </a:moveTo>
                  <a:cubicBezTo>
                    <a:pt x="69" y="46"/>
                    <a:pt x="69" y="46"/>
                    <a:pt x="46" y="46"/>
                  </a:cubicBezTo>
                  <a:cubicBezTo>
                    <a:pt x="46" y="57"/>
                    <a:pt x="46" y="63"/>
                    <a:pt x="43" y="63"/>
                  </a:cubicBezTo>
                  <a:cubicBezTo>
                    <a:pt x="40" y="63"/>
                    <a:pt x="35" y="57"/>
                    <a:pt x="24" y="46"/>
                  </a:cubicBezTo>
                  <a:lnTo>
                    <a:pt x="24" y="24"/>
                  </a:lnTo>
                  <a:close/>
                  <a:moveTo>
                    <a:pt x="1" y="0"/>
                  </a:moveTo>
                  <a:lnTo>
                    <a:pt x="1" y="69"/>
                  </a:lnTo>
                  <a:cubicBezTo>
                    <a:pt x="24" y="91"/>
                    <a:pt x="24" y="91"/>
                    <a:pt x="46" y="91"/>
                  </a:cubicBezTo>
                  <a:cubicBezTo>
                    <a:pt x="46" y="91"/>
                    <a:pt x="69" y="91"/>
                    <a:pt x="69" y="69"/>
                  </a:cubicBezTo>
                  <a:cubicBezTo>
                    <a:pt x="91" y="69"/>
                    <a:pt x="91" y="46"/>
                    <a:pt x="91" y="46"/>
                  </a:cubicBezTo>
                  <a:cubicBezTo>
                    <a:pt x="91" y="24"/>
                    <a:pt x="91" y="24"/>
                    <a:pt x="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9"/>
            <p:cNvSpPr/>
            <p:nvPr/>
          </p:nvSpPr>
          <p:spPr>
            <a:xfrm>
              <a:off x="967203" y="3464223"/>
              <a:ext cx="10747" cy="7270"/>
            </a:xfrm>
            <a:custGeom>
              <a:avLst/>
              <a:gdLst/>
              <a:ahLst/>
              <a:cxnLst/>
              <a:rect l="l" t="t" r="r" b="b"/>
              <a:pathLst>
                <a:path w="68" h="46" extrusionOk="0">
                  <a:moveTo>
                    <a:pt x="22" y="0"/>
                  </a:moveTo>
                  <a:cubicBezTo>
                    <a:pt x="1" y="24"/>
                    <a:pt x="1" y="24"/>
                    <a:pt x="22" y="45"/>
                  </a:cubicBezTo>
                  <a:lnTo>
                    <a:pt x="67" y="45"/>
                  </a:lnTo>
                  <a:lnTo>
                    <a:pt x="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9"/>
            <p:cNvSpPr/>
            <p:nvPr/>
          </p:nvSpPr>
          <p:spPr>
            <a:xfrm>
              <a:off x="967203" y="3461536"/>
              <a:ext cx="14382" cy="13591"/>
            </a:xfrm>
            <a:custGeom>
              <a:avLst/>
              <a:gdLst/>
              <a:ahLst/>
              <a:cxnLst/>
              <a:rect l="l" t="t" r="r" b="b"/>
              <a:pathLst>
                <a:path w="91" h="86" extrusionOk="0">
                  <a:moveTo>
                    <a:pt x="45" y="1"/>
                  </a:moveTo>
                  <a:cubicBezTo>
                    <a:pt x="33" y="1"/>
                    <a:pt x="22" y="6"/>
                    <a:pt x="22" y="17"/>
                  </a:cubicBezTo>
                  <a:lnTo>
                    <a:pt x="46" y="17"/>
                  </a:lnTo>
                  <a:lnTo>
                    <a:pt x="67" y="41"/>
                  </a:lnTo>
                  <a:lnTo>
                    <a:pt x="46" y="41"/>
                  </a:lnTo>
                  <a:cubicBezTo>
                    <a:pt x="46" y="51"/>
                    <a:pt x="46" y="57"/>
                    <a:pt x="43" y="57"/>
                  </a:cubicBezTo>
                  <a:cubicBezTo>
                    <a:pt x="40" y="57"/>
                    <a:pt x="34" y="51"/>
                    <a:pt x="22" y="41"/>
                  </a:cubicBezTo>
                  <a:lnTo>
                    <a:pt x="22" y="17"/>
                  </a:lnTo>
                  <a:cubicBezTo>
                    <a:pt x="1" y="17"/>
                    <a:pt x="1" y="17"/>
                    <a:pt x="1" y="41"/>
                  </a:cubicBezTo>
                  <a:cubicBezTo>
                    <a:pt x="1" y="62"/>
                    <a:pt x="1" y="62"/>
                    <a:pt x="22" y="62"/>
                  </a:cubicBezTo>
                  <a:cubicBezTo>
                    <a:pt x="22" y="86"/>
                    <a:pt x="22" y="86"/>
                    <a:pt x="46" y="86"/>
                  </a:cubicBezTo>
                  <a:cubicBezTo>
                    <a:pt x="46" y="86"/>
                    <a:pt x="67" y="86"/>
                    <a:pt x="67" y="62"/>
                  </a:cubicBezTo>
                  <a:cubicBezTo>
                    <a:pt x="91" y="62"/>
                    <a:pt x="91" y="62"/>
                    <a:pt x="91" y="41"/>
                  </a:cubicBezTo>
                  <a:cubicBezTo>
                    <a:pt x="91" y="17"/>
                    <a:pt x="91" y="17"/>
                    <a:pt x="67" y="17"/>
                  </a:cubicBezTo>
                  <a:cubicBezTo>
                    <a:pt x="67" y="6"/>
                    <a:pt x="56" y="1"/>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9"/>
            <p:cNvSpPr/>
            <p:nvPr/>
          </p:nvSpPr>
          <p:spPr>
            <a:xfrm>
              <a:off x="1102801" y="3464223"/>
              <a:ext cx="10747" cy="7270"/>
            </a:xfrm>
            <a:custGeom>
              <a:avLst/>
              <a:gdLst/>
              <a:ahLst/>
              <a:cxnLst/>
              <a:rect l="l" t="t" r="r" b="b"/>
              <a:pathLst>
                <a:path w="68" h="46" extrusionOk="0">
                  <a:moveTo>
                    <a:pt x="22" y="0"/>
                  </a:moveTo>
                  <a:cubicBezTo>
                    <a:pt x="0" y="24"/>
                    <a:pt x="0" y="24"/>
                    <a:pt x="22" y="45"/>
                  </a:cubicBezTo>
                  <a:lnTo>
                    <a:pt x="67" y="45"/>
                  </a:lnTo>
                  <a:lnTo>
                    <a:pt x="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9"/>
            <p:cNvSpPr/>
            <p:nvPr/>
          </p:nvSpPr>
          <p:spPr>
            <a:xfrm>
              <a:off x="1102801" y="3461536"/>
              <a:ext cx="14382" cy="13591"/>
            </a:xfrm>
            <a:custGeom>
              <a:avLst/>
              <a:gdLst/>
              <a:ahLst/>
              <a:cxnLst/>
              <a:rect l="l" t="t" r="r" b="b"/>
              <a:pathLst>
                <a:path w="91" h="86" extrusionOk="0">
                  <a:moveTo>
                    <a:pt x="46" y="17"/>
                  </a:moveTo>
                  <a:lnTo>
                    <a:pt x="46" y="41"/>
                  </a:lnTo>
                  <a:cubicBezTo>
                    <a:pt x="46" y="51"/>
                    <a:pt x="46" y="57"/>
                    <a:pt x="43" y="57"/>
                  </a:cubicBezTo>
                  <a:cubicBezTo>
                    <a:pt x="40" y="57"/>
                    <a:pt x="34" y="51"/>
                    <a:pt x="22" y="41"/>
                  </a:cubicBezTo>
                  <a:lnTo>
                    <a:pt x="22" y="17"/>
                  </a:lnTo>
                  <a:close/>
                  <a:moveTo>
                    <a:pt x="34" y="1"/>
                  </a:moveTo>
                  <a:cubicBezTo>
                    <a:pt x="22" y="1"/>
                    <a:pt x="11" y="6"/>
                    <a:pt x="0" y="17"/>
                  </a:cubicBezTo>
                  <a:lnTo>
                    <a:pt x="0" y="41"/>
                  </a:lnTo>
                  <a:lnTo>
                    <a:pt x="0" y="62"/>
                  </a:lnTo>
                  <a:cubicBezTo>
                    <a:pt x="22" y="86"/>
                    <a:pt x="22" y="86"/>
                    <a:pt x="46" y="86"/>
                  </a:cubicBezTo>
                  <a:cubicBezTo>
                    <a:pt x="46" y="86"/>
                    <a:pt x="67" y="86"/>
                    <a:pt x="67" y="62"/>
                  </a:cubicBezTo>
                  <a:cubicBezTo>
                    <a:pt x="91" y="62"/>
                    <a:pt x="91" y="62"/>
                    <a:pt x="91" y="41"/>
                  </a:cubicBezTo>
                  <a:cubicBezTo>
                    <a:pt x="91" y="17"/>
                    <a:pt x="91" y="17"/>
                    <a:pt x="67" y="17"/>
                  </a:cubicBezTo>
                  <a:cubicBezTo>
                    <a:pt x="56" y="6"/>
                    <a:pt x="45" y="1"/>
                    <a:pt x="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9"/>
            <p:cNvSpPr/>
            <p:nvPr/>
          </p:nvSpPr>
          <p:spPr>
            <a:xfrm>
              <a:off x="1034844" y="3396582"/>
              <a:ext cx="11063" cy="9798"/>
            </a:xfrm>
            <a:custGeom>
              <a:avLst/>
              <a:gdLst/>
              <a:ahLst/>
              <a:cxnLst/>
              <a:rect l="l" t="t" r="r" b="b"/>
              <a:pathLst>
                <a:path w="70" h="62" extrusionOk="0">
                  <a:moveTo>
                    <a:pt x="24" y="0"/>
                  </a:moveTo>
                  <a:cubicBezTo>
                    <a:pt x="1" y="22"/>
                    <a:pt x="1" y="22"/>
                    <a:pt x="24" y="45"/>
                  </a:cubicBezTo>
                  <a:cubicBezTo>
                    <a:pt x="24" y="56"/>
                    <a:pt x="29" y="61"/>
                    <a:pt x="38" y="61"/>
                  </a:cubicBezTo>
                  <a:cubicBezTo>
                    <a:pt x="46" y="61"/>
                    <a:pt x="57" y="56"/>
                    <a:pt x="69" y="45"/>
                  </a:cubicBezTo>
                  <a:lnTo>
                    <a:pt x="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9"/>
            <p:cNvSpPr/>
            <p:nvPr/>
          </p:nvSpPr>
          <p:spPr>
            <a:xfrm>
              <a:off x="1034844" y="3393737"/>
              <a:ext cx="14382" cy="13433"/>
            </a:xfrm>
            <a:custGeom>
              <a:avLst/>
              <a:gdLst/>
              <a:ahLst/>
              <a:cxnLst/>
              <a:rect l="l" t="t" r="r" b="b"/>
              <a:pathLst>
                <a:path w="91" h="85" extrusionOk="0">
                  <a:moveTo>
                    <a:pt x="43" y="23"/>
                  </a:moveTo>
                  <a:cubicBezTo>
                    <a:pt x="46" y="23"/>
                    <a:pt x="46" y="29"/>
                    <a:pt x="46" y="40"/>
                  </a:cubicBezTo>
                  <a:cubicBezTo>
                    <a:pt x="69" y="40"/>
                    <a:pt x="69" y="40"/>
                    <a:pt x="46" y="63"/>
                  </a:cubicBezTo>
                  <a:lnTo>
                    <a:pt x="24" y="63"/>
                  </a:lnTo>
                  <a:lnTo>
                    <a:pt x="24" y="40"/>
                  </a:lnTo>
                  <a:cubicBezTo>
                    <a:pt x="35" y="29"/>
                    <a:pt x="40" y="23"/>
                    <a:pt x="43" y="23"/>
                  </a:cubicBezTo>
                  <a:close/>
                  <a:moveTo>
                    <a:pt x="44" y="0"/>
                  </a:moveTo>
                  <a:cubicBezTo>
                    <a:pt x="29" y="0"/>
                    <a:pt x="12" y="6"/>
                    <a:pt x="1" y="18"/>
                  </a:cubicBezTo>
                  <a:lnTo>
                    <a:pt x="1" y="63"/>
                  </a:lnTo>
                  <a:cubicBezTo>
                    <a:pt x="24" y="85"/>
                    <a:pt x="24" y="85"/>
                    <a:pt x="46" y="85"/>
                  </a:cubicBezTo>
                  <a:cubicBezTo>
                    <a:pt x="46" y="85"/>
                    <a:pt x="69" y="85"/>
                    <a:pt x="69" y="63"/>
                  </a:cubicBezTo>
                  <a:cubicBezTo>
                    <a:pt x="91" y="63"/>
                    <a:pt x="91" y="63"/>
                    <a:pt x="91" y="40"/>
                  </a:cubicBezTo>
                  <a:cubicBezTo>
                    <a:pt x="91" y="40"/>
                    <a:pt x="91" y="18"/>
                    <a:pt x="69" y="18"/>
                  </a:cubicBezTo>
                  <a:cubicBezTo>
                    <a:pt x="69" y="6"/>
                    <a:pt x="58" y="0"/>
                    <a:pt x="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9"/>
            <p:cNvSpPr/>
            <p:nvPr/>
          </p:nvSpPr>
          <p:spPr>
            <a:xfrm>
              <a:off x="903039" y="3464223"/>
              <a:ext cx="10589" cy="7270"/>
            </a:xfrm>
            <a:custGeom>
              <a:avLst/>
              <a:gdLst/>
              <a:ahLst/>
              <a:cxnLst/>
              <a:rect l="l" t="t" r="r" b="b"/>
              <a:pathLst>
                <a:path w="67" h="46" extrusionOk="0">
                  <a:moveTo>
                    <a:pt x="0" y="0"/>
                  </a:moveTo>
                  <a:lnTo>
                    <a:pt x="0" y="45"/>
                  </a:lnTo>
                  <a:lnTo>
                    <a:pt x="45" y="45"/>
                  </a:lnTo>
                  <a:cubicBezTo>
                    <a:pt x="67" y="24"/>
                    <a:pt x="67" y="24"/>
                    <a:pt x="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9"/>
            <p:cNvSpPr/>
            <p:nvPr/>
          </p:nvSpPr>
          <p:spPr>
            <a:xfrm>
              <a:off x="899246" y="3460746"/>
              <a:ext cx="14382" cy="14382"/>
            </a:xfrm>
            <a:custGeom>
              <a:avLst/>
              <a:gdLst/>
              <a:ahLst/>
              <a:cxnLst/>
              <a:rect l="l" t="t" r="r" b="b"/>
              <a:pathLst>
                <a:path w="91" h="91" extrusionOk="0">
                  <a:moveTo>
                    <a:pt x="46" y="0"/>
                  </a:moveTo>
                  <a:cubicBezTo>
                    <a:pt x="46" y="0"/>
                    <a:pt x="24" y="0"/>
                    <a:pt x="24" y="22"/>
                  </a:cubicBezTo>
                  <a:cubicBezTo>
                    <a:pt x="1" y="22"/>
                    <a:pt x="1" y="22"/>
                    <a:pt x="1" y="46"/>
                  </a:cubicBezTo>
                  <a:cubicBezTo>
                    <a:pt x="1" y="67"/>
                    <a:pt x="1" y="67"/>
                    <a:pt x="24" y="67"/>
                  </a:cubicBezTo>
                  <a:cubicBezTo>
                    <a:pt x="24" y="91"/>
                    <a:pt x="46" y="91"/>
                    <a:pt x="46" y="91"/>
                  </a:cubicBezTo>
                  <a:cubicBezTo>
                    <a:pt x="69" y="91"/>
                    <a:pt x="69" y="91"/>
                    <a:pt x="69" y="67"/>
                  </a:cubicBezTo>
                  <a:cubicBezTo>
                    <a:pt x="91" y="67"/>
                    <a:pt x="91" y="67"/>
                    <a:pt x="91" y="46"/>
                  </a:cubicBezTo>
                  <a:cubicBezTo>
                    <a:pt x="91" y="22"/>
                    <a:pt x="91" y="22"/>
                    <a:pt x="69" y="22"/>
                  </a:cubicBezTo>
                  <a:lnTo>
                    <a:pt x="69" y="46"/>
                  </a:lnTo>
                  <a:cubicBezTo>
                    <a:pt x="58" y="56"/>
                    <a:pt x="52" y="62"/>
                    <a:pt x="49" y="62"/>
                  </a:cubicBezTo>
                  <a:cubicBezTo>
                    <a:pt x="46" y="62"/>
                    <a:pt x="46" y="56"/>
                    <a:pt x="46" y="46"/>
                  </a:cubicBezTo>
                  <a:cubicBezTo>
                    <a:pt x="24" y="46"/>
                    <a:pt x="24" y="46"/>
                    <a:pt x="46" y="22"/>
                  </a:cubicBezTo>
                  <a:lnTo>
                    <a:pt x="69" y="22"/>
                  </a:lnTo>
                  <a:cubicBezTo>
                    <a:pt x="69" y="0"/>
                    <a:pt x="69"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9"/>
            <p:cNvSpPr/>
            <p:nvPr/>
          </p:nvSpPr>
          <p:spPr>
            <a:xfrm>
              <a:off x="967203" y="3396582"/>
              <a:ext cx="10747" cy="9798"/>
            </a:xfrm>
            <a:custGeom>
              <a:avLst/>
              <a:gdLst/>
              <a:ahLst/>
              <a:cxnLst/>
              <a:rect l="l" t="t" r="r" b="b"/>
              <a:pathLst>
                <a:path w="68" h="62" extrusionOk="0">
                  <a:moveTo>
                    <a:pt x="22" y="0"/>
                  </a:moveTo>
                  <a:cubicBezTo>
                    <a:pt x="1" y="22"/>
                    <a:pt x="1" y="22"/>
                    <a:pt x="22" y="45"/>
                  </a:cubicBezTo>
                  <a:cubicBezTo>
                    <a:pt x="34" y="56"/>
                    <a:pt x="40" y="61"/>
                    <a:pt x="45" y="61"/>
                  </a:cubicBezTo>
                  <a:cubicBezTo>
                    <a:pt x="51" y="61"/>
                    <a:pt x="57" y="56"/>
                    <a:pt x="67" y="45"/>
                  </a:cubicBezTo>
                  <a:lnTo>
                    <a:pt x="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9"/>
            <p:cNvSpPr/>
            <p:nvPr/>
          </p:nvSpPr>
          <p:spPr>
            <a:xfrm>
              <a:off x="967203" y="3392789"/>
              <a:ext cx="14382" cy="14382"/>
            </a:xfrm>
            <a:custGeom>
              <a:avLst/>
              <a:gdLst/>
              <a:ahLst/>
              <a:cxnLst/>
              <a:rect l="l" t="t" r="r" b="b"/>
              <a:pathLst>
                <a:path w="91" h="91" extrusionOk="0">
                  <a:moveTo>
                    <a:pt x="46" y="1"/>
                  </a:moveTo>
                  <a:cubicBezTo>
                    <a:pt x="22" y="1"/>
                    <a:pt x="22" y="1"/>
                    <a:pt x="22" y="24"/>
                  </a:cubicBezTo>
                  <a:cubicBezTo>
                    <a:pt x="1" y="24"/>
                    <a:pt x="1" y="46"/>
                    <a:pt x="1" y="46"/>
                  </a:cubicBezTo>
                  <a:cubicBezTo>
                    <a:pt x="1" y="69"/>
                    <a:pt x="1" y="69"/>
                    <a:pt x="22" y="69"/>
                  </a:cubicBezTo>
                  <a:lnTo>
                    <a:pt x="22" y="46"/>
                  </a:lnTo>
                  <a:lnTo>
                    <a:pt x="46" y="24"/>
                  </a:lnTo>
                  <a:lnTo>
                    <a:pt x="46" y="46"/>
                  </a:lnTo>
                  <a:cubicBezTo>
                    <a:pt x="67" y="46"/>
                    <a:pt x="67" y="46"/>
                    <a:pt x="46" y="69"/>
                  </a:cubicBezTo>
                  <a:lnTo>
                    <a:pt x="22" y="69"/>
                  </a:lnTo>
                  <a:cubicBezTo>
                    <a:pt x="22" y="91"/>
                    <a:pt x="22" y="91"/>
                    <a:pt x="46" y="91"/>
                  </a:cubicBezTo>
                  <a:cubicBezTo>
                    <a:pt x="46" y="91"/>
                    <a:pt x="67" y="91"/>
                    <a:pt x="67" y="69"/>
                  </a:cubicBezTo>
                  <a:cubicBezTo>
                    <a:pt x="91" y="69"/>
                    <a:pt x="91" y="69"/>
                    <a:pt x="91" y="46"/>
                  </a:cubicBezTo>
                  <a:cubicBezTo>
                    <a:pt x="91" y="46"/>
                    <a:pt x="91" y="24"/>
                    <a:pt x="67" y="24"/>
                  </a:cubicBezTo>
                  <a:cubicBezTo>
                    <a:pt x="67" y="1"/>
                    <a:pt x="46" y="1"/>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9"/>
            <p:cNvSpPr/>
            <p:nvPr/>
          </p:nvSpPr>
          <p:spPr>
            <a:xfrm>
              <a:off x="903039" y="3597134"/>
              <a:ext cx="10589" cy="9957"/>
            </a:xfrm>
            <a:custGeom>
              <a:avLst/>
              <a:gdLst/>
              <a:ahLst/>
              <a:cxnLst/>
              <a:rect l="l" t="t" r="r" b="b"/>
              <a:pathLst>
                <a:path w="67" h="63" extrusionOk="0">
                  <a:moveTo>
                    <a:pt x="22" y="1"/>
                  </a:moveTo>
                  <a:cubicBezTo>
                    <a:pt x="16" y="1"/>
                    <a:pt x="11" y="6"/>
                    <a:pt x="0" y="17"/>
                  </a:cubicBezTo>
                  <a:lnTo>
                    <a:pt x="0" y="62"/>
                  </a:lnTo>
                  <a:lnTo>
                    <a:pt x="45" y="62"/>
                  </a:lnTo>
                  <a:cubicBezTo>
                    <a:pt x="67" y="40"/>
                    <a:pt x="67" y="17"/>
                    <a:pt x="45" y="17"/>
                  </a:cubicBezTo>
                  <a:cubicBezTo>
                    <a:pt x="34" y="6"/>
                    <a:pt x="28" y="1"/>
                    <a:pt x="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9"/>
            <p:cNvSpPr/>
            <p:nvPr/>
          </p:nvSpPr>
          <p:spPr>
            <a:xfrm>
              <a:off x="899246" y="3596344"/>
              <a:ext cx="14382" cy="14382"/>
            </a:xfrm>
            <a:custGeom>
              <a:avLst/>
              <a:gdLst/>
              <a:ahLst/>
              <a:cxnLst/>
              <a:rect l="l" t="t" r="r" b="b"/>
              <a:pathLst>
                <a:path w="91" h="91" extrusionOk="0">
                  <a:moveTo>
                    <a:pt x="69" y="22"/>
                  </a:moveTo>
                  <a:lnTo>
                    <a:pt x="69" y="45"/>
                  </a:lnTo>
                  <a:cubicBezTo>
                    <a:pt x="58" y="56"/>
                    <a:pt x="52" y="62"/>
                    <a:pt x="49" y="62"/>
                  </a:cubicBezTo>
                  <a:cubicBezTo>
                    <a:pt x="46" y="62"/>
                    <a:pt x="46" y="56"/>
                    <a:pt x="46" y="45"/>
                  </a:cubicBezTo>
                  <a:cubicBezTo>
                    <a:pt x="24" y="45"/>
                    <a:pt x="24" y="45"/>
                    <a:pt x="46" y="22"/>
                  </a:cubicBezTo>
                  <a:close/>
                  <a:moveTo>
                    <a:pt x="24" y="0"/>
                  </a:moveTo>
                  <a:cubicBezTo>
                    <a:pt x="1" y="22"/>
                    <a:pt x="1" y="45"/>
                    <a:pt x="24" y="67"/>
                  </a:cubicBezTo>
                  <a:cubicBezTo>
                    <a:pt x="24" y="91"/>
                    <a:pt x="46" y="91"/>
                    <a:pt x="46" y="91"/>
                  </a:cubicBezTo>
                  <a:cubicBezTo>
                    <a:pt x="69" y="91"/>
                    <a:pt x="69" y="91"/>
                    <a:pt x="69" y="67"/>
                  </a:cubicBezTo>
                  <a:cubicBezTo>
                    <a:pt x="91" y="67"/>
                    <a:pt x="91" y="45"/>
                    <a:pt x="91" y="45"/>
                  </a:cubicBezTo>
                  <a:cubicBezTo>
                    <a:pt x="91" y="22"/>
                    <a:pt x="91" y="22"/>
                    <a:pt x="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9"/>
            <p:cNvSpPr/>
            <p:nvPr/>
          </p:nvSpPr>
          <p:spPr>
            <a:xfrm>
              <a:off x="903039" y="3664933"/>
              <a:ext cx="10589" cy="9957"/>
            </a:xfrm>
            <a:custGeom>
              <a:avLst/>
              <a:gdLst/>
              <a:ahLst/>
              <a:cxnLst/>
              <a:rect l="l" t="t" r="r" b="b"/>
              <a:pathLst>
                <a:path w="67" h="63" extrusionOk="0">
                  <a:moveTo>
                    <a:pt x="22" y="0"/>
                  </a:moveTo>
                  <a:cubicBezTo>
                    <a:pt x="16" y="0"/>
                    <a:pt x="11" y="6"/>
                    <a:pt x="0" y="18"/>
                  </a:cubicBezTo>
                  <a:lnTo>
                    <a:pt x="0" y="63"/>
                  </a:lnTo>
                  <a:lnTo>
                    <a:pt x="45" y="63"/>
                  </a:lnTo>
                  <a:cubicBezTo>
                    <a:pt x="67" y="39"/>
                    <a:pt x="67" y="18"/>
                    <a:pt x="45" y="18"/>
                  </a:cubicBezTo>
                  <a:cubicBezTo>
                    <a:pt x="34" y="6"/>
                    <a:pt x="28" y="0"/>
                    <a:pt x="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9"/>
            <p:cNvSpPr/>
            <p:nvPr/>
          </p:nvSpPr>
          <p:spPr>
            <a:xfrm>
              <a:off x="899246" y="3663985"/>
              <a:ext cx="14382" cy="14382"/>
            </a:xfrm>
            <a:custGeom>
              <a:avLst/>
              <a:gdLst/>
              <a:ahLst/>
              <a:cxnLst/>
              <a:rect l="l" t="t" r="r" b="b"/>
              <a:pathLst>
                <a:path w="91" h="91" extrusionOk="0">
                  <a:moveTo>
                    <a:pt x="69" y="24"/>
                  </a:moveTo>
                  <a:lnTo>
                    <a:pt x="69" y="45"/>
                  </a:lnTo>
                  <a:lnTo>
                    <a:pt x="46" y="45"/>
                  </a:lnTo>
                  <a:cubicBezTo>
                    <a:pt x="24" y="45"/>
                    <a:pt x="24" y="24"/>
                    <a:pt x="46" y="24"/>
                  </a:cubicBezTo>
                  <a:close/>
                  <a:moveTo>
                    <a:pt x="24" y="0"/>
                  </a:moveTo>
                  <a:cubicBezTo>
                    <a:pt x="1" y="24"/>
                    <a:pt x="1" y="45"/>
                    <a:pt x="24" y="69"/>
                  </a:cubicBezTo>
                  <a:cubicBezTo>
                    <a:pt x="24" y="91"/>
                    <a:pt x="46" y="91"/>
                    <a:pt x="46" y="91"/>
                  </a:cubicBezTo>
                  <a:cubicBezTo>
                    <a:pt x="69" y="91"/>
                    <a:pt x="69" y="91"/>
                    <a:pt x="69" y="69"/>
                  </a:cubicBezTo>
                  <a:cubicBezTo>
                    <a:pt x="91" y="69"/>
                    <a:pt x="91" y="45"/>
                    <a:pt x="91" y="45"/>
                  </a:cubicBezTo>
                  <a:cubicBezTo>
                    <a:pt x="91" y="24"/>
                    <a:pt x="91" y="24"/>
                    <a:pt x="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9"/>
            <p:cNvSpPr/>
            <p:nvPr/>
          </p:nvSpPr>
          <p:spPr>
            <a:xfrm>
              <a:off x="835082" y="3597134"/>
              <a:ext cx="10905" cy="9957"/>
            </a:xfrm>
            <a:custGeom>
              <a:avLst/>
              <a:gdLst/>
              <a:ahLst/>
              <a:cxnLst/>
              <a:rect l="l" t="t" r="r" b="b"/>
              <a:pathLst>
                <a:path w="69" h="63" extrusionOk="0">
                  <a:moveTo>
                    <a:pt x="32" y="1"/>
                  </a:moveTo>
                  <a:cubicBezTo>
                    <a:pt x="23" y="1"/>
                    <a:pt x="12" y="6"/>
                    <a:pt x="0" y="17"/>
                  </a:cubicBezTo>
                  <a:lnTo>
                    <a:pt x="0" y="62"/>
                  </a:lnTo>
                  <a:lnTo>
                    <a:pt x="45" y="62"/>
                  </a:lnTo>
                  <a:cubicBezTo>
                    <a:pt x="69" y="40"/>
                    <a:pt x="69" y="17"/>
                    <a:pt x="45" y="17"/>
                  </a:cubicBezTo>
                  <a:cubicBezTo>
                    <a:pt x="45" y="6"/>
                    <a:pt x="40" y="1"/>
                    <a:pt x="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9"/>
            <p:cNvSpPr/>
            <p:nvPr/>
          </p:nvSpPr>
          <p:spPr>
            <a:xfrm>
              <a:off x="831605" y="3596344"/>
              <a:ext cx="14382" cy="14382"/>
            </a:xfrm>
            <a:custGeom>
              <a:avLst/>
              <a:gdLst/>
              <a:ahLst/>
              <a:cxnLst/>
              <a:rect l="l" t="t" r="r" b="b"/>
              <a:pathLst>
                <a:path w="91" h="91" extrusionOk="0">
                  <a:moveTo>
                    <a:pt x="67" y="22"/>
                  </a:moveTo>
                  <a:lnTo>
                    <a:pt x="67" y="45"/>
                  </a:lnTo>
                  <a:cubicBezTo>
                    <a:pt x="57" y="56"/>
                    <a:pt x="51" y="62"/>
                    <a:pt x="49" y="62"/>
                  </a:cubicBezTo>
                  <a:cubicBezTo>
                    <a:pt x="46" y="62"/>
                    <a:pt x="46" y="56"/>
                    <a:pt x="46" y="45"/>
                  </a:cubicBezTo>
                  <a:lnTo>
                    <a:pt x="22" y="45"/>
                  </a:lnTo>
                  <a:lnTo>
                    <a:pt x="46" y="22"/>
                  </a:lnTo>
                  <a:close/>
                  <a:moveTo>
                    <a:pt x="22" y="0"/>
                  </a:moveTo>
                  <a:cubicBezTo>
                    <a:pt x="1" y="22"/>
                    <a:pt x="1" y="22"/>
                    <a:pt x="1" y="45"/>
                  </a:cubicBezTo>
                  <a:cubicBezTo>
                    <a:pt x="1" y="45"/>
                    <a:pt x="1" y="67"/>
                    <a:pt x="22" y="67"/>
                  </a:cubicBezTo>
                  <a:cubicBezTo>
                    <a:pt x="22" y="91"/>
                    <a:pt x="46" y="91"/>
                    <a:pt x="46" y="91"/>
                  </a:cubicBezTo>
                  <a:cubicBezTo>
                    <a:pt x="67" y="91"/>
                    <a:pt x="67" y="91"/>
                    <a:pt x="91" y="67"/>
                  </a:cubicBezTo>
                  <a:lnTo>
                    <a:pt x="91" y="45"/>
                  </a:lnTo>
                  <a:lnTo>
                    <a:pt x="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
            <p:cNvSpPr/>
            <p:nvPr/>
          </p:nvSpPr>
          <p:spPr>
            <a:xfrm>
              <a:off x="967203" y="3597134"/>
              <a:ext cx="10747" cy="9957"/>
            </a:xfrm>
            <a:custGeom>
              <a:avLst/>
              <a:gdLst/>
              <a:ahLst/>
              <a:cxnLst/>
              <a:rect l="l" t="t" r="r" b="b"/>
              <a:pathLst>
                <a:path w="68" h="63" extrusionOk="0">
                  <a:moveTo>
                    <a:pt x="45" y="1"/>
                  </a:moveTo>
                  <a:cubicBezTo>
                    <a:pt x="40" y="1"/>
                    <a:pt x="34" y="6"/>
                    <a:pt x="22" y="17"/>
                  </a:cubicBezTo>
                  <a:cubicBezTo>
                    <a:pt x="1" y="17"/>
                    <a:pt x="1" y="40"/>
                    <a:pt x="22" y="62"/>
                  </a:cubicBezTo>
                  <a:lnTo>
                    <a:pt x="67" y="62"/>
                  </a:lnTo>
                  <a:lnTo>
                    <a:pt x="67" y="17"/>
                  </a:lnTo>
                  <a:cubicBezTo>
                    <a:pt x="57" y="6"/>
                    <a:pt x="51" y="1"/>
                    <a:pt x="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a:off x="967203" y="3596344"/>
              <a:ext cx="14382" cy="14382"/>
            </a:xfrm>
            <a:custGeom>
              <a:avLst/>
              <a:gdLst/>
              <a:ahLst/>
              <a:cxnLst/>
              <a:rect l="l" t="t" r="r" b="b"/>
              <a:pathLst>
                <a:path w="91" h="91" extrusionOk="0">
                  <a:moveTo>
                    <a:pt x="46" y="22"/>
                  </a:moveTo>
                  <a:cubicBezTo>
                    <a:pt x="67" y="22"/>
                    <a:pt x="67" y="45"/>
                    <a:pt x="67" y="45"/>
                  </a:cubicBezTo>
                  <a:lnTo>
                    <a:pt x="46" y="45"/>
                  </a:lnTo>
                  <a:cubicBezTo>
                    <a:pt x="46" y="56"/>
                    <a:pt x="46" y="62"/>
                    <a:pt x="43" y="62"/>
                  </a:cubicBezTo>
                  <a:cubicBezTo>
                    <a:pt x="40" y="62"/>
                    <a:pt x="34" y="56"/>
                    <a:pt x="22" y="45"/>
                  </a:cubicBezTo>
                  <a:lnTo>
                    <a:pt x="22" y="22"/>
                  </a:lnTo>
                  <a:close/>
                  <a:moveTo>
                    <a:pt x="22" y="0"/>
                  </a:moveTo>
                  <a:cubicBezTo>
                    <a:pt x="1" y="22"/>
                    <a:pt x="1" y="22"/>
                    <a:pt x="1" y="45"/>
                  </a:cubicBezTo>
                  <a:cubicBezTo>
                    <a:pt x="1" y="45"/>
                    <a:pt x="1" y="67"/>
                    <a:pt x="22" y="67"/>
                  </a:cubicBezTo>
                  <a:cubicBezTo>
                    <a:pt x="22" y="91"/>
                    <a:pt x="22" y="91"/>
                    <a:pt x="46" y="91"/>
                  </a:cubicBezTo>
                  <a:cubicBezTo>
                    <a:pt x="46" y="91"/>
                    <a:pt x="67" y="91"/>
                    <a:pt x="67" y="67"/>
                  </a:cubicBezTo>
                  <a:cubicBezTo>
                    <a:pt x="91" y="67"/>
                    <a:pt x="91" y="45"/>
                    <a:pt x="91" y="45"/>
                  </a:cubicBezTo>
                  <a:cubicBezTo>
                    <a:pt x="91" y="22"/>
                    <a:pt x="91" y="22"/>
                    <a:pt x="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9"/>
            <p:cNvSpPr/>
            <p:nvPr/>
          </p:nvSpPr>
          <p:spPr>
            <a:xfrm>
              <a:off x="903039" y="3529335"/>
              <a:ext cx="10589" cy="10115"/>
            </a:xfrm>
            <a:custGeom>
              <a:avLst/>
              <a:gdLst/>
              <a:ahLst/>
              <a:cxnLst/>
              <a:rect l="l" t="t" r="r" b="b"/>
              <a:pathLst>
                <a:path w="67" h="64" extrusionOk="0">
                  <a:moveTo>
                    <a:pt x="22" y="0"/>
                  </a:moveTo>
                  <a:cubicBezTo>
                    <a:pt x="16" y="0"/>
                    <a:pt x="11" y="6"/>
                    <a:pt x="0" y="18"/>
                  </a:cubicBezTo>
                  <a:lnTo>
                    <a:pt x="0" y="63"/>
                  </a:lnTo>
                  <a:lnTo>
                    <a:pt x="45" y="63"/>
                  </a:lnTo>
                  <a:cubicBezTo>
                    <a:pt x="67" y="40"/>
                    <a:pt x="67" y="18"/>
                    <a:pt x="45" y="18"/>
                  </a:cubicBezTo>
                  <a:cubicBezTo>
                    <a:pt x="34" y="6"/>
                    <a:pt x="28" y="0"/>
                    <a:pt x="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a:off x="899246" y="3528387"/>
              <a:ext cx="14382" cy="14382"/>
            </a:xfrm>
            <a:custGeom>
              <a:avLst/>
              <a:gdLst/>
              <a:ahLst/>
              <a:cxnLst/>
              <a:rect l="l" t="t" r="r" b="b"/>
              <a:pathLst>
                <a:path w="91" h="91" extrusionOk="0">
                  <a:moveTo>
                    <a:pt x="69" y="24"/>
                  </a:moveTo>
                  <a:lnTo>
                    <a:pt x="69" y="46"/>
                  </a:lnTo>
                  <a:cubicBezTo>
                    <a:pt x="58" y="57"/>
                    <a:pt x="52" y="63"/>
                    <a:pt x="49" y="63"/>
                  </a:cubicBezTo>
                  <a:cubicBezTo>
                    <a:pt x="46" y="63"/>
                    <a:pt x="46" y="57"/>
                    <a:pt x="46" y="46"/>
                  </a:cubicBezTo>
                  <a:cubicBezTo>
                    <a:pt x="24" y="46"/>
                    <a:pt x="24" y="46"/>
                    <a:pt x="46" y="24"/>
                  </a:cubicBezTo>
                  <a:close/>
                  <a:moveTo>
                    <a:pt x="24" y="0"/>
                  </a:moveTo>
                  <a:cubicBezTo>
                    <a:pt x="1" y="24"/>
                    <a:pt x="1" y="69"/>
                    <a:pt x="24" y="69"/>
                  </a:cubicBezTo>
                  <a:cubicBezTo>
                    <a:pt x="24" y="91"/>
                    <a:pt x="46" y="91"/>
                    <a:pt x="46" y="91"/>
                  </a:cubicBezTo>
                  <a:cubicBezTo>
                    <a:pt x="69" y="91"/>
                    <a:pt x="69" y="91"/>
                    <a:pt x="69" y="69"/>
                  </a:cubicBezTo>
                  <a:cubicBezTo>
                    <a:pt x="91" y="69"/>
                    <a:pt x="91" y="46"/>
                    <a:pt x="91" y="46"/>
                  </a:cubicBezTo>
                  <a:cubicBezTo>
                    <a:pt x="91" y="24"/>
                    <a:pt x="91" y="24"/>
                    <a:pt x="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a:off x="767441" y="3597134"/>
              <a:ext cx="10747" cy="9957"/>
            </a:xfrm>
            <a:custGeom>
              <a:avLst/>
              <a:gdLst/>
              <a:ahLst/>
              <a:cxnLst/>
              <a:rect l="l" t="t" r="r" b="b"/>
              <a:pathLst>
                <a:path w="68" h="63" extrusionOk="0">
                  <a:moveTo>
                    <a:pt x="31" y="1"/>
                  </a:moveTo>
                  <a:cubicBezTo>
                    <a:pt x="22" y="1"/>
                    <a:pt x="11" y="6"/>
                    <a:pt x="0" y="17"/>
                  </a:cubicBezTo>
                  <a:lnTo>
                    <a:pt x="0" y="62"/>
                  </a:lnTo>
                  <a:lnTo>
                    <a:pt x="45" y="62"/>
                  </a:lnTo>
                  <a:cubicBezTo>
                    <a:pt x="67" y="40"/>
                    <a:pt x="67" y="17"/>
                    <a:pt x="45" y="17"/>
                  </a:cubicBezTo>
                  <a:cubicBezTo>
                    <a:pt x="45" y="6"/>
                    <a:pt x="40" y="1"/>
                    <a:pt x="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a:off x="763648" y="3596344"/>
              <a:ext cx="14540" cy="14382"/>
            </a:xfrm>
            <a:custGeom>
              <a:avLst/>
              <a:gdLst/>
              <a:ahLst/>
              <a:cxnLst/>
              <a:rect l="l" t="t" r="r" b="b"/>
              <a:pathLst>
                <a:path w="92" h="91" extrusionOk="0">
                  <a:moveTo>
                    <a:pt x="69" y="22"/>
                  </a:moveTo>
                  <a:lnTo>
                    <a:pt x="69" y="45"/>
                  </a:lnTo>
                  <a:cubicBezTo>
                    <a:pt x="58" y="56"/>
                    <a:pt x="52" y="62"/>
                    <a:pt x="49" y="62"/>
                  </a:cubicBezTo>
                  <a:cubicBezTo>
                    <a:pt x="46" y="62"/>
                    <a:pt x="46" y="56"/>
                    <a:pt x="46" y="45"/>
                  </a:cubicBezTo>
                  <a:cubicBezTo>
                    <a:pt x="24" y="45"/>
                    <a:pt x="24" y="45"/>
                    <a:pt x="46" y="22"/>
                  </a:cubicBezTo>
                  <a:close/>
                  <a:moveTo>
                    <a:pt x="24" y="0"/>
                  </a:moveTo>
                  <a:cubicBezTo>
                    <a:pt x="1" y="22"/>
                    <a:pt x="1" y="45"/>
                    <a:pt x="24" y="67"/>
                  </a:cubicBezTo>
                  <a:cubicBezTo>
                    <a:pt x="24" y="91"/>
                    <a:pt x="46" y="91"/>
                    <a:pt x="46" y="91"/>
                  </a:cubicBezTo>
                  <a:cubicBezTo>
                    <a:pt x="69" y="91"/>
                    <a:pt x="69" y="91"/>
                    <a:pt x="91" y="67"/>
                  </a:cubicBezTo>
                  <a:lnTo>
                    <a:pt x="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a:off x="835082" y="3529335"/>
              <a:ext cx="10905" cy="10115"/>
            </a:xfrm>
            <a:custGeom>
              <a:avLst/>
              <a:gdLst/>
              <a:ahLst/>
              <a:cxnLst/>
              <a:rect l="l" t="t" r="r" b="b"/>
              <a:pathLst>
                <a:path w="69" h="64" extrusionOk="0">
                  <a:moveTo>
                    <a:pt x="32" y="0"/>
                  </a:moveTo>
                  <a:cubicBezTo>
                    <a:pt x="23" y="0"/>
                    <a:pt x="12" y="6"/>
                    <a:pt x="0" y="18"/>
                  </a:cubicBezTo>
                  <a:lnTo>
                    <a:pt x="0" y="63"/>
                  </a:lnTo>
                  <a:lnTo>
                    <a:pt x="45" y="63"/>
                  </a:lnTo>
                  <a:cubicBezTo>
                    <a:pt x="69" y="40"/>
                    <a:pt x="69" y="18"/>
                    <a:pt x="45" y="18"/>
                  </a:cubicBezTo>
                  <a:cubicBezTo>
                    <a:pt x="45" y="6"/>
                    <a:pt x="40" y="0"/>
                    <a:pt x="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9"/>
            <p:cNvSpPr/>
            <p:nvPr/>
          </p:nvSpPr>
          <p:spPr>
            <a:xfrm>
              <a:off x="831605" y="3528387"/>
              <a:ext cx="14382" cy="14382"/>
            </a:xfrm>
            <a:custGeom>
              <a:avLst/>
              <a:gdLst/>
              <a:ahLst/>
              <a:cxnLst/>
              <a:rect l="l" t="t" r="r" b="b"/>
              <a:pathLst>
                <a:path w="91" h="91" extrusionOk="0">
                  <a:moveTo>
                    <a:pt x="67" y="24"/>
                  </a:moveTo>
                  <a:lnTo>
                    <a:pt x="67" y="46"/>
                  </a:lnTo>
                  <a:cubicBezTo>
                    <a:pt x="46" y="46"/>
                    <a:pt x="46" y="69"/>
                    <a:pt x="46" y="69"/>
                  </a:cubicBezTo>
                  <a:lnTo>
                    <a:pt x="46" y="46"/>
                  </a:lnTo>
                  <a:lnTo>
                    <a:pt x="22" y="46"/>
                  </a:lnTo>
                  <a:cubicBezTo>
                    <a:pt x="22" y="46"/>
                    <a:pt x="46" y="46"/>
                    <a:pt x="46" y="24"/>
                  </a:cubicBezTo>
                  <a:close/>
                  <a:moveTo>
                    <a:pt x="22" y="0"/>
                  </a:moveTo>
                  <a:cubicBezTo>
                    <a:pt x="1" y="24"/>
                    <a:pt x="1" y="24"/>
                    <a:pt x="1" y="46"/>
                  </a:cubicBezTo>
                  <a:cubicBezTo>
                    <a:pt x="1" y="46"/>
                    <a:pt x="1" y="69"/>
                    <a:pt x="22" y="69"/>
                  </a:cubicBezTo>
                  <a:cubicBezTo>
                    <a:pt x="22" y="91"/>
                    <a:pt x="46" y="91"/>
                    <a:pt x="46" y="91"/>
                  </a:cubicBezTo>
                  <a:cubicBezTo>
                    <a:pt x="67" y="91"/>
                    <a:pt x="67" y="91"/>
                    <a:pt x="91" y="69"/>
                  </a:cubicBezTo>
                  <a:lnTo>
                    <a:pt x="91" y="46"/>
                  </a:lnTo>
                  <a:lnTo>
                    <a:pt x="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967203" y="3529335"/>
              <a:ext cx="10747" cy="10115"/>
            </a:xfrm>
            <a:custGeom>
              <a:avLst/>
              <a:gdLst/>
              <a:ahLst/>
              <a:cxnLst/>
              <a:rect l="l" t="t" r="r" b="b"/>
              <a:pathLst>
                <a:path w="68" h="64" extrusionOk="0">
                  <a:moveTo>
                    <a:pt x="45" y="0"/>
                  </a:moveTo>
                  <a:cubicBezTo>
                    <a:pt x="40" y="0"/>
                    <a:pt x="34" y="6"/>
                    <a:pt x="22" y="18"/>
                  </a:cubicBezTo>
                  <a:cubicBezTo>
                    <a:pt x="1" y="18"/>
                    <a:pt x="1" y="40"/>
                    <a:pt x="22" y="63"/>
                  </a:cubicBezTo>
                  <a:lnTo>
                    <a:pt x="67" y="63"/>
                  </a:lnTo>
                  <a:lnTo>
                    <a:pt x="67" y="18"/>
                  </a:lnTo>
                  <a:cubicBezTo>
                    <a:pt x="57" y="6"/>
                    <a:pt x="51" y="0"/>
                    <a:pt x="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a:off x="967203" y="3528387"/>
              <a:ext cx="14382" cy="14382"/>
            </a:xfrm>
            <a:custGeom>
              <a:avLst/>
              <a:gdLst/>
              <a:ahLst/>
              <a:cxnLst/>
              <a:rect l="l" t="t" r="r" b="b"/>
              <a:pathLst>
                <a:path w="91" h="91" extrusionOk="0">
                  <a:moveTo>
                    <a:pt x="46" y="24"/>
                  </a:moveTo>
                  <a:cubicBezTo>
                    <a:pt x="67" y="46"/>
                    <a:pt x="67" y="46"/>
                    <a:pt x="46" y="46"/>
                  </a:cubicBezTo>
                  <a:lnTo>
                    <a:pt x="46" y="69"/>
                  </a:lnTo>
                  <a:cubicBezTo>
                    <a:pt x="46" y="69"/>
                    <a:pt x="46" y="46"/>
                    <a:pt x="22" y="46"/>
                  </a:cubicBezTo>
                  <a:lnTo>
                    <a:pt x="22" y="24"/>
                  </a:lnTo>
                  <a:close/>
                  <a:moveTo>
                    <a:pt x="22" y="0"/>
                  </a:moveTo>
                  <a:cubicBezTo>
                    <a:pt x="1" y="24"/>
                    <a:pt x="1" y="24"/>
                    <a:pt x="1" y="46"/>
                  </a:cubicBezTo>
                  <a:cubicBezTo>
                    <a:pt x="1" y="46"/>
                    <a:pt x="1" y="69"/>
                    <a:pt x="22" y="69"/>
                  </a:cubicBezTo>
                  <a:cubicBezTo>
                    <a:pt x="22" y="91"/>
                    <a:pt x="22" y="91"/>
                    <a:pt x="46" y="91"/>
                  </a:cubicBezTo>
                  <a:cubicBezTo>
                    <a:pt x="46" y="91"/>
                    <a:pt x="67" y="91"/>
                    <a:pt x="67" y="69"/>
                  </a:cubicBezTo>
                  <a:cubicBezTo>
                    <a:pt x="91" y="69"/>
                    <a:pt x="91" y="46"/>
                    <a:pt x="91" y="46"/>
                  </a:cubicBezTo>
                  <a:cubicBezTo>
                    <a:pt x="91" y="24"/>
                    <a:pt x="91" y="24"/>
                    <a:pt x="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a:off x="1034844" y="3597134"/>
              <a:ext cx="11063" cy="9957"/>
            </a:xfrm>
            <a:custGeom>
              <a:avLst/>
              <a:gdLst/>
              <a:ahLst/>
              <a:cxnLst/>
              <a:rect l="l" t="t" r="r" b="b"/>
              <a:pathLst>
                <a:path w="70" h="63" extrusionOk="0">
                  <a:moveTo>
                    <a:pt x="38" y="1"/>
                  </a:moveTo>
                  <a:cubicBezTo>
                    <a:pt x="29" y="1"/>
                    <a:pt x="24" y="6"/>
                    <a:pt x="24" y="17"/>
                  </a:cubicBezTo>
                  <a:cubicBezTo>
                    <a:pt x="1" y="17"/>
                    <a:pt x="1" y="40"/>
                    <a:pt x="24" y="62"/>
                  </a:cubicBezTo>
                  <a:lnTo>
                    <a:pt x="69" y="62"/>
                  </a:lnTo>
                  <a:lnTo>
                    <a:pt x="69" y="17"/>
                  </a:lnTo>
                  <a:cubicBezTo>
                    <a:pt x="57" y="6"/>
                    <a:pt x="46" y="1"/>
                    <a:pt x="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a:off x="1034844" y="3596344"/>
              <a:ext cx="14382" cy="14382"/>
            </a:xfrm>
            <a:custGeom>
              <a:avLst/>
              <a:gdLst/>
              <a:ahLst/>
              <a:cxnLst/>
              <a:rect l="l" t="t" r="r" b="b"/>
              <a:pathLst>
                <a:path w="91" h="91" extrusionOk="0">
                  <a:moveTo>
                    <a:pt x="46" y="22"/>
                  </a:moveTo>
                  <a:lnTo>
                    <a:pt x="69" y="45"/>
                  </a:lnTo>
                  <a:lnTo>
                    <a:pt x="46" y="45"/>
                  </a:lnTo>
                  <a:cubicBezTo>
                    <a:pt x="46" y="56"/>
                    <a:pt x="46" y="62"/>
                    <a:pt x="43" y="62"/>
                  </a:cubicBezTo>
                  <a:cubicBezTo>
                    <a:pt x="40" y="62"/>
                    <a:pt x="35" y="56"/>
                    <a:pt x="24" y="45"/>
                  </a:cubicBezTo>
                  <a:lnTo>
                    <a:pt x="24" y="22"/>
                  </a:lnTo>
                  <a:close/>
                  <a:moveTo>
                    <a:pt x="1" y="0"/>
                  </a:moveTo>
                  <a:lnTo>
                    <a:pt x="1" y="67"/>
                  </a:lnTo>
                  <a:cubicBezTo>
                    <a:pt x="24" y="91"/>
                    <a:pt x="24" y="91"/>
                    <a:pt x="46" y="91"/>
                  </a:cubicBezTo>
                  <a:cubicBezTo>
                    <a:pt x="46" y="91"/>
                    <a:pt x="69" y="91"/>
                    <a:pt x="69" y="67"/>
                  </a:cubicBezTo>
                  <a:cubicBezTo>
                    <a:pt x="91" y="67"/>
                    <a:pt x="91" y="45"/>
                    <a:pt x="91" y="45"/>
                  </a:cubicBezTo>
                  <a:cubicBezTo>
                    <a:pt x="91" y="22"/>
                    <a:pt x="91" y="22"/>
                    <a:pt x="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699484" y="3800373"/>
              <a:ext cx="11063" cy="9166"/>
            </a:xfrm>
            <a:custGeom>
              <a:avLst/>
              <a:gdLst/>
              <a:ahLst/>
              <a:cxnLst/>
              <a:rect l="l" t="t" r="r" b="b"/>
              <a:pathLst>
                <a:path w="70" h="58" extrusionOk="0">
                  <a:moveTo>
                    <a:pt x="32" y="1"/>
                  </a:moveTo>
                  <a:cubicBezTo>
                    <a:pt x="24" y="1"/>
                    <a:pt x="12" y="7"/>
                    <a:pt x="1" y="19"/>
                  </a:cubicBezTo>
                  <a:lnTo>
                    <a:pt x="1" y="40"/>
                  </a:lnTo>
                  <a:cubicBezTo>
                    <a:pt x="12" y="52"/>
                    <a:pt x="24" y="58"/>
                    <a:pt x="32" y="58"/>
                  </a:cubicBezTo>
                  <a:cubicBezTo>
                    <a:pt x="40" y="58"/>
                    <a:pt x="46" y="52"/>
                    <a:pt x="46" y="40"/>
                  </a:cubicBezTo>
                  <a:cubicBezTo>
                    <a:pt x="69" y="40"/>
                    <a:pt x="69" y="19"/>
                    <a:pt x="46" y="19"/>
                  </a:cubicBezTo>
                  <a:cubicBezTo>
                    <a:pt x="46" y="7"/>
                    <a:pt x="40" y="1"/>
                    <a:pt x="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696008" y="3799583"/>
              <a:ext cx="14540" cy="14382"/>
            </a:xfrm>
            <a:custGeom>
              <a:avLst/>
              <a:gdLst/>
              <a:ahLst/>
              <a:cxnLst/>
              <a:rect l="l" t="t" r="r" b="b"/>
              <a:pathLst>
                <a:path w="92" h="91" extrusionOk="0">
                  <a:moveTo>
                    <a:pt x="68" y="24"/>
                  </a:moveTo>
                  <a:lnTo>
                    <a:pt x="68" y="45"/>
                  </a:lnTo>
                  <a:lnTo>
                    <a:pt x="46" y="45"/>
                  </a:lnTo>
                  <a:lnTo>
                    <a:pt x="46" y="24"/>
                  </a:lnTo>
                  <a:close/>
                  <a:moveTo>
                    <a:pt x="23" y="0"/>
                  </a:moveTo>
                  <a:cubicBezTo>
                    <a:pt x="23" y="0"/>
                    <a:pt x="1" y="24"/>
                    <a:pt x="1" y="45"/>
                  </a:cubicBezTo>
                  <a:lnTo>
                    <a:pt x="23" y="69"/>
                  </a:lnTo>
                  <a:lnTo>
                    <a:pt x="46" y="90"/>
                  </a:lnTo>
                  <a:cubicBezTo>
                    <a:pt x="68" y="90"/>
                    <a:pt x="68" y="69"/>
                    <a:pt x="91" y="69"/>
                  </a:cubicBezTo>
                  <a:lnTo>
                    <a:pt x="91" y="45"/>
                  </a:lnTo>
                  <a:lnTo>
                    <a:pt x="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767441" y="3732732"/>
              <a:ext cx="10747" cy="9798"/>
            </a:xfrm>
            <a:custGeom>
              <a:avLst/>
              <a:gdLst/>
              <a:ahLst/>
              <a:cxnLst/>
              <a:rect l="l" t="t" r="r" b="b"/>
              <a:pathLst>
                <a:path w="68" h="62" extrusionOk="0">
                  <a:moveTo>
                    <a:pt x="31" y="0"/>
                  </a:moveTo>
                  <a:cubicBezTo>
                    <a:pt x="22" y="0"/>
                    <a:pt x="11" y="6"/>
                    <a:pt x="0" y="17"/>
                  </a:cubicBezTo>
                  <a:lnTo>
                    <a:pt x="0" y="62"/>
                  </a:lnTo>
                  <a:lnTo>
                    <a:pt x="45" y="62"/>
                  </a:lnTo>
                  <a:cubicBezTo>
                    <a:pt x="67" y="40"/>
                    <a:pt x="67" y="17"/>
                    <a:pt x="45" y="17"/>
                  </a:cubicBezTo>
                  <a:cubicBezTo>
                    <a:pt x="45" y="6"/>
                    <a:pt x="40" y="0"/>
                    <a:pt x="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763648" y="3729097"/>
              <a:ext cx="14540" cy="17226"/>
            </a:xfrm>
            <a:custGeom>
              <a:avLst/>
              <a:gdLst/>
              <a:ahLst/>
              <a:cxnLst/>
              <a:rect l="l" t="t" r="r" b="b"/>
              <a:pathLst>
                <a:path w="92" h="109" extrusionOk="0">
                  <a:moveTo>
                    <a:pt x="69" y="40"/>
                  </a:moveTo>
                  <a:lnTo>
                    <a:pt x="69" y="63"/>
                  </a:lnTo>
                  <a:lnTo>
                    <a:pt x="46" y="63"/>
                  </a:lnTo>
                  <a:cubicBezTo>
                    <a:pt x="24" y="63"/>
                    <a:pt x="24" y="40"/>
                    <a:pt x="46" y="40"/>
                  </a:cubicBezTo>
                  <a:close/>
                  <a:moveTo>
                    <a:pt x="58" y="0"/>
                  </a:moveTo>
                  <a:cubicBezTo>
                    <a:pt x="46" y="0"/>
                    <a:pt x="35" y="6"/>
                    <a:pt x="24" y="18"/>
                  </a:cubicBezTo>
                  <a:cubicBezTo>
                    <a:pt x="1" y="40"/>
                    <a:pt x="1" y="63"/>
                    <a:pt x="24" y="85"/>
                  </a:cubicBezTo>
                  <a:lnTo>
                    <a:pt x="46" y="108"/>
                  </a:lnTo>
                  <a:cubicBezTo>
                    <a:pt x="69" y="108"/>
                    <a:pt x="69" y="85"/>
                    <a:pt x="91" y="85"/>
                  </a:cubicBezTo>
                  <a:lnTo>
                    <a:pt x="91" y="18"/>
                  </a:lnTo>
                  <a:cubicBezTo>
                    <a:pt x="80" y="6"/>
                    <a:pt x="69" y="0"/>
                    <a:pt x="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767441" y="3800373"/>
              <a:ext cx="10747" cy="9166"/>
            </a:xfrm>
            <a:custGeom>
              <a:avLst/>
              <a:gdLst/>
              <a:ahLst/>
              <a:cxnLst/>
              <a:rect l="l" t="t" r="r" b="b"/>
              <a:pathLst>
                <a:path w="68" h="58" extrusionOk="0">
                  <a:moveTo>
                    <a:pt x="31" y="1"/>
                  </a:moveTo>
                  <a:cubicBezTo>
                    <a:pt x="22" y="1"/>
                    <a:pt x="11" y="7"/>
                    <a:pt x="0" y="19"/>
                  </a:cubicBezTo>
                  <a:lnTo>
                    <a:pt x="0" y="40"/>
                  </a:lnTo>
                  <a:cubicBezTo>
                    <a:pt x="11" y="52"/>
                    <a:pt x="22" y="58"/>
                    <a:pt x="31" y="58"/>
                  </a:cubicBezTo>
                  <a:cubicBezTo>
                    <a:pt x="40" y="58"/>
                    <a:pt x="45" y="52"/>
                    <a:pt x="45" y="40"/>
                  </a:cubicBezTo>
                  <a:cubicBezTo>
                    <a:pt x="67" y="40"/>
                    <a:pt x="67" y="19"/>
                    <a:pt x="45" y="19"/>
                  </a:cubicBezTo>
                  <a:cubicBezTo>
                    <a:pt x="45" y="7"/>
                    <a:pt x="40" y="1"/>
                    <a:pt x="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763648" y="3799583"/>
              <a:ext cx="14540" cy="14382"/>
            </a:xfrm>
            <a:custGeom>
              <a:avLst/>
              <a:gdLst/>
              <a:ahLst/>
              <a:cxnLst/>
              <a:rect l="l" t="t" r="r" b="b"/>
              <a:pathLst>
                <a:path w="92" h="91" extrusionOk="0">
                  <a:moveTo>
                    <a:pt x="69" y="24"/>
                  </a:moveTo>
                  <a:lnTo>
                    <a:pt x="69" y="45"/>
                  </a:lnTo>
                  <a:lnTo>
                    <a:pt x="46" y="45"/>
                  </a:lnTo>
                  <a:cubicBezTo>
                    <a:pt x="24" y="45"/>
                    <a:pt x="24" y="24"/>
                    <a:pt x="46" y="24"/>
                  </a:cubicBezTo>
                  <a:close/>
                  <a:moveTo>
                    <a:pt x="24" y="0"/>
                  </a:moveTo>
                  <a:cubicBezTo>
                    <a:pt x="1" y="0"/>
                    <a:pt x="1" y="24"/>
                    <a:pt x="1" y="45"/>
                  </a:cubicBezTo>
                  <a:cubicBezTo>
                    <a:pt x="1" y="45"/>
                    <a:pt x="1" y="69"/>
                    <a:pt x="24" y="69"/>
                  </a:cubicBezTo>
                  <a:lnTo>
                    <a:pt x="46" y="90"/>
                  </a:lnTo>
                  <a:cubicBezTo>
                    <a:pt x="69" y="90"/>
                    <a:pt x="69" y="69"/>
                    <a:pt x="91" y="69"/>
                  </a:cubicBezTo>
                  <a:lnTo>
                    <a:pt x="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699484" y="3732732"/>
              <a:ext cx="11063" cy="9798"/>
            </a:xfrm>
            <a:custGeom>
              <a:avLst/>
              <a:gdLst/>
              <a:ahLst/>
              <a:cxnLst/>
              <a:rect l="l" t="t" r="r" b="b"/>
              <a:pathLst>
                <a:path w="70" h="62" extrusionOk="0">
                  <a:moveTo>
                    <a:pt x="32" y="0"/>
                  </a:moveTo>
                  <a:cubicBezTo>
                    <a:pt x="24" y="0"/>
                    <a:pt x="12" y="6"/>
                    <a:pt x="1" y="17"/>
                  </a:cubicBezTo>
                  <a:lnTo>
                    <a:pt x="1" y="62"/>
                  </a:lnTo>
                  <a:lnTo>
                    <a:pt x="46" y="62"/>
                  </a:lnTo>
                  <a:cubicBezTo>
                    <a:pt x="69" y="40"/>
                    <a:pt x="69" y="17"/>
                    <a:pt x="46" y="17"/>
                  </a:cubicBezTo>
                  <a:cubicBezTo>
                    <a:pt x="46" y="6"/>
                    <a:pt x="40" y="0"/>
                    <a:pt x="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696008" y="3729097"/>
              <a:ext cx="14540" cy="17226"/>
            </a:xfrm>
            <a:custGeom>
              <a:avLst/>
              <a:gdLst/>
              <a:ahLst/>
              <a:cxnLst/>
              <a:rect l="l" t="t" r="r" b="b"/>
              <a:pathLst>
                <a:path w="92" h="109" extrusionOk="0">
                  <a:moveTo>
                    <a:pt x="68" y="40"/>
                  </a:moveTo>
                  <a:lnTo>
                    <a:pt x="68" y="63"/>
                  </a:lnTo>
                  <a:lnTo>
                    <a:pt x="46" y="63"/>
                  </a:lnTo>
                  <a:lnTo>
                    <a:pt x="46" y="40"/>
                  </a:lnTo>
                  <a:close/>
                  <a:moveTo>
                    <a:pt x="57" y="0"/>
                  </a:moveTo>
                  <a:cubicBezTo>
                    <a:pt x="46" y="0"/>
                    <a:pt x="34" y="6"/>
                    <a:pt x="23" y="18"/>
                  </a:cubicBezTo>
                  <a:cubicBezTo>
                    <a:pt x="1" y="40"/>
                    <a:pt x="1" y="63"/>
                    <a:pt x="23" y="85"/>
                  </a:cubicBezTo>
                  <a:lnTo>
                    <a:pt x="46" y="108"/>
                  </a:lnTo>
                  <a:cubicBezTo>
                    <a:pt x="68" y="108"/>
                    <a:pt x="68" y="85"/>
                    <a:pt x="91" y="85"/>
                  </a:cubicBezTo>
                  <a:lnTo>
                    <a:pt x="91" y="63"/>
                  </a:lnTo>
                  <a:lnTo>
                    <a:pt x="91" y="18"/>
                  </a:lnTo>
                  <a:cubicBezTo>
                    <a:pt x="79" y="6"/>
                    <a:pt x="68"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835082" y="3732732"/>
              <a:ext cx="10905" cy="9798"/>
            </a:xfrm>
            <a:custGeom>
              <a:avLst/>
              <a:gdLst/>
              <a:ahLst/>
              <a:cxnLst/>
              <a:rect l="l" t="t" r="r" b="b"/>
              <a:pathLst>
                <a:path w="69" h="62" extrusionOk="0">
                  <a:moveTo>
                    <a:pt x="32" y="0"/>
                  </a:moveTo>
                  <a:cubicBezTo>
                    <a:pt x="23" y="0"/>
                    <a:pt x="12" y="6"/>
                    <a:pt x="0" y="17"/>
                  </a:cubicBezTo>
                  <a:lnTo>
                    <a:pt x="0" y="62"/>
                  </a:lnTo>
                  <a:lnTo>
                    <a:pt x="45" y="62"/>
                  </a:lnTo>
                  <a:cubicBezTo>
                    <a:pt x="69" y="40"/>
                    <a:pt x="69" y="17"/>
                    <a:pt x="45" y="17"/>
                  </a:cubicBezTo>
                  <a:cubicBezTo>
                    <a:pt x="45" y="6"/>
                    <a:pt x="40" y="0"/>
                    <a:pt x="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831605" y="3731942"/>
              <a:ext cx="14382" cy="14382"/>
            </a:xfrm>
            <a:custGeom>
              <a:avLst/>
              <a:gdLst/>
              <a:ahLst/>
              <a:cxnLst/>
              <a:rect l="l" t="t" r="r" b="b"/>
              <a:pathLst>
                <a:path w="91" h="91" extrusionOk="0">
                  <a:moveTo>
                    <a:pt x="67" y="22"/>
                  </a:moveTo>
                  <a:lnTo>
                    <a:pt x="67" y="45"/>
                  </a:lnTo>
                  <a:lnTo>
                    <a:pt x="22" y="45"/>
                  </a:lnTo>
                  <a:cubicBezTo>
                    <a:pt x="22" y="22"/>
                    <a:pt x="46" y="22"/>
                    <a:pt x="46" y="22"/>
                  </a:cubicBezTo>
                  <a:close/>
                  <a:moveTo>
                    <a:pt x="22" y="0"/>
                  </a:moveTo>
                  <a:cubicBezTo>
                    <a:pt x="1" y="22"/>
                    <a:pt x="1" y="22"/>
                    <a:pt x="1" y="45"/>
                  </a:cubicBezTo>
                  <a:cubicBezTo>
                    <a:pt x="1" y="45"/>
                    <a:pt x="1" y="67"/>
                    <a:pt x="22" y="67"/>
                  </a:cubicBezTo>
                  <a:lnTo>
                    <a:pt x="46" y="90"/>
                  </a:lnTo>
                  <a:cubicBezTo>
                    <a:pt x="67" y="90"/>
                    <a:pt x="67" y="67"/>
                    <a:pt x="91" y="67"/>
                  </a:cubicBezTo>
                  <a:lnTo>
                    <a:pt x="91" y="45"/>
                  </a:lnTo>
                  <a:lnTo>
                    <a:pt x="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767441" y="3664933"/>
              <a:ext cx="10747" cy="9957"/>
            </a:xfrm>
            <a:custGeom>
              <a:avLst/>
              <a:gdLst/>
              <a:ahLst/>
              <a:cxnLst/>
              <a:rect l="l" t="t" r="r" b="b"/>
              <a:pathLst>
                <a:path w="68" h="63" extrusionOk="0">
                  <a:moveTo>
                    <a:pt x="31" y="0"/>
                  </a:moveTo>
                  <a:cubicBezTo>
                    <a:pt x="22" y="0"/>
                    <a:pt x="11" y="6"/>
                    <a:pt x="0" y="18"/>
                  </a:cubicBezTo>
                  <a:lnTo>
                    <a:pt x="0" y="63"/>
                  </a:lnTo>
                  <a:lnTo>
                    <a:pt x="45" y="63"/>
                  </a:lnTo>
                  <a:cubicBezTo>
                    <a:pt x="67" y="39"/>
                    <a:pt x="67" y="18"/>
                    <a:pt x="45" y="18"/>
                  </a:cubicBezTo>
                  <a:cubicBezTo>
                    <a:pt x="45" y="6"/>
                    <a:pt x="40" y="0"/>
                    <a:pt x="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763648" y="3663985"/>
              <a:ext cx="14540" cy="14382"/>
            </a:xfrm>
            <a:custGeom>
              <a:avLst/>
              <a:gdLst/>
              <a:ahLst/>
              <a:cxnLst/>
              <a:rect l="l" t="t" r="r" b="b"/>
              <a:pathLst>
                <a:path w="92" h="91" extrusionOk="0">
                  <a:moveTo>
                    <a:pt x="69" y="24"/>
                  </a:moveTo>
                  <a:lnTo>
                    <a:pt x="69" y="45"/>
                  </a:lnTo>
                  <a:lnTo>
                    <a:pt x="46" y="45"/>
                  </a:lnTo>
                  <a:cubicBezTo>
                    <a:pt x="24" y="45"/>
                    <a:pt x="24" y="24"/>
                    <a:pt x="46" y="24"/>
                  </a:cubicBezTo>
                  <a:close/>
                  <a:moveTo>
                    <a:pt x="24" y="0"/>
                  </a:moveTo>
                  <a:cubicBezTo>
                    <a:pt x="1" y="24"/>
                    <a:pt x="1" y="45"/>
                    <a:pt x="24" y="69"/>
                  </a:cubicBezTo>
                  <a:cubicBezTo>
                    <a:pt x="24" y="91"/>
                    <a:pt x="46" y="91"/>
                    <a:pt x="46" y="91"/>
                  </a:cubicBezTo>
                  <a:cubicBezTo>
                    <a:pt x="69" y="91"/>
                    <a:pt x="69" y="91"/>
                    <a:pt x="91" y="69"/>
                  </a:cubicBezTo>
                  <a:lnTo>
                    <a:pt x="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631844" y="3732732"/>
              <a:ext cx="10747" cy="9798"/>
            </a:xfrm>
            <a:custGeom>
              <a:avLst/>
              <a:gdLst/>
              <a:ahLst/>
              <a:cxnLst/>
              <a:rect l="l" t="t" r="r" b="b"/>
              <a:pathLst>
                <a:path w="68" h="62" extrusionOk="0">
                  <a:moveTo>
                    <a:pt x="31" y="0"/>
                  </a:moveTo>
                  <a:cubicBezTo>
                    <a:pt x="23" y="0"/>
                    <a:pt x="11" y="6"/>
                    <a:pt x="0" y="17"/>
                  </a:cubicBezTo>
                  <a:lnTo>
                    <a:pt x="0" y="62"/>
                  </a:lnTo>
                  <a:lnTo>
                    <a:pt x="46" y="62"/>
                  </a:lnTo>
                  <a:cubicBezTo>
                    <a:pt x="67" y="40"/>
                    <a:pt x="67" y="17"/>
                    <a:pt x="46" y="17"/>
                  </a:cubicBezTo>
                  <a:cubicBezTo>
                    <a:pt x="46" y="6"/>
                    <a:pt x="40" y="0"/>
                    <a:pt x="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628209" y="3729097"/>
              <a:ext cx="18017" cy="17226"/>
            </a:xfrm>
            <a:custGeom>
              <a:avLst/>
              <a:gdLst/>
              <a:ahLst/>
              <a:cxnLst/>
              <a:rect l="l" t="t" r="r" b="b"/>
              <a:pathLst>
                <a:path w="114" h="109" extrusionOk="0">
                  <a:moveTo>
                    <a:pt x="69" y="40"/>
                  </a:moveTo>
                  <a:lnTo>
                    <a:pt x="69" y="63"/>
                  </a:lnTo>
                  <a:lnTo>
                    <a:pt x="45" y="63"/>
                  </a:lnTo>
                  <a:lnTo>
                    <a:pt x="45" y="40"/>
                  </a:lnTo>
                  <a:close/>
                  <a:moveTo>
                    <a:pt x="57" y="0"/>
                  </a:moveTo>
                  <a:cubicBezTo>
                    <a:pt x="46" y="0"/>
                    <a:pt x="34" y="6"/>
                    <a:pt x="23" y="18"/>
                  </a:cubicBezTo>
                  <a:cubicBezTo>
                    <a:pt x="0" y="40"/>
                    <a:pt x="0" y="63"/>
                    <a:pt x="23" y="85"/>
                  </a:cubicBezTo>
                  <a:lnTo>
                    <a:pt x="45" y="108"/>
                  </a:lnTo>
                  <a:cubicBezTo>
                    <a:pt x="69" y="108"/>
                    <a:pt x="69" y="85"/>
                    <a:pt x="90" y="85"/>
                  </a:cubicBezTo>
                  <a:cubicBezTo>
                    <a:pt x="114" y="63"/>
                    <a:pt x="114" y="40"/>
                    <a:pt x="90" y="18"/>
                  </a:cubicBezTo>
                  <a:cubicBezTo>
                    <a:pt x="79" y="6"/>
                    <a:pt x="68"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699484" y="3664933"/>
              <a:ext cx="11063" cy="9957"/>
            </a:xfrm>
            <a:custGeom>
              <a:avLst/>
              <a:gdLst/>
              <a:ahLst/>
              <a:cxnLst/>
              <a:rect l="l" t="t" r="r" b="b"/>
              <a:pathLst>
                <a:path w="70" h="63" extrusionOk="0">
                  <a:moveTo>
                    <a:pt x="32" y="0"/>
                  </a:moveTo>
                  <a:cubicBezTo>
                    <a:pt x="24" y="0"/>
                    <a:pt x="12" y="6"/>
                    <a:pt x="1" y="18"/>
                  </a:cubicBezTo>
                  <a:lnTo>
                    <a:pt x="1" y="63"/>
                  </a:lnTo>
                  <a:lnTo>
                    <a:pt x="46" y="63"/>
                  </a:lnTo>
                  <a:cubicBezTo>
                    <a:pt x="69" y="39"/>
                    <a:pt x="69" y="18"/>
                    <a:pt x="46" y="18"/>
                  </a:cubicBezTo>
                  <a:cubicBezTo>
                    <a:pt x="46" y="6"/>
                    <a:pt x="40" y="0"/>
                    <a:pt x="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696008" y="3663985"/>
              <a:ext cx="14540" cy="14382"/>
            </a:xfrm>
            <a:custGeom>
              <a:avLst/>
              <a:gdLst/>
              <a:ahLst/>
              <a:cxnLst/>
              <a:rect l="l" t="t" r="r" b="b"/>
              <a:pathLst>
                <a:path w="92" h="91" extrusionOk="0">
                  <a:moveTo>
                    <a:pt x="68" y="24"/>
                  </a:moveTo>
                  <a:lnTo>
                    <a:pt x="68" y="45"/>
                  </a:lnTo>
                  <a:lnTo>
                    <a:pt x="46" y="45"/>
                  </a:lnTo>
                  <a:lnTo>
                    <a:pt x="46" y="24"/>
                  </a:lnTo>
                  <a:close/>
                  <a:moveTo>
                    <a:pt x="23" y="0"/>
                  </a:moveTo>
                  <a:cubicBezTo>
                    <a:pt x="1" y="24"/>
                    <a:pt x="1" y="45"/>
                    <a:pt x="23" y="69"/>
                  </a:cubicBezTo>
                  <a:cubicBezTo>
                    <a:pt x="23" y="91"/>
                    <a:pt x="46" y="91"/>
                    <a:pt x="46" y="91"/>
                  </a:cubicBezTo>
                  <a:cubicBezTo>
                    <a:pt x="68" y="91"/>
                    <a:pt x="68" y="91"/>
                    <a:pt x="91" y="69"/>
                  </a:cubicBezTo>
                  <a:lnTo>
                    <a:pt x="91" y="45"/>
                  </a:lnTo>
                  <a:lnTo>
                    <a:pt x="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835082" y="3664933"/>
              <a:ext cx="10905" cy="9957"/>
            </a:xfrm>
            <a:custGeom>
              <a:avLst/>
              <a:gdLst/>
              <a:ahLst/>
              <a:cxnLst/>
              <a:rect l="l" t="t" r="r" b="b"/>
              <a:pathLst>
                <a:path w="69" h="63" extrusionOk="0">
                  <a:moveTo>
                    <a:pt x="32" y="0"/>
                  </a:moveTo>
                  <a:cubicBezTo>
                    <a:pt x="23" y="0"/>
                    <a:pt x="12" y="6"/>
                    <a:pt x="0" y="18"/>
                  </a:cubicBezTo>
                  <a:lnTo>
                    <a:pt x="0" y="63"/>
                  </a:lnTo>
                  <a:lnTo>
                    <a:pt x="45" y="63"/>
                  </a:lnTo>
                  <a:cubicBezTo>
                    <a:pt x="69" y="39"/>
                    <a:pt x="69" y="18"/>
                    <a:pt x="45" y="18"/>
                  </a:cubicBezTo>
                  <a:cubicBezTo>
                    <a:pt x="45" y="6"/>
                    <a:pt x="40" y="0"/>
                    <a:pt x="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831605" y="3663985"/>
              <a:ext cx="14382" cy="14382"/>
            </a:xfrm>
            <a:custGeom>
              <a:avLst/>
              <a:gdLst/>
              <a:ahLst/>
              <a:cxnLst/>
              <a:rect l="l" t="t" r="r" b="b"/>
              <a:pathLst>
                <a:path w="91" h="91" extrusionOk="0">
                  <a:moveTo>
                    <a:pt x="67" y="24"/>
                  </a:moveTo>
                  <a:lnTo>
                    <a:pt x="67" y="45"/>
                  </a:lnTo>
                  <a:lnTo>
                    <a:pt x="22" y="45"/>
                  </a:lnTo>
                  <a:lnTo>
                    <a:pt x="46" y="24"/>
                  </a:lnTo>
                  <a:close/>
                  <a:moveTo>
                    <a:pt x="22" y="0"/>
                  </a:moveTo>
                  <a:cubicBezTo>
                    <a:pt x="1" y="24"/>
                    <a:pt x="1" y="24"/>
                    <a:pt x="1" y="45"/>
                  </a:cubicBezTo>
                  <a:cubicBezTo>
                    <a:pt x="1" y="45"/>
                    <a:pt x="1" y="69"/>
                    <a:pt x="22" y="69"/>
                  </a:cubicBezTo>
                  <a:cubicBezTo>
                    <a:pt x="22" y="91"/>
                    <a:pt x="46" y="91"/>
                    <a:pt x="46" y="91"/>
                  </a:cubicBezTo>
                  <a:cubicBezTo>
                    <a:pt x="67" y="91"/>
                    <a:pt x="67" y="91"/>
                    <a:pt x="91" y="69"/>
                  </a:cubicBezTo>
                  <a:lnTo>
                    <a:pt x="91" y="45"/>
                  </a:lnTo>
                  <a:lnTo>
                    <a:pt x="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903039" y="3732732"/>
              <a:ext cx="10589" cy="9798"/>
            </a:xfrm>
            <a:custGeom>
              <a:avLst/>
              <a:gdLst/>
              <a:ahLst/>
              <a:cxnLst/>
              <a:rect l="l" t="t" r="r" b="b"/>
              <a:pathLst>
                <a:path w="67" h="62" extrusionOk="0">
                  <a:moveTo>
                    <a:pt x="22" y="0"/>
                  </a:moveTo>
                  <a:cubicBezTo>
                    <a:pt x="16" y="0"/>
                    <a:pt x="11" y="6"/>
                    <a:pt x="0" y="17"/>
                  </a:cubicBezTo>
                  <a:lnTo>
                    <a:pt x="0" y="62"/>
                  </a:lnTo>
                  <a:lnTo>
                    <a:pt x="45" y="62"/>
                  </a:lnTo>
                  <a:cubicBezTo>
                    <a:pt x="67" y="40"/>
                    <a:pt x="67" y="17"/>
                    <a:pt x="45" y="17"/>
                  </a:cubicBezTo>
                  <a:cubicBezTo>
                    <a:pt x="34" y="6"/>
                    <a:pt x="28" y="0"/>
                    <a:pt x="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899246" y="3729097"/>
              <a:ext cx="14382" cy="17226"/>
            </a:xfrm>
            <a:custGeom>
              <a:avLst/>
              <a:gdLst/>
              <a:ahLst/>
              <a:cxnLst/>
              <a:rect l="l" t="t" r="r" b="b"/>
              <a:pathLst>
                <a:path w="91" h="109" extrusionOk="0">
                  <a:moveTo>
                    <a:pt x="69" y="40"/>
                  </a:moveTo>
                  <a:lnTo>
                    <a:pt x="69" y="63"/>
                  </a:lnTo>
                  <a:lnTo>
                    <a:pt x="46" y="63"/>
                  </a:lnTo>
                  <a:cubicBezTo>
                    <a:pt x="24" y="63"/>
                    <a:pt x="24" y="40"/>
                    <a:pt x="46" y="40"/>
                  </a:cubicBezTo>
                  <a:close/>
                  <a:moveTo>
                    <a:pt x="47" y="0"/>
                  </a:moveTo>
                  <a:cubicBezTo>
                    <a:pt x="35" y="0"/>
                    <a:pt x="24" y="6"/>
                    <a:pt x="24" y="18"/>
                  </a:cubicBezTo>
                  <a:cubicBezTo>
                    <a:pt x="1" y="40"/>
                    <a:pt x="1" y="63"/>
                    <a:pt x="24" y="85"/>
                  </a:cubicBezTo>
                  <a:lnTo>
                    <a:pt x="46" y="108"/>
                  </a:lnTo>
                  <a:cubicBezTo>
                    <a:pt x="69" y="108"/>
                    <a:pt x="69" y="85"/>
                    <a:pt x="69" y="85"/>
                  </a:cubicBezTo>
                  <a:cubicBezTo>
                    <a:pt x="91" y="85"/>
                    <a:pt x="91" y="63"/>
                    <a:pt x="91" y="63"/>
                  </a:cubicBezTo>
                  <a:cubicBezTo>
                    <a:pt x="91" y="40"/>
                    <a:pt x="91" y="40"/>
                    <a:pt x="69" y="18"/>
                  </a:cubicBezTo>
                  <a:cubicBezTo>
                    <a:pt x="69" y="6"/>
                    <a:pt x="58" y="0"/>
                    <a:pt x="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63887" y="3935022"/>
              <a:ext cx="11063" cy="10115"/>
            </a:xfrm>
            <a:custGeom>
              <a:avLst/>
              <a:gdLst/>
              <a:ahLst/>
              <a:cxnLst/>
              <a:rect l="l" t="t" r="r" b="b"/>
              <a:pathLst>
                <a:path w="70" h="64" extrusionOk="0">
                  <a:moveTo>
                    <a:pt x="24" y="1"/>
                  </a:moveTo>
                  <a:cubicBezTo>
                    <a:pt x="1" y="24"/>
                    <a:pt x="1" y="46"/>
                    <a:pt x="24" y="46"/>
                  </a:cubicBezTo>
                  <a:cubicBezTo>
                    <a:pt x="24" y="58"/>
                    <a:pt x="30" y="64"/>
                    <a:pt x="35" y="64"/>
                  </a:cubicBezTo>
                  <a:cubicBezTo>
                    <a:pt x="40" y="64"/>
                    <a:pt x="46" y="58"/>
                    <a:pt x="46" y="46"/>
                  </a:cubicBezTo>
                  <a:cubicBezTo>
                    <a:pt x="69" y="46"/>
                    <a:pt x="69" y="24"/>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560410" y="3931703"/>
              <a:ext cx="14540" cy="14382"/>
            </a:xfrm>
            <a:custGeom>
              <a:avLst/>
              <a:gdLst/>
              <a:ahLst/>
              <a:cxnLst/>
              <a:rect l="l" t="t" r="r" b="b"/>
              <a:pathLst>
                <a:path w="92" h="91" extrusionOk="0">
                  <a:moveTo>
                    <a:pt x="68" y="45"/>
                  </a:moveTo>
                  <a:lnTo>
                    <a:pt x="68" y="67"/>
                  </a:lnTo>
                  <a:lnTo>
                    <a:pt x="46" y="67"/>
                  </a:lnTo>
                  <a:lnTo>
                    <a:pt x="46" y="45"/>
                  </a:lnTo>
                  <a:close/>
                  <a:moveTo>
                    <a:pt x="46" y="0"/>
                  </a:moveTo>
                  <a:lnTo>
                    <a:pt x="23" y="22"/>
                  </a:lnTo>
                  <a:lnTo>
                    <a:pt x="1" y="45"/>
                  </a:lnTo>
                  <a:cubicBezTo>
                    <a:pt x="1" y="67"/>
                    <a:pt x="23" y="67"/>
                    <a:pt x="23" y="91"/>
                  </a:cubicBezTo>
                  <a:lnTo>
                    <a:pt x="91" y="91"/>
                  </a:lnTo>
                  <a:lnTo>
                    <a:pt x="91" y="45"/>
                  </a:lnTo>
                  <a:lnTo>
                    <a:pt x="91" y="22"/>
                  </a:lnTo>
                  <a:cubicBezTo>
                    <a:pt x="91" y="22"/>
                    <a:pt x="68"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631844" y="3867381"/>
              <a:ext cx="10747" cy="9957"/>
            </a:xfrm>
            <a:custGeom>
              <a:avLst/>
              <a:gdLst/>
              <a:ahLst/>
              <a:cxnLst/>
              <a:rect l="l" t="t" r="r" b="b"/>
              <a:pathLst>
                <a:path w="68" h="63" extrusionOk="0">
                  <a:moveTo>
                    <a:pt x="0" y="1"/>
                  </a:moveTo>
                  <a:lnTo>
                    <a:pt x="0" y="46"/>
                  </a:lnTo>
                  <a:cubicBezTo>
                    <a:pt x="11" y="57"/>
                    <a:pt x="23" y="62"/>
                    <a:pt x="31" y="62"/>
                  </a:cubicBezTo>
                  <a:cubicBezTo>
                    <a:pt x="40" y="62"/>
                    <a:pt x="46" y="57"/>
                    <a:pt x="46" y="46"/>
                  </a:cubicBezTo>
                  <a:cubicBezTo>
                    <a:pt x="67" y="46"/>
                    <a:pt x="67" y="23"/>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628209" y="3864695"/>
              <a:ext cx="18017" cy="13433"/>
            </a:xfrm>
            <a:custGeom>
              <a:avLst/>
              <a:gdLst/>
              <a:ahLst/>
              <a:cxnLst/>
              <a:rect l="l" t="t" r="r" b="b"/>
              <a:pathLst>
                <a:path w="114" h="85" extrusionOk="0">
                  <a:moveTo>
                    <a:pt x="69" y="40"/>
                  </a:moveTo>
                  <a:lnTo>
                    <a:pt x="69" y="63"/>
                  </a:lnTo>
                  <a:lnTo>
                    <a:pt x="45" y="63"/>
                  </a:lnTo>
                  <a:lnTo>
                    <a:pt x="45" y="40"/>
                  </a:lnTo>
                  <a:close/>
                  <a:moveTo>
                    <a:pt x="57" y="0"/>
                  </a:moveTo>
                  <a:cubicBezTo>
                    <a:pt x="46" y="0"/>
                    <a:pt x="34" y="6"/>
                    <a:pt x="23" y="18"/>
                  </a:cubicBezTo>
                  <a:cubicBezTo>
                    <a:pt x="0" y="40"/>
                    <a:pt x="0" y="63"/>
                    <a:pt x="23" y="85"/>
                  </a:cubicBezTo>
                  <a:lnTo>
                    <a:pt x="90" y="85"/>
                  </a:lnTo>
                  <a:cubicBezTo>
                    <a:pt x="114" y="63"/>
                    <a:pt x="114" y="40"/>
                    <a:pt x="90" y="18"/>
                  </a:cubicBezTo>
                  <a:cubicBezTo>
                    <a:pt x="79" y="6"/>
                    <a:pt x="68"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631844" y="3935022"/>
              <a:ext cx="10747" cy="10115"/>
            </a:xfrm>
            <a:custGeom>
              <a:avLst/>
              <a:gdLst/>
              <a:ahLst/>
              <a:cxnLst/>
              <a:rect l="l" t="t" r="r" b="b"/>
              <a:pathLst>
                <a:path w="68" h="64" extrusionOk="0">
                  <a:moveTo>
                    <a:pt x="0" y="1"/>
                  </a:moveTo>
                  <a:lnTo>
                    <a:pt x="0" y="46"/>
                  </a:lnTo>
                  <a:cubicBezTo>
                    <a:pt x="11" y="58"/>
                    <a:pt x="23" y="64"/>
                    <a:pt x="31" y="64"/>
                  </a:cubicBezTo>
                  <a:cubicBezTo>
                    <a:pt x="40" y="64"/>
                    <a:pt x="46" y="58"/>
                    <a:pt x="46" y="46"/>
                  </a:cubicBezTo>
                  <a:cubicBezTo>
                    <a:pt x="67" y="46"/>
                    <a:pt x="67" y="24"/>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628209" y="3931703"/>
              <a:ext cx="18017" cy="14382"/>
            </a:xfrm>
            <a:custGeom>
              <a:avLst/>
              <a:gdLst/>
              <a:ahLst/>
              <a:cxnLst/>
              <a:rect l="l" t="t" r="r" b="b"/>
              <a:pathLst>
                <a:path w="114" h="91" extrusionOk="0">
                  <a:moveTo>
                    <a:pt x="69" y="45"/>
                  </a:moveTo>
                  <a:lnTo>
                    <a:pt x="69" y="67"/>
                  </a:lnTo>
                  <a:lnTo>
                    <a:pt x="45" y="67"/>
                  </a:lnTo>
                  <a:lnTo>
                    <a:pt x="45" y="45"/>
                  </a:lnTo>
                  <a:close/>
                  <a:moveTo>
                    <a:pt x="45" y="0"/>
                  </a:moveTo>
                  <a:lnTo>
                    <a:pt x="23" y="22"/>
                  </a:lnTo>
                  <a:lnTo>
                    <a:pt x="0" y="45"/>
                  </a:lnTo>
                  <a:cubicBezTo>
                    <a:pt x="0" y="67"/>
                    <a:pt x="23" y="67"/>
                    <a:pt x="23" y="91"/>
                  </a:cubicBezTo>
                  <a:lnTo>
                    <a:pt x="90" y="91"/>
                  </a:lnTo>
                  <a:cubicBezTo>
                    <a:pt x="114" y="67"/>
                    <a:pt x="114" y="45"/>
                    <a:pt x="90" y="22"/>
                  </a:cubicBezTo>
                  <a:cubicBezTo>
                    <a:pt x="69" y="22"/>
                    <a:pt x="69" y="0"/>
                    <a:pt x="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563887" y="3867381"/>
              <a:ext cx="11063" cy="9957"/>
            </a:xfrm>
            <a:custGeom>
              <a:avLst/>
              <a:gdLst/>
              <a:ahLst/>
              <a:cxnLst/>
              <a:rect l="l" t="t" r="r" b="b"/>
              <a:pathLst>
                <a:path w="70" h="63" extrusionOk="0">
                  <a:moveTo>
                    <a:pt x="24" y="1"/>
                  </a:moveTo>
                  <a:cubicBezTo>
                    <a:pt x="1" y="23"/>
                    <a:pt x="1" y="46"/>
                    <a:pt x="24" y="46"/>
                  </a:cubicBezTo>
                  <a:cubicBezTo>
                    <a:pt x="24" y="57"/>
                    <a:pt x="30" y="62"/>
                    <a:pt x="35" y="62"/>
                  </a:cubicBezTo>
                  <a:cubicBezTo>
                    <a:pt x="40" y="62"/>
                    <a:pt x="46" y="57"/>
                    <a:pt x="46" y="46"/>
                  </a:cubicBezTo>
                  <a:cubicBezTo>
                    <a:pt x="69" y="46"/>
                    <a:pt x="69" y="23"/>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560410" y="3864695"/>
              <a:ext cx="14540" cy="13433"/>
            </a:xfrm>
            <a:custGeom>
              <a:avLst/>
              <a:gdLst/>
              <a:ahLst/>
              <a:cxnLst/>
              <a:rect l="l" t="t" r="r" b="b"/>
              <a:pathLst>
                <a:path w="92" h="85" extrusionOk="0">
                  <a:moveTo>
                    <a:pt x="68" y="40"/>
                  </a:moveTo>
                  <a:lnTo>
                    <a:pt x="68" y="63"/>
                  </a:lnTo>
                  <a:lnTo>
                    <a:pt x="46" y="63"/>
                  </a:lnTo>
                  <a:lnTo>
                    <a:pt x="46" y="40"/>
                  </a:lnTo>
                  <a:close/>
                  <a:moveTo>
                    <a:pt x="57" y="0"/>
                  </a:moveTo>
                  <a:cubicBezTo>
                    <a:pt x="46" y="0"/>
                    <a:pt x="34" y="6"/>
                    <a:pt x="23" y="18"/>
                  </a:cubicBezTo>
                  <a:cubicBezTo>
                    <a:pt x="1" y="40"/>
                    <a:pt x="1" y="63"/>
                    <a:pt x="23" y="85"/>
                  </a:cubicBezTo>
                  <a:lnTo>
                    <a:pt x="91" y="85"/>
                  </a:lnTo>
                  <a:lnTo>
                    <a:pt x="91" y="40"/>
                  </a:lnTo>
                  <a:lnTo>
                    <a:pt x="91" y="18"/>
                  </a:lnTo>
                  <a:cubicBezTo>
                    <a:pt x="80" y="6"/>
                    <a:pt x="68"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699484" y="3867381"/>
              <a:ext cx="11063" cy="9957"/>
            </a:xfrm>
            <a:custGeom>
              <a:avLst/>
              <a:gdLst/>
              <a:ahLst/>
              <a:cxnLst/>
              <a:rect l="l" t="t" r="r" b="b"/>
              <a:pathLst>
                <a:path w="70" h="63" extrusionOk="0">
                  <a:moveTo>
                    <a:pt x="1" y="1"/>
                  </a:moveTo>
                  <a:lnTo>
                    <a:pt x="1" y="46"/>
                  </a:lnTo>
                  <a:cubicBezTo>
                    <a:pt x="12" y="57"/>
                    <a:pt x="24" y="62"/>
                    <a:pt x="32" y="62"/>
                  </a:cubicBezTo>
                  <a:cubicBezTo>
                    <a:pt x="40" y="62"/>
                    <a:pt x="46" y="57"/>
                    <a:pt x="46" y="46"/>
                  </a:cubicBezTo>
                  <a:cubicBezTo>
                    <a:pt x="69" y="46"/>
                    <a:pt x="69" y="23"/>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696008" y="3864695"/>
              <a:ext cx="14540" cy="13433"/>
            </a:xfrm>
            <a:custGeom>
              <a:avLst/>
              <a:gdLst/>
              <a:ahLst/>
              <a:cxnLst/>
              <a:rect l="l" t="t" r="r" b="b"/>
              <a:pathLst>
                <a:path w="92" h="85" extrusionOk="0">
                  <a:moveTo>
                    <a:pt x="68" y="40"/>
                  </a:moveTo>
                  <a:lnTo>
                    <a:pt x="68" y="63"/>
                  </a:lnTo>
                  <a:lnTo>
                    <a:pt x="46" y="63"/>
                  </a:lnTo>
                  <a:lnTo>
                    <a:pt x="46" y="40"/>
                  </a:lnTo>
                  <a:close/>
                  <a:moveTo>
                    <a:pt x="57" y="0"/>
                  </a:moveTo>
                  <a:cubicBezTo>
                    <a:pt x="46" y="0"/>
                    <a:pt x="34" y="6"/>
                    <a:pt x="23" y="18"/>
                  </a:cubicBezTo>
                  <a:cubicBezTo>
                    <a:pt x="1" y="40"/>
                    <a:pt x="1" y="63"/>
                    <a:pt x="23" y="85"/>
                  </a:cubicBezTo>
                  <a:lnTo>
                    <a:pt x="91" y="85"/>
                  </a:lnTo>
                  <a:lnTo>
                    <a:pt x="91" y="40"/>
                  </a:lnTo>
                  <a:lnTo>
                    <a:pt x="91" y="18"/>
                  </a:lnTo>
                  <a:cubicBezTo>
                    <a:pt x="79" y="6"/>
                    <a:pt x="68"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631844" y="3800373"/>
              <a:ext cx="10747" cy="9166"/>
            </a:xfrm>
            <a:custGeom>
              <a:avLst/>
              <a:gdLst/>
              <a:ahLst/>
              <a:cxnLst/>
              <a:rect l="l" t="t" r="r" b="b"/>
              <a:pathLst>
                <a:path w="68" h="58" extrusionOk="0">
                  <a:moveTo>
                    <a:pt x="31" y="1"/>
                  </a:moveTo>
                  <a:cubicBezTo>
                    <a:pt x="23" y="1"/>
                    <a:pt x="11" y="7"/>
                    <a:pt x="0" y="19"/>
                  </a:cubicBezTo>
                  <a:lnTo>
                    <a:pt x="0" y="40"/>
                  </a:lnTo>
                  <a:cubicBezTo>
                    <a:pt x="11" y="52"/>
                    <a:pt x="23" y="58"/>
                    <a:pt x="31" y="58"/>
                  </a:cubicBezTo>
                  <a:cubicBezTo>
                    <a:pt x="40" y="58"/>
                    <a:pt x="46" y="52"/>
                    <a:pt x="46" y="40"/>
                  </a:cubicBezTo>
                  <a:cubicBezTo>
                    <a:pt x="67" y="40"/>
                    <a:pt x="67" y="19"/>
                    <a:pt x="46" y="19"/>
                  </a:cubicBezTo>
                  <a:cubicBezTo>
                    <a:pt x="46" y="7"/>
                    <a:pt x="40" y="1"/>
                    <a:pt x="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628209" y="3799583"/>
              <a:ext cx="18017" cy="14382"/>
            </a:xfrm>
            <a:custGeom>
              <a:avLst/>
              <a:gdLst/>
              <a:ahLst/>
              <a:cxnLst/>
              <a:rect l="l" t="t" r="r" b="b"/>
              <a:pathLst>
                <a:path w="114" h="91" extrusionOk="0">
                  <a:moveTo>
                    <a:pt x="69" y="24"/>
                  </a:moveTo>
                  <a:lnTo>
                    <a:pt x="69" y="45"/>
                  </a:lnTo>
                  <a:lnTo>
                    <a:pt x="45" y="45"/>
                  </a:lnTo>
                  <a:lnTo>
                    <a:pt x="45" y="24"/>
                  </a:lnTo>
                  <a:close/>
                  <a:moveTo>
                    <a:pt x="23" y="0"/>
                  </a:moveTo>
                  <a:cubicBezTo>
                    <a:pt x="23" y="0"/>
                    <a:pt x="0" y="24"/>
                    <a:pt x="0" y="45"/>
                  </a:cubicBezTo>
                  <a:lnTo>
                    <a:pt x="23" y="69"/>
                  </a:lnTo>
                  <a:lnTo>
                    <a:pt x="45" y="90"/>
                  </a:lnTo>
                  <a:cubicBezTo>
                    <a:pt x="69" y="90"/>
                    <a:pt x="69" y="69"/>
                    <a:pt x="90" y="69"/>
                  </a:cubicBezTo>
                  <a:cubicBezTo>
                    <a:pt x="114" y="45"/>
                    <a:pt x="114" y="24"/>
                    <a:pt x="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563887" y="3800373"/>
              <a:ext cx="11063" cy="9166"/>
            </a:xfrm>
            <a:custGeom>
              <a:avLst/>
              <a:gdLst/>
              <a:ahLst/>
              <a:cxnLst/>
              <a:rect l="l" t="t" r="r" b="b"/>
              <a:pathLst>
                <a:path w="70" h="58" extrusionOk="0">
                  <a:moveTo>
                    <a:pt x="35" y="1"/>
                  </a:moveTo>
                  <a:cubicBezTo>
                    <a:pt x="30" y="1"/>
                    <a:pt x="24" y="7"/>
                    <a:pt x="24" y="19"/>
                  </a:cubicBezTo>
                  <a:cubicBezTo>
                    <a:pt x="1" y="19"/>
                    <a:pt x="1" y="40"/>
                    <a:pt x="24" y="40"/>
                  </a:cubicBezTo>
                  <a:cubicBezTo>
                    <a:pt x="24" y="52"/>
                    <a:pt x="30" y="58"/>
                    <a:pt x="35" y="58"/>
                  </a:cubicBezTo>
                  <a:cubicBezTo>
                    <a:pt x="40" y="58"/>
                    <a:pt x="46" y="52"/>
                    <a:pt x="46" y="40"/>
                  </a:cubicBezTo>
                  <a:cubicBezTo>
                    <a:pt x="69" y="40"/>
                    <a:pt x="69" y="19"/>
                    <a:pt x="46" y="19"/>
                  </a:cubicBezTo>
                  <a:cubicBezTo>
                    <a:pt x="46" y="7"/>
                    <a:pt x="40" y="1"/>
                    <a:pt x="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560410" y="3799583"/>
              <a:ext cx="14540" cy="14382"/>
            </a:xfrm>
            <a:custGeom>
              <a:avLst/>
              <a:gdLst/>
              <a:ahLst/>
              <a:cxnLst/>
              <a:rect l="l" t="t" r="r" b="b"/>
              <a:pathLst>
                <a:path w="92" h="91" extrusionOk="0">
                  <a:moveTo>
                    <a:pt x="68" y="24"/>
                  </a:moveTo>
                  <a:lnTo>
                    <a:pt x="68" y="45"/>
                  </a:lnTo>
                  <a:lnTo>
                    <a:pt x="46" y="45"/>
                  </a:lnTo>
                  <a:lnTo>
                    <a:pt x="46" y="24"/>
                  </a:lnTo>
                  <a:close/>
                  <a:moveTo>
                    <a:pt x="23" y="0"/>
                  </a:moveTo>
                  <a:cubicBezTo>
                    <a:pt x="23" y="0"/>
                    <a:pt x="1" y="24"/>
                    <a:pt x="1" y="45"/>
                  </a:cubicBezTo>
                  <a:lnTo>
                    <a:pt x="23" y="69"/>
                  </a:lnTo>
                  <a:lnTo>
                    <a:pt x="46" y="90"/>
                  </a:lnTo>
                  <a:cubicBezTo>
                    <a:pt x="68" y="90"/>
                    <a:pt x="91" y="69"/>
                    <a:pt x="91" y="69"/>
                  </a:cubicBezTo>
                  <a:lnTo>
                    <a:pt x="91" y="45"/>
                  </a:lnTo>
                  <a:lnTo>
                    <a:pt x="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496246" y="4002979"/>
              <a:ext cx="10747" cy="9957"/>
            </a:xfrm>
            <a:custGeom>
              <a:avLst/>
              <a:gdLst/>
              <a:ahLst/>
              <a:cxnLst/>
              <a:rect l="l" t="t" r="r" b="b"/>
              <a:pathLst>
                <a:path w="68" h="63" extrusionOk="0">
                  <a:moveTo>
                    <a:pt x="22" y="1"/>
                  </a:moveTo>
                  <a:cubicBezTo>
                    <a:pt x="1" y="22"/>
                    <a:pt x="1" y="46"/>
                    <a:pt x="22" y="46"/>
                  </a:cubicBezTo>
                  <a:cubicBezTo>
                    <a:pt x="22" y="57"/>
                    <a:pt x="28" y="62"/>
                    <a:pt x="37" y="62"/>
                  </a:cubicBezTo>
                  <a:cubicBezTo>
                    <a:pt x="45" y="62"/>
                    <a:pt x="57" y="57"/>
                    <a:pt x="67" y="46"/>
                  </a:cubicBezTo>
                  <a:lnTo>
                    <a:pt x="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496246" y="4000293"/>
              <a:ext cx="14382" cy="13433"/>
            </a:xfrm>
            <a:custGeom>
              <a:avLst/>
              <a:gdLst/>
              <a:ahLst/>
              <a:cxnLst/>
              <a:rect l="l" t="t" r="r" b="b"/>
              <a:pathLst>
                <a:path w="91" h="85" extrusionOk="0">
                  <a:moveTo>
                    <a:pt x="46" y="39"/>
                  </a:moveTo>
                  <a:lnTo>
                    <a:pt x="46" y="63"/>
                  </a:lnTo>
                  <a:lnTo>
                    <a:pt x="22" y="63"/>
                  </a:lnTo>
                  <a:lnTo>
                    <a:pt x="22" y="39"/>
                  </a:lnTo>
                  <a:close/>
                  <a:moveTo>
                    <a:pt x="34" y="0"/>
                  </a:moveTo>
                  <a:cubicBezTo>
                    <a:pt x="23" y="0"/>
                    <a:pt x="11" y="6"/>
                    <a:pt x="1" y="18"/>
                  </a:cubicBezTo>
                  <a:lnTo>
                    <a:pt x="1" y="39"/>
                  </a:lnTo>
                  <a:lnTo>
                    <a:pt x="1" y="85"/>
                  </a:lnTo>
                  <a:lnTo>
                    <a:pt x="67" y="85"/>
                  </a:lnTo>
                  <a:cubicBezTo>
                    <a:pt x="67" y="63"/>
                    <a:pt x="91" y="63"/>
                    <a:pt x="91" y="39"/>
                  </a:cubicBezTo>
                  <a:lnTo>
                    <a:pt x="67" y="18"/>
                  </a:lnTo>
                  <a:cubicBezTo>
                    <a:pt x="57" y="6"/>
                    <a:pt x="45" y="0"/>
                    <a:pt x="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9"/>
            <p:cNvSpPr/>
            <p:nvPr/>
          </p:nvSpPr>
          <p:spPr>
            <a:xfrm>
              <a:off x="563887" y="4002979"/>
              <a:ext cx="11063" cy="9957"/>
            </a:xfrm>
            <a:custGeom>
              <a:avLst/>
              <a:gdLst/>
              <a:ahLst/>
              <a:cxnLst/>
              <a:rect l="l" t="t" r="r" b="b"/>
              <a:pathLst>
                <a:path w="70" h="63" extrusionOk="0">
                  <a:moveTo>
                    <a:pt x="24" y="1"/>
                  </a:moveTo>
                  <a:cubicBezTo>
                    <a:pt x="1" y="22"/>
                    <a:pt x="1" y="46"/>
                    <a:pt x="24" y="46"/>
                  </a:cubicBezTo>
                  <a:cubicBezTo>
                    <a:pt x="24" y="57"/>
                    <a:pt x="30" y="62"/>
                    <a:pt x="35" y="62"/>
                  </a:cubicBezTo>
                  <a:cubicBezTo>
                    <a:pt x="40" y="62"/>
                    <a:pt x="46" y="57"/>
                    <a:pt x="46" y="46"/>
                  </a:cubicBezTo>
                  <a:cubicBezTo>
                    <a:pt x="69" y="46"/>
                    <a:pt x="69" y="22"/>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560410" y="4000293"/>
              <a:ext cx="14540" cy="13433"/>
            </a:xfrm>
            <a:custGeom>
              <a:avLst/>
              <a:gdLst/>
              <a:ahLst/>
              <a:cxnLst/>
              <a:rect l="l" t="t" r="r" b="b"/>
              <a:pathLst>
                <a:path w="92" h="85" extrusionOk="0">
                  <a:moveTo>
                    <a:pt x="68" y="39"/>
                  </a:moveTo>
                  <a:lnTo>
                    <a:pt x="68" y="63"/>
                  </a:lnTo>
                  <a:lnTo>
                    <a:pt x="46" y="63"/>
                  </a:lnTo>
                  <a:lnTo>
                    <a:pt x="46" y="39"/>
                  </a:lnTo>
                  <a:close/>
                  <a:moveTo>
                    <a:pt x="57" y="0"/>
                  </a:moveTo>
                  <a:cubicBezTo>
                    <a:pt x="46" y="0"/>
                    <a:pt x="34" y="6"/>
                    <a:pt x="23" y="18"/>
                  </a:cubicBezTo>
                  <a:lnTo>
                    <a:pt x="1" y="39"/>
                  </a:lnTo>
                  <a:cubicBezTo>
                    <a:pt x="1" y="63"/>
                    <a:pt x="23" y="63"/>
                    <a:pt x="23" y="85"/>
                  </a:cubicBezTo>
                  <a:lnTo>
                    <a:pt x="91" y="85"/>
                  </a:lnTo>
                  <a:lnTo>
                    <a:pt x="91" y="39"/>
                  </a:lnTo>
                  <a:lnTo>
                    <a:pt x="91" y="18"/>
                  </a:lnTo>
                  <a:cubicBezTo>
                    <a:pt x="80" y="6"/>
                    <a:pt x="68"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496246" y="3935022"/>
              <a:ext cx="10747" cy="10115"/>
            </a:xfrm>
            <a:custGeom>
              <a:avLst/>
              <a:gdLst/>
              <a:ahLst/>
              <a:cxnLst/>
              <a:rect l="l" t="t" r="r" b="b"/>
              <a:pathLst>
                <a:path w="68" h="64" extrusionOk="0">
                  <a:moveTo>
                    <a:pt x="22" y="1"/>
                  </a:moveTo>
                  <a:cubicBezTo>
                    <a:pt x="1" y="24"/>
                    <a:pt x="1" y="46"/>
                    <a:pt x="22" y="46"/>
                  </a:cubicBezTo>
                  <a:cubicBezTo>
                    <a:pt x="22" y="58"/>
                    <a:pt x="28" y="64"/>
                    <a:pt x="37" y="64"/>
                  </a:cubicBezTo>
                  <a:cubicBezTo>
                    <a:pt x="45" y="64"/>
                    <a:pt x="57" y="58"/>
                    <a:pt x="67" y="46"/>
                  </a:cubicBezTo>
                  <a:lnTo>
                    <a:pt x="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496246" y="3931703"/>
              <a:ext cx="14382" cy="14382"/>
            </a:xfrm>
            <a:custGeom>
              <a:avLst/>
              <a:gdLst/>
              <a:ahLst/>
              <a:cxnLst/>
              <a:rect l="l" t="t" r="r" b="b"/>
              <a:pathLst>
                <a:path w="91" h="91" extrusionOk="0">
                  <a:moveTo>
                    <a:pt x="46" y="45"/>
                  </a:moveTo>
                  <a:lnTo>
                    <a:pt x="46" y="67"/>
                  </a:lnTo>
                  <a:lnTo>
                    <a:pt x="22" y="67"/>
                  </a:lnTo>
                  <a:lnTo>
                    <a:pt x="22" y="45"/>
                  </a:lnTo>
                  <a:close/>
                  <a:moveTo>
                    <a:pt x="46" y="0"/>
                  </a:moveTo>
                  <a:cubicBezTo>
                    <a:pt x="22" y="0"/>
                    <a:pt x="22" y="22"/>
                    <a:pt x="1" y="22"/>
                  </a:cubicBezTo>
                  <a:lnTo>
                    <a:pt x="1" y="45"/>
                  </a:lnTo>
                  <a:lnTo>
                    <a:pt x="1" y="91"/>
                  </a:lnTo>
                  <a:lnTo>
                    <a:pt x="67" y="91"/>
                  </a:lnTo>
                  <a:cubicBezTo>
                    <a:pt x="67" y="67"/>
                    <a:pt x="91" y="67"/>
                    <a:pt x="91" y="45"/>
                  </a:cubicBezTo>
                  <a:lnTo>
                    <a:pt x="67" y="22"/>
                  </a:lnTo>
                  <a:lnTo>
                    <a:pt x="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835082" y="3396582"/>
              <a:ext cx="10905" cy="9798"/>
            </a:xfrm>
            <a:custGeom>
              <a:avLst/>
              <a:gdLst/>
              <a:ahLst/>
              <a:cxnLst/>
              <a:rect l="l" t="t" r="r" b="b"/>
              <a:pathLst>
                <a:path w="69" h="62" extrusionOk="0">
                  <a:moveTo>
                    <a:pt x="0" y="0"/>
                  </a:moveTo>
                  <a:lnTo>
                    <a:pt x="0" y="45"/>
                  </a:lnTo>
                  <a:cubicBezTo>
                    <a:pt x="12" y="56"/>
                    <a:pt x="23" y="61"/>
                    <a:pt x="32" y="61"/>
                  </a:cubicBezTo>
                  <a:cubicBezTo>
                    <a:pt x="40" y="61"/>
                    <a:pt x="45" y="56"/>
                    <a:pt x="45" y="45"/>
                  </a:cubicBezTo>
                  <a:cubicBezTo>
                    <a:pt x="69" y="22"/>
                    <a:pt x="69" y="22"/>
                    <a:pt x="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831605" y="3392789"/>
              <a:ext cx="14382" cy="14382"/>
            </a:xfrm>
            <a:custGeom>
              <a:avLst/>
              <a:gdLst/>
              <a:ahLst/>
              <a:cxnLst/>
              <a:rect l="l" t="t" r="r" b="b"/>
              <a:pathLst>
                <a:path w="91" h="91" extrusionOk="0">
                  <a:moveTo>
                    <a:pt x="46" y="24"/>
                  </a:moveTo>
                  <a:lnTo>
                    <a:pt x="67" y="46"/>
                  </a:lnTo>
                  <a:lnTo>
                    <a:pt x="67" y="69"/>
                  </a:lnTo>
                  <a:lnTo>
                    <a:pt x="46" y="69"/>
                  </a:lnTo>
                  <a:cubicBezTo>
                    <a:pt x="46" y="46"/>
                    <a:pt x="22" y="46"/>
                    <a:pt x="22" y="46"/>
                  </a:cubicBezTo>
                  <a:lnTo>
                    <a:pt x="46" y="46"/>
                  </a:lnTo>
                  <a:lnTo>
                    <a:pt x="46" y="24"/>
                  </a:lnTo>
                  <a:close/>
                  <a:moveTo>
                    <a:pt x="46" y="1"/>
                  </a:moveTo>
                  <a:cubicBezTo>
                    <a:pt x="46" y="1"/>
                    <a:pt x="22" y="1"/>
                    <a:pt x="22" y="24"/>
                  </a:cubicBezTo>
                  <a:cubicBezTo>
                    <a:pt x="1" y="24"/>
                    <a:pt x="1" y="46"/>
                    <a:pt x="1" y="46"/>
                  </a:cubicBezTo>
                  <a:cubicBezTo>
                    <a:pt x="1" y="69"/>
                    <a:pt x="1" y="69"/>
                    <a:pt x="22" y="69"/>
                  </a:cubicBezTo>
                  <a:cubicBezTo>
                    <a:pt x="22" y="91"/>
                    <a:pt x="46" y="91"/>
                    <a:pt x="46" y="91"/>
                  </a:cubicBezTo>
                  <a:cubicBezTo>
                    <a:pt x="67" y="91"/>
                    <a:pt x="67" y="91"/>
                    <a:pt x="91" y="69"/>
                  </a:cubicBezTo>
                  <a:lnTo>
                    <a:pt x="91" y="46"/>
                  </a:lnTo>
                  <a:lnTo>
                    <a:pt x="91" y="24"/>
                  </a:lnTo>
                  <a:cubicBezTo>
                    <a:pt x="67" y="1"/>
                    <a:pt x="67" y="1"/>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903039" y="3396582"/>
              <a:ext cx="10589" cy="9798"/>
            </a:xfrm>
            <a:custGeom>
              <a:avLst/>
              <a:gdLst/>
              <a:ahLst/>
              <a:cxnLst/>
              <a:rect l="l" t="t" r="r" b="b"/>
              <a:pathLst>
                <a:path w="67" h="62" extrusionOk="0">
                  <a:moveTo>
                    <a:pt x="0" y="0"/>
                  </a:moveTo>
                  <a:lnTo>
                    <a:pt x="0" y="45"/>
                  </a:lnTo>
                  <a:cubicBezTo>
                    <a:pt x="11" y="56"/>
                    <a:pt x="16" y="61"/>
                    <a:pt x="22" y="61"/>
                  </a:cubicBezTo>
                  <a:cubicBezTo>
                    <a:pt x="28" y="61"/>
                    <a:pt x="34" y="56"/>
                    <a:pt x="45" y="45"/>
                  </a:cubicBezTo>
                  <a:cubicBezTo>
                    <a:pt x="67" y="22"/>
                    <a:pt x="67" y="22"/>
                    <a:pt x="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899246" y="3393737"/>
              <a:ext cx="14382" cy="13433"/>
            </a:xfrm>
            <a:custGeom>
              <a:avLst/>
              <a:gdLst/>
              <a:ahLst/>
              <a:cxnLst/>
              <a:rect l="l" t="t" r="r" b="b"/>
              <a:pathLst>
                <a:path w="91" h="85" extrusionOk="0">
                  <a:moveTo>
                    <a:pt x="47" y="0"/>
                  </a:moveTo>
                  <a:cubicBezTo>
                    <a:pt x="35" y="0"/>
                    <a:pt x="24" y="6"/>
                    <a:pt x="24" y="18"/>
                  </a:cubicBezTo>
                  <a:cubicBezTo>
                    <a:pt x="1" y="18"/>
                    <a:pt x="1" y="63"/>
                    <a:pt x="24" y="63"/>
                  </a:cubicBezTo>
                  <a:cubicBezTo>
                    <a:pt x="24" y="85"/>
                    <a:pt x="46" y="85"/>
                    <a:pt x="46" y="85"/>
                  </a:cubicBezTo>
                  <a:cubicBezTo>
                    <a:pt x="69" y="85"/>
                    <a:pt x="69" y="85"/>
                    <a:pt x="69" y="63"/>
                  </a:cubicBezTo>
                  <a:lnTo>
                    <a:pt x="46" y="63"/>
                  </a:lnTo>
                  <a:cubicBezTo>
                    <a:pt x="24" y="40"/>
                    <a:pt x="24" y="40"/>
                    <a:pt x="46" y="40"/>
                  </a:cubicBezTo>
                  <a:lnTo>
                    <a:pt x="46" y="18"/>
                  </a:lnTo>
                  <a:lnTo>
                    <a:pt x="69" y="40"/>
                  </a:lnTo>
                  <a:lnTo>
                    <a:pt x="69" y="63"/>
                  </a:lnTo>
                  <a:cubicBezTo>
                    <a:pt x="91" y="63"/>
                    <a:pt x="91" y="63"/>
                    <a:pt x="91" y="40"/>
                  </a:cubicBezTo>
                  <a:cubicBezTo>
                    <a:pt x="91" y="40"/>
                    <a:pt x="91" y="18"/>
                    <a:pt x="69" y="18"/>
                  </a:cubicBezTo>
                  <a:cubicBezTo>
                    <a:pt x="69" y="6"/>
                    <a:pt x="58" y="0"/>
                    <a:pt x="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767441" y="3464223"/>
              <a:ext cx="10747" cy="7270"/>
            </a:xfrm>
            <a:custGeom>
              <a:avLst/>
              <a:gdLst/>
              <a:ahLst/>
              <a:cxnLst/>
              <a:rect l="l" t="t" r="r" b="b"/>
              <a:pathLst>
                <a:path w="68" h="46" extrusionOk="0">
                  <a:moveTo>
                    <a:pt x="0" y="0"/>
                  </a:moveTo>
                  <a:lnTo>
                    <a:pt x="0" y="45"/>
                  </a:lnTo>
                  <a:lnTo>
                    <a:pt x="45" y="45"/>
                  </a:lnTo>
                  <a:cubicBezTo>
                    <a:pt x="67" y="24"/>
                    <a:pt x="67" y="24"/>
                    <a:pt x="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763648" y="3460746"/>
              <a:ext cx="14540" cy="14382"/>
            </a:xfrm>
            <a:custGeom>
              <a:avLst/>
              <a:gdLst/>
              <a:ahLst/>
              <a:cxnLst/>
              <a:rect l="l" t="t" r="r" b="b"/>
              <a:pathLst>
                <a:path w="92" h="91" extrusionOk="0">
                  <a:moveTo>
                    <a:pt x="69" y="22"/>
                  </a:moveTo>
                  <a:lnTo>
                    <a:pt x="69" y="46"/>
                  </a:lnTo>
                  <a:cubicBezTo>
                    <a:pt x="58" y="56"/>
                    <a:pt x="52" y="62"/>
                    <a:pt x="49" y="62"/>
                  </a:cubicBezTo>
                  <a:cubicBezTo>
                    <a:pt x="46" y="62"/>
                    <a:pt x="46" y="56"/>
                    <a:pt x="46" y="46"/>
                  </a:cubicBezTo>
                  <a:cubicBezTo>
                    <a:pt x="24" y="46"/>
                    <a:pt x="24" y="46"/>
                    <a:pt x="46" y="22"/>
                  </a:cubicBezTo>
                  <a:close/>
                  <a:moveTo>
                    <a:pt x="46" y="0"/>
                  </a:moveTo>
                  <a:cubicBezTo>
                    <a:pt x="46" y="0"/>
                    <a:pt x="24" y="0"/>
                    <a:pt x="24" y="22"/>
                  </a:cubicBezTo>
                  <a:cubicBezTo>
                    <a:pt x="1" y="22"/>
                    <a:pt x="1" y="22"/>
                    <a:pt x="1" y="46"/>
                  </a:cubicBezTo>
                  <a:cubicBezTo>
                    <a:pt x="1" y="67"/>
                    <a:pt x="1" y="67"/>
                    <a:pt x="24" y="67"/>
                  </a:cubicBezTo>
                  <a:cubicBezTo>
                    <a:pt x="24" y="91"/>
                    <a:pt x="46" y="91"/>
                    <a:pt x="46" y="91"/>
                  </a:cubicBezTo>
                  <a:cubicBezTo>
                    <a:pt x="69" y="91"/>
                    <a:pt x="69" y="91"/>
                    <a:pt x="91" y="67"/>
                  </a:cubicBezTo>
                  <a:lnTo>
                    <a:pt x="91" y="22"/>
                  </a:lnTo>
                  <a:cubicBezTo>
                    <a:pt x="69" y="0"/>
                    <a:pt x="69"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767441" y="3529335"/>
              <a:ext cx="10747" cy="10115"/>
            </a:xfrm>
            <a:custGeom>
              <a:avLst/>
              <a:gdLst/>
              <a:ahLst/>
              <a:cxnLst/>
              <a:rect l="l" t="t" r="r" b="b"/>
              <a:pathLst>
                <a:path w="68" h="64" extrusionOk="0">
                  <a:moveTo>
                    <a:pt x="31" y="0"/>
                  </a:moveTo>
                  <a:cubicBezTo>
                    <a:pt x="22" y="0"/>
                    <a:pt x="11" y="6"/>
                    <a:pt x="0" y="18"/>
                  </a:cubicBezTo>
                  <a:lnTo>
                    <a:pt x="0" y="63"/>
                  </a:lnTo>
                  <a:lnTo>
                    <a:pt x="45" y="63"/>
                  </a:lnTo>
                  <a:cubicBezTo>
                    <a:pt x="67" y="40"/>
                    <a:pt x="67" y="18"/>
                    <a:pt x="45" y="18"/>
                  </a:cubicBezTo>
                  <a:cubicBezTo>
                    <a:pt x="45" y="6"/>
                    <a:pt x="40" y="0"/>
                    <a:pt x="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763648" y="3528387"/>
              <a:ext cx="14540" cy="14382"/>
            </a:xfrm>
            <a:custGeom>
              <a:avLst/>
              <a:gdLst/>
              <a:ahLst/>
              <a:cxnLst/>
              <a:rect l="l" t="t" r="r" b="b"/>
              <a:pathLst>
                <a:path w="92" h="91" extrusionOk="0">
                  <a:moveTo>
                    <a:pt x="69" y="24"/>
                  </a:moveTo>
                  <a:lnTo>
                    <a:pt x="69" y="46"/>
                  </a:lnTo>
                  <a:cubicBezTo>
                    <a:pt x="58" y="57"/>
                    <a:pt x="52" y="63"/>
                    <a:pt x="49" y="63"/>
                  </a:cubicBezTo>
                  <a:cubicBezTo>
                    <a:pt x="46" y="63"/>
                    <a:pt x="46" y="57"/>
                    <a:pt x="46" y="46"/>
                  </a:cubicBezTo>
                  <a:cubicBezTo>
                    <a:pt x="24" y="46"/>
                    <a:pt x="24" y="46"/>
                    <a:pt x="46" y="24"/>
                  </a:cubicBezTo>
                  <a:close/>
                  <a:moveTo>
                    <a:pt x="24" y="0"/>
                  </a:moveTo>
                  <a:cubicBezTo>
                    <a:pt x="1" y="24"/>
                    <a:pt x="1" y="69"/>
                    <a:pt x="24" y="69"/>
                  </a:cubicBezTo>
                  <a:cubicBezTo>
                    <a:pt x="24" y="91"/>
                    <a:pt x="46" y="91"/>
                    <a:pt x="46" y="91"/>
                  </a:cubicBezTo>
                  <a:cubicBezTo>
                    <a:pt x="69" y="91"/>
                    <a:pt x="69" y="91"/>
                    <a:pt x="91" y="69"/>
                  </a:cubicBezTo>
                  <a:lnTo>
                    <a:pt x="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699484" y="3464223"/>
              <a:ext cx="11063" cy="7270"/>
            </a:xfrm>
            <a:custGeom>
              <a:avLst/>
              <a:gdLst/>
              <a:ahLst/>
              <a:cxnLst/>
              <a:rect l="l" t="t" r="r" b="b"/>
              <a:pathLst>
                <a:path w="70" h="46" extrusionOk="0">
                  <a:moveTo>
                    <a:pt x="1" y="0"/>
                  </a:moveTo>
                  <a:lnTo>
                    <a:pt x="1" y="45"/>
                  </a:lnTo>
                  <a:lnTo>
                    <a:pt x="46" y="45"/>
                  </a:lnTo>
                  <a:cubicBezTo>
                    <a:pt x="69" y="24"/>
                    <a:pt x="69" y="24"/>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696008" y="3460746"/>
              <a:ext cx="14540" cy="14382"/>
            </a:xfrm>
            <a:custGeom>
              <a:avLst/>
              <a:gdLst/>
              <a:ahLst/>
              <a:cxnLst/>
              <a:rect l="l" t="t" r="r" b="b"/>
              <a:pathLst>
                <a:path w="92" h="91" extrusionOk="0">
                  <a:moveTo>
                    <a:pt x="68" y="22"/>
                  </a:moveTo>
                  <a:lnTo>
                    <a:pt x="68" y="46"/>
                  </a:lnTo>
                  <a:cubicBezTo>
                    <a:pt x="68" y="67"/>
                    <a:pt x="46" y="67"/>
                    <a:pt x="46" y="67"/>
                  </a:cubicBezTo>
                  <a:lnTo>
                    <a:pt x="46" y="46"/>
                  </a:lnTo>
                  <a:lnTo>
                    <a:pt x="46" y="22"/>
                  </a:lnTo>
                  <a:close/>
                  <a:moveTo>
                    <a:pt x="46" y="0"/>
                  </a:moveTo>
                  <a:cubicBezTo>
                    <a:pt x="46" y="0"/>
                    <a:pt x="23" y="0"/>
                    <a:pt x="23" y="22"/>
                  </a:cubicBezTo>
                  <a:cubicBezTo>
                    <a:pt x="23" y="22"/>
                    <a:pt x="1" y="22"/>
                    <a:pt x="1" y="46"/>
                  </a:cubicBezTo>
                  <a:cubicBezTo>
                    <a:pt x="1" y="67"/>
                    <a:pt x="23" y="67"/>
                    <a:pt x="23" y="67"/>
                  </a:cubicBezTo>
                  <a:cubicBezTo>
                    <a:pt x="23" y="91"/>
                    <a:pt x="46" y="91"/>
                    <a:pt x="46" y="91"/>
                  </a:cubicBezTo>
                  <a:cubicBezTo>
                    <a:pt x="68" y="91"/>
                    <a:pt x="68" y="91"/>
                    <a:pt x="91" y="67"/>
                  </a:cubicBezTo>
                  <a:lnTo>
                    <a:pt x="91" y="46"/>
                  </a:lnTo>
                  <a:lnTo>
                    <a:pt x="91" y="22"/>
                  </a:lnTo>
                  <a:cubicBezTo>
                    <a:pt x="68" y="0"/>
                    <a:pt x="68" y="0"/>
                    <a:pt x="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835082" y="3464223"/>
              <a:ext cx="10905" cy="7270"/>
            </a:xfrm>
            <a:custGeom>
              <a:avLst/>
              <a:gdLst/>
              <a:ahLst/>
              <a:cxnLst/>
              <a:rect l="l" t="t" r="r" b="b"/>
              <a:pathLst>
                <a:path w="69" h="46" extrusionOk="0">
                  <a:moveTo>
                    <a:pt x="0" y="0"/>
                  </a:moveTo>
                  <a:lnTo>
                    <a:pt x="0" y="45"/>
                  </a:lnTo>
                  <a:lnTo>
                    <a:pt x="45" y="45"/>
                  </a:lnTo>
                  <a:cubicBezTo>
                    <a:pt x="69" y="24"/>
                    <a:pt x="69" y="24"/>
                    <a:pt x="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831605" y="3461536"/>
              <a:ext cx="14382" cy="13591"/>
            </a:xfrm>
            <a:custGeom>
              <a:avLst/>
              <a:gdLst/>
              <a:ahLst/>
              <a:cxnLst/>
              <a:rect l="l" t="t" r="r" b="b"/>
              <a:pathLst>
                <a:path w="91" h="86" extrusionOk="0">
                  <a:moveTo>
                    <a:pt x="67" y="17"/>
                  </a:moveTo>
                  <a:lnTo>
                    <a:pt x="67" y="41"/>
                  </a:lnTo>
                  <a:cubicBezTo>
                    <a:pt x="57" y="51"/>
                    <a:pt x="51" y="57"/>
                    <a:pt x="49" y="57"/>
                  </a:cubicBezTo>
                  <a:cubicBezTo>
                    <a:pt x="46" y="57"/>
                    <a:pt x="46" y="51"/>
                    <a:pt x="46" y="41"/>
                  </a:cubicBezTo>
                  <a:lnTo>
                    <a:pt x="22" y="41"/>
                  </a:lnTo>
                  <a:cubicBezTo>
                    <a:pt x="22" y="41"/>
                    <a:pt x="46" y="41"/>
                    <a:pt x="46" y="17"/>
                  </a:cubicBezTo>
                  <a:close/>
                  <a:moveTo>
                    <a:pt x="48" y="1"/>
                  </a:moveTo>
                  <a:cubicBezTo>
                    <a:pt x="34" y="1"/>
                    <a:pt x="22" y="6"/>
                    <a:pt x="22" y="17"/>
                  </a:cubicBezTo>
                  <a:cubicBezTo>
                    <a:pt x="1" y="17"/>
                    <a:pt x="1" y="17"/>
                    <a:pt x="1" y="41"/>
                  </a:cubicBezTo>
                  <a:cubicBezTo>
                    <a:pt x="1" y="62"/>
                    <a:pt x="1" y="62"/>
                    <a:pt x="22" y="62"/>
                  </a:cubicBezTo>
                  <a:cubicBezTo>
                    <a:pt x="22" y="86"/>
                    <a:pt x="46" y="86"/>
                    <a:pt x="46" y="86"/>
                  </a:cubicBezTo>
                  <a:cubicBezTo>
                    <a:pt x="67" y="86"/>
                    <a:pt x="67" y="86"/>
                    <a:pt x="91" y="62"/>
                  </a:cubicBezTo>
                  <a:lnTo>
                    <a:pt x="91" y="41"/>
                  </a:lnTo>
                  <a:lnTo>
                    <a:pt x="91" y="17"/>
                  </a:lnTo>
                  <a:cubicBezTo>
                    <a:pt x="79" y="6"/>
                    <a:pt x="62" y="1"/>
                    <a:pt x="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767441" y="3396582"/>
              <a:ext cx="10747" cy="9798"/>
            </a:xfrm>
            <a:custGeom>
              <a:avLst/>
              <a:gdLst/>
              <a:ahLst/>
              <a:cxnLst/>
              <a:rect l="l" t="t" r="r" b="b"/>
              <a:pathLst>
                <a:path w="68" h="62" extrusionOk="0">
                  <a:moveTo>
                    <a:pt x="0" y="0"/>
                  </a:moveTo>
                  <a:lnTo>
                    <a:pt x="0" y="45"/>
                  </a:lnTo>
                  <a:cubicBezTo>
                    <a:pt x="11" y="56"/>
                    <a:pt x="22" y="61"/>
                    <a:pt x="31" y="61"/>
                  </a:cubicBezTo>
                  <a:cubicBezTo>
                    <a:pt x="40" y="61"/>
                    <a:pt x="45" y="56"/>
                    <a:pt x="45" y="45"/>
                  </a:cubicBezTo>
                  <a:cubicBezTo>
                    <a:pt x="67" y="22"/>
                    <a:pt x="67" y="22"/>
                    <a:pt x="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763648" y="3393737"/>
              <a:ext cx="14540" cy="13433"/>
            </a:xfrm>
            <a:custGeom>
              <a:avLst/>
              <a:gdLst/>
              <a:ahLst/>
              <a:cxnLst/>
              <a:rect l="l" t="t" r="r" b="b"/>
              <a:pathLst>
                <a:path w="92" h="85" extrusionOk="0">
                  <a:moveTo>
                    <a:pt x="46" y="18"/>
                  </a:moveTo>
                  <a:cubicBezTo>
                    <a:pt x="46" y="18"/>
                    <a:pt x="69" y="18"/>
                    <a:pt x="69" y="40"/>
                  </a:cubicBezTo>
                  <a:lnTo>
                    <a:pt x="69" y="63"/>
                  </a:lnTo>
                  <a:lnTo>
                    <a:pt x="46" y="63"/>
                  </a:lnTo>
                  <a:cubicBezTo>
                    <a:pt x="24" y="40"/>
                    <a:pt x="24" y="40"/>
                    <a:pt x="46" y="40"/>
                  </a:cubicBezTo>
                  <a:lnTo>
                    <a:pt x="46" y="18"/>
                  </a:lnTo>
                  <a:close/>
                  <a:moveTo>
                    <a:pt x="58" y="0"/>
                  </a:moveTo>
                  <a:cubicBezTo>
                    <a:pt x="46" y="0"/>
                    <a:pt x="35" y="6"/>
                    <a:pt x="24" y="18"/>
                  </a:cubicBezTo>
                  <a:cubicBezTo>
                    <a:pt x="1" y="18"/>
                    <a:pt x="1" y="63"/>
                    <a:pt x="24" y="63"/>
                  </a:cubicBezTo>
                  <a:cubicBezTo>
                    <a:pt x="24" y="85"/>
                    <a:pt x="46" y="85"/>
                    <a:pt x="46" y="85"/>
                  </a:cubicBezTo>
                  <a:cubicBezTo>
                    <a:pt x="69" y="85"/>
                    <a:pt x="69" y="85"/>
                    <a:pt x="91" y="63"/>
                  </a:cubicBezTo>
                  <a:lnTo>
                    <a:pt x="91" y="18"/>
                  </a:lnTo>
                  <a:cubicBezTo>
                    <a:pt x="80" y="6"/>
                    <a:pt x="69" y="0"/>
                    <a:pt x="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563887" y="3664933"/>
              <a:ext cx="11063" cy="9957"/>
            </a:xfrm>
            <a:custGeom>
              <a:avLst/>
              <a:gdLst/>
              <a:ahLst/>
              <a:cxnLst/>
              <a:rect l="l" t="t" r="r" b="b"/>
              <a:pathLst>
                <a:path w="70" h="63" extrusionOk="0">
                  <a:moveTo>
                    <a:pt x="35" y="0"/>
                  </a:moveTo>
                  <a:cubicBezTo>
                    <a:pt x="30" y="0"/>
                    <a:pt x="24" y="6"/>
                    <a:pt x="24" y="18"/>
                  </a:cubicBezTo>
                  <a:cubicBezTo>
                    <a:pt x="1" y="18"/>
                    <a:pt x="1" y="39"/>
                    <a:pt x="24" y="63"/>
                  </a:cubicBezTo>
                  <a:lnTo>
                    <a:pt x="46" y="63"/>
                  </a:lnTo>
                  <a:cubicBezTo>
                    <a:pt x="69" y="39"/>
                    <a:pt x="69" y="18"/>
                    <a:pt x="46" y="18"/>
                  </a:cubicBezTo>
                  <a:cubicBezTo>
                    <a:pt x="46" y="6"/>
                    <a:pt x="40" y="0"/>
                    <a:pt x="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560410" y="3663985"/>
              <a:ext cx="14540" cy="14382"/>
            </a:xfrm>
            <a:custGeom>
              <a:avLst/>
              <a:gdLst/>
              <a:ahLst/>
              <a:cxnLst/>
              <a:rect l="l" t="t" r="r" b="b"/>
              <a:pathLst>
                <a:path w="92" h="91" extrusionOk="0">
                  <a:moveTo>
                    <a:pt x="68" y="24"/>
                  </a:moveTo>
                  <a:lnTo>
                    <a:pt x="68" y="45"/>
                  </a:lnTo>
                  <a:lnTo>
                    <a:pt x="46" y="45"/>
                  </a:lnTo>
                  <a:lnTo>
                    <a:pt x="46" y="24"/>
                  </a:lnTo>
                  <a:close/>
                  <a:moveTo>
                    <a:pt x="23" y="0"/>
                  </a:moveTo>
                  <a:cubicBezTo>
                    <a:pt x="1" y="24"/>
                    <a:pt x="1" y="45"/>
                    <a:pt x="23" y="69"/>
                  </a:cubicBezTo>
                  <a:cubicBezTo>
                    <a:pt x="23" y="91"/>
                    <a:pt x="46" y="91"/>
                    <a:pt x="46" y="91"/>
                  </a:cubicBezTo>
                  <a:cubicBezTo>
                    <a:pt x="68" y="91"/>
                    <a:pt x="91" y="91"/>
                    <a:pt x="91" y="69"/>
                  </a:cubicBezTo>
                  <a:lnTo>
                    <a:pt x="91" y="45"/>
                  </a:lnTo>
                  <a:lnTo>
                    <a:pt x="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631844" y="3597134"/>
              <a:ext cx="10747" cy="9957"/>
            </a:xfrm>
            <a:custGeom>
              <a:avLst/>
              <a:gdLst/>
              <a:ahLst/>
              <a:cxnLst/>
              <a:rect l="l" t="t" r="r" b="b"/>
              <a:pathLst>
                <a:path w="68" h="63" extrusionOk="0">
                  <a:moveTo>
                    <a:pt x="31" y="1"/>
                  </a:moveTo>
                  <a:cubicBezTo>
                    <a:pt x="23" y="1"/>
                    <a:pt x="11" y="6"/>
                    <a:pt x="0" y="17"/>
                  </a:cubicBezTo>
                  <a:lnTo>
                    <a:pt x="0" y="62"/>
                  </a:lnTo>
                  <a:lnTo>
                    <a:pt x="46" y="62"/>
                  </a:lnTo>
                  <a:cubicBezTo>
                    <a:pt x="67" y="40"/>
                    <a:pt x="67" y="17"/>
                    <a:pt x="46" y="17"/>
                  </a:cubicBezTo>
                  <a:cubicBezTo>
                    <a:pt x="46" y="6"/>
                    <a:pt x="40" y="1"/>
                    <a:pt x="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628209" y="3596344"/>
              <a:ext cx="18017" cy="14382"/>
            </a:xfrm>
            <a:custGeom>
              <a:avLst/>
              <a:gdLst/>
              <a:ahLst/>
              <a:cxnLst/>
              <a:rect l="l" t="t" r="r" b="b"/>
              <a:pathLst>
                <a:path w="114" h="91" extrusionOk="0">
                  <a:moveTo>
                    <a:pt x="69" y="22"/>
                  </a:moveTo>
                  <a:lnTo>
                    <a:pt x="69" y="45"/>
                  </a:lnTo>
                  <a:cubicBezTo>
                    <a:pt x="69" y="56"/>
                    <a:pt x="63" y="62"/>
                    <a:pt x="57" y="62"/>
                  </a:cubicBezTo>
                  <a:cubicBezTo>
                    <a:pt x="51" y="62"/>
                    <a:pt x="45" y="56"/>
                    <a:pt x="45" y="45"/>
                  </a:cubicBezTo>
                  <a:lnTo>
                    <a:pt x="45" y="22"/>
                  </a:lnTo>
                  <a:close/>
                  <a:moveTo>
                    <a:pt x="23" y="0"/>
                  </a:moveTo>
                  <a:cubicBezTo>
                    <a:pt x="0" y="22"/>
                    <a:pt x="0" y="45"/>
                    <a:pt x="23" y="67"/>
                  </a:cubicBezTo>
                  <a:cubicBezTo>
                    <a:pt x="23" y="91"/>
                    <a:pt x="45" y="91"/>
                    <a:pt x="45" y="91"/>
                  </a:cubicBezTo>
                  <a:cubicBezTo>
                    <a:pt x="69" y="91"/>
                    <a:pt x="69" y="91"/>
                    <a:pt x="90" y="67"/>
                  </a:cubicBezTo>
                  <a:cubicBezTo>
                    <a:pt x="114" y="45"/>
                    <a:pt x="114" y="22"/>
                    <a:pt x="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631844" y="3664933"/>
              <a:ext cx="10747" cy="9957"/>
            </a:xfrm>
            <a:custGeom>
              <a:avLst/>
              <a:gdLst/>
              <a:ahLst/>
              <a:cxnLst/>
              <a:rect l="l" t="t" r="r" b="b"/>
              <a:pathLst>
                <a:path w="68" h="63" extrusionOk="0">
                  <a:moveTo>
                    <a:pt x="31" y="0"/>
                  </a:moveTo>
                  <a:cubicBezTo>
                    <a:pt x="23" y="0"/>
                    <a:pt x="11" y="6"/>
                    <a:pt x="0" y="18"/>
                  </a:cubicBezTo>
                  <a:lnTo>
                    <a:pt x="0" y="63"/>
                  </a:lnTo>
                  <a:lnTo>
                    <a:pt x="46" y="63"/>
                  </a:lnTo>
                  <a:cubicBezTo>
                    <a:pt x="67" y="39"/>
                    <a:pt x="67" y="18"/>
                    <a:pt x="46" y="18"/>
                  </a:cubicBezTo>
                  <a:cubicBezTo>
                    <a:pt x="46" y="6"/>
                    <a:pt x="40" y="0"/>
                    <a:pt x="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628209" y="3663985"/>
              <a:ext cx="18017" cy="14382"/>
            </a:xfrm>
            <a:custGeom>
              <a:avLst/>
              <a:gdLst/>
              <a:ahLst/>
              <a:cxnLst/>
              <a:rect l="l" t="t" r="r" b="b"/>
              <a:pathLst>
                <a:path w="114" h="91" extrusionOk="0">
                  <a:moveTo>
                    <a:pt x="69" y="24"/>
                  </a:moveTo>
                  <a:lnTo>
                    <a:pt x="69" y="45"/>
                  </a:lnTo>
                  <a:lnTo>
                    <a:pt x="45" y="45"/>
                  </a:lnTo>
                  <a:lnTo>
                    <a:pt x="45" y="24"/>
                  </a:lnTo>
                  <a:close/>
                  <a:moveTo>
                    <a:pt x="23" y="0"/>
                  </a:moveTo>
                  <a:cubicBezTo>
                    <a:pt x="0" y="24"/>
                    <a:pt x="0" y="45"/>
                    <a:pt x="23" y="69"/>
                  </a:cubicBezTo>
                  <a:cubicBezTo>
                    <a:pt x="23" y="91"/>
                    <a:pt x="45" y="91"/>
                    <a:pt x="45" y="91"/>
                  </a:cubicBezTo>
                  <a:cubicBezTo>
                    <a:pt x="69" y="91"/>
                    <a:pt x="69" y="91"/>
                    <a:pt x="90" y="69"/>
                  </a:cubicBezTo>
                  <a:cubicBezTo>
                    <a:pt x="114" y="45"/>
                    <a:pt x="114" y="24"/>
                    <a:pt x="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563887" y="3597134"/>
              <a:ext cx="11063" cy="9957"/>
            </a:xfrm>
            <a:custGeom>
              <a:avLst/>
              <a:gdLst/>
              <a:ahLst/>
              <a:cxnLst/>
              <a:rect l="l" t="t" r="r" b="b"/>
              <a:pathLst>
                <a:path w="70" h="63" extrusionOk="0">
                  <a:moveTo>
                    <a:pt x="35" y="1"/>
                  </a:moveTo>
                  <a:cubicBezTo>
                    <a:pt x="30" y="1"/>
                    <a:pt x="24" y="6"/>
                    <a:pt x="24" y="17"/>
                  </a:cubicBezTo>
                  <a:cubicBezTo>
                    <a:pt x="1" y="17"/>
                    <a:pt x="1" y="40"/>
                    <a:pt x="24" y="62"/>
                  </a:cubicBezTo>
                  <a:lnTo>
                    <a:pt x="46" y="62"/>
                  </a:lnTo>
                  <a:cubicBezTo>
                    <a:pt x="69" y="40"/>
                    <a:pt x="69" y="17"/>
                    <a:pt x="46" y="17"/>
                  </a:cubicBezTo>
                  <a:cubicBezTo>
                    <a:pt x="46" y="6"/>
                    <a:pt x="40" y="1"/>
                    <a:pt x="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560410" y="3596344"/>
              <a:ext cx="14540" cy="14382"/>
            </a:xfrm>
            <a:custGeom>
              <a:avLst/>
              <a:gdLst/>
              <a:ahLst/>
              <a:cxnLst/>
              <a:rect l="l" t="t" r="r" b="b"/>
              <a:pathLst>
                <a:path w="92" h="91" extrusionOk="0">
                  <a:moveTo>
                    <a:pt x="68" y="22"/>
                  </a:moveTo>
                  <a:lnTo>
                    <a:pt x="68" y="45"/>
                  </a:lnTo>
                  <a:cubicBezTo>
                    <a:pt x="68" y="56"/>
                    <a:pt x="62" y="62"/>
                    <a:pt x="57" y="62"/>
                  </a:cubicBezTo>
                  <a:cubicBezTo>
                    <a:pt x="52" y="62"/>
                    <a:pt x="46" y="56"/>
                    <a:pt x="46" y="45"/>
                  </a:cubicBezTo>
                  <a:lnTo>
                    <a:pt x="46" y="22"/>
                  </a:lnTo>
                  <a:close/>
                  <a:moveTo>
                    <a:pt x="23" y="0"/>
                  </a:moveTo>
                  <a:cubicBezTo>
                    <a:pt x="1" y="22"/>
                    <a:pt x="1" y="45"/>
                    <a:pt x="23" y="67"/>
                  </a:cubicBezTo>
                  <a:cubicBezTo>
                    <a:pt x="23" y="91"/>
                    <a:pt x="46" y="91"/>
                    <a:pt x="46" y="91"/>
                  </a:cubicBezTo>
                  <a:cubicBezTo>
                    <a:pt x="68" y="91"/>
                    <a:pt x="91" y="91"/>
                    <a:pt x="91" y="67"/>
                  </a:cubicBezTo>
                  <a:lnTo>
                    <a:pt x="91" y="45"/>
                  </a:lnTo>
                  <a:lnTo>
                    <a:pt x="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699484" y="3597134"/>
              <a:ext cx="11063" cy="9957"/>
            </a:xfrm>
            <a:custGeom>
              <a:avLst/>
              <a:gdLst/>
              <a:ahLst/>
              <a:cxnLst/>
              <a:rect l="l" t="t" r="r" b="b"/>
              <a:pathLst>
                <a:path w="70" h="63" extrusionOk="0">
                  <a:moveTo>
                    <a:pt x="32" y="1"/>
                  </a:moveTo>
                  <a:cubicBezTo>
                    <a:pt x="24" y="1"/>
                    <a:pt x="12" y="6"/>
                    <a:pt x="1" y="17"/>
                  </a:cubicBezTo>
                  <a:lnTo>
                    <a:pt x="1" y="62"/>
                  </a:lnTo>
                  <a:lnTo>
                    <a:pt x="46" y="62"/>
                  </a:lnTo>
                  <a:cubicBezTo>
                    <a:pt x="69" y="40"/>
                    <a:pt x="69" y="17"/>
                    <a:pt x="46" y="17"/>
                  </a:cubicBezTo>
                  <a:cubicBezTo>
                    <a:pt x="46" y="6"/>
                    <a:pt x="40" y="1"/>
                    <a:pt x="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696008" y="3596344"/>
              <a:ext cx="14540" cy="14382"/>
            </a:xfrm>
            <a:custGeom>
              <a:avLst/>
              <a:gdLst/>
              <a:ahLst/>
              <a:cxnLst/>
              <a:rect l="l" t="t" r="r" b="b"/>
              <a:pathLst>
                <a:path w="92" h="91" extrusionOk="0">
                  <a:moveTo>
                    <a:pt x="68" y="22"/>
                  </a:moveTo>
                  <a:lnTo>
                    <a:pt x="68" y="45"/>
                  </a:lnTo>
                  <a:cubicBezTo>
                    <a:pt x="68" y="56"/>
                    <a:pt x="62" y="62"/>
                    <a:pt x="57" y="62"/>
                  </a:cubicBezTo>
                  <a:cubicBezTo>
                    <a:pt x="51" y="62"/>
                    <a:pt x="46" y="56"/>
                    <a:pt x="46" y="45"/>
                  </a:cubicBezTo>
                  <a:lnTo>
                    <a:pt x="46" y="22"/>
                  </a:lnTo>
                  <a:close/>
                  <a:moveTo>
                    <a:pt x="23" y="0"/>
                  </a:moveTo>
                  <a:cubicBezTo>
                    <a:pt x="1" y="22"/>
                    <a:pt x="1" y="45"/>
                    <a:pt x="23" y="67"/>
                  </a:cubicBezTo>
                  <a:cubicBezTo>
                    <a:pt x="23" y="91"/>
                    <a:pt x="46" y="91"/>
                    <a:pt x="46" y="91"/>
                  </a:cubicBezTo>
                  <a:cubicBezTo>
                    <a:pt x="68" y="91"/>
                    <a:pt x="68" y="91"/>
                    <a:pt x="91" y="67"/>
                  </a:cubicBezTo>
                  <a:lnTo>
                    <a:pt x="91" y="45"/>
                  </a:lnTo>
                  <a:lnTo>
                    <a:pt x="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631844" y="3529335"/>
              <a:ext cx="10747" cy="10115"/>
            </a:xfrm>
            <a:custGeom>
              <a:avLst/>
              <a:gdLst/>
              <a:ahLst/>
              <a:cxnLst/>
              <a:rect l="l" t="t" r="r" b="b"/>
              <a:pathLst>
                <a:path w="68" h="64" extrusionOk="0">
                  <a:moveTo>
                    <a:pt x="31" y="0"/>
                  </a:moveTo>
                  <a:cubicBezTo>
                    <a:pt x="23" y="0"/>
                    <a:pt x="11" y="6"/>
                    <a:pt x="0" y="18"/>
                  </a:cubicBezTo>
                  <a:lnTo>
                    <a:pt x="0" y="63"/>
                  </a:lnTo>
                  <a:lnTo>
                    <a:pt x="46" y="63"/>
                  </a:lnTo>
                  <a:cubicBezTo>
                    <a:pt x="67" y="40"/>
                    <a:pt x="67" y="18"/>
                    <a:pt x="46" y="18"/>
                  </a:cubicBezTo>
                  <a:cubicBezTo>
                    <a:pt x="46" y="6"/>
                    <a:pt x="40" y="0"/>
                    <a:pt x="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628209" y="3528387"/>
              <a:ext cx="18017" cy="14382"/>
            </a:xfrm>
            <a:custGeom>
              <a:avLst/>
              <a:gdLst/>
              <a:ahLst/>
              <a:cxnLst/>
              <a:rect l="l" t="t" r="r" b="b"/>
              <a:pathLst>
                <a:path w="114" h="91" extrusionOk="0">
                  <a:moveTo>
                    <a:pt x="69" y="24"/>
                  </a:moveTo>
                  <a:lnTo>
                    <a:pt x="69" y="46"/>
                  </a:lnTo>
                  <a:cubicBezTo>
                    <a:pt x="69" y="57"/>
                    <a:pt x="63" y="63"/>
                    <a:pt x="57" y="63"/>
                  </a:cubicBezTo>
                  <a:cubicBezTo>
                    <a:pt x="51" y="63"/>
                    <a:pt x="45" y="57"/>
                    <a:pt x="45" y="46"/>
                  </a:cubicBezTo>
                  <a:lnTo>
                    <a:pt x="45" y="24"/>
                  </a:lnTo>
                  <a:close/>
                  <a:moveTo>
                    <a:pt x="23" y="0"/>
                  </a:moveTo>
                  <a:cubicBezTo>
                    <a:pt x="0" y="24"/>
                    <a:pt x="0" y="69"/>
                    <a:pt x="23" y="69"/>
                  </a:cubicBezTo>
                  <a:cubicBezTo>
                    <a:pt x="23" y="91"/>
                    <a:pt x="45" y="91"/>
                    <a:pt x="45" y="91"/>
                  </a:cubicBezTo>
                  <a:cubicBezTo>
                    <a:pt x="69" y="91"/>
                    <a:pt x="69" y="91"/>
                    <a:pt x="90" y="69"/>
                  </a:cubicBezTo>
                  <a:cubicBezTo>
                    <a:pt x="114" y="69"/>
                    <a:pt x="114" y="24"/>
                    <a:pt x="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699484" y="3529335"/>
              <a:ext cx="11063" cy="10115"/>
            </a:xfrm>
            <a:custGeom>
              <a:avLst/>
              <a:gdLst/>
              <a:ahLst/>
              <a:cxnLst/>
              <a:rect l="l" t="t" r="r" b="b"/>
              <a:pathLst>
                <a:path w="70" h="64" extrusionOk="0">
                  <a:moveTo>
                    <a:pt x="32" y="0"/>
                  </a:moveTo>
                  <a:cubicBezTo>
                    <a:pt x="24" y="0"/>
                    <a:pt x="12" y="6"/>
                    <a:pt x="1" y="18"/>
                  </a:cubicBezTo>
                  <a:lnTo>
                    <a:pt x="1" y="63"/>
                  </a:lnTo>
                  <a:lnTo>
                    <a:pt x="46" y="63"/>
                  </a:lnTo>
                  <a:cubicBezTo>
                    <a:pt x="69" y="40"/>
                    <a:pt x="69" y="18"/>
                    <a:pt x="46" y="18"/>
                  </a:cubicBezTo>
                  <a:cubicBezTo>
                    <a:pt x="46" y="6"/>
                    <a:pt x="40" y="0"/>
                    <a:pt x="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696008" y="3528387"/>
              <a:ext cx="14540" cy="14382"/>
            </a:xfrm>
            <a:custGeom>
              <a:avLst/>
              <a:gdLst/>
              <a:ahLst/>
              <a:cxnLst/>
              <a:rect l="l" t="t" r="r" b="b"/>
              <a:pathLst>
                <a:path w="92" h="91" extrusionOk="0">
                  <a:moveTo>
                    <a:pt x="68" y="24"/>
                  </a:moveTo>
                  <a:lnTo>
                    <a:pt x="68" y="46"/>
                  </a:lnTo>
                  <a:cubicBezTo>
                    <a:pt x="68" y="57"/>
                    <a:pt x="62" y="63"/>
                    <a:pt x="57" y="63"/>
                  </a:cubicBezTo>
                  <a:cubicBezTo>
                    <a:pt x="51" y="63"/>
                    <a:pt x="46" y="57"/>
                    <a:pt x="46" y="46"/>
                  </a:cubicBezTo>
                  <a:lnTo>
                    <a:pt x="46" y="24"/>
                  </a:lnTo>
                  <a:close/>
                  <a:moveTo>
                    <a:pt x="23" y="0"/>
                  </a:moveTo>
                  <a:cubicBezTo>
                    <a:pt x="1" y="24"/>
                    <a:pt x="1" y="69"/>
                    <a:pt x="23" y="69"/>
                  </a:cubicBezTo>
                  <a:cubicBezTo>
                    <a:pt x="23" y="91"/>
                    <a:pt x="46" y="91"/>
                    <a:pt x="46" y="91"/>
                  </a:cubicBezTo>
                  <a:cubicBezTo>
                    <a:pt x="68" y="91"/>
                    <a:pt x="68" y="91"/>
                    <a:pt x="91" y="69"/>
                  </a:cubicBezTo>
                  <a:lnTo>
                    <a:pt x="91" y="46"/>
                  </a:lnTo>
                  <a:lnTo>
                    <a:pt x="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496246" y="3732732"/>
              <a:ext cx="10747" cy="9798"/>
            </a:xfrm>
            <a:custGeom>
              <a:avLst/>
              <a:gdLst/>
              <a:ahLst/>
              <a:cxnLst/>
              <a:rect l="l" t="t" r="r" b="b"/>
              <a:pathLst>
                <a:path w="68" h="62" extrusionOk="0">
                  <a:moveTo>
                    <a:pt x="37" y="0"/>
                  </a:moveTo>
                  <a:cubicBezTo>
                    <a:pt x="28" y="0"/>
                    <a:pt x="22" y="6"/>
                    <a:pt x="22" y="17"/>
                  </a:cubicBezTo>
                  <a:cubicBezTo>
                    <a:pt x="1" y="17"/>
                    <a:pt x="1" y="40"/>
                    <a:pt x="22" y="62"/>
                  </a:cubicBezTo>
                  <a:lnTo>
                    <a:pt x="67" y="62"/>
                  </a:lnTo>
                  <a:lnTo>
                    <a:pt x="67" y="17"/>
                  </a:lnTo>
                  <a:cubicBezTo>
                    <a:pt x="57" y="6"/>
                    <a:pt x="45" y="0"/>
                    <a:pt x="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496246" y="3729097"/>
              <a:ext cx="14382" cy="17226"/>
            </a:xfrm>
            <a:custGeom>
              <a:avLst/>
              <a:gdLst/>
              <a:ahLst/>
              <a:cxnLst/>
              <a:rect l="l" t="t" r="r" b="b"/>
              <a:pathLst>
                <a:path w="91" h="109" extrusionOk="0">
                  <a:moveTo>
                    <a:pt x="46" y="40"/>
                  </a:moveTo>
                  <a:lnTo>
                    <a:pt x="46" y="63"/>
                  </a:lnTo>
                  <a:lnTo>
                    <a:pt x="22" y="63"/>
                  </a:lnTo>
                  <a:lnTo>
                    <a:pt x="22" y="40"/>
                  </a:lnTo>
                  <a:close/>
                  <a:moveTo>
                    <a:pt x="34" y="0"/>
                  </a:moveTo>
                  <a:cubicBezTo>
                    <a:pt x="23" y="0"/>
                    <a:pt x="11" y="6"/>
                    <a:pt x="1" y="18"/>
                  </a:cubicBezTo>
                  <a:lnTo>
                    <a:pt x="1" y="63"/>
                  </a:lnTo>
                  <a:lnTo>
                    <a:pt x="1" y="85"/>
                  </a:lnTo>
                  <a:cubicBezTo>
                    <a:pt x="22" y="85"/>
                    <a:pt x="22" y="108"/>
                    <a:pt x="46" y="108"/>
                  </a:cubicBezTo>
                  <a:lnTo>
                    <a:pt x="67" y="85"/>
                  </a:lnTo>
                  <a:lnTo>
                    <a:pt x="91" y="63"/>
                  </a:lnTo>
                  <a:cubicBezTo>
                    <a:pt x="91" y="40"/>
                    <a:pt x="67" y="40"/>
                    <a:pt x="67" y="18"/>
                  </a:cubicBezTo>
                  <a:cubicBezTo>
                    <a:pt x="57" y="6"/>
                    <a:pt x="45" y="0"/>
                    <a:pt x="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496246" y="3800373"/>
              <a:ext cx="10747" cy="9166"/>
            </a:xfrm>
            <a:custGeom>
              <a:avLst/>
              <a:gdLst/>
              <a:ahLst/>
              <a:cxnLst/>
              <a:rect l="l" t="t" r="r" b="b"/>
              <a:pathLst>
                <a:path w="68" h="58" extrusionOk="0">
                  <a:moveTo>
                    <a:pt x="37" y="1"/>
                  </a:moveTo>
                  <a:cubicBezTo>
                    <a:pt x="28" y="1"/>
                    <a:pt x="22" y="7"/>
                    <a:pt x="22" y="19"/>
                  </a:cubicBezTo>
                  <a:cubicBezTo>
                    <a:pt x="1" y="19"/>
                    <a:pt x="1" y="40"/>
                    <a:pt x="22" y="40"/>
                  </a:cubicBezTo>
                  <a:cubicBezTo>
                    <a:pt x="22" y="52"/>
                    <a:pt x="28" y="58"/>
                    <a:pt x="37" y="58"/>
                  </a:cubicBezTo>
                  <a:cubicBezTo>
                    <a:pt x="45" y="58"/>
                    <a:pt x="57" y="52"/>
                    <a:pt x="67" y="40"/>
                  </a:cubicBezTo>
                  <a:lnTo>
                    <a:pt x="67" y="19"/>
                  </a:lnTo>
                  <a:cubicBezTo>
                    <a:pt x="57" y="7"/>
                    <a:pt x="45" y="1"/>
                    <a:pt x="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496246" y="3799583"/>
              <a:ext cx="14382" cy="14382"/>
            </a:xfrm>
            <a:custGeom>
              <a:avLst/>
              <a:gdLst/>
              <a:ahLst/>
              <a:cxnLst/>
              <a:rect l="l" t="t" r="r" b="b"/>
              <a:pathLst>
                <a:path w="91" h="91" extrusionOk="0">
                  <a:moveTo>
                    <a:pt x="46" y="24"/>
                  </a:moveTo>
                  <a:lnTo>
                    <a:pt x="46" y="45"/>
                  </a:lnTo>
                  <a:lnTo>
                    <a:pt x="22" y="45"/>
                  </a:lnTo>
                  <a:lnTo>
                    <a:pt x="22" y="24"/>
                  </a:lnTo>
                  <a:close/>
                  <a:moveTo>
                    <a:pt x="1" y="0"/>
                  </a:moveTo>
                  <a:lnTo>
                    <a:pt x="1" y="45"/>
                  </a:lnTo>
                  <a:lnTo>
                    <a:pt x="1" y="69"/>
                  </a:lnTo>
                  <a:cubicBezTo>
                    <a:pt x="22" y="69"/>
                    <a:pt x="22" y="90"/>
                    <a:pt x="46" y="90"/>
                  </a:cubicBezTo>
                  <a:lnTo>
                    <a:pt x="67" y="69"/>
                  </a:lnTo>
                  <a:lnTo>
                    <a:pt x="91" y="45"/>
                  </a:lnTo>
                  <a:cubicBezTo>
                    <a:pt x="91" y="24"/>
                    <a:pt x="67" y="0"/>
                    <a:pt x="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63887" y="3732732"/>
              <a:ext cx="11063" cy="9798"/>
            </a:xfrm>
            <a:custGeom>
              <a:avLst/>
              <a:gdLst/>
              <a:ahLst/>
              <a:cxnLst/>
              <a:rect l="l" t="t" r="r" b="b"/>
              <a:pathLst>
                <a:path w="70" h="62" extrusionOk="0">
                  <a:moveTo>
                    <a:pt x="35" y="0"/>
                  </a:moveTo>
                  <a:cubicBezTo>
                    <a:pt x="30" y="0"/>
                    <a:pt x="24" y="6"/>
                    <a:pt x="24" y="17"/>
                  </a:cubicBezTo>
                  <a:cubicBezTo>
                    <a:pt x="1" y="17"/>
                    <a:pt x="1" y="40"/>
                    <a:pt x="24" y="62"/>
                  </a:cubicBezTo>
                  <a:lnTo>
                    <a:pt x="46" y="62"/>
                  </a:lnTo>
                  <a:cubicBezTo>
                    <a:pt x="69" y="40"/>
                    <a:pt x="69" y="17"/>
                    <a:pt x="46" y="17"/>
                  </a:cubicBezTo>
                  <a:cubicBezTo>
                    <a:pt x="46" y="6"/>
                    <a:pt x="40" y="0"/>
                    <a:pt x="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560410" y="3729097"/>
              <a:ext cx="14540" cy="17226"/>
            </a:xfrm>
            <a:custGeom>
              <a:avLst/>
              <a:gdLst/>
              <a:ahLst/>
              <a:cxnLst/>
              <a:rect l="l" t="t" r="r" b="b"/>
              <a:pathLst>
                <a:path w="92" h="109" extrusionOk="0">
                  <a:moveTo>
                    <a:pt x="68" y="40"/>
                  </a:moveTo>
                  <a:lnTo>
                    <a:pt x="68" y="63"/>
                  </a:lnTo>
                  <a:lnTo>
                    <a:pt x="46" y="63"/>
                  </a:lnTo>
                  <a:lnTo>
                    <a:pt x="46" y="40"/>
                  </a:lnTo>
                  <a:close/>
                  <a:moveTo>
                    <a:pt x="57" y="0"/>
                  </a:moveTo>
                  <a:cubicBezTo>
                    <a:pt x="46" y="0"/>
                    <a:pt x="34" y="6"/>
                    <a:pt x="23" y="18"/>
                  </a:cubicBezTo>
                  <a:cubicBezTo>
                    <a:pt x="1" y="40"/>
                    <a:pt x="1" y="63"/>
                    <a:pt x="23" y="85"/>
                  </a:cubicBezTo>
                  <a:lnTo>
                    <a:pt x="46" y="108"/>
                  </a:lnTo>
                  <a:cubicBezTo>
                    <a:pt x="68" y="108"/>
                    <a:pt x="91" y="85"/>
                    <a:pt x="91" y="85"/>
                  </a:cubicBezTo>
                  <a:lnTo>
                    <a:pt x="91" y="63"/>
                  </a:lnTo>
                  <a:lnTo>
                    <a:pt x="91" y="18"/>
                  </a:lnTo>
                  <a:cubicBezTo>
                    <a:pt x="80" y="6"/>
                    <a:pt x="68" y="0"/>
                    <a:pt x="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496246" y="3664933"/>
              <a:ext cx="10747" cy="9957"/>
            </a:xfrm>
            <a:custGeom>
              <a:avLst/>
              <a:gdLst/>
              <a:ahLst/>
              <a:cxnLst/>
              <a:rect l="l" t="t" r="r" b="b"/>
              <a:pathLst>
                <a:path w="68" h="63" extrusionOk="0">
                  <a:moveTo>
                    <a:pt x="37" y="0"/>
                  </a:moveTo>
                  <a:cubicBezTo>
                    <a:pt x="28" y="0"/>
                    <a:pt x="22" y="6"/>
                    <a:pt x="22" y="18"/>
                  </a:cubicBezTo>
                  <a:cubicBezTo>
                    <a:pt x="1" y="18"/>
                    <a:pt x="1" y="18"/>
                    <a:pt x="1" y="39"/>
                  </a:cubicBezTo>
                  <a:lnTo>
                    <a:pt x="22" y="63"/>
                  </a:lnTo>
                  <a:lnTo>
                    <a:pt x="67" y="63"/>
                  </a:lnTo>
                  <a:lnTo>
                    <a:pt x="67" y="18"/>
                  </a:lnTo>
                  <a:cubicBezTo>
                    <a:pt x="57" y="6"/>
                    <a:pt x="45" y="0"/>
                    <a:pt x="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496246" y="3663985"/>
              <a:ext cx="14382" cy="14382"/>
            </a:xfrm>
            <a:custGeom>
              <a:avLst/>
              <a:gdLst/>
              <a:ahLst/>
              <a:cxnLst/>
              <a:rect l="l" t="t" r="r" b="b"/>
              <a:pathLst>
                <a:path w="91" h="91" extrusionOk="0">
                  <a:moveTo>
                    <a:pt x="46" y="24"/>
                  </a:moveTo>
                  <a:lnTo>
                    <a:pt x="46" y="45"/>
                  </a:lnTo>
                  <a:lnTo>
                    <a:pt x="22" y="45"/>
                  </a:lnTo>
                  <a:lnTo>
                    <a:pt x="22" y="24"/>
                  </a:lnTo>
                  <a:close/>
                  <a:moveTo>
                    <a:pt x="1" y="0"/>
                  </a:moveTo>
                  <a:lnTo>
                    <a:pt x="1" y="45"/>
                  </a:lnTo>
                  <a:lnTo>
                    <a:pt x="1" y="69"/>
                  </a:lnTo>
                  <a:cubicBezTo>
                    <a:pt x="22" y="91"/>
                    <a:pt x="22" y="91"/>
                    <a:pt x="46" y="91"/>
                  </a:cubicBezTo>
                  <a:cubicBezTo>
                    <a:pt x="46" y="91"/>
                    <a:pt x="67" y="91"/>
                    <a:pt x="67" y="69"/>
                  </a:cubicBezTo>
                  <a:lnTo>
                    <a:pt x="91" y="45"/>
                  </a:lnTo>
                  <a:cubicBezTo>
                    <a:pt x="91" y="24"/>
                    <a:pt x="67" y="24"/>
                    <a:pt x="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496246" y="3867381"/>
              <a:ext cx="10747" cy="9957"/>
            </a:xfrm>
            <a:custGeom>
              <a:avLst/>
              <a:gdLst/>
              <a:ahLst/>
              <a:cxnLst/>
              <a:rect l="l" t="t" r="r" b="b"/>
              <a:pathLst>
                <a:path w="68" h="63" extrusionOk="0">
                  <a:moveTo>
                    <a:pt x="22" y="1"/>
                  </a:moveTo>
                  <a:cubicBezTo>
                    <a:pt x="1" y="23"/>
                    <a:pt x="1" y="46"/>
                    <a:pt x="22" y="46"/>
                  </a:cubicBezTo>
                  <a:cubicBezTo>
                    <a:pt x="22" y="57"/>
                    <a:pt x="28" y="62"/>
                    <a:pt x="37" y="62"/>
                  </a:cubicBezTo>
                  <a:cubicBezTo>
                    <a:pt x="45" y="62"/>
                    <a:pt x="57" y="57"/>
                    <a:pt x="67" y="46"/>
                  </a:cubicBezTo>
                  <a:lnTo>
                    <a:pt x="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496246" y="3864695"/>
              <a:ext cx="14382" cy="13433"/>
            </a:xfrm>
            <a:custGeom>
              <a:avLst/>
              <a:gdLst/>
              <a:ahLst/>
              <a:cxnLst/>
              <a:rect l="l" t="t" r="r" b="b"/>
              <a:pathLst>
                <a:path w="91" h="85" extrusionOk="0">
                  <a:moveTo>
                    <a:pt x="46" y="40"/>
                  </a:moveTo>
                  <a:lnTo>
                    <a:pt x="46" y="63"/>
                  </a:lnTo>
                  <a:lnTo>
                    <a:pt x="22" y="63"/>
                  </a:lnTo>
                  <a:lnTo>
                    <a:pt x="22" y="40"/>
                  </a:lnTo>
                  <a:close/>
                  <a:moveTo>
                    <a:pt x="34" y="0"/>
                  </a:moveTo>
                  <a:cubicBezTo>
                    <a:pt x="23" y="0"/>
                    <a:pt x="11" y="6"/>
                    <a:pt x="1" y="18"/>
                  </a:cubicBezTo>
                  <a:lnTo>
                    <a:pt x="1" y="40"/>
                  </a:lnTo>
                  <a:lnTo>
                    <a:pt x="1" y="85"/>
                  </a:lnTo>
                  <a:lnTo>
                    <a:pt x="67" y="85"/>
                  </a:lnTo>
                  <a:cubicBezTo>
                    <a:pt x="67" y="63"/>
                    <a:pt x="91" y="63"/>
                    <a:pt x="91" y="40"/>
                  </a:cubicBezTo>
                  <a:lnTo>
                    <a:pt x="67" y="18"/>
                  </a:lnTo>
                  <a:cubicBezTo>
                    <a:pt x="57" y="6"/>
                    <a:pt x="45" y="0"/>
                    <a:pt x="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1" name="Google Shape;631;p9"/>
          <p:cNvSpPr/>
          <p:nvPr/>
        </p:nvSpPr>
        <p:spPr>
          <a:xfrm>
            <a:off x="7799471" y="787006"/>
            <a:ext cx="368818" cy="368967"/>
          </a:xfrm>
          <a:custGeom>
            <a:avLst/>
            <a:gdLst/>
            <a:ahLst/>
            <a:cxnLst/>
            <a:rect l="l" t="t" r="r" b="b"/>
            <a:pathLst>
              <a:path w="2484" h="2485" extrusionOk="0">
                <a:moveTo>
                  <a:pt x="1241" y="1"/>
                </a:moveTo>
                <a:cubicBezTo>
                  <a:pt x="564" y="1"/>
                  <a:pt x="0" y="543"/>
                  <a:pt x="0" y="1244"/>
                </a:cubicBezTo>
                <a:cubicBezTo>
                  <a:pt x="0" y="1921"/>
                  <a:pt x="564" y="2484"/>
                  <a:pt x="1241" y="2484"/>
                </a:cubicBezTo>
                <a:cubicBezTo>
                  <a:pt x="1942" y="2484"/>
                  <a:pt x="2484" y="1921"/>
                  <a:pt x="2484" y="1244"/>
                </a:cubicBezTo>
                <a:cubicBezTo>
                  <a:pt x="2484" y="543"/>
                  <a:pt x="1942" y="1"/>
                  <a:pt x="12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2" name="Google Shape;632;p9"/>
          <p:cNvGrpSpPr/>
          <p:nvPr/>
        </p:nvGrpSpPr>
        <p:grpSpPr>
          <a:xfrm>
            <a:off x="7507711" y="850681"/>
            <a:ext cx="499777" cy="1069636"/>
            <a:chOff x="8141717" y="310231"/>
            <a:chExt cx="531961" cy="1138516"/>
          </a:xfrm>
        </p:grpSpPr>
        <p:sp>
          <p:nvSpPr>
            <p:cNvPr id="633" name="Google Shape;633;p9"/>
            <p:cNvSpPr/>
            <p:nvPr/>
          </p:nvSpPr>
          <p:spPr>
            <a:xfrm>
              <a:off x="8141717" y="1398648"/>
              <a:ext cx="50099" cy="50099"/>
            </a:xfrm>
            <a:custGeom>
              <a:avLst/>
              <a:gdLst/>
              <a:ahLst/>
              <a:cxnLst/>
              <a:rect l="l" t="t" r="r" b="b"/>
              <a:pathLst>
                <a:path w="317" h="317" extrusionOk="0">
                  <a:moveTo>
                    <a:pt x="159" y="22"/>
                  </a:moveTo>
                  <a:cubicBezTo>
                    <a:pt x="226" y="22"/>
                    <a:pt x="295" y="90"/>
                    <a:pt x="295" y="157"/>
                  </a:cubicBezTo>
                  <a:cubicBezTo>
                    <a:pt x="295" y="226"/>
                    <a:pt x="226" y="271"/>
                    <a:pt x="159" y="271"/>
                  </a:cubicBezTo>
                  <a:cubicBezTo>
                    <a:pt x="91" y="271"/>
                    <a:pt x="46" y="226"/>
                    <a:pt x="46" y="157"/>
                  </a:cubicBezTo>
                  <a:cubicBezTo>
                    <a:pt x="46" y="90"/>
                    <a:pt x="91" y="22"/>
                    <a:pt x="159" y="22"/>
                  </a:cubicBezTo>
                  <a:close/>
                  <a:moveTo>
                    <a:pt x="159" y="0"/>
                  </a:moveTo>
                  <a:cubicBezTo>
                    <a:pt x="69" y="0"/>
                    <a:pt x="1" y="67"/>
                    <a:pt x="1" y="157"/>
                  </a:cubicBezTo>
                  <a:cubicBezTo>
                    <a:pt x="1" y="248"/>
                    <a:pt x="69" y="316"/>
                    <a:pt x="159" y="316"/>
                  </a:cubicBezTo>
                  <a:cubicBezTo>
                    <a:pt x="250" y="316"/>
                    <a:pt x="317" y="248"/>
                    <a:pt x="317" y="157"/>
                  </a:cubicBezTo>
                  <a:cubicBezTo>
                    <a:pt x="317" y="67"/>
                    <a:pt x="250" y="0"/>
                    <a:pt x="15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8141717" y="1277274"/>
              <a:ext cx="50099" cy="50099"/>
            </a:xfrm>
            <a:custGeom>
              <a:avLst/>
              <a:gdLst/>
              <a:ahLst/>
              <a:cxnLst/>
              <a:rect l="l" t="t" r="r" b="b"/>
              <a:pathLst>
                <a:path w="317" h="317" extrusionOk="0">
                  <a:moveTo>
                    <a:pt x="159" y="22"/>
                  </a:moveTo>
                  <a:cubicBezTo>
                    <a:pt x="226" y="22"/>
                    <a:pt x="295" y="91"/>
                    <a:pt x="295" y="158"/>
                  </a:cubicBezTo>
                  <a:cubicBezTo>
                    <a:pt x="295" y="226"/>
                    <a:pt x="226" y="293"/>
                    <a:pt x="159" y="293"/>
                  </a:cubicBezTo>
                  <a:cubicBezTo>
                    <a:pt x="91" y="293"/>
                    <a:pt x="46" y="226"/>
                    <a:pt x="46" y="158"/>
                  </a:cubicBezTo>
                  <a:cubicBezTo>
                    <a:pt x="46" y="91"/>
                    <a:pt x="91" y="22"/>
                    <a:pt x="159" y="22"/>
                  </a:cubicBezTo>
                  <a:close/>
                  <a:moveTo>
                    <a:pt x="159" y="1"/>
                  </a:moveTo>
                  <a:cubicBezTo>
                    <a:pt x="69" y="1"/>
                    <a:pt x="1" y="67"/>
                    <a:pt x="1" y="158"/>
                  </a:cubicBezTo>
                  <a:cubicBezTo>
                    <a:pt x="1" y="248"/>
                    <a:pt x="69" y="317"/>
                    <a:pt x="159" y="317"/>
                  </a:cubicBezTo>
                  <a:cubicBezTo>
                    <a:pt x="250" y="317"/>
                    <a:pt x="317" y="248"/>
                    <a:pt x="317" y="158"/>
                  </a:cubicBezTo>
                  <a:cubicBezTo>
                    <a:pt x="317" y="67"/>
                    <a:pt x="250" y="1"/>
                    <a:pt x="159"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8141717" y="1156058"/>
              <a:ext cx="50099" cy="50099"/>
            </a:xfrm>
            <a:custGeom>
              <a:avLst/>
              <a:gdLst/>
              <a:ahLst/>
              <a:cxnLst/>
              <a:rect l="l" t="t" r="r" b="b"/>
              <a:pathLst>
                <a:path w="317" h="317" extrusionOk="0">
                  <a:moveTo>
                    <a:pt x="159" y="22"/>
                  </a:moveTo>
                  <a:cubicBezTo>
                    <a:pt x="226" y="22"/>
                    <a:pt x="295" y="90"/>
                    <a:pt x="295" y="157"/>
                  </a:cubicBezTo>
                  <a:cubicBezTo>
                    <a:pt x="295" y="226"/>
                    <a:pt x="226" y="293"/>
                    <a:pt x="159" y="293"/>
                  </a:cubicBezTo>
                  <a:cubicBezTo>
                    <a:pt x="91" y="293"/>
                    <a:pt x="46" y="226"/>
                    <a:pt x="46" y="157"/>
                  </a:cubicBezTo>
                  <a:cubicBezTo>
                    <a:pt x="46" y="90"/>
                    <a:pt x="91" y="22"/>
                    <a:pt x="159" y="22"/>
                  </a:cubicBezTo>
                  <a:close/>
                  <a:moveTo>
                    <a:pt x="159" y="0"/>
                  </a:moveTo>
                  <a:cubicBezTo>
                    <a:pt x="69" y="0"/>
                    <a:pt x="1" y="67"/>
                    <a:pt x="1" y="157"/>
                  </a:cubicBezTo>
                  <a:cubicBezTo>
                    <a:pt x="1" y="247"/>
                    <a:pt x="69" y="316"/>
                    <a:pt x="159" y="316"/>
                  </a:cubicBezTo>
                  <a:cubicBezTo>
                    <a:pt x="250" y="316"/>
                    <a:pt x="317" y="247"/>
                    <a:pt x="317" y="157"/>
                  </a:cubicBezTo>
                  <a:cubicBezTo>
                    <a:pt x="317" y="67"/>
                    <a:pt x="250" y="0"/>
                    <a:pt x="15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8141717" y="1034684"/>
              <a:ext cx="50099" cy="50099"/>
            </a:xfrm>
            <a:custGeom>
              <a:avLst/>
              <a:gdLst/>
              <a:ahLst/>
              <a:cxnLst/>
              <a:rect l="l" t="t" r="r" b="b"/>
              <a:pathLst>
                <a:path w="317" h="317" extrusionOk="0">
                  <a:moveTo>
                    <a:pt x="159" y="22"/>
                  </a:moveTo>
                  <a:cubicBezTo>
                    <a:pt x="226" y="22"/>
                    <a:pt x="295" y="91"/>
                    <a:pt x="295" y="158"/>
                  </a:cubicBezTo>
                  <a:cubicBezTo>
                    <a:pt x="295" y="226"/>
                    <a:pt x="226" y="293"/>
                    <a:pt x="159" y="293"/>
                  </a:cubicBezTo>
                  <a:cubicBezTo>
                    <a:pt x="91" y="293"/>
                    <a:pt x="46" y="226"/>
                    <a:pt x="46" y="158"/>
                  </a:cubicBezTo>
                  <a:cubicBezTo>
                    <a:pt x="46" y="91"/>
                    <a:pt x="91" y="22"/>
                    <a:pt x="159" y="22"/>
                  </a:cubicBezTo>
                  <a:close/>
                  <a:moveTo>
                    <a:pt x="159" y="1"/>
                  </a:moveTo>
                  <a:cubicBezTo>
                    <a:pt x="69" y="1"/>
                    <a:pt x="1" y="67"/>
                    <a:pt x="1" y="158"/>
                  </a:cubicBezTo>
                  <a:cubicBezTo>
                    <a:pt x="1" y="248"/>
                    <a:pt x="69" y="317"/>
                    <a:pt x="159" y="317"/>
                  </a:cubicBezTo>
                  <a:cubicBezTo>
                    <a:pt x="250" y="317"/>
                    <a:pt x="317" y="248"/>
                    <a:pt x="317" y="158"/>
                  </a:cubicBezTo>
                  <a:cubicBezTo>
                    <a:pt x="317" y="67"/>
                    <a:pt x="250" y="1"/>
                    <a:pt x="159"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8141717" y="913310"/>
              <a:ext cx="50099" cy="50257"/>
            </a:xfrm>
            <a:custGeom>
              <a:avLst/>
              <a:gdLst/>
              <a:ahLst/>
              <a:cxnLst/>
              <a:rect l="l" t="t" r="r" b="b"/>
              <a:pathLst>
                <a:path w="317" h="318" extrusionOk="0">
                  <a:moveTo>
                    <a:pt x="159" y="46"/>
                  </a:moveTo>
                  <a:cubicBezTo>
                    <a:pt x="226" y="46"/>
                    <a:pt x="295" y="91"/>
                    <a:pt x="295" y="158"/>
                  </a:cubicBezTo>
                  <a:cubicBezTo>
                    <a:pt x="295" y="227"/>
                    <a:pt x="226" y="294"/>
                    <a:pt x="159" y="294"/>
                  </a:cubicBezTo>
                  <a:cubicBezTo>
                    <a:pt x="91" y="294"/>
                    <a:pt x="46" y="227"/>
                    <a:pt x="46" y="158"/>
                  </a:cubicBezTo>
                  <a:cubicBezTo>
                    <a:pt x="46" y="91"/>
                    <a:pt x="91" y="46"/>
                    <a:pt x="159" y="46"/>
                  </a:cubicBezTo>
                  <a:close/>
                  <a:moveTo>
                    <a:pt x="159" y="1"/>
                  </a:moveTo>
                  <a:cubicBezTo>
                    <a:pt x="69" y="1"/>
                    <a:pt x="1" y="68"/>
                    <a:pt x="1" y="158"/>
                  </a:cubicBezTo>
                  <a:cubicBezTo>
                    <a:pt x="1" y="248"/>
                    <a:pt x="69" y="317"/>
                    <a:pt x="159" y="317"/>
                  </a:cubicBezTo>
                  <a:cubicBezTo>
                    <a:pt x="250" y="317"/>
                    <a:pt x="317" y="248"/>
                    <a:pt x="317" y="158"/>
                  </a:cubicBezTo>
                  <a:cubicBezTo>
                    <a:pt x="317" y="68"/>
                    <a:pt x="250" y="1"/>
                    <a:pt x="159"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8141717" y="792093"/>
              <a:ext cx="50099" cy="53576"/>
            </a:xfrm>
            <a:custGeom>
              <a:avLst/>
              <a:gdLst/>
              <a:ahLst/>
              <a:cxnLst/>
              <a:rect l="l" t="t" r="r" b="b"/>
              <a:pathLst>
                <a:path w="317" h="339" extrusionOk="0">
                  <a:moveTo>
                    <a:pt x="159" y="46"/>
                  </a:moveTo>
                  <a:cubicBezTo>
                    <a:pt x="226" y="46"/>
                    <a:pt x="295" y="91"/>
                    <a:pt x="295" y="181"/>
                  </a:cubicBezTo>
                  <a:cubicBezTo>
                    <a:pt x="295" y="248"/>
                    <a:pt x="226" y="293"/>
                    <a:pt x="159" y="293"/>
                  </a:cubicBezTo>
                  <a:cubicBezTo>
                    <a:pt x="91" y="293"/>
                    <a:pt x="46" y="248"/>
                    <a:pt x="46" y="181"/>
                  </a:cubicBezTo>
                  <a:cubicBezTo>
                    <a:pt x="46" y="91"/>
                    <a:pt x="91" y="46"/>
                    <a:pt x="159" y="46"/>
                  </a:cubicBezTo>
                  <a:close/>
                  <a:moveTo>
                    <a:pt x="159" y="0"/>
                  </a:moveTo>
                  <a:cubicBezTo>
                    <a:pt x="69" y="0"/>
                    <a:pt x="1" y="91"/>
                    <a:pt x="1" y="181"/>
                  </a:cubicBezTo>
                  <a:cubicBezTo>
                    <a:pt x="1" y="248"/>
                    <a:pt x="69" y="338"/>
                    <a:pt x="159" y="338"/>
                  </a:cubicBezTo>
                  <a:cubicBezTo>
                    <a:pt x="250" y="338"/>
                    <a:pt x="317" y="248"/>
                    <a:pt x="317" y="181"/>
                  </a:cubicBezTo>
                  <a:cubicBezTo>
                    <a:pt x="317" y="91"/>
                    <a:pt x="250" y="0"/>
                    <a:pt x="15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8141717" y="674196"/>
              <a:ext cx="50099" cy="50099"/>
            </a:xfrm>
            <a:custGeom>
              <a:avLst/>
              <a:gdLst/>
              <a:ahLst/>
              <a:cxnLst/>
              <a:rect l="l" t="t" r="r" b="b"/>
              <a:pathLst>
                <a:path w="317" h="317" extrusionOk="0">
                  <a:moveTo>
                    <a:pt x="159" y="24"/>
                  </a:moveTo>
                  <a:cubicBezTo>
                    <a:pt x="226" y="24"/>
                    <a:pt x="295" y="91"/>
                    <a:pt x="295" y="160"/>
                  </a:cubicBezTo>
                  <a:cubicBezTo>
                    <a:pt x="295" y="226"/>
                    <a:pt x="226" y="271"/>
                    <a:pt x="159" y="271"/>
                  </a:cubicBezTo>
                  <a:cubicBezTo>
                    <a:pt x="91" y="271"/>
                    <a:pt x="46" y="226"/>
                    <a:pt x="46" y="160"/>
                  </a:cubicBezTo>
                  <a:cubicBezTo>
                    <a:pt x="46" y="91"/>
                    <a:pt x="91" y="24"/>
                    <a:pt x="159" y="24"/>
                  </a:cubicBezTo>
                  <a:close/>
                  <a:moveTo>
                    <a:pt x="159" y="1"/>
                  </a:moveTo>
                  <a:cubicBezTo>
                    <a:pt x="69" y="1"/>
                    <a:pt x="1" y="69"/>
                    <a:pt x="1" y="160"/>
                  </a:cubicBezTo>
                  <a:cubicBezTo>
                    <a:pt x="1" y="250"/>
                    <a:pt x="69" y="317"/>
                    <a:pt x="159" y="317"/>
                  </a:cubicBezTo>
                  <a:cubicBezTo>
                    <a:pt x="250" y="317"/>
                    <a:pt x="317" y="250"/>
                    <a:pt x="317" y="160"/>
                  </a:cubicBezTo>
                  <a:cubicBezTo>
                    <a:pt x="317" y="69"/>
                    <a:pt x="250" y="1"/>
                    <a:pt x="159"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8141717" y="552980"/>
              <a:ext cx="50099" cy="50099"/>
            </a:xfrm>
            <a:custGeom>
              <a:avLst/>
              <a:gdLst/>
              <a:ahLst/>
              <a:cxnLst/>
              <a:rect l="l" t="t" r="r" b="b"/>
              <a:pathLst>
                <a:path w="317" h="317" extrusionOk="0">
                  <a:moveTo>
                    <a:pt x="159" y="24"/>
                  </a:moveTo>
                  <a:cubicBezTo>
                    <a:pt x="226" y="24"/>
                    <a:pt x="295" y="90"/>
                    <a:pt x="295" y="159"/>
                  </a:cubicBezTo>
                  <a:cubicBezTo>
                    <a:pt x="295" y="226"/>
                    <a:pt x="226" y="294"/>
                    <a:pt x="159" y="294"/>
                  </a:cubicBezTo>
                  <a:cubicBezTo>
                    <a:pt x="91" y="294"/>
                    <a:pt x="46" y="226"/>
                    <a:pt x="46" y="159"/>
                  </a:cubicBezTo>
                  <a:cubicBezTo>
                    <a:pt x="46" y="90"/>
                    <a:pt x="91" y="24"/>
                    <a:pt x="159" y="24"/>
                  </a:cubicBezTo>
                  <a:close/>
                  <a:moveTo>
                    <a:pt x="159" y="0"/>
                  </a:moveTo>
                  <a:cubicBezTo>
                    <a:pt x="69" y="0"/>
                    <a:pt x="1" y="69"/>
                    <a:pt x="1" y="159"/>
                  </a:cubicBezTo>
                  <a:cubicBezTo>
                    <a:pt x="1" y="249"/>
                    <a:pt x="69" y="316"/>
                    <a:pt x="159" y="316"/>
                  </a:cubicBezTo>
                  <a:cubicBezTo>
                    <a:pt x="250" y="316"/>
                    <a:pt x="317" y="249"/>
                    <a:pt x="317" y="159"/>
                  </a:cubicBezTo>
                  <a:cubicBezTo>
                    <a:pt x="317" y="69"/>
                    <a:pt x="250" y="0"/>
                    <a:pt x="15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8141717" y="431606"/>
              <a:ext cx="50099" cy="50099"/>
            </a:xfrm>
            <a:custGeom>
              <a:avLst/>
              <a:gdLst/>
              <a:ahLst/>
              <a:cxnLst/>
              <a:rect l="l" t="t" r="r" b="b"/>
              <a:pathLst>
                <a:path w="317" h="317" extrusionOk="0">
                  <a:moveTo>
                    <a:pt x="159" y="24"/>
                  </a:moveTo>
                  <a:cubicBezTo>
                    <a:pt x="226" y="24"/>
                    <a:pt x="295" y="91"/>
                    <a:pt x="295" y="159"/>
                  </a:cubicBezTo>
                  <a:cubicBezTo>
                    <a:pt x="295" y="226"/>
                    <a:pt x="226" y="295"/>
                    <a:pt x="159" y="295"/>
                  </a:cubicBezTo>
                  <a:cubicBezTo>
                    <a:pt x="91" y="295"/>
                    <a:pt x="46" y="226"/>
                    <a:pt x="46" y="159"/>
                  </a:cubicBezTo>
                  <a:cubicBezTo>
                    <a:pt x="46" y="91"/>
                    <a:pt x="91" y="24"/>
                    <a:pt x="159" y="24"/>
                  </a:cubicBezTo>
                  <a:close/>
                  <a:moveTo>
                    <a:pt x="159" y="1"/>
                  </a:moveTo>
                  <a:cubicBezTo>
                    <a:pt x="69" y="1"/>
                    <a:pt x="1" y="69"/>
                    <a:pt x="1" y="159"/>
                  </a:cubicBezTo>
                  <a:cubicBezTo>
                    <a:pt x="1" y="250"/>
                    <a:pt x="69" y="317"/>
                    <a:pt x="159" y="317"/>
                  </a:cubicBezTo>
                  <a:cubicBezTo>
                    <a:pt x="250" y="317"/>
                    <a:pt x="317" y="250"/>
                    <a:pt x="317" y="159"/>
                  </a:cubicBezTo>
                  <a:cubicBezTo>
                    <a:pt x="317" y="69"/>
                    <a:pt x="250" y="1"/>
                    <a:pt x="159"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8141717" y="310231"/>
              <a:ext cx="50099" cy="50099"/>
            </a:xfrm>
            <a:custGeom>
              <a:avLst/>
              <a:gdLst/>
              <a:ahLst/>
              <a:cxnLst/>
              <a:rect l="l" t="t" r="r" b="b"/>
              <a:pathLst>
                <a:path w="317" h="317" extrusionOk="0">
                  <a:moveTo>
                    <a:pt x="159" y="24"/>
                  </a:moveTo>
                  <a:cubicBezTo>
                    <a:pt x="226" y="24"/>
                    <a:pt x="295" y="91"/>
                    <a:pt x="295" y="160"/>
                  </a:cubicBezTo>
                  <a:cubicBezTo>
                    <a:pt x="295" y="227"/>
                    <a:pt x="226" y="295"/>
                    <a:pt x="159" y="295"/>
                  </a:cubicBezTo>
                  <a:cubicBezTo>
                    <a:pt x="91" y="295"/>
                    <a:pt x="46" y="227"/>
                    <a:pt x="46" y="160"/>
                  </a:cubicBezTo>
                  <a:cubicBezTo>
                    <a:pt x="46" y="91"/>
                    <a:pt x="91" y="24"/>
                    <a:pt x="159" y="24"/>
                  </a:cubicBezTo>
                  <a:close/>
                  <a:moveTo>
                    <a:pt x="159" y="1"/>
                  </a:moveTo>
                  <a:cubicBezTo>
                    <a:pt x="69" y="1"/>
                    <a:pt x="1" y="70"/>
                    <a:pt x="1" y="160"/>
                  </a:cubicBezTo>
                  <a:cubicBezTo>
                    <a:pt x="1" y="250"/>
                    <a:pt x="69" y="317"/>
                    <a:pt x="159" y="317"/>
                  </a:cubicBezTo>
                  <a:cubicBezTo>
                    <a:pt x="250" y="317"/>
                    <a:pt x="317" y="250"/>
                    <a:pt x="317" y="160"/>
                  </a:cubicBezTo>
                  <a:cubicBezTo>
                    <a:pt x="317" y="70"/>
                    <a:pt x="250" y="1"/>
                    <a:pt x="159"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8263091" y="1398648"/>
              <a:ext cx="50099" cy="50099"/>
            </a:xfrm>
            <a:custGeom>
              <a:avLst/>
              <a:gdLst/>
              <a:ahLst/>
              <a:cxnLst/>
              <a:rect l="l" t="t" r="r" b="b"/>
              <a:pathLst>
                <a:path w="317" h="317" extrusionOk="0">
                  <a:moveTo>
                    <a:pt x="159" y="22"/>
                  </a:moveTo>
                  <a:cubicBezTo>
                    <a:pt x="226" y="22"/>
                    <a:pt x="294" y="90"/>
                    <a:pt x="294" y="157"/>
                  </a:cubicBezTo>
                  <a:cubicBezTo>
                    <a:pt x="294" y="226"/>
                    <a:pt x="226" y="271"/>
                    <a:pt x="159" y="271"/>
                  </a:cubicBezTo>
                  <a:cubicBezTo>
                    <a:pt x="90" y="271"/>
                    <a:pt x="24" y="226"/>
                    <a:pt x="24" y="157"/>
                  </a:cubicBezTo>
                  <a:cubicBezTo>
                    <a:pt x="24" y="90"/>
                    <a:pt x="90" y="22"/>
                    <a:pt x="159" y="22"/>
                  </a:cubicBezTo>
                  <a:close/>
                  <a:moveTo>
                    <a:pt x="159" y="0"/>
                  </a:moveTo>
                  <a:cubicBezTo>
                    <a:pt x="69" y="0"/>
                    <a:pt x="0" y="67"/>
                    <a:pt x="0" y="157"/>
                  </a:cubicBezTo>
                  <a:cubicBezTo>
                    <a:pt x="0" y="248"/>
                    <a:pt x="69" y="316"/>
                    <a:pt x="159" y="316"/>
                  </a:cubicBezTo>
                  <a:cubicBezTo>
                    <a:pt x="249" y="316"/>
                    <a:pt x="316" y="248"/>
                    <a:pt x="316" y="157"/>
                  </a:cubicBezTo>
                  <a:cubicBezTo>
                    <a:pt x="316" y="67"/>
                    <a:pt x="249" y="0"/>
                    <a:pt x="15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8263091" y="1277274"/>
              <a:ext cx="50099" cy="50099"/>
            </a:xfrm>
            <a:custGeom>
              <a:avLst/>
              <a:gdLst/>
              <a:ahLst/>
              <a:cxnLst/>
              <a:rect l="l" t="t" r="r" b="b"/>
              <a:pathLst>
                <a:path w="317" h="317" extrusionOk="0">
                  <a:moveTo>
                    <a:pt x="159" y="22"/>
                  </a:moveTo>
                  <a:cubicBezTo>
                    <a:pt x="226" y="22"/>
                    <a:pt x="294" y="91"/>
                    <a:pt x="294" y="158"/>
                  </a:cubicBezTo>
                  <a:cubicBezTo>
                    <a:pt x="294" y="226"/>
                    <a:pt x="226" y="293"/>
                    <a:pt x="159" y="293"/>
                  </a:cubicBezTo>
                  <a:cubicBezTo>
                    <a:pt x="90" y="293"/>
                    <a:pt x="24" y="226"/>
                    <a:pt x="24" y="158"/>
                  </a:cubicBezTo>
                  <a:cubicBezTo>
                    <a:pt x="24" y="91"/>
                    <a:pt x="90" y="22"/>
                    <a:pt x="159" y="22"/>
                  </a:cubicBezTo>
                  <a:close/>
                  <a:moveTo>
                    <a:pt x="159" y="1"/>
                  </a:moveTo>
                  <a:cubicBezTo>
                    <a:pt x="69" y="1"/>
                    <a:pt x="0" y="67"/>
                    <a:pt x="0" y="158"/>
                  </a:cubicBezTo>
                  <a:cubicBezTo>
                    <a:pt x="0" y="248"/>
                    <a:pt x="69" y="317"/>
                    <a:pt x="159" y="317"/>
                  </a:cubicBezTo>
                  <a:cubicBezTo>
                    <a:pt x="249" y="317"/>
                    <a:pt x="316" y="248"/>
                    <a:pt x="316" y="158"/>
                  </a:cubicBezTo>
                  <a:cubicBezTo>
                    <a:pt x="316" y="67"/>
                    <a:pt x="249" y="1"/>
                    <a:pt x="159"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8263091" y="1156058"/>
              <a:ext cx="50099" cy="50099"/>
            </a:xfrm>
            <a:custGeom>
              <a:avLst/>
              <a:gdLst/>
              <a:ahLst/>
              <a:cxnLst/>
              <a:rect l="l" t="t" r="r" b="b"/>
              <a:pathLst>
                <a:path w="317" h="317" extrusionOk="0">
                  <a:moveTo>
                    <a:pt x="159" y="22"/>
                  </a:moveTo>
                  <a:cubicBezTo>
                    <a:pt x="226" y="22"/>
                    <a:pt x="294" y="90"/>
                    <a:pt x="294" y="157"/>
                  </a:cubicBezTo>
                  <a:cubicBezTo>
                    <a:pt x="294" y="226"/>
                    <a:pt x="226" y="293"/>
                    <a:pt x="159" y="293"/>
                  </a:cubicBezTo>
                  <a:cubicBezTo>
                    <a:pt x="90" y="293"/>
                    <a:pt x="24" y="226"/>
                    <a:pt x="24" y="157"/>
                  </a:cubicBezTo>
                  <a:cubicBezTo>
                    <a:pt x="24" y="90"/>
                    <a:pt x="90" y="22"/>
                    <a:pt x="159" y="22"/>
                  </a:cubicBezTo>
                  <a:close/>
                  <a:moveTo>
                    <a:pt x="159" y="0"/>
                  </a:moveTo>
                  <a:cubicBezTo>
                    <a:pt x="69" y="0"/>
                    <a:pt x="0" y="67"/>
                    <a:pt x="0" y="157"/>
                  </a:cubicBezTo>
                  <a:cubicBezTo>
                    <a:pt x="0" y="247"/>
                    <a:pt x="69" y="316"/>
                    <a:pt x="159" y="316"/>
                  </a:cubicBezTo>
                  <a:cubicBezTo>
                    <a:pt x="249" y="316"/>
                    <a:pt x="316" y="247"/>
                    <a:pt x="316" y="157"/>
                  </a:cubicBezTo>
                  <a:cubicBezTo>
                    <a:pt x="316" y="67"/>
                    <a:pt x="249" y="0"/>
                    <a:pt x="15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8263091" y="1034684"/>
              <a:ext cx="50099" cy="50099"/>
            </a:xfrm>
            <a:custGeom>
              <a:avLst/>
              <a:gdLst/>
              <a:ahLst/>
              <a:cxnLst/>
              <a:rect l="l" t="t" r="r" b="b"/>
              <a:pathLst>
                <a:path w="317" h="317" extrusionOk="0">
                  <a:moveTo>
                    <a:pt x="159" y="22"/>
                  </a:moveTo>
                  <a:cubicBezTo>
                    <a:pt x="226" y="22"/>
                    <a:pt x="294" y="91"/>
                    <a:pt x="294" y="158"/>
                  </a:cubicBezTo>
                  <a:cubicBezTo>
                    <a:pt x="294" y="226"/>
                    <a:pt x="226" y="293"/>
                    <a:pt x="159" y="293"/>
                  </a:cubicBezTo>
                  <a:cubicBezTo>
                    <a:pt x="90" y="293"/>
                    <a:pt x="24" y="226"/>
                    <a:pt x="24" y="158"/>
                  </a:cubicBezTo>
                  <a:cubicBezTo>
                    <a:pt x="24" y="91"/>
                    <a:pt x="90" y="22"/>
                    <a:pt x="159" y="22"/>
                  </a:cubicBezTo>
                  <a:close/>
                  <a:moveTo>
                    <a:pt x="159" y="1"/>
                  </a:moveTo>
                  <a:cubicBezTo>
                    <a:pt x="69" y="1"/>
                    <a:pt x="0" y="67"/>
                    <a:pt x="0" y="158"/>
                  </a:cubicBezTo>
                  <a:cubicBezTo>
                    <a:pt x="0" y="248"/>
                    <a:pt x="69" y="317"/>
                    <a:pt x="159" y="317"/>
                  </a:cubicBezTo>
                  <a:cubicBezTo>
                    <a:pt x="249" y="317"/>
                    <a:pt x="316" y="248"/>
                    <a:pt x="316" y="158"/>
                  </a:cubicBezTo>
                  <a:cubicBezTo>
                    <a:pt x="316" y="67"/>
                    <a:pt x="249" y="1"/>
                    <a:pt x="159"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8263091" y="913310"/>
              <a:ext cx="50099" cy="50257"/>
            </a:xfrm>
            <a:custGeom>
              <a:avLst/>
              <a:gdLst/>
              <a:ahLst/>
              <a:cxnLst/>
              <a:rect l="l" t="t" r="r" b="b"/>
              <a:pathLst>
                <a:path w="317" h="318" extrusionOk="0">
                  <a:moveTo>
                    <a:pt x="159" y="46"/>
                  </a:moveTo>
                  <a:cubicBezTo>
                    <a:pt x="226" y="46"/>
                    <a:pt x="294" y="91"/>
                    <a:pt x="294" y="158"/>
                  </a:cubicBezTo>
                  <a:cubicBezTo>
                    <a:pt x="294" y="227"/>
                    <a:pt x="226" y="294"/>
                    <a:pt x="159" y="294"/>
                  </a:cubicBezTo>
                  <a:cubicBezTo>
                    <a:pt x="90" y="294"/>
                    <a:pt x="24" y="227"/>
                    <a:pt x="24" y="158"/>
                  </a:cubicBezTo>
                  <a:cubicBezTo>
                    <a:pt x="24" y="91"/>
                    <a:pt x="90" y="46"/>
                    <a:pt x="159" y="46"/>
                  </a:cubicBezTo>
                  <a:close/>
                  <a:moveTo>
                    <a:pt x="159" y="1"/>
                  </a:moveTo>
                  <a:cubicBezTo>
                    <a:pt x="69" y="1"/>
                    <a:pt x="0" y="68"/>
                    <a:pt x="0" y="158"/>
                  </a:cubicBezTo>
                  <a:cubicBezTo>
                    <a:pt x="0" y="248"/>
                    <a:pt x="69" y="317"/>
                    <a:pt x="159" y="317"/>
                  </a:cubicBezTo>
                  <a:cubicBezTo>
                    <a:pt x="249" y="317"/>
                    <a:pt x="316" y="248"/>
                    <a:pt x="316" y="158"/>
                  </a:cubicBezTo>
                  <a:cubicBezTo>
                    <a:pt x="316" y="68"/>
                    <a:pt x="249" y="1"/>
                    <a:pt x="159"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8263091" y="792093"/>
              <a:ext cx="50099" cy="53576"/>
            </a:xfrm>
            <a:custGeom>
              <a:avLst/>
              <a:gdLst/>
              <a:ahLst/>
              <a:cxnLst/>
              <a:rect l="l" t="t" r="r" b="b"/>
              <a:pathLst>
                <a:path w="317" h="339" extrusionOk="0">
                  <a:moveTo>
                    <a:pt x="159" y="46"/>
                  </a:moveTo>
                  <a:cubicBezTo>
                    <a:pt x="226" y="46"/>
                    <a:pt x="294" y="91"/>
                    <a:pt x="294" y="181"/>
                  </a:cubicBezTo>
                  <a:cubicBezTo>
                    <a:pt x="294" y="248"/>
                    <a:pt x="226" y="293"/>
                    <a:pt x="159" y="293"/>
                  </a:cubicBezTo>
                  <a:cubicBezTo>
                    <a:pt x="90" y="293"/>
                    <a:pt x="24" y="248"/>
                    <a:pt x="24" y="181"/>
                  </a:cubicBezTo>
                  <a:cubicBezTo>
                    <a:pt x="24" y="91"/>
                    <a:pt x="90" y="46"/>
                    <a:pt x="159" y="46"/>
                  </a:cubicBezTo>
                  <a:close/>
                  <a:moveTo>
                    <a:pt x="159" y="0"/>
                  </a:moveTo>
                  <a:cubicBezTo>
                    <a:pt x="69" y="0"/>
                    <a:pt x="0" y="91"/>
                    <a:pt x="0" y="181"/>
                  </a:cubicBezTo>
                  <a:cubicBezTo>
                    <a:pt x="0" y="248"/>
                    <a:pt x="69" y="338"/>
                    <a:pt x="159" y="338"/>
                  </a:cubicBezTo>
                  <a:cubicBezTo>
                    <a:pt x="249" y="338"/>
                    <a:pt x="316" y="248"/>
                    <a:pt x="316" y="181"/>
                  </a:cubicBezTo>
                  <a:cubicBezTo>
                    <a:pt x="316" y="91"/>
                    <a:pt x="249" y="0"/>
                    <a:pt x="15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8263091" y="674196"/>
              <a:ext cx="50099" cy="50099"/>
            </a:xfrm>
            <a:custGeom>
              <a:avLst/>
              <a:gdLst/>
              <a:ahLst/>
              <a:cxnLst/>
              <a:rect l="l" t="t" r="r" b="b"/>
              <a:pathLst>
                <a:path w="317" h="317" extrusionOk="0">
                  <a:moveTo>
                    <a:pt x="159" y="24"/>
                  </a:moveTo>
                  <a:cubicBezTo>
                    <a:pt x="226" y="24"/>
                    <a:pt x="294" y="91"/>
                    <a:pt x="294" y="160"/>
                  </a:cubicBezTo>
                  <a:cubicBezTo>
                    <a:pt x="294" y="226"/>
                    <a:pt x="226" y="271"/>
                    <a:pt x="159" y="271"/>
                  </a:cubicBezTo>
                  <a:cubicBezTo>
                    <a:pt x="90" y="271"/>
                    <a:pt x="24" y="226"/>
                    <a:pt x="24" y="160"/>
                  </a:cubicBezTo>
                  <a:cubicBezTo>
                    <a:pt x="24" y="91"/>
                    <a:pt x="90" y="24"/>
                    <a:pt x="159" y="24"/>
                  </a:cubicBezTo>
                  <a:close/>
                  <a:moveTo>
                    <a:pt x="159" y="1"/>
                  </a:moveTo>
                  <a:cubicBezTo>
                    <a:pt x="69" y="1"/>
                    <a:pt x="0" y="69"/>
                    <a:pt x="0" y="160"/>
                  </a:cubicBezTo>
                  <a:cubicBezTo>
                    <a:pt x="0" y="250"/>
                    <a:pt x="69" y="317"/>
                    <a:pt x="159" y="317"/>
                  </a:cubicBezTo>
                  <a:cubicBezTo>
                    <a:pt x="249" y="317"/>
                    <a:pt x="316" y="250"/>
                    <a:pt x="316" y="160"/>
                  </a:cubicBezTo>
                  <a:cubicBezTo>
                    <a:pt x="316" y="69"/>
                    <a:pt x="249" y="1"/>
                    <a:pt x="159"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8263091" y="552980"/>
              <a:ext cx="50099" cy="50099"/>
            </a:xfrm>
            <a:custGeom>
              <a:avLst/>
              <a:gdLst/>
              <a:ahLst/>
              <a:cxnLst/>
              <a:rect l="l" t="t" r="r" b="b"/>
              <a:pathLst>
                <a:path w="317" h="317" extrusionOk="0">
                  <a:moveTo>
                    <a:pt x="159" y="24"/>
                  </a:moveTo>
                  <a:cubicBezTo>
                    <a:pt x="226" y="24"/>
                    <a:pt x="294" y="90"/>
                    <a:pt x="294" y="159"/>
                  </a:cubicBezTo>
                  <a:cubicBezTo>
                    <a:pt x="294" y="226"/>
                    <a:pt x="226" y="294"/>
                    <a:pt x="159" y="294"/>
                  </a:cubicBezTo>
                  <a:cubicBezTo>
                    <a:pt x="90" y="294"/>
                    <a:pt x="24" y="226"/>
                    <a:pt x="24" y="159"/>
                  </a:cubicBezTo>
                  <a:cubicBezTo>
                    <a:pt x="24" y="90"/>
                    <a:pt x="90" y="24"/>
                    <a:pt x="159" y="24"/>
                  </a:cubicBezTo>
                  <a:close/>
                  <a:moveTo>
                    <a:pt x="159" y="0"/>
                  </a:moveTo>
                  <a:cubicBezTo>
                    <a:pt x="69" y="0"/>
                    <a:pt x="0" y="69"/>
                    <a:pt x="0" y="159"/>
                  </a:cubicBezTo>
                  <a:cubicBezTo>
                    <a:pt x="0" y="249"/>
                    <a:pt x="69" y="316"/>
                    <a:pt x="159" y="316"/>
                  </a:cubicBezTo>
                  <a:cubicBezTo>
                    <a:pt x="249" y="316"/>
                    <a:pt x="316" y="249"/>
                    <a:pt x="316" y="159"/>
                  </a:cubicBezTo>
                  <a:cubicBezTo>
                    <a:pt x="316" y="69"/>
                    <a:pt x="249" y="0"/>
                    <a:pt x="15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8263091" y="431606"/>
              <a:ext cx="50099" cy="50099"/>
            </a:xfrm>
            <a:custGeom>
              <a:avLst/>
              <a:gdLst/>
              <a:ahLst/>
              <a:cxnLst/>
              <a:rect l="l" t="t" r="r" b="b"/>
              <a:pathLst>
                <a:path w="317" h="317" extrusionOk="0">
                  <a:moveTo>
                    <a:pt x="159" y="24"/>
                  </a:moveTo>
                  <a:cubicBezTo>
                    <a:pt x="226" y="24"/>
                    <a:pt x="294" y="91"/>
                    <a:pt x="294" y="159"/>
                  </a:cubicBezTo>
                  <a:cubicBezTo>
                    <a:pt x="294" y="226"/>
                    <a:pt x="226" y="295"/>
                    <a:pt x="159" y="295"/>
                  </a:cubicBezTo>
                  <a:cubicBezTo>
                    <a:pt x="90" y="295"/>
                    <a:pt x="24" y="226"/>
                    <a:pt x="24" y="159"/>
                  </a:cubicBezTo>
                  <a:cubicBezTo>
                    <a:pt x="24" y="91"/>
                    <a:pt x="90" y="24"/>
                    <a:pt x="159" y="24"/>
                  </a:cubicBezTo>
                  <a:close/>
                  <a:moveTo>
                    <a:pt x="159" y="1"/>
                  </a:moveTo>
                  <a:cubicBezTo>
                    <a:pt x="69" y="1"/>
                    <a:pt x="0" y="69"/>
                    <a:pt x="0" y="159"/>
                  </a:cubicBezTo>
                  <a:cubicBezTo>
                    <a:pt x="0" y="250"/>
                    <a:pt x="69" y="317"/>
                    <a:pt x="159" y="317"/>
                  </a:cubicBezTo>
                  <a:cubicBezTo>
                    <a:pt x="249" y="317"/>
                    <a:pt x="316" y="250"/>
                    <a:pt x="316" y="159"/>
                  </a:cubicBezTo>
                  <a:cubicBezTo>
                    <a:pt x="316" y="69"/>
                    <a:pt x="249" y="1"/>
                    <a:pt x="159"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8263091" y="310231"/>
              <a:ext cx="50099" cy="50099"/>
            </a:xfrm>
            <a:custGeom>
              <a:avLst/>
              <a:gdLst/>
              <a:ahLst/>
              <a:cxnLst/>
              <a:rect l="l" t="t" r="r" b="b"/>
              <a:pathLst>
                <a:path w="317" h="317" extrusionOk="0">
                  <a:moveTo>
                    <a:pt x="159" y="24"/>
                  </a:moveTo>
                  <a:cubicBezTo>
                    <a:pt x="226" y="24"/>
                    <a:pt x="294" y="91"/>
                    <a:pt x="294" y="160"/>
                  </a:cubicBezTo>
                  <a:cubicBezTo>
                    <a:pt x="294" y="227"/>
                    <a:pt x="226" y="295"/>
                    <a:pt x="159" y="295"/>
                  </a:cubicBezTo>
                  <a:cubicBezTo>
                    <a:pt x="90" y="295"/>
                    <a:pt x="24" y="227"/>
                    <a:pt x="24" y="160"/>
                  </a:cubicBezTo>
                  <a:cubicBezTo>
                    <a:pt x="24" y="91"/>
                    <a:pt x="90" y="24"/>
                    <a:pt x="159" y="24"/>
                  </a:cubicBezTo>
                  <a:close/>
                  <a:moveTo>
                    <a:pt x="159" y="1"/>
                  </a:moveTo>
                  <a:cubicBezTo>
                    <a:pt x="69" y="1"/>
                    <a:pt x="0" y="70"/>
                    <a:pt x="0" y="160"/>
                  </a:cubicBezTo>
                  <a:cubicBezTo>
                    <a:pt x="0" y="250"/>
                    <a:pt x="69" y="317"/>
                    <a:pt x="159" y="317"/>
                  </a:cubicBezTo>
                  <a:cubicBezTo>
                    <a:pt x="249" y="317"/>
                    <a:pt x="316" y="250"/>
                    <a:pt x="316" y="160"/>
                  </a:cubicBezTo>
                  <a:cubicBezTo>
                    <a:pt x="316" y="70"/>
                    <a:pt x="249" y="1"/>
                    <a:pt x="159"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8384307" y="1398648"/>
              <a:ext cx="50099" cy="50099"/>
            </a:xfrm>
            <a:custGeom>
              <a:avLst/>
              <a:gdLst/>
              <a:ahLst/>
              <a:cxnLst/>
              <a:rect l="l" t="t" r="r" b="b"/>
              <a:pathLst>
                <a:path w="317" h="317" extrusionOk="0">
                  <a:moveTo>
                    <a:pt x="160" y="22"/>
                  </a:moveTo>
                  <a:cubicBezTo>
                    <a:pt x="226" y="22"/>
                    <a:pt x="272" y="90"/>
                    <a:pt x="272" y="157"/>
                  </a:cubicBezTo>
                  <a:cubicBezTo>
                    <a:pt x="272" y="226"/>
                    <a:pt x="226" y="271"/>
                    <a:pt x="160" y="271"/>
                  </a:cubicBezTo>
                  <a:cubicBezTo>
                    <a:pt x="91" y="271"/>
                    <a:pt x="24" y="226"/>
                    <a:pt x="24" y="157"/>
                  </a:cubicBezTo>
                  <a:cubicBezTo>
                    <a:pt x="24" y="90"/>
                    <a:pt x="91" y="22"/>
                    <a:pt x="160" y="22"/>
                  </a:cubicBezTo>
                  <a:close/>
                  <a:moveTo>
                    <a:pt x="160" y="0"/>
                  </a:moveTo>
                  <a:cubicBezTo>
                    <a:pt x="69" y="0"/>
                    <a:pt x="1" y="67"/>
                    <a:pt x="1" y="157"/>
                  </a:cubicBezTo>
                  <a:cubicBezTo>
                    <a:pt x="1" y="248"/>
                    <a:pt x="69" y="316"/>
                    <a:pt x="160" y="316"/>
                  </a:cubicBezTo>
                  <a:cubicBezTo>
                    <a:pt x="250" y="316"/>
                    <a:pt x="317" y="248"/>
                    <a:pt x="317" y="157"/>
                  </a:cubicBezTo>
                  <a:cubicBezTo>
                    <a:pt x="317" y="67"/>
                    <a:pt x="250" y="0"/>
                    <a:pt x="160"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8384307" y="1277274"/>
              <a:ext cx="50099" cy="50099"/>
            </a:xfrm>
            <a:custGeom>
              <a:avLst/>
              <a:gdLst/>
              <a:ahLst/>
              <a:cxnLst/>
              <a:rect l="l" t="t" r="r" b="b"/>
              <a:pathLst>
                <a:path w="317" h="317" extrusionOk="0">
                  <a:moveTo>
                    <a:pt x="160" y="22"/>
                  </a:moveTo>
                  <a:cubicBezTo>
                    <a:pt x="226" y="22"/>
                    <a:pt x="272" y="91"/>
                    <a:pt x="272" y="158"/>
                  </a:cubicBezTo>
                  <a:cubicBezTo>
                    <a:pt x="272" y="226"/>
                    <a:pt x="226" y="293"/>
                    <a:pt x="160" y="293"/>
                  </a:cubicBezTo>
                  <a:cubicBezTo>
                    <a:pt x="91" y="293"/>
                    <a:pt x="24" y="226"/>
                    <a:pt x="24" y="158"/>
                  </a:cubicBezTo>
                  <a:cubicBezTo>
                    <a:pt x="24" y="91"/>
                    <a:pt x="91" y="22"/>
                    <a:pt x="160" y="22"/>
                  </a:cubicBezTo>
                  <a:close/>
                  <a:moveTo>
                    <a:pt x="160" y="1"/>
                  </a:moveTo>
                  <a:cubicBezTo>
                    <a:pt x="69" y="1"/>
                    <a:pt x="1" y="67"/>
                    <a:pt x="1" y="158"/>
                  </a:cubicBezTo>
                  <a:cubicBezTo>
                    <a:pt x="1" y="248"/>
                    <a:pt x="69" y="317"/>
                    <a:pt x="160" y="317"/>
                  </a:cubicBezTo>
                  <a:cubicBezTo>
                    <a:pt x="250" y="317"/>
                    <a:pt x="317" y="248"/>
                    <a:pt x="317" y="158"/>
                  </a:cubicBezTo>
                  <a:cubicBezTo>
                    <a:pt x="317" y="67"/>
                    <a:pt x="250" y="1"/>
                    <a:pt x="16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8384307" y="1156058"/>
              <a:ext cx="50099" cy="50099"/>
            </a:xfrm>
            <a:custGeom>
              <a:avLst/>
              <a:gdLst/>
              <a:ahLst/>
              <a:cxnLst/>
              <a:rect l="l" t="t" r="r" b="b"/>
              <a:pathLst>
                <a:path w="317" h="317" extrusionOk="0">
                  <a:moveTo>
                    <a:pt x="160" y="22"/>
                  </a:moveTo>
                  <a:cubicBezTo>
                    <a:pt x="226" y="22"/>
                    <a:pt x="272" y="90"/>
                    <a:pt x="272" y="157"/>
                  </a:cubicBezTo>
                  <a:cubicBezTo>
                    <a:pt x="272" y="226"/>
                    <a:pt x="226" y="293"/>
                    <a:pt x="160" y="293"/>
                  </a:cubicBezTo>
                  <a:cubicBezTo>
                    <a:pt x="91" y="293"/>
                    <a:pt x="24" y="226"/>
                    <a:pt x="24" y="157"/>
                  </a:cubicBezTo>
                  <a:cubicBezTo>
                    <a:pt x="24" y="90"/>
                    <a:pt x="91" y="22"/>
                    <a:pt x="160" y="22"/>
                  </a:cubicBezTo>
                  <a:close/>
                  <a:moveTo>
                    <a:pt x="160" y="0"/>
                  </a:moveTo>
                  <a:cubicBezTo>
                    <a:pt x="69" y="0"/>
                    <a:pt x="1" y="67"/>
                    <a:pt x="1" y="157"/>
                  </a:cubicBezTo>
                  <a:cubicBezTo>
                    <a:pt x="1" y="247"/>
                    <a:pt x="69" y="316"/>
                    <a:pt x="160" y="316"/>
                  </a:cubicBezTo>
                  <a:cubicBezTo>
                    <a:pt x="250" y="316"/>
                    <a:pt x="317" y="247"/>
                    <a:pt x="317" y="157"/>
                  </a:cubicBezTo>
                  <a:cubicBezTo>
                    <a:pt x="317" y="67"/>
                    <a:pt x="250" y="0"/>
                    <a:pt x="160"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8384307" y="1034684"/>
              <a:ext cx="50099" cy="50099"/>
            </a:xfrm>
            <a:custGeom>
              <a:avLst/>
              <a:gdLst/>
              <a:ahLst/>
              <a:cxnLst/>
              <a:rect l="l" t="t" r="r" b="b"/>
              <a:pathLst>
                <a:path w="317" h="317" extrusionOk="0">
                  <a:moveTo>
                    <a:pt x="160" y="22"/>
                  </a:moveTo>
                  <a:cubicBezTo>
                    <a:pt x="226" y="22"/>
                    <a:pt x="272" y="91"/>
                    <a:pt x="272" y="158"/>
                  </a:cubicBezTo>
                  <a:cubicBezTo>
                    <a:pt x="272" y="226"/>
                    <a:pt x="226" y="293"/>
                    <a:pt x="160" y="293"/>
                  </a:cubicBezTo>
                  <a:cubicBezTo>
                    <a:pt x="91" y="293"/>
                    <a:pt x="24" y="226"/>
                    <a:pt x="24" y="158"/>
                  </a:cubicBezTo>
                  <a:cubicBezTo>
                    <a:pt x="24" y="91"/>
                    <a:pt x="91" y="22"/>
                    <a:pt x="160" y="22"/>
                  </a:cubicBezTo>
                  <a:close/>
                  <a:moveTo>
                    <a:pt x="160" y="1"/>
                  </a:moveTo>
                  <a:cubicBezTo>
                    <a:pt x="69" y="1"/>
                    <a:pt x="1" y="67"/>
                    <a:pt x="1" y="158"/>
                  </a:cubicBezTo>
                  <a:cubicBezTo>
                    <a:pt x="1" y="248"/>
                    <a:pt x="69" y="317"/>
                    <a:pt x="160" y="317"/>
                  </a:cubicBezTo>
                  <a:cubicBezTo>
                    <a:pt x="250" y="317"/>
                    <a:pt x="317" y="248"/>
                    <a:pt x="317" y="158"/>
                  </a:cubicBezTo>
                  <a:cubicBezTo>
                    <a:pt x="317" y="67"/>
                    <a:pt x="250" y="1"/>
                    <a:pt x="16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8384307" y="913310"/>
              <a:ext cx="50099" cy="50257"/>
            </a:xfrm>
            <a:custGeom>
              <a:avLst/>
              <a:gdLst/>
              <a:ahLst/>
              <a:cxnLst/>
              <a:rect l="l" t="t" r="r" b="b"/>
              <a:pathLst>
                <a:path w="317" h="318" extrusionOk="0">
                  <a:moveTo>
                    <a:pt x="160" y="46"/>
                  </a:moveTo>
                  <a:cubicBezTo>
                    <a:pt x="226" y="46"/>
                    <a:pt x="272" y="91"/>
                    <a:pt x="272" y="158"/>
                  </a:cubicBezTo>
                  <a:cubicBezTo>
                    <a:pt x="272" y="227"/>
                    <a:pt x="226" y="294"/>
                    <a:pt x="160" y="294"/>
                  </a:cubicBezTo>
                  <a:cubicBezTo>
                    <a:pt x="91" y="294"/>
                    <a:pt x="24" y="227"/>
                    <a:pt x="24" y="158"/>
                  </a:cubicBezTo>
                  <a:cubicBezTo>
                    <a:pt x="24" y="91"/>
                    <a:pt x="91" y="46"/>
                    <a:pt x="160" y="46"/>
                  </a:cubicBezTo>
                  <a:close/>
                  <a:moveTo>
                    <a:pt x="160" y="1"/>
                  </a:moveTo>
                  <a:cubicBezTo>
                    <a:pt x="69" y="1"/>
                    <a:pt x="1" y="68"/>
                    <a:pt x="1" y="158"/>
                  </a:cubicBezTo>
                  <a:cubicBezTo>
                    <a:pt x="1" y="248"/>
                    <a:pt x="69" y="317"/>
                    <a:pt x="160" y="317"/>
                  </a:cubicBezTo>
                  <a:cubicBezTo>
                    <a:pt x="250" y="317"/>
                    <a:pt x="317" y="248"/>
                    <a:pt x="317" y="158"/>
                  </a:cubicBezTo>
                  <a:cubicBezTo>
                    <a:pt x="317" y="68"/>
                    <a:pt x="250" y="1"/>
                    <a:pt x="16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8384307" y="792093"/>
              <a:ext cx="50099" cy="53576"/>
            </a:xfrm>
            <a:custGeom>
              <a:avLst/>
              <a:gdLst/>
              <a:ahLst/>
              <a:cxnLst/>
              <a:rect l="l" t="t" r="r" b="b"/>
              <a:pathLst>
                <a:path w="317" h="339" extrusionOk="0">
                  <a:moveTo>
                    <a:pt x="160" y="46"/>
                  </a:moveTo>
                  <a:cubicBezTo>
                    <a:pt x="226" y="46"/>
                    <a:pt x="272" y="91"/>
                    <a:pt x="272" y="181"/>
                  </a:cubicBezTo>
                  <a:cubicBezTo>
                    <a:pt x="272" y="248"/>
                    <a:pt x="226" y="293"/>
                    <a:pt x="160" y="293"/>
                  </a:cubicBezTo>
                  <a:cubicBezTo>
                    <a:pt x="91" y="293"/>
                    <a:pt x="24" y="248"/>
                    <a:pt x="24" y="181"/>
                  </a:cubicBezTo>
                  <a:cubicBezTo>
                    <a:pt x="24" y="91"/>
                    <a:pt x="91" y="46"/>
                    <a:pt x="160" y="46"/>
                  </a:cubicBezTo>
                  <a:close/>
                  <a:moveTo>
                    <a:pt x="160" y="0"/>
                  </a:moveTo>
                  <a:cubicBezTo>
                    <a:pt x="69" y="0"/>
                    <a:pt x="1" y="91"/>
                    <a:pt x="1" y="181"/>
                  </a:cubicBezTo>
                  <a:cubicBezTo>
                    <a:pt x="1" y="248"/>
                    <a:pt x="69" y="338"/>
                    <a:pt x="160" y="338"/>
                  </a:cubicBezTo>
                  <a:cubicBezTo>
                    <a:pt x="250" y="338"/>
                    <a:pt x="317" y="248"/>
                    <a:pt x="317" y="181"/>
                  </a:cubicBezTo>
                  <a:cubicBezTo>
                    <a:pt x="317" y="91"/>
                    <a:pt x="250" y="0"/>
                    <a:pt x="160"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8384307" y="674196"/>
              <a:ext cx="50099" cy="50099"/>
            </a:xfrm>
            <a:custGeom>
              <a:avLst/>
              <a:gdLst/>
              <a:ahLst/>
              <a:cxnLst/>
              <a:rect l="l" t="t" r="r" b="b"/>
              <a:pathLst>
                <a:path w="317" h="317" extrusionOk="0">
                  <a:moveTo>
                    <a:pt x="160" y="24"/>
                  </a:moveTo>
                  <a:cubicBezTo>
                    <a:pt x="226" y="24"/>
                    <a:pt x="272" y="91"/>
                    <a:pt x="272" y="160"/>
                  </a:cubicBezTo>
                  <a:cubicBezTo>
                    <a:pt x="272" y="226"/>
                    <a:pt x="226" y="271"/>
                    <a:pt x="160" y="271"/>
                  </a:cubicBezTo>
                  <a:cubicBezTo>
                    <a:pt x="91" y="271"/>
                    <a:pt x="24" y="226"/>
                    <a:pt x="24" y="160"/>
                  </a:cubicBezTo>
                  <a:cubicBezTo>
                    <a:pt x="24" y="91"/>
                    <a:pt x="91" y="24"/>
                    <a:pt x="160" y="24"/>
                  </a:cubicBezTo>
                  <a:close/>
                  <a:moveTo>
                    <a:pt x="160" y="1"/>
                  </a:moveTo>
                  <a:cubicBezTo>
                    <a:pt x="69" y="1"/>
                    <a:pt x="1" y="69"/>
                    <a:pt x="1" y="160"/>
                  </a:cubicBezTo>
                  <a:cubicBezTo>
                    <a:pt x="1" y="250"/>
                    <a:pt x="69" y="317"/>
                    <a:pt x="160" y="317"/>
                  </a:cubicBezTo>
                  <a:cubicBezTo>
                    <a:pt x="250" y="317"/>
                    <a:pt x="317" y="250"/>
                    <a:pt x="317" y="160"/>
                  </a:cubicBezTo>
                  <a:cubicBezTo>
                    <a:pt x="317" y="69"/>
                    <a:pt x="250" y="1"/>
                    <a:pt x="16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8384307" y="552980"/>
              <a:ext cx="50099" cy="50099"/>
            </a:xfrm>
            <a:custGeom>
              <a:avLst/>
              <a:gdLst/>
              <a:ahLst/>
              <a:cxnLst/>
              <a:rect l="l" t="t" r="r" b="b"/>
              <a:pathLst>
                <a:path w="317" h="317" extrusionOk="0">
                  <a:moveTo>
                    <a:pt x="160" y="24"/>
                  </a:moveTo>
                  <a:cubicBezTo>
                    <a:pt x="226" y="24"/>
                    <a:pt x="272" y="90"/>
                    <a:pt x="272" y="159"/>
                  </a:cubicBezTo>
                  <a:cubicBezTo>
                    <a:pt x="272" y="226"/>
                    <a:pt x="226" y="294"/>
                    <a:pt x="160" y="294"/>
                  </a:cubicBezTo>
                  <a:cubicBezTo>
                    <a:pt x="91" y="294"/>
                    <a:pt x="24" y="226"/>
                    <a:pt x="24" y="159"/>
                  </a:cubicBezTo>
                  <a:cubicBezTo>
                    <a:pt x="24" y="90"/>
                    <a:pt x="91" y="24"/>
                    <a:pt x="160" y="24"/>
                  </a:cubicBezTo>
                  <a:close/>
                  <a:moveTo>
                    <a:pt x="160" y="0"/>
                  </a:moveTo>
                  <a:cubicBezTo>
                    <a:pt x="69" y="0"/>
                    <a:pt x="1" y="69"/>
                    <a:pt x="1" y="159"/>
                  </a:cubicBezTo>
                  <a:cubicBezTo>
                    <a:pt x="1" y="249"/>
                    <a:pt x="69" y="316"/>
                    <a:pt x="160" y="316"/>
                  </a:cubicBezTo>
                  <a:cubicBezTo>
                    <a:pt x="250" y="316"/>
                    <a:pt x="317" y="249"/>
                    <a:pt x="317" y="159"/>
                  </a:cubicBezTo>
                  <a:cubicBezTo>
                    <a:pt x="317" y="69"/>
                    <a:pt x="250" y="0"/>
                    <a:pt x="160"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8384307" y="431606"/>
              <a:ext cx="50099" cy="50099"/>
            </a:xfrm>
            <a:custGeom>
              <a:avLst/>
              <a:gdLst/>
              <a:ahLst/>
              <a:cxnLst/>
              <a:rect l="l" t="t" r="r" b="b"/>
              <a:pathLst>
                <a:path w="317" h="317" extrusionOk="0">
                  <a:moveTo>
                    <a:pt x="160" y="24"/>
                  </a:moveTo>
                  <a:cubicBezTo>
                    <a:pt x="226" y="24"/>
                    <a:pt x="272" y="91"/>
                    <a:pt x="272" y="159"/>
                  </a:cubicBezTo>
                  <a:cubicBezTo>
                    <a:pt x="272" y="226"/>
                    <a:pt x="226" y="295"/>
                    <a:pt x="160" y="295"/>
                  </a:cubicBezTo>
                  <a:cubicBezTo>
                    <a:pt x="91" y="295"/>
                    <a:pt x="24" y="226"/>
                    <a:pt x="24" y="159"/>
                  </a:cubicBezTo>
                  <a:cubicBezTo>
                    <a:pt x="24" y="91"/>
                    <a:pt x="91" y="24"/>
                    <a:pt x="160" y="24"/>
                  </a:cubicBezTo>
                  <a:close/>
                  <a:moveTo>
                    <a:pt x="160" y="1"/>
                  </a:moveTo>
                  <a:cubicBezTo>
                    <a:pt x="69" y="1"/>
                    <a:pt x="1" y="69"/>
                    <a:pt x="1" y="159"/>
                  </a:cubicBezTo>
                  <a:cubicBezTo>
                    <a:pt x="1" y="250"/>
                    <a:pt x="69" y="317"/>
                    <a:pt x="160" y="317"/>
                  </a:cubicBezTo>
                  <a:cubicBezTo>
                    <a:pt x="250" y="317"/>
                    <a:pt x="317" y="250"/>
                    <a:pt x="317" y="159"/>
                  </a:cubicBezTo>
                  <a:cubicBezTo>
                    <a:pt x="317" y="69"/>
                    <a:pt x="250" y="1"/>
                    <a:pt x="16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8384307" y="310231"/>
              <a:ext cx="50099" cy="50099"/>
            </a:xfrm>
            <a:custGeom>
              <a:avLst/>
              <a:gdLst/>
              <a:ahLst/>
              <a:cxnLst/>
              <a:rect l="l" t="t" r="r" b="b"/>
              <a:pathLst>
                <a:path w="317" h="317" extrusionOk="0">
                  <a:moveTo>
                    <a:pt x="160" y="24"/>
                  </a:moveTo>
                  <a:cubicBezTo>
                    <a:pt x="226" y="24"/>
                    <a:pt x="272" y="91"/>
                    <a:pt x="272" y="160"/>
                  </a:cubicBezTo>
                  <a:cubicBezTo>
                    <a:pt x="272" y="227"/>
                    <a:pt x="226" y="295"/>
                    <a:pt x="160" y="295"/>
                  </a:cubicBezTo>
                  <a:cubicBezTo>
                    <a:pt x="91" y="295"/>
                    <a:pt x="24" y="227"/>
                    <a:pt x="24" y="160"/>
                  </a:cubicBezTo>
                  <a:cubicBezTo>
                    <a:pt x="24" y="91"/>
                    <a:pt x="91" y="24"/>
                    <a:pt x="160" y="24"/>
                  </a:cubicBezTo>
                  <a:close/>
                  <a:moveTo>
                    <a:pt x="160" y="1"/>
                  </a:moveTo>
                  <a:cubicBezTo>
                    <a:pt x="69" y="1"/>
                    <a:pt x="1" y="70"/>
                    <a:pt x="1" y="160"/>
                  </a:cubicBezTo>
                  <a:cubicBezTo>
                    <a:pt x="1" y="250"/>
                    <a:pt x="69" y="317"/>
                    <a:pt x="160" y="317"/>
                  </a:cubicBezTo>
                  <a:cubicBezTo>
                    <a:pt x="250" y="317"/>
                    <a:pt x="317" y="250"/>
                    <a:pt x="317" y="160"/>
                  </a:cubicBezTo>
                  <a:cubicBezTo>
                    <a:pt x="317" y="70"/>
                    <a:pt x="250" y="1"/>
                    <a:pt x="16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8502204" y="1398648"/>
              <a:ext cx="50099" cy="50099"/>
            </a:xfrm>
            <a:custGeom>
              <a:avLst/>
              <a:gdLst/>
              <a:ahLst/>
              <a:cxnLst/>
              <a:rect l="l" t="t" r="r" b="b"/>
              <a:pathLst>
                <a:path w="317" h="317" extrusionOk="0">
                  <a:moveTo>
                    <a:pt x="158" y="22"/>
                  </a:moveTo>
                  <a:cubicBezTo>
                    <a:pt x="248" y="22"/>
                    <a:pt x="293" y="90"/>
                    <a:pt x="293" y="157"/>
                  </a:cubicBezTo>
                  <a:cubicBezTo>
                    <a:pt x="293" y="226"/>
                    <a:pt x="248" y="271"/>
                    <a:pt x="158" y="271"/>
                  </a:cubicBezTo>
                  <a:cubicBezTo>
                    <a:pt x="91" y="271"/>
                    <a:pt x="46" y="226"/>
                    <a:pt x="46" y="157"/>
                  </a:cubicBezTo>
                  <a:cubicBezTo>
                    <a:pt x="46" y="90"/>
                    <a:pt x="91" y="22"/>
                    <a:pt x="158" y="22"/>
                  </a:cubicBezTo>
                  <a:close/>
                  <a:moveTo>
                    <a:pt x="158" y="0"/>
                  </a:moveTo>
                  <a:cubicBezTo>
                    <a:pt x="91" y="0"/>
                    <a:pt x="0" y="67"/>
                    <a:pt x="0" y="157"/>
                  </a:cubicBezTo>
                  <a:cubicBezTo>
                    <a:pt x="0" y="248"/>
                    <a:pt x="91" y="316"/>
                    <a:pt x="158" y="316"/>
                  </a:cubicBezTo>
                  <a:cubicBezTo>
                    <a:pt x="248" y="316"/>
                    <a:pt x="317" y="248"/>
                    <a:pt x="317" y="157"/>
                  </a:cubicBezTo>
                  <a:cubicBezTo>
                    <a:pt x="317" y="67"/>
                    <a:pt x="248" y="0"/>
                    <a:pt x="15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9"/>
            <p:cNvSpPr/>
            <p:nvPr/>
          </p:nvSpPr>
          <p:spPr>
            <a:xfrm>
              <a:off x="8502204" y="1277274"/>
              <a:ext cx="50099" cy="50099"/>
            </a:xfrm>
            <a:custGeom>
              <a:avLst/>
              <a:gdLst/>
              <a:ahLst/>
              <a:cxnLst/>
              <a:rect l="l" t="t" r="r" b="b"/>
              <a:pathLst>
                <a:path w="317" h="317" extrusionOk="0">
                  <a:moveTo>
                    <a:pt x="158" y="22"/>
                  </a:moveTo>
                  <a:cubicBezTo>
                    <a:pt x="248" y="22"/>
                    <a:pt x="293" y="91"/>
                    <a:pt x="293" y="158"/>
                  </a:cubicBezTo>
                  <a:cubicBezTo>
                    <a:pt x="293" y="226"/>
                    <a:pt x="248" y="293"/>
                    <a:pt x="158" y="293"/>
                  </a:cubicBezTo>
                  <a:cubicBezTo>
                    <a:pt x="91" y="293"/>
                    <a:pt x="46" y="226"/>
                    <a:pt x="46" y="158"/>
                  </a:cubicBezTo>
                  <a:cubicBezTo>
                    <a:pt x="46" y="91"/>
                    <a:pt x="91" y="22"/>
                    <a:pt x="158" y="22"/>
                  </a:cubicBezTo>
                  <a:close/>
                  <a:moveTo>
                    <a:pt x="158" y="1"/>
                  </a:moveTo>
                  <a:cubicBezTo>
                    <a:pt x="91" y="1"/>
                    <a:pt x="0" y="67"/>
                    <a:pt x="0" y="158"/>
                  </a:cubicBezTo>
                  <a:cubicBezTo>
                    <a:pt x="0" y="248"/>
                    <a:pt x="91" y="317"/>
                    <a:pt x="158" y="317"/>
                  </a:cubicBezTo>
                  <a:cubicBezTo>
                    <a:pt x="248" y="317"/>
                    <a:pt x="317" y="248"/>
                    <a:pt x="317" y="158"/>
                  </a:cubicBezTo>
                  <a:cubicBezTo>
                    <a:pt x="317" y="67"/>
                    <a:pt x="248" y="1"/>
                    <a:pt x="158"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9"/>
            <p:cNvSpPr/>
            <p:nvPr/>
          </p:nvSpPr>
          <p:spPr>
            <a:xfrm>
              <a:off x="8502204" y="1156058"/>
              <a:ext cx="50099" cy="50099"/>
            </a:xfrm>
            <a:custGeom>
              <a:avLst/>
              <a:gdLst/>
              <a:ahLst/>
              <a:cxnLst/>
              <a:rect l="l" t="t" r="r" b="b"/>
              <a:pathLst>
                <a:path w="317" h="317" extrusionOk="0">
                  <a:moveTo>
                    <a:pt x="158" y="22"/>
                  </a:moveTo>
                  <a:cubicBezTo>
                    <a:pt x="248" y="22"/>
                    <a:pt x="293" y="90"/>
                    <a:pt x="293" y="157"/>
                  </a:cubicBezTo>
                  <a:cubicBezTo>
                    <a:pt x="293" y="226"/>
                    <a:pt x="248" y="293"/>
                    <a:pt x="158" y="293"/>
                  </a:cubicBezTo>
                  <a:cubicBezTo>
                    <a:pt x="91" y="293"/>
                    <a:pt x="46" y="226"/>
                    <a:pt x="46" y="157"/>
                  </a:cubicBezTo>
                  <a:cubicBezTo>
                    <a:pt x="46" y="90"/>
                    <a:pt x="91" y="22"/>
                    <a:pt x="158" y="22"/>
                  </a:cubicBezTo>
                  <a:close/>
                  <a:moveTo>
                    <a:pt x="158" y="0"/>
                  </a:moveTo>
                  <a:cubicBezTo>
                    <a:pt x="91" y="0"/>
                    <a:pt x="0" y="67"/>
                    <a:pt x="0" y="157"/>
                  </a:cubicBezTo>
                  <a:cubicBezTo>
                    <a:pt x="0" y="247"/>
                    <a:pt x="91" y="316"/>
                    <a:pt x="158" y="316"/>
                  </a:cubicBezTo>
                  <a:cubicBezTo>
                    <a:pt x="248" y="316"/>
                    <a:pt x="317" y="247"/>
                    <a:pt x="317" y="157"/>
                  </a:cubicBezTo>
                  <a:cubicBezTo>
                    <a:pt x="317" y="67"/>
                    <a:pt x="248" y="0"/>
                    <a:pt x="15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8502204" y="1034684"/>
              <a:ext cx="50099" cy="50099"/>
            </a:xfrm>
            <a:custGeom>
              <a:avLst/>
              <a:gdLst/>
              <a:ahLst/>
              <a:cxnLst/>
              <a:rect l="l" t="t" r="r" b="b"/>
              <a:pathLst>
                <a:path w="317" h="317" extrusionOk="0">
                  <a:moveTo>
                    <a:pt x="158" y="22"/>
                  </a:moveTo>
                  <a:cubicBezTo>
                    <a:pt x="248" y="22"/>
                    <a:pt x="293" y="91"/>
                    <a:pt x="293" y="158"/>
                  </a:cubicBezTo>
                  <a:cubicBezTo>
                    <a:pt x="293" y="226"/>
                    <a:pt x="248" y="293"/>
                    <a:pt x="158" y="293"/>
                  </a:cubicBezTo>
                  <a:cubicBezTo>
                    <a:pt x="91" y="293"/>
                    <a:pt x="46" y="226"/>
                    <a:pt x="46" y="158"/>
                  </a:cubicBezTo>
                  <a:cubicBezTo>
                    <a:pt x="46" y="91"/>
                    <a:pt x="91" y="22"/>
                    <a:pt x="158" y="22"/>
                  </a:cubicBezTo>
                  <a:close/>
                  <a:moveTo>
                    <a:pt x="158" y="1"/>
                  </a:moveTo>
                  <a:cubicBezTo>
                    <a:pt x="91" y="1"/>
                    <a:pt x="0" y="67"/>
                    <a:pt x="0" y="158"/>
                  </a:cubicBezTo>
                  <a:cubicBezTo>
                    <a:pt x="0" y="248"/>
                    <a:pt x="91" y="317"/>
                    <a:pt x="158" y="317"/>
                  </a:cubicBezTo>
                  <a:cubicBezTo>
                    <a:pt x="248" y="317"/>
                    <a:pt x="317" y="248"/>
                    <a:pt x="317" y="158"/>
                  </a:cubicBezTo>
                  <a:cubicBezTo>
                    <a:pt x="317" y="67"/>
                    <a:pt x="248" y="1"/>
                    <a:pt x="158"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8502204" y="913310"/>
              <a:ext cx="50099" cy="50257"/>
            </a:xfrm>
            <a:custGeom>
              <a:avLst/>
              <a:gdLst/>
              <a:ahLst/>
              <a:cxnLst/>
              <a:rect l="l" t="t" r="r" b="b"/>
              <a:pathLst>
                <a:path w="317" h="318" extrusionOk="0">
                  <a:moveTo>
                    <a:pt x="158" y="46"/>
                  </a:moveTo>
                  <a:cubicBezTo>
                    <a:pt x="248" y="46"/>
                    <a:pt x="293" y="91"/>
                    <a:pt x="293" y="158"/>
                  </a:cubicBezTo>
                  <a:cubicBezTo>
                    <a:pt x="293" y="227"/>
                    <a:pt x="248" y="294"/>
                    <a:pt x="158" y="294"/>
                  </a:cubicBezTo>
                  <a:cubicBezTo>
                    <a:pt x="91" y="294"/>
                    <a:pt x="46" y="227"/>
                    <a:pt x="46" y="158"/>
                  </a:cubicBezTo>
                  <a:cubicBezTo>
                    <a:pt x="46" y="91"/>
                    <a:pt x="91" y="46"/>
                    <a:pt x="158" y="46"/>
                  </a:cubicBezTo>
                  <a:close/>
                  <a:moveTo>
                    <a:pt x="158" y="1"/>
                  </a:moveTo>
                  <a:cubicBezTo>
                    <a:pt x="91" y="1"/>
                    <a:pt x="0" y="68"/>
                    <a:pt x="0" y="158"/>
                  </a:cubicBezTo>
                  <a:cubicBezTo>
                    <a:pt x="0" y="248"/>
                    <a:pt x="91" y="317"/>
                    <a:pt x="158" y="317"/>
                  </a:cubicBezTo>
                  <a:cubicBezTo>
                    <a:pt x="248" y="317"/>
                    <a:pt x="317" y="248"/>
                    <a:pt x="317" y="158"/>
                  </a:cubicBezTo>
                  <a:cubicBezTo>
                    <a:pt x="317" y="68"/>
                    <a:pt x="248" y="1"/>
                    <a:pt x="158"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8502204" y="792093"/>
              <a:ext cx="50099" cy="53576"/>
            </a:xfrm>
            <a:custGeom>
              <a:avLst/>
              <a:gdLst/>
              <a:ahLst/>
              <a:cxnLst/>
              <a:rect l="l" t="t" r="r" b="b"/>
              <a:pathLst>
                <a:path w="317" h="339" extrusionOk="0">
                  <a:moveTo>
                    <a:pt x="158" y="46"/>
                  </a:moveTo>
                  <a:cubicBezTo>
                    <a:pt x="248" y="46"/>
                    <a:pt x="293" y="91"/>
                    <a:pt x="293" y="181"/>
                  </a:cubicBezTo>
                  <a:cubicBezTo>
                    <a:pt x="293" y="248"/>
                    <a:pt x="248" y="293"/>
                    <a:pt x="158" y="293"/>
                  </a:cubicBezTo>
                  <a:cubicBezTo>
                    <a:pt x="91" y="293"/>
                    <a:pt x="46" y="248"/>
                    <a:pt x="46" y="181"/>
                  </a:cubicBezTo>
                  <a:cubicBezTo>
                    <a:pt x="46" y="91"/>
                    <a:pt x="91" y="46"/>
                    <a:pt x="158" y="46"/>
                  </a:cubicBezTo>
                  <a:close/>
                  <a:moveTo>
                    <a:pt x="158" y="0"/>
                  </a:moveTo>
                  <a:cubicBezTo>
                    <a:pt x="91" y="0"/>
                    <a:pt x="0" y="91"/>
                    <a:pt x="0" y="181"/>
                  </a:cubicBezTo>
                  <a:cubicBezTo>
                    <a:pt x="0" y="248"/>
                    <a:pt x="91" y="338"/>
                    <a:pt x="158" y="338"/>
                  </a:cubicBezTo>
                  <a:cubicBezTo>
                    <a:pt x="248" y="338"/>
                    <a:pt x="317" y="248"/>
                    <a:pt x="317" y="181"/>
                  </a:cubicBezTo>
                  <a:cubicBezTo>
                    <a:pt x="317" y="91"/>
                    <a:pt x="248" y="0"/>
                    <a:pt x="15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8502204" y="674196"/>
              <a:ext cx="50099" cy="50099"/>
            </a:xfrm>
            <a:custGeom>
              <a:avLst/>
              <a:gdLst/>
              <a:ahLst/>
              <a:cxnLst/>
              <a:rect l="l" t="t" r="r" b="b"/>
              <a:pathLst>
                <a:path w="317" h="317" extrusionOk="0">
                  <a:moveTo>
                    <a:pt x="158" y="24"/>
                  </a:moveTo>
                  <a:cubicBezTo>
                    <a:pt x="248" y="24"/>
                    <a:pt x="293" y="91"/>
                    <a:pt x="293" y="160"/>
                  </a:cubicBezTo>
                  <a:cubicBezTo>
                    <a:pt x="293" y="226"/>
                    <a:pt x="248" y="271"/>
                    <a:pt x="158" y="271"/>
                  </a:cubicBezTo>
                  <a:cubicBezTo>
                    <a:pt x="91" y="271"/>
                    <a:pt x="46" y="226"/>
                    <a:pt x="46" y="160"/>
                  </a:cubicBezTo>
                  <a:cubicBezTo>
                    <a:pt x="46" y="91"/>
                    <a:pt x="91" y="24"/>
                    <a:pt x="158" y="24"/>
                  </a:cubicBezTo>
                  <a:close/>
                  <a:moveTo>
                    <a:pt x="158" y="1"/>
                  </a:moveTo>
                  <a:cubicBezTo>
                    <a:pt x="91" y="1"/>
                    <a:pt x="0" y="69"/>
                    <a:pt x="0" y="160"/>
                  </a:cubicBezTo>
                  <a:cubicBezTo>
                    <a:pt x="0" y="250"/>
                    <a:pt x="91" y="317"/>
                    <a:pt x="158" y="317"/>
                  </a:cubicBezTo>
                  <a:cubicBezTo>
                    <a:pt x="248" y="317"/>
                    <a:pt x="317" y="250"/>
                    <a:pt x="317" y="160"/>
                  </a:cubicBezTo>
                  <a:cubicBezTo>
                    <a:pt x="317" y="69"/>
                    <a:pt x="248" y="1"/>
                    <a:pt x="158"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8502204" y="552980"/>
              <a:ext cx="50099" cy="50099"/>
            </a:xfrm>
            <a:custGeom>
              <a:avLst/>
              <a:gdLst/>
              <a:ahLst/>
              <a:cxnLst/>
              <a:rect l="l" t="t" r="r" b="b"/>
              <a:pathLst>
                <a:path w="317" h="317" extrusionOk="0">
                  <a:moveTo>
                    <a:pt x="158" y="24"/>
                  </a:moveTo>
                  <a:cubicBezTo>
                    <a:pt x="248" y="24"/>
                    <a:pt x="293" y="90"/>
                    <a:pt x="293" y="159"/>
                  </a:cubicBezTo>
                  <a:cubicBezTo>
                    <a:pt x="293" y="226"/>
                    <a:pt x="248" y="294"/>
                    <a:pt x="158" y="294"/>
                  </a:cubicBezTo>
                  <a:cubicBezTo>
                    <a:pt x="91" y="294"/>
                    <a:pt x="46" y="226"/>
                    <a:pt x="46" y="159"/>
                  </a:cubicBezTo>
                  <a:cubicBezTo>
                    <a:pt x="46" y="90"/>
                    <a:pt x="91" y="24"/>
                    <a:pt x="158" y="24"/>
                  </a:cubicBezTo>
                  <a:close/>
                  <a:moveTo>
                    <a:pt x="158" y="0"/>
                  </a:moveTo>
                  <a:cubicBezTo>
                    <a:pt x="91" y="0"/>
                    <a:pt x="0" y="69"/>
                    <a:pt x="0" y="159"/>
                  </a:cubicBezTo>
                  <a:cubicBezTo>
                    <a:pt x="0" y="249"/>
                    <a:pt x="91" y="316"/>
                    <a:pt x="158" y="316"/>
                  </a:cubicBezTo>
                  <a:cubicBezTo>
                    <a:pt x="248" y="316"/>
                    <a:pt x="317" y="249"/>
                    <a:pt x="317" y="159"/>
                  </a:cubicBezTo>
                  <a:cubicBezTo>
                    <a:pt x="317" y="69"/>
                    <a:pt x="248" y="0"/>
                    <a:pt x="15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8502204" y="431606"/>
              <a:ext cx="50099" cy="50099"/>
            </a:xfrm>
            <a:custGeom>
              <a:avLst/>
              <a:gdLst/>
              <a:ahLst/>
              <a:cxnLst/>
              <a:rect l="l" t="t" r="r" b="b"/>
              <a:pathLst>
                <a:path w="317" h="317" extrusionOk="0">
                  <a:moveTo>
                    <a:pt x="158" y="24"/>
                  </a:moveTo>
                  <a:cubicBezTo>
                    <a:pt x="248" y="24"/>
                    <a:pt x="293" y="91"/>
                    <a:pt x="293" y="159"/>
                  </a:cubicBezTo>
                  <a:cubicBezTo>
                    <a:pt x="293" y="226"/>
                    <a:pt x="248" y="295"/>
                    <a:pt x="158" y="295"/>
                  </a:cubicBezTo>
                  <a:cubicBezTo>
                    <a:pt x="91" y="295"/>
                    <a:pt x="46" y="226"/>
                    <a:pt x="46" y="159"/>
                  </a:cubicBezTo>
                  <a:cubicBezTo>
                    <a:pt x="46" y="91"/>
                    <a:pt x="91" y="24"/>
                    <a:pt x="158" y="24"/>
                  </a:cubicBezTo>
                  <a:close/>
                  <a:moveTo>
                    <a:pt x="158" y="1"/>
                  </a:moveTo>
                  <a:cubicBezTo>
                    <a:pt x="91" y="1"/>
                    <a:pt x="0" y="69"/>
                    <a:pt x="0" y="159"/>
                  </a:cubicBezTo>
                  <a:cubicBezTo>
                    <a:pt x="0" y="250"/>
                    <a:pt x="91" y="317"/>
                    <a:pt x="158" y="317"/>
                  </a:cubicBezTo>
                  <a:cubicBezTo>
                    <a:pt x="248" y="317"/>
                    <a:pt x="317" y="250"/>
                    <a:pt x="317" y="159"/>
                  </a:cubicBezTo>
                  <a:cubicBezTo>
                    <a:pt x="317" y="69"/>
                    <a:pt x="248" y="1"/>
                    <a:pt x="158"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8502204" y="310231"/>
              <a:ext cx="50099" cy="50099"/>
            </a:xfrm>
            <a:custGeom>
              <a:avLst/>
              <a:gdLst/>
              <a:ahLst/>
              <a:cxnLst/>
              <a:rect l="l" t="t" r="r" b="b"/>
              <a:pathLst>
                <a:path w="317" h="317" extrusionOk="0">
                  <a:moveTo>
                    <a:pt x="158" y="24"/>
                  </a:moveTo>
                  <a:cubicBezTo>
                    <a:pt x="248" y="24"/>
                    <a:pt x="293" y="91"/>
                    <a:pt x="293" y="160"/>
                  </a:cubicBezTo>
                  <a:cubicBezTo>
                    <a:pt x="293" y="227"/>
                    <a:pt x="248" y="295"/>
                    <a:pt x="158" y="295"/>
                  </a:cubicBezTo>
                  <a:cubicBezTo>
                    <a:pt x="91" y="295"/>
                    <a:pt x="46" y="227"/>
                    <a:pt x="46" y="160"/>
                  </a:cubicBezTo>
                  <a:cubicBezTo>
                    <a:pt x="46" y="91"/>
                    <a:pt x="91" y="24"/>
                    <a:pt x="158" y="24"/>
                  </a:cubicBezTo>
                  <a:close/>
                  <a:moveTo>
                    <a:pt x="158" y="1"/>
                  </a:moveTo>
                  <a:cubicBezTo>
                    <a:pt x="91" y="1"/>
                    <a:pt x="0" y="70"/>
                    <a:pt x="0" y="160"/>
                  </a:cubicBezTo>
                  <a:cubicBezTo>
                    <a:pt x="0" y="250"/>
                    <a:pt x="91" y="317"/>
                    <a:pt x="158" y="317"/>
                  </a:cubicBezTo>
                  <a:cubicBezTo>
                    <a:pt x="248" y="317"/>
                    <a:pt x="317" y="250"/>
                    <a:pt x="317" y="160"/>
                  </a:cubicBezTo>
                  <a:cubicBezTo>
                    <a:pt x="317" y="70"/>
                    <a:pt x="248" y="1"/>
                    <a:pt x="158"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8623579" y="1398648"/>
              <a:ext cx="50099" cy="50099"/>
            </a:xfrm>
            <a:custGeom>
              <a:avLst/>
              <a:gdLst/>
              <a:ahLst/>
              <a:cxnLst/>
              <a:rect l="l" t="t" r="r" b="b"/>
              <a:pathLst>
                <a:path w="317" h="317" extrusionOk="0">
                  <a:moveTo>
                    <a:pt x="157" y="22"/>
                  </a:moveTo>
                  <a:cubicBezTo>
                    <a:pt x="226" y="22"/>
                    <a:pt x="293" y="90"/>
                    <a:pt x="293" y="157"/>
                  </a:cubicBezTo>
                  <a:cubicBezTo>
                    <a:pt x="293" y="226"/>
                    <a:pt x="226" y="271"/>
                    <a:pt x="157" y="271"/>
                  </a:cubicBezTo>
                  <a:cubicBezTo>
                    <a:pt x="90" y="271"/>
                    <a:pt x="22" y="226"/>
                    <a:pt x="22" y="157"/>
                  </a:cubicBezTo>
                  <a:cubicBezTo>
                    <a:pt x="22" y="90"/>
                    <a:pt x="90" y="22"/>
                    <a:pt x="157" y="22"/>
                  </a:cubicBezTo>
                  <a:close/>
                  <a:moveTo>
                    <a:pt x="157" y="0"/>
                  </a:moveTo>
                  <a:cubicBezTo>
                    <a:pt x="67" y="0"/>
                    <a:pt x="0" y="67"/>
                    <a:pt x="0" y="157"/>
                  </a:cubicBezTo>
                  <a:cubicBezTo>
                    <a:pt x="0" y="248"/>
                    <a:pt x="67" y="316"/>
                    <a:pt x="157" y="316"/>
                  </a:cubicBezTo>
                  <a:cubicBezTo>
                    <a:pt x="247" y="316"/>
                    <a:pt x="316" y="248"/>
                    <a:pt x="316" y="157"/>
                  </a:cubicBezTo>
                  <a:cubicBezTo>
                    <a:pt x="316" y="67"/>
                    <a:pt x="247" y="0"/>
                    <a:pt x="157"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a:off x="8623579" y="1277274"/>
              <a:ext cx="50099" cy="50099"/>
            </a:xfrm>
            <a:custGeom>
              <a:avLst/>
              <a:gdLst/>
              <a:ahLst/>
              <a:cxnLst/>
              <a:rect l="l" t="t" r="r" b="b"/>
              <a:pathLst>
                <a:path w="317" h="317" extrusionOk="0">
                  <a:moveTo>
                    <a:pt x="157" y="22"/>
                  </a:moveTo>
                  <a:cubicBezTo>
                    <a:pt x="226" y="22"/>
                    <a:pt x="293" y="91"/>
                    <a:pt x="293" y="158"/>
                  </a:cubicBezTo>
                  <a:cubicBezTo>
                    <a:pt x="293" y="226"/>
                    <a:pt x="226" y="293"/>
                    <a:pt x="157" y="293"/>
                  </a:cubicBezTo>
                  <a:cubicBezTo>
                    <a:pt x="90" y="293"/>
                    <a:pt x="22" y="226"/>
                    <a:pt x="22" y="158"/>
                  </a:cubicBezTo>
                  <a:cubicBezTo>
                    <a:pt x="22" y="91"/>
                    <a:pt x="90" y="22"/>
                    <a:pt x="157" y="22"/>
                  </a:cubicBezTo>
                  <a:close/>
                  <a:moveTo>
                    <a:pt x="157" y="1"/>
                  </a:moveTo>
                  <a:cubicBezTo>
                    <a:pt x="67" y="1"/>
                    <a:pt x="0" y="67"/>
                    <a:pt x="0" y="158"/>
                  </a:cubicBezTo>
                  <a:cubicBezTo>
                    <a:pt x="0" y="248"/>
                    <a:pt x="67" y="317"/>
                    <a:pt x="157" y="317"/>
                  </a:cubicBezTo>
                  <a:cubicBezTo>
                    <a:pt x="247" y="317"/>
                    <a:pt x="316" y="248"/>
                    <a:pt x="316" y="158"/>
                  </a:cubicBezTo>
                  <a:cubicBezTo>
                    <a:pt x="316" y="67"/>
                    <a:pt x="247" y="1"/>
                    <a:pt x="157"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9"/>
            <p:cNvSpPr/>
            <p:nvPr/>
          </p:nvSpPr>
          <p:spPr>
            <a:xfrm>
              <a:off x="8623579" y="1156058"/>
              <a:ext cx="50099" cy="50099"/>
            </a:xfrm>
            <a:custGeom>
              <a:avLst/>
              <a:gdLst/>
              <a:ahLst/>
              <a:cxnLst/>
              <a:rect l="l" t="t" r="r" b="b"/>
              <a:pathLst>
                <a:path w="317" h="317" extrusionOk="0">
                  <a:moveTo>
                    <a:pt x="157" y="22"/>
                  </a:moveTo>
                  <a:cubicBezTo>
                    <a:pt x="226" y="22"/>
                    <a:pt x="293" y="90"/>
                    <a:pt x="293" y="157"/>
                  </a:cubicBezTo>
                  <a:cubicBezTo>
                    <a:pt x="293" y="226"/>
                    <a:pt x="226" y="293"/>
                    <a:pt x="157" y="293"/>
                  </a:cubicBezTo>
                  <a:cubicBezTo>
                    <a:pt x="90" y="293"/>
                    <a:pt x="22" y="226"/>
                    <a:pt x="22" y="157"/>
                  </a:cubicBezTo>
                  <a:cubicBezTo>
                    <a:pt x="22" y="90"/>
                    <a:pt x="90" y="22"/>
                    <a:pt x="157" y="22"/>
                  </a:cubicBezTo>
                  <a:close/>
                  <a:moveTo>
                    <a:pt x="157" y="0"/>
                  </a:moveTo>
                  <a:cubicBezTo>
                    <a:pt x="67" y="0"/>
                    <a:pt x="0" y="67"/>
                    <a:pt x="0" y="157"/>
                  </a:cubicBezTo>
                  <a:cubicBezTo>
                    <a:pt x="0" y="247"/>
                    <a:pt x="67" y="316"/>
                    <a:pt x="157" y="316"/>
                  </a:cubicBezTo>
                  <a:cubicBezTo>
                    <a:pt x="247" y="316"/>
                    <a:pt x="316" y="247"/>
                    <a:pt x="316" y="157"/>
                  </a:cubicBezTo>
                  <a:cubicBezTo>
                    <a:pt x="316" y="67"/>
                    <a:pt x="247" y="0"/>
                    <a:pt x="157"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9"/>
            <p:cNvSpPr/>
            <p:nvPr/>
          </p:nvSpPr>
          <p:spPr>
            <a:xfrm>
              <a:off x="8623579" y="1034684"/>
              <a:ext cx="50099" cy="50099"/>
            </a:xfrm>
            <a:custGeom>
              <a:avLst/>
              <a:gdLst/>
              <a:ahLst/>
              <a:cxnLst/>
              <a:rect l="l" t="t" r="r" b="b"/>
              <a:pathLst>
                <a:path w="317" h="317" extrusionOk="0">
                  <a:moveTo>
                    <a:pt x="157" y="22"/>
                  </a:moveTo>
                  <a:cubicBezTo>
                    <a:pt x="226" y="22"/>
                    <a:pt x="293" y="91"/>
                    <a:pt x="293" y="158"/>
                  </a:cubicBezTo>
                  <a:cubicBezTo>
                    <a:pt x="293" y="226"/>
                    <a:pt x="226" y="293"/>
                    <a:pt x="157" y="293"/>
                  </a:cubicBezTo>
                  <a:cubicBezTo>
                    <a:pt x="90" y="293"/>
                    <a:pt x="22" y="226"/>
                    <a:pt x="22" y="158"/>
                  </a:cubicBezTo>
                  <a:cubicBezTo>
                    <a:pt x="22" y="91"/>
                    <a:pt x="90" y="22"/>
                    <a:pt x="157" y="22"/>
                  </a:cubicBezTo>
                  <a:close/>
                  <a:moveTo>
                    <a:pt x="157" y="1"/>
                  </a:moveTo>
                  <a:cubicBezTo>
                    <a:pt x="67" y="1"/>
                    <a:pt x="0" y="67"/>
                    <a:pt x="0" y="158"/>
                  </a:cubicBezTo>
                  <a:cubicBezTo>
                    <a:pt x="0" y="248"/>
                    <a:pt x="67" y="317"/>
                    <a:pt x="157" y="317"/>
                  </a:cubicBezTo>
                  <a:cubicBezTo>
                    <a:pt x="247" y="317"/>
                    <a:pt x="316" y="248"/>
                    <a:pt x="316" y="158"/>
                  </a:cubicBezTo>
                  <a:cubicBezTo>
                    <a:pt x="316" y="67"/>
                    <a:pt x="247" y="1"/>
                    <a:pt x="157"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9"/>
            <p:cNvSpPr/>
            <p:nvPr/>
          </p:nvSpPr>
          <p:spPr>
            <a:xfrm>
              <a:off x="8623579" y="913310"/>
              <a:ext cx="50099" cy="50257"/>
            </a:xfrm>
            <a:custGeom>
              <a:avLst/>
              <a:gdLst/>
              <a:ahLst/>
              <a:cxnLst/>
              <a:rect l="l" t="t" r="r" b="b"/>
              <a:pathLst>
                <a:path w="317" h="318" extrusionOk="0">
                  <a:moveTo>
                    <a:pt x="157" y="46"/>
                  </a:moveTo>
                  <a:cubicBezTo>
                    <a:pt x="226" y="46"/>
                    <a:pt x="293" y="91"/>
                    <a:pt x="293" y="158"/>
                  </a:cubicBezTo>
                  <a:cubicBezTo>
                    <a:pt x="293" y="227"/>
                    <a:pt x="226" y="294"/>
                    <a:pt x="157" y="294"/>
                  </a:cubicBezTo>
                  <a:cubicBezTo>
                    <a:pt x="90" y="294"/>
                    <a:pt x="22" y="227"/>
                    <a:pt x="22" y="158"/>
                  </a:cubicBezTo>
                  <a:cubicBezTo>
                    <a:pt x="22" y="91"/>
                    <a:pt x="90" y="46"/>
                    <a:pt x="157" y="46"/>
                  </a:cubicBezTo>
                  <a:close/>
                  <a:moveTo>
                    <a:pt x="157" y="1"/>
                  </a:moveTo>
                  <a:cubicBezTo>
                    <a:pt x="67" y="1"/>
                    <a:pt x="0" y="68"/>
                    <a:pt x="0" y="158"/>
                  </a:cubicBezTo>
                  <a:cubicBezTo>
                    <a:pt x="0" y="248"/>
                    <a:pt x="67" y="317"/>
                    <a:pt x="157" y="317"/>
                  </a:cubicBezTo>
                  <a:cubicBezTo>
                    <a:pt x="247" y="317"/>
                    <a:pt x="316" y="248"/>
                    <a:pt x="316" y="158"/>
                  </a:cubicBezTo>
                  <a:cubicBezTo>
                    <a:pt x="316" y="68"/>
                    <a:pt x="247" y="1"/>
                    <a:pt x="157"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a:off x="8623579" y="792093"/>
              <a:ext cx="50099" cy="53576"/>
            </a:xfrm>
            <a:custGeom>
              <a:avLst/>
              <a:gdLst/>
              <a:ahLst/>
              <a:cxnLst/>
              <a:rect l="l" t="t" r="r" b="b"/>
              <a:pathLst>
                <a:path w="317" h="339" extrusionOk="0">
                  <a:moveTo>
                    <a:pt x="157" y="46"/>
                  </a:moveTo>
                  <a:cubicBezTo>
                    <a:pt x="226" y="46"/>
                    <a:pt x="293" y="91"/>
                    <a:pt x="293" y="181"/>
                  </a:cubicBezTo>
                  <a:cubicBezTo>
                    <a:pt x="293" y="248"/>
                    <a:pt x="226" y="293"/>
                    <a:pt x="157" y="293"/>
                  </a:cubicBezTo>
                  <a:cubicBezTo>
                    <a:pt x="90" y="293"/>
                    <a:pt x="22" y="248"/>
                    <a:pt x="22" y="181"/>
                  </a:cubicBezTo>
                  <a:cubicBezTo>
                    <a:pt x="22" y="91"/>
                    <a:pt x="90" y="46"/>
                    <a:pt x="157" y="46"/>
                  </a:cubicBezTo>
                  <a:close/>
                  <a:moveTo>
                    <a:pt x="157" y="0"/>
                  </a:moveTo>
                  <a:cubicBezTo>
                    <a:pt x="67" y="0"/>
                    <a:pt x="0" y="91"/>
                    <a:pt x="0" y="181"/>
                  </a:cubicBezTo>
                  <a:cubicBezTo>
                    <a:pt x="0" y="248"/>
                    <a:pt x="67" y="338"/>
                    <a:pt x="157" y="338"/>
                  </a:cubicBezTo>
                  <a:cubicBezTo>
                    <a:pt x="247" y="338"/>
                    <a:pt x="316" y="248"/>
                    <a:pt x="316" y="181"/>
                  </a:cubicBezTo>
                  <a:cubicBezTo>
                    <a:pt x="316" y="91"/>
                    <a:pt x="247" y="0"/>
                    <a:pt x="157"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8623579" y="674196"/>
              <a:ext cx="50099" cy="50099"/>
            </a:xfrm>
            <a:custGeom>
              <a:avLst/>
              <a:gdLst/>
              <a:ahLst/>
              <a:cxnLst/>
              <a:rect l="l" t="t" r="r" b="b"/>
              <a:pathLst>
                <a:path w="317" h="317" extrusionOk="0">
                  <a:moveTo>
                    <a:pt x="157" y="24"/>
                  </a:moveTo>
                  <a:cubicBezTo>
                    <a:pt x="226" y="24"/>
                    <a:pt x="293" y="91"/>
                    <a:pt x="293" y="160"/>
                  </a:cubicBezTo>
                  <a:cubicBezTo>
                    <a:pt x="293" y="226"/>
                    <a:pt x="226" y="271"/>
                    <a:pt x="157" y="271"/>
                  </a:cubicBezTo>
                  <a:cubicBezTo>
                    <a:pt x="90" y="271"/>
                    <a:pt x="22" y="226"/>
                    <a:pt x="22" y="160"/>
                  </a:cubicBezTo>
                  <a:cubicBezTo>
                    <a:pt x="22" y="91"/>
                    <a:pt x="90" y="24"/>
                    <a:pt x="157" y="24"/>
                  </a:cubicBezTo>
                  <a:close/>
                  <a:moveTo>
                    <a:pt x="157" y="1"/>
                  </a:moveTo>
                  <a:cubicBezTo>
                    <a:pt x="67" y="1"/>
                    <a:pt x="0" y="69"/>
                    <a:pt x="0" y="160"/>
                  </a:cubicBezTo>
                  <a:cubicBezTo>
                    <a:pt x="0" y="250"/>
                    <a:pt x="67" y="317"/>
                    <a:pt x="157" y="317"/>
                  </a:cubicBezTo>
                  <a:cubicBezTo>
                    <a:pt x="247" y="317"/>
                    <a:pt x="316" y="250"/>
                    <a:pt x="316" y="160"/>
                  </a:cubicBezTo>
                  <a:cubicBezTo>
                    <a:pt x="316" y="69"/>
                    <a:pt x="247" y="1"/>
                    <a:pt x="157"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8623579" y="552980"/>
              <a:ext cx="50099" cy="50099"/>
            </a:xfrm>
            <a:custGeom>
              <a:avLst/>
              <a:gdLst/>
              <a:ahLst/>
              <a:cxnLst/>
              <a:rect l="l" t="t" r="r" b="b"/>
              <a:pathLst>
                <a:path w="317" h="317" extrusionOk="0">
                  <a:moveTo>
                    <a:pt x="157" y="24"/>
                  </a:moveTo>
                  <a:cubicBezTo>
                    <a:pt x="226" y="24"/>
                    <a:pt x="293" y="90"/>
                    <a:pt x="293" y="159"/>
                  </a:cubicBezTo>
                  <a:cubicBezTo>
                    <a:pt x="293" y="226"/>
                    <a:pt x="226" y="294"/>
                    <a:pt x="157" y="294"/>
                  </a:cubicBezTo>
                  <a:cubicBezTo>
                    <a:pt x="90" y="294"/>
                    <a:pt x="22" y="226"/>
                    <a:pt x="22" y="159"/>
                  </a:cubicBezTo>
                  <a:cubicBezTo>
                    <a:pt x="22" y="90"/>
                    <a:pt x="90" y="24"/>
                    <a:pt x="157" y="24"/>
                  </a:cubicBezTo>
                  <a:close/>
                  <a:moveTo>
                    <a:pt x="157" y="0"/>
                  </a:moveTo>
                  <a:cubicBezTo>
                    <a:pt x="67" y="0"/>
                    <a:pt x="0" y="69"/>
                    <a:pt x="0" y="159"/>
                  </a:cubicBezTo>
                  <a:cubicBezTo>
                    <a:pt x="0" y="249"/>
                    <a:pt x="67" y="316"/>
                    <a:pt x="157" y="316"/>
                  </a:cubicBezTo>
                  <a:cubicBezTo>
                    <a:pt x="247" y="316"/>
                    <a:pt x="316" y="249"/>
                    <a:pt x="316" y="159"/>
                  </a:cubicBezTo>
                  <a:cubicBezTo>
                    <a:pt x="316" y="69"/>
                    <a:pt x="247" y="0"/>
                    <a:pt x="157"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8623579" y="431606"/>
              <a:ext cx="50099" cy="50099"/>
            </a:xfrm>
            <a:custGeom>
              <a:avLst/>
              <a:gdLst/>
              <a:ahLst/>
              <a:cxnLst/>
              <a:rect l="l" t="t" r="r" b="b"/>
              <a:pathLst>
                <a:path w="317" h="317" extrusionOk="0">
                  <a:moveTo>
                    <a:pt x="157" y="24"/>
                  </a:moveTo>
                  <a:cubicBezTo>
                    <a:pt x="226" y="24"/>
                    <a:pt x="293" y="91"/>
                    <a:pt x="293" y="159"/>
                  </a:cubicBezTo>
                  <a:cubicBezTo>
                    <a:pt x="293" y="226"/>
                    <a:pt x="226" y="295"/>
                    <a:pt x="157" y="295"/>
                  </a:cubicBezTo>
                  <a:cubicBezTo>
                    <a:pt x="90" y="295"/>
                    <a:pt x="22" y="226"/>
                    <a:pt x="22" y="159"/>
                  </a:cubicBezTo>
                  <a:cubicBezTo>
                    <a:pt x="22" y="91"/>
                    <a:pt x="90" y="24"/>
                    <a:pt x="157" y="24"/>
                  </a:cubicBezTo>
                  <a:close/>
                  <a:moveTo>
                    <a:pt x="157" y="1"/>
                  </a:moveTo>
                  <a:cubicBezTo>
                    <a:pt x="67" y="1"/>
                    <a:pt x="0" y="69"/>
                    <a:pt x="0" y="159"/>
                  </a:cubicBezTo>
                  <a:cubicBezTo>
                    <a:pt x="0" y="250"/>
                    <a:pt x="67" y="317"/>
                    <a:pt x="157" y="317"/>
                  </a:cubicBezTo>
                  <a:cubicBezTo>
                    <a:pt x="247" y="317"/>
                    <a:pt x="316" y="250"/>
                    <a:pt x="316" y="159"/>
                  </a:cubicBezTo>
                  <a:cubicBezTo>
                    <a:pt x="316" y="69"/>
                    <a:pt x="247" y="1"/>
                    <a:pt x="157"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8623579" y="310231"/>
              <a:ext cx="50099" cy="50099"/>
            </a:xfrm>
            <a:custGeom>
              <a:avLst/>
              <a:gdLst/>
              <a:ahLst/>
              <a:cxnLst/>
              <a:rect l="l" t="t" r="r" b="b"/>
              <a:pathLst>
                <a:path w="317" h="317" extrusionOk="0">
                  <a:moveTo>
                    <a:pt x="157" y="24"/>
                  </a:moveTo>
                  <a:cubicBezTo>
                    <a:pt x="226" y="24"/>
                    <a:pt x="293" y="91"/>
                    <a:pt x="293" y="160"/>
                  </a:cubicBezTo>
                  <a:cubicBezTo>
                    <a:pt x="293" y="227"/>
                    <a:pt x="226" y="295"/>
                    <a:pt x="157" y="295"/>
                  </a:cubicBezTo>
                  <a:cubicBezTo>
                    <a:pt x="90" y="295"/>
                    <a:pt x="22" y="227"/>
                    <a:pt x="22" y="160"/>
                  </a:cubicBezTo>
                  <a:cubicBezTo>
                    <a:pt x="22" y="91"/>
                    <a:pt x="90" y="24"/>
                    <a:pt x="157" y="24"/>
                  </a:cubicBezTo>
                  <a:close/>
                  <a:moveTo>
                    <a:pt x="157" y="1"/>
                  </a:moveTo>
                  <a:cubicBezTo>
                    <a:pt x="67" y="1"/>
                    <a:pt x="0" y="70"/>
                    <a:pt x="0" y="160"/>
                  </a:cubicBezTo>
                  <a:cubicBezTo>
                    <a:pt x="0" y="250"/>
                    <a:pt x="67" y="317"/>
                    <a:pt x="157" y="317"/>
                  </a:cubicBezTo>
                  <a:cubicBezTo>
                    <a:pt x="247" y="317"/>
                    <a:pt x="316" y="250"/>
                    <a:pt x="316" y="160"/>
                  </a:cubicBezTo>
                  <a:cubicBezTo>
                    <a:pt x="316" y="70"/>
                    <a:pt x="247" y="1"/>
                    <a:pt x="157"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 name="Google Shape;683;p9"/>
          <p:cNvSpPr txBox="1">
            <a:spLocks noGrp="1"/>
          </p:cNvSpPr>
          <p:nvPr>
            <p:ph type="title"/>
          </p:nvPr>
        </p:nvSpPr>
        <p:spPr>
          <a:xfrm>
            <a:off x="2036625" y="1687125"/>
            <a:ext cx="5069700" cy="8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3500" b="1"/>
            </a:lvl1pPr>
            <a:lvl2pPr lvl="1" algn="ctr">
              <a:spcBef>
                <a:spcPts val="0"/>
              </a:spcBef>
              <a:spcAft>
                <a:spcPts val="0"/>
              </a:spcAft>
              <a:buNone/>
              <a:defRPr sz="3500" b="1"/>
            </a:lvl2pPr>
            <a:lvl3pPr lvl="2" algn="ctr">
              <a:spcBef>
                <a:spcPts val="0"/>
              </a:spcBef>
              <a:spcAft>
                <a:spcPts val="0"/>
              </a:spcAft>
              <a:buNone/>
              <a:defRPr sz="3500" b="1"/>
            </a:lvl3pPr>
            <a:lvl4pPr lvl="3" algn="ctr">
              <a:spcBef>
                <a:spcPts val="0"/>
              </a:spcBef>
              <a:spcAft>
                <a:spcPts val="0"/>
              </a:spcAft>
              <a:buNone/>
              <a:defRPr sz="3500" b="1"/>
            </a:lvl4pPr>
            <a:lvl5pPr lvl="4" algn="ctr">
              <a:spcBef>
                <a:spcPts val="0"/>
              </a:spcBef>
              <a:spcAft>
                <a:spcPts val="0"/>
              </a:spcAft>
              <a:buNone/>
              <a:defRPr sz="3500" b="1"/>
            </a:lvl5pPr>
            <a:lvl6pPr lvl="5" algn="ctr">
              <a:spcBef>
                <a:spcPts val="0"/>
              </a:spcBef>
              <a:spcAft>
                <a:spcPts val="0"/>
              </a:spcAft>
              <a:buNone/>
              <a:defRPr sz="3500" b="1"/>
            </a:lvl6pPr>
            <a:lvl7pPr lvl="6" algn="ctr">
              <a:spcBef>
                <a:spcPts val="0"/>
              </a:spcBef>
              <a:spcAft>
                <a:spcPts val="0"/>
              </a:spcAft>
              <a:buNone/>
              <a:defRPr sz="3500" b="1"/>
            </a:lvl7pPr>
            <a:lvl8pPr lvl="7" algn="ctr">
              <a:spcBef>
                <a:spcPts val="0"/>
              </a:spcBef>
              <a:spcAft>
                <a:spcPts val="0"/>
              </a:spcAft>
              <a:buNone/>
              <a:defRPr sz="3500" b="1"/>
            </a:lvl8pPr>
            <a:lvl9pPr lvl="8" algn="ctr">
              <a:spcBef>
                <a:spcPts val="0"/>
              </a:spcBef>
              <a:spcAft>
                <a:spcPts val="0"/>
              </a:spcAft>
              <a:buNone/>
              <a:defRPr sz="3500" b="1"/>
            </a:lvl9pPr>
          </a:lstStyle>
          <a:p>
            <a:endParaRPr/>
          </a:p>
        </p:txBody>
      </p:sp>
      <p:sp>
        <p:nvSpPr>
          <p:cNvPr id="684" name="Google Shape;684;p9"/>
          <p:cNvSpPr txBox="1">
            <a:spLocks noGrp="1"/>
          </p:cNvSpPr>
          <p:nvPr>
            <p:ph type="subTitle" idx="1"/>
          </p:nvPr>
        </p:nvSpPr>
        <p:spPr>
          <a:xfrm>
            <a:off x="2270625" y="2291829"/>
            <a:ext cx="4603500" cy="1169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None/>
              <a:defRPr sz="1500"/>
            </a:lvl1pPr>
            <a:lvl2pPr lvl="1" algn="ctr">
              <a:lnSpc>
                <a:spcPct val="100000"/>
              </a:lnSpc>
              <a:spcBef>
                <a:spcPts val="0"/>
              </a:spcBef>
              <a:spcAft>
                <a:spcPts val="0"/>
              </a:spcAft>
              <a:buNone/>
              <a:defRPr sz="1500"/>
            </a:lvl2pPr>
            <a:lvl3pPr lvl="2" algn="ctr">
              <a:lnSpc>
                <a:spcPct val="100000"/>
              </a:lnSpc>
              <a:spcBef>
                <a:spcPts val="0"/>
              </a:spcBef>
              <a:spcAft>
                <a:spcPts val="0"/>
              </a:spcAft>
              <a:buNone/>
              <a:defRPr sz="1500"/>
            </a:lvl3pPr>
            <a:lvl4pPr lvl="3" algn="ctr">
              <a:lnSpc>
                <a:spcPct val="100000"/>
              </a:lnSpc>
              <a:spcBef>
                <a:spcPts val="0"/>
              </a:spcBef>
              <a:spcAft>
                <a:spcPts val="0"/>
              </a:spcAft>
              <a:buNone/>
              <a:defRPr sz="1500"/>
            </a:lvl4pPr>
            <a:lvl5pPr lvl="4" algn="ctr">
              <a:lnSpc>
                <a:spcPct val="100000"/>
              </a:lnSpc>
              <a:spcBef>
                <a:spcPts val="0"/>
              </a:spcBef>
              <a:spcAft>
                <a:spcPts val="0"/>
              </a:spcAft>
              <a:buNone/>
              <a:defRPr sz="1500"/>
            </a:lvl5pPr>
            <a:lvl6pPr lvl="5" algn="ctr">
              <a:lnSpc>
                <a:spcPct val="100000"/>
              </a:lnSpc>
              <a:spcBef>
                <a:spcPts val="0"/>
              </a:spcBef>
              <a:spcAft>
                <a:spcPts val="0"/>
              </a:spcAft>
              <a:buNone/>
              <a:defRPr sz="1500"/>
            </a:lvl6pPr>
            <a:lvl7pPr lvl="6" algn="ctr">
              <a:lnSpc>
                <a:spcPct val="100000"/>
              </a:lnSpc>
              <a:spcBef>
                <a:spcPts val="0"/>
              </a:spcBef>
              <a:spcAft>
                <a:spcPts val="0"/>
              </a:spcAft>
              <a:buNone/>
              <a:defRPr sz="1500"/>
            </a:lvl7pPr>
            <a:lvl8pPr lvl="7" algn="ctr">
              <a:lnSpc>
                <a:spcPct val="100000"/>
              </a:lnSpc>
              <a:spcBef>
                <a:spcPts val="0"/>
              </a:spcBef>
              <a:spcAft>
                <a:spcPts val="0"/>
              </a:spcAft>
              <a:buNone/>
              <a:defRPr sz="1500"/>
            </a:lvl8pPr>
            <a:lvl9pPr lvl="8" algn="ctr">
              <a:lnSpc>
                <a:spcPct val="100000"/>
              </a:lnSpc>
              <a:spcBef>
                <a:spcPts val="0"/>
              </a:spcBef>
              <a:spcAft>
                <a:spcPts val="0"/>
              </a:spcAft>
              <a:buNone/>
              <a:defRPr sz="1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21"/>
        <p:cNvGrpSpPr/>
        <p:nvPr/>
      </p:nvGrpSpPr>
      <p:grpSpPr>
        <a:xfrm>
          <a:off x="0" y="0"/>
          <a:ext cx="0" cy="0"/>
          <a:chOff x="0" y="0"/>
          <a:chExt cx="0" cy="0"/>
        </a:xfrm>
      </p:grpSpPr>
      <p:sp>
        <p:nvSpPr>
          <p:cNvPr id="922" name="Google Shape;922;p13">
            <a:hlinkClick r:id="rId2" action="ppaction://hlinksldjump"/>
          </p:cNvPr>
          <p:cNvSpPr txBox="1">
            <a:spLocks noGrp="1"/>
          </p:cNvSpPr>
          <p:nvPr>
            <p:ph type="subTitle" idx="1"/>
          </p:nvPr>
        </p:nvSpPr>
        <p:spPr>
          <a:xfrm>
            <a:off x="4067050" y="1446955"/>
            <a:ext cx="1393800" cy="973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Font typeface="Roboto Condensed"/>
              <a:buNone/>
              <a:defRPr sz="1700" b="1">
                <a:latin typeface="Roboto Condensed"/>
                <a:ea typeface="Roboto Condensed"/>
                <a:cs typeface="Roboto Condensed"/>
                <a:sym typeface="Roboto Condensed"/>
              </a:defRPr>
            </a:lvl1pPr>
            <a:lvl2pPr lvl="1" algn="ctr">
              <a:spcBef>
                <a:spcPts val="1600"/>
              </a:spcBef>
              <a:spcAft>
                <a:spcPts val="0"/>
              </a:spcAft>
              <a:buSzPts val="1500"/>
              <a:buFont typeface="Roboto Condensed"/>
              <a:buNone/>
              <a:defRPr b="1">
                <a:latin typeface="Roboto Condensed"/>
                <a:ea typeface="Roboto Condensed"/>
                <a:cs typeface="Roboto Condensed"/>
                <a:sym typeface="Roboto Condensed"/>
              </a:defRPr>
            </a:lvl2pPr>
            <a:lvl3pPr lvl="2" algn="ctr">
              <a:spcBef>
                <a:spcPts val="1600"/>
              </a:spcBef>
              <a:spcAft>
                <a:spcPts val="0"/>
              </a:spcAft>
              <a:buSzPts val="1500"/>
              <a:buFont typeface="Roboto Condensed"/>
              <a:buNone/>
              <a:defRPr b="1">
                <a:latin typeface="Roboto Condensed"/>
                <a:ea typeface="Roboto Condensed"/>
                <a:cs typeface="Roboto Condensed"/>
                <a:sym typeface="Roboto Condensed"/>
              </a:defRPr>
            </a:lvl3pPr>
            <a:lvl4pPr lvl="3" algn="ctr">
              <a:spcBef>
                <a:spcPts val="1600"/>
              </a:spcBef>
              <a:spcAft>
                <a:spcPts val="0"/>
              </a:spcAft>
              <a:buSzPts val="1500"/>
              <a:buFont typeface="Roboto Condensed"/>
              <a:buNone/>
              <a:defRPr b="1">
                <a:latin typeface="Roboto Condensed"/>
                <a:ea typeface="Roboto Condensed"/>
                <a:cs typeface="Roboto Condensed"/>
                <a:sym typeface="Roboto Condensed"/>
              </a:defRPr>
            </a:lvl4pPr>
            <a:lvl5pPr lvl="4" algn="ctr">
              <a:spcBef>
                <a:spcPts val="1600"/>
              </a:spcBef>
              <a:spcAft>
                <a:spcPts val="0"/>
              </a:spcAft>
              <a:buSzPts val="1500"/>
              <a:buFont typeface="Roboto Condensed"/>
              <a:buNone/>
              <a:defRPr b="1">
                <a:latin typeface="Roboto Condensed"/>
                <a:ea typeface="Roboto Condensed"/>
                <a:cs typeface="Roboto Condensed"/>
                <a:sym typeface="Roboto Condensed"/>
              </a:defRPr>
            </a:lvl5pPr>
            <a:lvl6pPr lvl="5" algn="ctr">
              <a:spcBef>
                <a:spcPts val="1600"/>
              </a:spcBef>
              <a:spcAft>
                <a:spcPts val="0"/>
              </a:spcAft>
              <a:buSzPts val="1500"/>
              <a:buFont typeface="Roboto Condensed"/>
              <a:buNone/>
              <a:defRPr b="1">
                <a:latin typeface="Roboto Condensed"/>
                <a:ea typeface="Roboto Condensed"/>
                <a:cs typeface="Roboto Condensed"/>
                <a:sym typeface="Roboto Condensed"/>
              </a:defRPr>
            </a:lvl6pPr>
            <a:lvl7pPr lvl="6" algn="ctr">
              <a:spcBef>
                <a:spcPts val="1600"/>
              </a:spcBef>
              <a:spcAft>
                <a:spcPts val="0"/>
              </a:spcAft>
              <a:buSzPts val="1500"/>
              <a:buFont typeface="Roboto Condensed"/>
              <a:buNone/>
              <a:defRPr b="1">
                <a:latin typeface="Roboto Condensed"/>
                <a:ea typeface="Roboto Condensed"/>
                <a:cs typeface="Roboto Condensed"/>
                <a:sym typeface="Roboto Condensed"/>
              </a:defRPr>
            </a:lvl7pPr>
            <a:lvl8pPr lvl="7" algn="ctr">
              <a:spcBef>
                <a:spcPts val="1600"/>
              </a:spcBef>
              <a:spcAft>
                <a:spcPts val="0"/>
              </a:spcAft>
              <a:buSzPts val="1500"/>
              <a:buFont typeface="Roboto Condensed"/>
              <a:buNone/>
              <a:defRPr b="1">
                <a:latin typeface="Roboto Condensed"/>
                <a:ea typeface="Roboto Condensed"/>
                <a:cs typeface="Roboto Condensed"/>
                <a:sym typeface="Roboto Condensed"/>
              </a:defRPr>
            </a:lvl8pPr>
            <a:lvl9pPr lvl="8" algn="ctr">
              <a:spcBef>
                <a:spcPts val="1600"/>
              </a:spcBef>
              <a:spcAft>
                <a:spcPts val="1600"/>
              </a:spcAft>
              <a:buSzPts val="1500"/>
              <a:buFont typeface="Roboto Condensed"/>
              <a:buNone/>
              <a:defRPr b="1">
                <a:latin typeface="Roboto Condensed"/>
                <a:ea typeface="Roboto Condensed"/>
                <a:cs typeface="Roboto Condensed"/>
                <a:sym typeface="Roboto Condensed"/>
              </a:defRPr>
            </a:lvl9pPr>
          </a:lstStyle>
          <a:p>
            <a:endParaRPr/>
          </a:p>
        </p:txBody>
      </p:sp>
      <p:sp>
        <p:nvSpPr>
          <p:cNvPr id="923" name="Google Shape;923;p13">
            <a:hlinkClick r:id="rId3" action="ppaction://hlinksldjump"/>
          </p:cNvPr>
          <p:cNvSpPr txBox="1">
            <a:spLocks noGrp="1"/>
          </p:cNvSpPr>
          <p:nvPr>
            <p:ph type="subTitle" idx="2"/>
          </p:nvPr>
        </p:nvSpPr>
        <p:spPr>
          <a:xfrm>
            <a:off x="4067050" y="3617728"/>
            <a:ext cx="1393800" cy="973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Font typeface="Roboto Condensed"/>
              <a:buNone/>
              <a:defRPr sz="1700" b="1">
                <a:latin typeface="Roboto Condensed"/>
                <a:ea typeface="Roboto Condensed"/>
                <a:cs typeface="Roboto Condensed"/>
                <a:sym typeface="Roboto Condensed"/>
              </a:defRPr>
            </a:lvl1pPr>
            <a:lvl2pPr lvl="1" algn="ctr">
              <a:spcBef>
                <a:spcPts val="1600"/>
              </a:spcBef>
              <a:spcAft>
                <a:spcPts val="0"/>
              </a:spcAft>
              <a:buSzPts val="1500"/>
              <a:buFont typeface="Roboto Condensed"/>
              <a:buNone/>
              <a:defRPr b="1">
                <a:latin typeface="Roboto Condensed"/>
                <a:ea typeface="Roboto Condensed"/>
                <a:cs typeface="Roboto Condensed"/>
                <a:sym typeface="Roboto Condensed"/>
              </a:defRPr>
            </a:lvl2pPr>
            <a:lvl3pPr lvl="2" algn="ctr">
              <a:spcBef>
                <a:spcPts val="1600"/>
              </a:spcBef>
              <a:spcAft>
                <a:spcPts val="0"/>
              </a:spcAft>
              <a:buSzPts val="1500"/>
              <a:buFont typeface="Roboto Condensed"/>
              <a:buNone/>
              <a:defRPr b="1">
                <a:latin typeface="Roboto Condensed"/>
                <a:ea typeface="Roboto Condensed"/>
                <a:cs typeface="Roboto Condensed"/>
                <a:sym typeface="Roboto Condensed"/>
              </a:defRPr>
            </a:lvl3pPr>
            <a:lvl4pPr lvl="3" algn="ctr">
              <a:spcBef>
                <a:spcPts val="1600"/>
              </a:spcBef>
              <a:spcAft>
                <a:spcPts val="0"/>
              </a:spcAft>
              <a:buSzPts val="1500"/>
              <a:buFont typeface="Roboto Condensed"/>
              <a:buNone/>
              <a:defRPr b="1">
                <a:latin typeface="Roboto Condensed"/>
                <a:ea typeface="Roboto Condensed"/>
                <a:cs typeface="Roboto Condensed"/>
                <a:sym typeface="Roboto Condensed"/>
              </a:defRPr>
            </a:lvl4pPr>
            <a:lvl5pPr lvl="4" algn="ctr">
              <a:spcBef>
                <a:spcPts val="1600"/>
              </a:spcBef>
              <a:spcAft>
                <a:spcPts val="0"/>
              </a:spcAft>
              <a:buSzPts val="1500"/>
              <a:buFont typeface="Roboto Condensed"/>
              <a:buNone/>
              <a:defRPr b="1">
                <a:latin typeface="Roboto Condensed"/>
                <a:ea typeface="Roboto Condensed"/>
                <a:cs typeface="Roboto Condensed"/>
                <a:sym typeface="Roboto Condensed"/>
              </a:defRPr>
            </a:lvl5pPr>
            <a:lvl6pPr lvl="5" algn="ctr">
              <a:spcBef>
                <a:spcPts val="1600"/>
              </a:spcBef>
              <a:spcAft>
                <a:spcPts val="0"/>
              </a:spcAft>
              <a:buSzPts val="1500"/>
              <a:buFont typeface="Roboto Condensed"/>
              <a:buNone/>
              <a:defRPr b="1">
                <a:latin typeface="Roboto Condensed"/>
                <a:ea typeface="Roboto Condensed"/>
                <a:cs typeface="Roboto Condensed"/>
                <a:sym typeface="Roboto Condensed"/>
              </a:defRPr>
            </a:lvl6pPr>
            <a:lvl7pPr lvl="6" algn="ctr">
              <a:spcBef>
                <a:spcPts val="1600"/>
              </a:spcBef>
              <a:spcAft>
                <a:spcPts val="0"/>
              </a:spcAft>
              <a:buSzPts val="1500"/>
              <a:buFont typeface="Roboto Condensed"/>
              <a:buNone/>
              <a:defRPr b="1">
                <a:latin typeface="Roboto Condensed"/>
                <a:ea typeface="Roboto Condensed"/>
                <a:cs typeface="Roboto Condensed"/>
                <a:sym typeface="Roboto Condensed"/>
              </a:defRPr>
            </a:lvl7pPr>
            <a:lvl8pPr lvl="7" algn="ctr">
              <a:spcBef>
                <a:spcPts val="1600"/>
              </a:spcBef>
              <a:spcAft>
                <a:spcPts val="0"/>
              </a:spcAft>
              <a:buSzPts val="1500"/>
              <a:buFont typeface="Roboto Condensed"/>
              <a:buNone/>
              <a:defRPr b="1">
                <a:latin typeface="Roboto Condensed"/>
                <a:ea typeface="Roboto Condensed"/>
                <a:cs typeface="Roboto Condensed"/>
                <a:sym typeface="Roboto Condensed"/>
              </a:defRPr>
            </a:lvl8pPr>
            <a:lvl9pPr lvl="8" algn="ctr">
              <a:spcBef>
                <a:spcPts val="1600"/>
              </a:spcBef>
              <a:spcAft>
                <a:spcPts val="1600"/>
              </a:spcAft>
              <a:buSzPts val="1500"/>
              <a:buFont typeface="Roboto Condensed"/>
              <a:buNone/>
              <a:defRPr b="1">
                <a:latin typeface="Roboto Condensed"/>
                <a:ea typeface="Roboto Condensed"/>
                <a:cs typeface="Roboto Condensed"/>
                <a:sym typeface="Roboto Condensed"/>
              </a:defRPr>
            </a:lvl9pPr>
          </a:lstStyle>
          <a:p>
            <a:endParaRPr/>
          </a:p>
        </p:txBody>
      </p:sp>
      <p:sp>
        <p:nvSpPr>
          <p:cNvPr id="924" name="Google Shape;924;p13"/>
          <p:cNvSpPr txBox="1">
            <a:spLocks noGrp="1"/>
          </p:cNvSpPr>
          <p:nvPr>
            <p:ph type="title"/>
          </p:nvPr>
        </p:nvSpPr>
        <p:spPr>
          <a:xfrm>
            <a:off x="622097" y="1778409"/>
            <a:ext cx="2610000" cy="14274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sz="3500"/>
            </a:lvl1pPr>
            <a:lvl2pPr lvl="1">
              <a:spcBef>
                <a:spcPts val="0"/>
              </a:spcBef>
              <a:spcAft>
                <a:spcPts val="0"/>
              </a:spcAft>
              <a:buSzPts val="3000"/>
              <a:buNone/>
              <a:defRPr>
                <a:latin typeface="Assistant"/>
                <a:ea typeface="Assistant"/>
                <a:cs typeface="Assistant"/>
                <a:sym typeface="Assistant"/>
              </a:defRPr>
            </a:lvl2pPr>
            <a:lvl3pPr lvl="2">
              <a:spcBef>
                <a:spcPts val="0"/>
              </a:spcBef>
              <a:spcAft>
                <a:spcPts val="0"/>
              </a:spcAft>
              <a:buSzPts val="3000"/>
              <a:buNone/>
              <a:defRPr>
                <a:latin typeface="Assistant"/>
                <a:ea typeface="Assistant"/>
                <a:cs typeface="Assistant"/>
                <a:sym typeface="Assistant"/>
              </a:defRPr>
            </a:lvl3pPr>
            <a:lvl4pPr lvl="3">
              <a:spcBef>
                <a:spcPts val="0"/>
              </a:spcBef>
              <a:spcAft>
                <a:spcPts val="0"/>
              </a:spcAft>
              <a:buSzPts val="3000"/>
              <a:buNone/>
              <a:defRPr>
                <a:latin typeface="Assistant"/>
                <a:ea typeface="Assistant"/>
                <a:cs typeface="Assistant"/>
                <a:sym typeface="Assistant"/>
              </a:defRPr>
            </a:lvl4pPr>
            <a:lvl5pPr lvl="4">
              <a:spcBef>
                <a:spcPts val="0"/>
              </a:spcBef>
              <a:spcAft>
                <a:spcPts val="0"/>
              </a:spcAft>
              <a:buSzPts val="3000"/>
              <a:buNone/>
              <a:defRPr>
                <a:latin typeface="Assistant"/>
                <a:ea typeface="Assistant"/>
                <a:cs typeface="Assistant"/>
                <a:sym typeface="Assistant"/>
              </a:defRPr>
            </a:lvl5pPr>
            <a:lvl6pPr lvl="5">
              <a:spcBef>
                <a:spcPts val="0"/>
              </a:spcBef>
              <a:spcAft>
                <a:spcPts val="0"/>
              </a:spcAft>
              <a:buSzPts val="3000"/>
              <a:buNone/>
              <a:defRPr>
                <a:latin typeface="Assistant"/>
                <a:ea typeface="Assistant"/>
                <a:cs typeface="Assistant"/>
                <a:sym typeface="Assistant"/>
              </a:defRPr>
            </a:lvl6pPr>
            <a:lvl7pPr lvl="6">
              <a:spcBef>
                <a:spcPts val="0"/>
              </a:spcBef>
              <a:spcAft>
                <a:spcPts val="0"/>
              </a:spcAft>
              <a:buSzPts val="3000"/>
              <a:buNone/>
              <a:defRPr>
                <a:latin typeface="Assistant"/>
                <a:ea typeface="Assistant"/>
                <a:cs typeface="Assistant"/>
                <a:sym typeface="Assistant"/>
              </a:defRPr>
            </a:lvl7pPr>
            <a:lvl8pPr lvl="7">
              <a:spcBef>
                <a:spcPts val="0"/>
              </a:spcBef>
              <a:spcAft>
                <a:spcPts val="0"/>
              </a:spcAft>
              <a:buSzPts val="3000"/>
              <a:buNone/>
              <a:defRPr>
                <a:latin typeface="Assistant"/>
                <a:ea typeface="Assistant"/>
                <a:cs typeface="Assistant"/>
                <a:sym typeface="Assistant"/>
              </a:defRPr>
            </a:lvl8pPr>
            <a:lvl9pPr lvl="8">
              <a:spcBef>
                <a:spcPts val="0"/>
              </a:spcBef>
              <a:spcAft>
                <a:spcPts val="0"/>
              </a:spcAft>
              <a:buSzPts val="3000"/>
              <a:buNone/>
              <a:defRPr>
                <a:latin typeface="Assistant"/>
                <a:ea typeface="Assistant"/>
                <a:cs typeface="Assistant"/>
                <a:sym typeface="Assistant"/>
              </a:defRPr>
            </a:lvl9pPr>
          </a:lstStyle>
          <a:p>
            <a:endParaRPr/>
          </a:p>
        </p:txBody>
      </p:sp>
      <p:sp>
        <p:nvSpPr>
          <p:cNvPr id="925" name="Google Shape;925;p13"/>
          <p:cNvSpPr txBox="1">
            <a:spLocks noGrp="1"/>
          </p:cNvSpPr>
          <p:nvPr>
            <p:ph type="title" idx="3" hasCustomPrompt="1"/>
          </p:nvPr>
        </p:nvSpPr>
        <p:spPr>
          <a:xfrm>
            <a:off x="4067050" y="507546"/>
            <a:ext cx="1409100" cy="789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6"/>
              </a:buClr>
              <a:buSzPts val="2400"/>
              <a:buNone/>
              <a:defRPr sz="3500">
                <a:solidFill>
                  <a:schemeClr val="accent6"/>
                </a:solidFill>
              </a:defRPr>
            </a:lvl1pPr>
            <a:lvl2pPr lvl="1" algn="ctr">
              <a:spcBef>
                <a:spcPts val="0"/>
              </a:spcBef>
              <a:spcAft>
                <a:spcPts val="0"/>
              </a:spcAft>
              <a:buClr>
                <a:schemeClr val="accent6"/>
              </a:buClr>
              <a:buSzPts val="2400"/>
              <a:buNone/>
              <a:defRPr sz="2400">
                <a:solidFill>
                  <a:schemeClr val="accent6"/>
                </a:solidFill>
              </a:defRPr>
            </a:lvl2pPr>
            <a:lvl3pPr lvl="2" algn="ctr">
              <a:spcBef>
                <a:spcPts val="0"/>
              </a:spcBef>
              <a:spcAft>
                <a:spcPts val="0"/>
              </a:spcAft>
              <a:buClr>
                <a:schemeClr val="accent6"/>
              </a:buClr>
              <a:buSzPts val="2400"/>
              <a:buNone/>
              <a:defRPr sz="2400">
                <a:solidFill>
                  <a:schemeClr val="accent6"/>
                </a:solidFill>
              </a:defRPr>
            </a:lvl3pPr>
            <a:lvl4pPr lvl="3" algn="ctr">
              <a:spcBef>
                <a:spcPts val="0"/>
              </a:spcBef>
              <a:spcAft>
                <a:spcPts val="0"/>
              </a:spcAft>
              <a:buClr>
                <a:schemeClr val="accent6"/>
              </a:buClr>
              <a:buSzPts val="2400"/>
              <a:buNone/>
              <a:defRPr sz="2400">
                <a:solidFill>
                  <a:schemeClr val="accent6"/>
                </a:solidFill>
              </a:defRPr>
            </a:lvl4pPr>
            <a:lvl5pPr lvl="4" algn="ctr">
              <a:spcBef>
                <a:spcPts val="0"/>
              </a:spcBef>
              <a:spcAft>
                <a:spcPts val="0"/>
              </a:spcAft>
              <a:buClr>
                <a:schemeClr val="accent6"/>
              </a:buClr>
              <a:buSzPts val="2400"/>
              <a:buNone/>
              <a:defRPr sz="2400">
                <a:solidFill>
                  <a:schemeClr val="accent6"/>
                </a:solidFill>
              </a:defRPr>
            </a:lvl5pPr>
            <a:lvl6pPr lvl="5" algn="ctr">
              <a:spcBef>
                <a:spcPts val="0"/>
              </a:spcBef>
              <a:spcAft>
                <a:spcPts val="0"/>
              </a:spcAft>
              <a:buClr>
                <a:schemeClr val="accent6"/>
              </a:buClr>
              <a:buSzPts val="2400"/>
              <a:buNone/>
              <a:defRPr sz="2400">
                <a:solidFill>
                  <a:schemeClr val="accent6"/>
                </a:solidFill>
              </a:defRPr>
            </a:lvl6pPr>
            <a:lvl7pPr lvl="6" algn="ctr">
              <a:spcBef>
                <a:spcPts val="0"/>
              </a:spcBef>
              <a:spcAft>
                <a:spcPts val="0"/>
              </a:spcAft>
              <a:buClr>
                <a:schemeClr val="accent6"/>
              </a:buClr>
              <a:buSzPts val="2400"/>
              <a:buNone/>
              <a:defRPr sz="2400">
                <a:solidFill>
                  <a:schemeClr val="accent6"/>
                </a:solidFill>
              </a:defRPr>
            </a:lvl7pPr>
            <a:lvl8pPr lvl="7" algn="ctr">
              <a:spcBef>
                <a:spcPts val="0"/>
              </a:spcBef>
              <a:spcAft>
                <a:spcPts val="0"/>
              </a:spcAft>
              <a:buClr>
                <a:schemeClr val="accent6"/>
              </a:buClr>
              <a:buSzPts val="2400"/>
              <a:buNone/>
              <a:defRPr sz="2400">
                <a:solidFill>
                  <a:schemeClr val="accent6"/>
                </a:solidFill>
              </a:defRPr>
            </a:lvl8pPr>
            <a:lvl9pPr lvl="8" algn="ctr">
              <a:spcBef>
                <a:spcPts val="0"/>
              </a:spcBef>
              <a:spcAft>
                <a:spcPts val="0"/>
              </a:spcAft>
              <a:buClr>
                <a:schemeClr val="accent6"/>
              </a:buClr>
              <a:buSzPts val="2400"/>
              <a:buNone/>
              <a:defRPr sz="2400">
                <a:solidFill>
                  <a:schemeClr val="accent6"/>
                </a:solidFill>
              </a:defRPr>
            </a:lvl9pPr>
          </a:lstStyle>
          <a:p>
            <a:r>
              <a:t>xx%</a:t>
            </a:r>
          </a:p>
        </p:txBody>
      </p:sp>
      <p:sp>
        <p:nvSpPr>
          <p:cNvPr id="926" name="Google Shape;926;p13"/>
          <p:cNvSpPr txBox="1">
            <a:spLocks noGrp="1"/>
          </p:cNvSpPr>
          <p:nvPr>
            <p:ph type="title" idx="4" hasCustomPrompt="1"/>
          </p:nvPr>
        </p:nvSpPr>
        <p:spPr>
          <a:xfrm>
            <a:off x="6495250" y="507546"/>
            <a:ext cx="1409100" cy="789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6"/>
              </a:buClr>
              <a:buSzPts val="2400"/>
              <a:buNone/>
              <a:defRPr sz="3500">
                <a:solidFill>
                  <a:schemeClr val="accent6"/>
                </a:solidFill>
              </a:defRPr>
            </a:lvl1pPr>
            <a:lvl2pPr lvl="1" algn="ctr">
              <a:spcBef>
                <a:spcPts val="0"/>
              </a:spcBef>
              <a:spcAft>
                <a:spcPts val="0"/>
              </a:spcAft>
              <a:buClr>
                <a:schemeClr val="accent6"/>
              </a:buClr>
              <a:buSzPts val="2400"/>
              <a:buNone/>
              <a:defRPr sz="2400">
                <a:solidFill>
                  <a:schemeClr val="accent6"/>
                </a:solidFill>
              </a:defRPr>
            </a:lvl2pPr>
            <a:lvl3pPr lvl="2" algn="ctr">
              <a:spcBef>
                <a:spcPts val="0"/>
              </a:spcBef>
              <a:spcAft>
                <a:spcPts val="0"/>
              </a:spcAft>
              <a:buClr>
                <a:schemeClr val="accent6"/>
              </a:buClr>
              <a:buSzPts val="2400"/>
              <a:buNone/>
              <a:defRPr sz="2400">
                <a:solidFill>
                  <a:schemeClr val="accent6"/>
                </a:solidFill>
              </a:defRPr>
            </a:lvl3pPr>
            <a:lvl4pPr lvl="3" algn="ctr">
              <a:spcBef>
                <a:spcPts val="0"/>
              </a:spcBef>
              <a:spcAft>
                <a:spcPts val="0"/>
              </a:spcAft>
              <a:buClr>
                <a:schemeClr val="accent6"/>
              </a:buClr>
              <a:buSzPts val="2400"/>
              <a:buNone/>
              <a:defRPr sz="2400">
                <a:solidFill>
                  <a:schemeClr val="accent6"/>
                </a:solidFill>
              </a:defRPr>
            </a:lvl4pPr>
            <a:lvl5pPr lvl="4" algn="ctr">
              <a:spcBef>
                <a:spcPts val="0"/>
              </a:spcBef>
              <a:spcAft>
                <a:spcPts val="0"/>
              </a:spcAft>
              <a:buClr>
                <a:schemeClr val="accent6"/>
              </a:buClr>
              <a:buSzPts val="2400"/>
              <a:buNone/>
              <a:defRPr sz="2400">
                <a:solidFill>
                  <a:schemeClr val="accent6"/>
                </a:solidFill>
              </a:defRPr>
            </a:lvl5pPr>
            <a:lvl6pPr lvl="5" algn="ctr">
              <a:spcBef>
                <a:spcPts val="0"/>
              </a:spcBef>
              <a:spcAft>
                <a:spcPts val="0"/>
              </a:spcAft>
              <a:buClr>
                <a:schemeClr val="accent6"/>
              </a:buClr>
              <a:buSzPts val="2400"/>
              <a:buNone/>
              <a:defRPr sz="2400">
                <a:solidFill>
                  <a:schemeClr val="accent6"/>
                </a:solidFill>
              </a:defRPr>
            </a:lvl6pPr>
            <a:lvl7pPr lvl="6" algn="ctr">
              <a:spcBef>
                <a:spcPts val="0"/>
              </a:spcBef>
              <a:spcAft>
                <a:spcPts val="0"/>
              </a:spcAft>
              <a:buClr>
                <a:schemeClr val="accent6"/>
              </a:buClr>
              <a:buSzPts val="2400"/>
              <a:buNone/>
              <a:defRPr sz="2400">
                <a:solidFill>
                  <a:schemeClr val="accent6"/>
                </a:solidFill>
              </a:defRPr>
            </a:lvl7pPr>
            <a:lvl8pPr lvl="7" algn="ctr">
              <a:spcBef>
                <a:spcPts val="0"/>
              </a:spcBef>
              <a:spcAft>
                <a:spcPts val="0"/>
              </a:spcAft>
              <a:buClr>
                <a:schemeClr val="accent6"/>
              </a:buClr>
              <a:buSzPts val="2400"/>
              <a:buNone/>
              <a:defRPr sz="2400">
                <a:solidFill>
                  <a:schemeClr val="accent6"/>
                </a:solidFill>
              </a:defRPr>
            </a:lvl8pPr>
            <a:lvl9pPr lvl="8" algn="ctr">
              <a:spcBef>
                <a:spcPts val="0"/>
              </a:spcBef>
              <a:spcAft>
                <a:spcPts val="0"/>
              </a:spcAft>
              <a:buClr>
                <a:schemeClr val="accent6"/>
              </a:buClr>
              <a:buSzPts val="2400"/>
              <a:buNone/>
              <a:defRPr sz="2400">
                <a:solidFill>
                  <a:schemeClr val="accent6"/>
                </a:solidFill>
              </a:defRPr>
            </a:lvl9pPr>
          </a:lstStyle>
          <a:p>
            <a:r>
              <a:t>xx%</a:t>
            </a:r>
          </a:p>
        </p:txBody>
      </p:sp>
      <p:sp>
        <p:nvSpPr>
          <p:cNvPr id="927" name="Google Shape;927;p13"/>
          <p:cNvSpPr txBox="1">
            <a:spLocks noGrp="1"/>
          </p:cNvSpPr>
          <p:nvPr>
            <p:ph type="title" idx="5" hasCustomPrompt="1"/>
          </p:nvPr>
        </p:nvSpPr>
        <p:spPr>
          <a:xfrm>
            <a:off x="4067050" y="2697959"/>
            <a:ext cx="1409100" cy="789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6"/>
              </a:buClr>
              <a:buSzPts val="2400"/>
              <a:buNone/>
              <a:defRPr sz="3500">
                <a:solidFill>
                  <a:schemeClr val="accent6"/>
                </a:solidFill>
              </a:defRPr>
            </a:lvl1pPr>
            <a:lvl2pPr lvl="1" algn="ctr">
              <a:spcBef>
                <a:spcPts val="0"/>
              </a:spcBef>
              <a:spcAft>
                <a:spcPts val="0"/>
              </a:spcAft>
              <a:buClr>
                <a:schemeClr val="accent6"/>
              </a:buClr>
              <a:buSzPts val="2400"/>
              <a:buNone/>
              <a:defRPr sz="2400">
                <a:solidFill>
                  <a:schemeClr val="accent6"/>
                </a:solidFill>
              </a:defRPr>
            </a:lvl2pPr>
            <a:lvl3pPr lvl="2" algn="ctr">
              <a:spcBef>
                <a:spcPts val="0"/>
              </a:spcBef>
              <a:spcAft>
                <a:spcPts val="0"/>
              </a:spcAft>
              <a:buClr>
                <a:schemeClr val="accent6"/>
              </a:buClr>
              <a:buSzPts val="2400"/>
              <a:buNone/>
              <a:defRPr sz="2400">
                <a:solidFill>
                  <a:schemeClr val="accent6"/>
                </a:solidFill>
              </a:defRPr>
            </a:lvl3pPr>
            <a:lvl4pPr lvl="3" algn="ctr">
              <a:spcBef>
                <a:spcPts val="0"/>
              </a:spcBef>
              <a:spcAft>
                <a:spcPts val="0"/>
              </a:spcAft>
              <a:buClr>
                <a:schemeClr val="accent6"/>
              </a:buClr>
              <a:buSzPts val="2400"/>
              <a:buNone/>
              <a:defRPr sz="2400">
                <a:solidFill>
                  <a:schemeClr val="accent6"/>
                </a:solidFill>
              </a:defRPr>
            </a:lvl4pPr>
            <a:lvl5pPr lvl="4" algn="ctr">
              <a:spcBef>
                <a:spcPts val="0"/>
              </a:spcBef>
              <a:spcAft>
                <a:spcPts val="0"/>
              </a:spcAft>
              <a:buClr>
                <a:schemeClr val="accent6"/>
              </a:buClr>
              <a:buSzPts val="2400"/>
              <a:buNone/>
              <a:defRPr sz="2400">
                <a:solidFill>
                  <a:schemeClr val="accent6"/>
                </a:solidFill>
              </a:defRPr>
            </a:lvl5pPr>
            <a:lvl6pPr lvl="5" algn="ctr">
              <a:spcBef>
                <a:spcPts val="0"/>
              </a:spcBef>
              <a:spcAft>
                <a:spcPts val="0"/>
              </a:spcAft>
              <a:buClr>
                <a:schemeClr val="accent6"/>
              </a:buClr>
              <a:buSzPts val="2400"/>
              <a:buNone/>
              <a:defRPr sz="2400">
                <a:solidFill>
                  <a:schemeClr val="accent6"/>
                </a:solidFill>
              </a:defRPr>
            </a:lvl6pPr>
            <a:lvl7pPr lvl="6" algn="ctr">
              <a:spcBef>
                <a:spcPts val="0"/>
              </a:spcBef>
              <a:spcAft>
                <a:spcPts val="0"/>
              </a:spcAft>
              <a:buClr>
                <a:schemeClr val="accent6"/>
              </a:buClr>
              <a:buSzPts val="2400"/>
              <a:buNone/>
              <a:defRPr sz="2400">
                <a:solidFill>
                  <a:schemeClr val="accent6"/>
                </a:solidFill>
              </a:defRPr>
            </a:lvl7pPr>
            <a:lvl8pPr lvl="7" algn="ctr">
              <a:spcBef>
                <a:spcPts val="0"/>
              </a:spcBef>
              <a:spcAft>
                <a:spcPts val="0"/>
              </a:spcAft>
              <a:buClr>
                <a:schemeClr val="accent6"/>
              </a:buClr>
              <a:buSzPts val="2400"/>
              <a:buNone/>
              <a:defRPr sz="2400">
                <a:solidFill>
                  <a:schemeClr val="accent6"/>
                </a:solidFill>
              </a:defRPr>
            </a:lvl8pPr>
            <a:lvl9pPr lvl="8" algn="ctr">
              <a:spcBef>
                <a:spcPts val="0"/>
              </a:spcBef>
              <a:spcAft>
                <a:spcPts val="0"/>
              </a:spcAft>
              <a:buClr>
                <a:schemeClr val="accent6"/>
              </a:buClr>
              <a:buSzPts val="2400"/>
              <a:buNone/>
              <a:defRPr sz="2400">
                <a:solidFill>
                  <a:schemeClr val="accent6"/>
                </a:solidFill>
              </a:defRPr>
            </a:lvl9pPr>
          </a:lstStyle>
          <a:p>
            <a:r>
              <a:t>xx%</a:t>
            </a:r>
          </a:p>
        </p:txBody>
      </p:sp>
      <p:sp>
        <p:nvSpPr>
          <p:cNvPr id="928" name="Google Shape;928;p13"/>
          <p:cNvSpPr txBox="1">
            <a:spLocks noGrp="1"/>
          </p:cNvSpPr>
          <p:nvPr>
            <p:ph type="title" idx="6" hasCustomPrompt="1"/>
          </p:nvPr>
        </p:nvSpPr>
        <p:spPr>
          <a:xfrm>
            <a:off x="6495250" y="2697959"/>
            <a:ext cx="1409100" cy="789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6"/>
              </a:buClr>
              <a:buSzPts val="2400"/>
              <a:buNone/>
              <a:defRPr sz="3500">
                <a:solidFill>
                  <a:schemeClr val="accent6"/>
                </a:solidFill>
              </a:defRPr>
            </a:lvl1pPr>
            <a:lvl2pPr lvl="1" algn="ctr">
              <a:spcBef>
                <a:spcPts val="0"/>
              </a:spcBef>
              <a:spcAft>
                <a:spcPts val="0"/>
              </a:spcAft>
              <a:buClr>
                <a:schemeClr val="accent6"/>
              </a:buClr>
              <a:buSzPts val="2400"/>
              <a:buNone/>
              <a:defRPr sz="2400">
                <a:solidFill>
                  <a:schemeClr val="accent6"/>
                </a:solidFill>
              </a:defRPr>
            </a:lvl2pPr>
            <a:lvl3pPr lvl="2" algn="ctr">
              <a:spcBef>
                <a:spcPts val="0"/>
              </a:spcBef>
              <a:spcAft>
                <a:spcPts val="0"/>
              </a:spcAft>
              <a:buClr>
                <a:schemeClr val="accent6"/>
              </a:buClr>
              <a:buSzPts val="2400"/>
              <a:buNone/>
              <a:defRPr sz="2400">
                <a:solidFill>
                  <a:schemeClr val="accent6"/>
                </a:solidFill>
              </a:defRPr>
            </a:lvl3pPr>
            <a:lvl4pPr lvl="3" algn="ctr">
              <a:spcBef>
                <a:spcPts val="0"/>
              </a:spcBef>
              <a:spcAft>
                <a:spcPts val="0"/>
              </a:spcAft>
              <a:buClr>
                <a:schemeClr val="accent6"/>
              </a:buClr>
              <a:buSzPts val="2400"/>
              <a:buNone/>
              <a:defRPr sz="2400">
                <a:solidFill>
                  <a:schemeClr val="accent6"/>
                </a:solidFill>
              </a:defRPr>
            </a:lvl4pPr>
            <a:lvl5pPr lvl="4" algn="ctr">
              <a:spcBef>
                <a:spcPts val="0"/>
              </a:spcBef>
              <a:spcAft>
                <a:spcPts val="0"/>
              </a:spcAft>
              <a:buClr>
                <a:schemeClr val="accent6"/>
              </a:buClr>
              <a:buSzPts val="2400"/>
              <a:buNone/>
              <a:defRPr sz="2400">
                <a:solidFill>
                  <a:schemeClr val="accent6"/>
                </a:solidFill>
              </a:defRPr>
            </a:lvl5pPr>
            <a:lvl6pPr lvl="5" algn="ctr">
              <a:spcBef>
                <a:spcPts val="0"/>
              </a:spcBef>
              <a:spcAft>
                <a:spcPts val="0"/>
              </a:spcAft>
              <a:buClr>
                <a:schemeClr val="accent6"/>
              </a:buClr>
              <a:buSzPts val="2400"/>
              <a:buNone/>
              <a:defRPr sz="2400">
                <a:solidFill>
                  <a:schemeClr val="accent6"/>
                </a:solidFill>
              </a:defRPr>
            </a:lvl6pPr>
            <a:lvl7pPr lvl="6" algn="ctr">
              <a:spcBef>
                <a:spcPts val="0"/>
              </a:spcBef>
              <a:spcAft>
                <a:spcPts val="0"/>
              </a:spcAft>
              <a:buClr>
                <a:schemeClr val="accent6"/>
              </a:buClr>
              <a:buSzPts val="2400"/>
              <a:buNone/>
              <a:defRPr sz="2400">
                <a:solidFill>
                  <a:schemeClr val="accent6"/>
                </a:solidFill>
              </a:defRPr>
            </a:lvl7pPr>
            <a:lvl8pPr lvl="7" algn="ctr">
              <a:spcBef>
                <a:spcPts val="0"/>
              </a:spcBef>
              <a:spcAft>
                <a:spcPts val="0"/>
              </a:spcAft>
              <a:buClr>
                <a:schemeClr val="accent6"/>
              </a:buClr>
              <a:buSzPts val="2400"/>
              <a:buNone/>
              <a:defRPr sz="2400">
                <a:solidFill>
                  <a:schemeClr val="accent6"/>
                </a:solidFill>
              </a:defRPr>
            </a:lvl8pPr>
            <a:lvl9pPr lvl="8" algn="ctr">
              <a:spcBef>
                <a:spcPts val="0"/>
              </a:spcBef>
              <a:spcAft>
                <a:spcPts val="0"/>
              </a:spcAft>
              <a:buClr>
                <a:schemeClr val="accent6"/>
              </a:buClr>
              <a:buSzPts val="2400"/>
              <a:buNone/>
              <a:defRPr sz="2400">
                <a:solidFill>
                  <a:schemeClr val="accent6"/>
                </a:solidFill>
              </a:defRPr>
            </a:lvl9pPr>
          </a:lstStyle>
          <a:p>
            <a:r>
              <a:t>xx%</a:t>
            </a:r>
          </a:p>
        </p:txBody>
      </p:sp>
      <p:sp>
        <p:nvSpPr>
          <p:cNvPr id="929" name="Google Shape;929;p13">
            <a:hlinkClick r:id="rId4" action="ppaction://hlinksldjump"/>
          </p:cNvPr>
          <p:cNvSpPr txBox="1">
            <a:spLocks noGrp="1"/>
          </p:cNvSpPr>
          <p:nvPr>
            <p:ph type="subTitle" idx="7"/>
          </p:nvPr>
        </p:nvSpPr>
        <p:spPr>
          <a:xfrm>
            <a:off x="6502900" y="1446955"/>
            <a:ext cx="1393800" cy="973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Font typeface="Roboto Condensed"/>
              <a:buNone/>
              <a:defRPr sz="1700" b="1">
                <a:latin typeface="Roboto Condensed"/>
                <a:ea typeface="Roboto Condensed"/>
                <a:cs typeface="Roboto Condensed"/>
                <a:sym typeface="Roboto Condensed"/>
              </a:defRPr>
            </a:lvl1pPr>
            <a:lvl2pPr lvl="1" algn="ctr">
              <a:spcBef>
                <a:spcPts val="1600"/>
              </a:spcBef>
              <a:spcAft>
                <a:spcPts val="0"/>
              </a:spcAft>
              <a:buSzPts val="1500"/>
              <a:buFont typeface="Roboto Condensed"/>
              <a:buNone/>
              <a:defRPr b="1">
                <a:latin typeface="Roboto Condensed"/>
                <a:ea typeface="Roboto Condensed"/>
                <a:cs typeface="Roboto Condensed"/>
                <a:sym typeface="Roboto Condensed"/>
              </a:defRPr>
            </a:lvl2pPr>
            <a:lvl3pPr lvl="2" algn="ctr">
              <a:spcBef>
                <a:spcPts val="1600"/>
              </a:spcBef>
              <a:spcAft>
                <a:spcPts val="0"/>
              </a:spcAft>
              <a:buSzPts val="1500"/>
              <a:buFont typeface="Roboto Condensed"/>
              <a:buNone/>
              <a:defRPr b="1">
                <a:latin typeface="Roboto Condensed"/>
                <a:ea typeface="Roboto Condensed"/>
                <a:cs typeface="Roboto Condensed"/>
                <a:sym typeface="Roboto Condensed"/>
              </a:defRPr>
            </a:lvl3pPr>
            <a:lvl4pPr lvl="3" algn="ctr">
              <a:spcBef>
                <a:spcPts val="1600"/>
              </a:spcBef>
              <a:spcAft>
                <a:spcPts val="0"/>
              </a:spcAft>
              <a:buSzPts val="1500"/>
              <a:buFont typeface="Roboto Condensed"/>
              <a:buNone/>
              <a:defRPr b="1">
                <a:latin typeface="Roboto Condensed"/>
                <a:ea typeface="Roboto Condensed"/>
                <a:cs typeface="Roboto Condensed"/>
                <a:sym typeface="Roboto Condensed"/>
              </a:defRPr>
            </a:lvl4pPr>
            <a:lvl5pPr lvl="4" algn="ctr">
              <a:spcBef>
                <a:spcPts val="1600"/>
              </a:spcBef>
              <a:spcAft>
                <a:spcPts val="0"/>
              </a:spcAft>
              <a:buSzPts val="1500"/>
              <a:buFont typeface="Roboto Condensed"/>
              <a:buNone/>
              <a:defRPr b="1">
                <a:latin typeface="Roboto Condensed"/>
                <a:ea typeface="Roboto Condensed"/>
                <a:cs typeface="Roboto Condensed"/>
                <a:sym typeface="Roboto Condensed"/>
              </a:defRPr>
            </a:lvl5pPr>
            <a:lvl6pPr lvl="5" algn="ctr">
              <a:spcBef>
                <a:spcPts val="1600"/>
              </a:spcBef>
              <a:spcAft>
                <a:spcPts val="0"/>
              </a:spcAft>
              <a:buSzPts val="1500"/>
              <a:buFont typeface="Roboto Condensed"/>
              <a:buNone/>
              <a:defRPr b="1">
                <a:latin typeface="Roboto Condensed"/>
                <a:ea typeface="Roboto Condensed"/>
                <a:cs typeface="Roboto Condensed"/>
                <a:sym typeface="Roboto Condensed"/>
              </a:defRPr>
            </a:lvl6pPr>
            <a:lvl7pPr lvl="6" algn="ctr">
              <a:spcBef>
                <a:spcPts val="1600"/>
              </a:spcBef>
              <a:spcAft>
                <a:spcPts val="0"/>
              </a:spcAft>
              <a:buSzPts val="1500"/>
              <a:buFont typeface="Roboto Condensed"/>
              <a:buNone/>
              <a:defRPr b="1">
                <a:latin typeface="Roboto Condensed"/>
                <a:ea typeface="Roboto Condensed"/>
                <a:cs typeface="Roboto Condensed"/>
                <a:sym typeface="Roboto Condensed"/>
              </a:defRPr>
            </a:lvl7pPr>
            <a:lvl8pPr lvl="7" algn="ctr">
              <a:spcBef>
                <a:spcPts val="1600"/>
              </a:spcBef>
              <a:spcAft>
                <a:spcPts val="0"/>
              </a:spcAft>
              <a:buSzPts val="1500"/>
              <a:buFont typeface="Roboto Condensed"/>
              <a:buNone/>
              <a:defRPr b="1">
                <a:latin typeface="Roboto Condensed"/>
                <a:ea typeface="Roboto Condensed"/>
                <a:cs typeface="Roboto Condensed"/>
                <a:sym typeface="Roboto Condensed"/>
              </a:defRPr>
            </a:lvl8pPr>
            <a:lvl9pPr lvl="8" algn="ctr">
              <a:spcBef>
                <a:spcPts val="1600"/>
              </a:spcBef>
              <a:spcAft>
                <a:spcPts val="1600"/>
              </a:spcAft>
              <a:buSzPts val="1500"/>
              <a:buFont typeface="Roboto Condensed"/>
              <a:buNone/>
              <a:defRPr b="1">
                <a:latin typeface="Roboto Condensed"/>
                <a:ea typeface="Roboto Condensed"/>
                <a:cs typeface="Roboto Condensed"/>
                <a:sym typeface="Roboto Condensed"/>
              </a:defRPr>
            </a:lvl9pPr>
          </a:lstStyle>
          <a:p>
            <a:endParaRPr/>
          </a:p>
        </p:txBody>
      </p:sp>
      <p:sp>
        <p:nvSpPr>
          <p:cNvPr id="930" name="Google Shape;930;p13">
            <a:hlinkClick r:id="rId5" action="ppaction://hlinksldjump"/>
          </p:cNvPr>
          <p:cNvSpPr txBox="1">
            <a:spLocks noGrp="1"/>
          </p:cNvSpPr>
          <p:nvPr>
            <p:ph type="subTitle" idx="8"/>
          </p:nvPr>
        </p:nvSpPr>
        <p:spPr>
          <a:xfrm>
            <a:off x="6502900" y="3514908"/>
            <a:ext cx="1393800" cy="973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Font typeface="Roboto Condensed"/>
              <a:buNone/>
              <a:defRPr sz="1700" b="1">
                <a:latin typeface="Roboto Condensed"/>
                <a:ea typeface="Roboto Condensed"/>
                <a:cs typeface="Roboto Condensed"/>
                <a:sym typeface="Roboto Condensed"/>
              </a:defRPr>
            </a:lvl1pPr>
            <a:lvl2pPr lvl="1" algn="ctr">
              <a:spcBef>
                <a:spcPts val="1600"/>
              </a:spcBef>
              <a:spcAft>
                <a:spcPts val="0"/>
              </a:spcAft>
              <a:buSzPts val="1500"/>
              <a:buFont typeface="Roboto Condensed"/>
              <a:buNone/>
              <a:defRPr b="1">
                <a:latin typeface="Roboto Condensed"/>
                <a:ea typeface="Roboto Condensed"/>
                <a:cs typeface="Roboto Condensed"/>
                <a:sym typeface="Roboto Condensed"/>
              </a:defRPr>
            </a:lvl2pPr>
            <a:lvl3pPr lvl="2" algn="ctr">
              <a:spcBef>
                <a:spcPts val="1600"/>
              </a:spcBef>
              <a:spcAft>
                <a:spcPts val="0"/>
              </a:spcAft>
              <a:buSzPts val="1500"/>
              <a:buFont typeface="Roboto Condensed"/>
              <a:buNone/>
              <a:defRPr b="1">
                <a:latin typeface="Roboto Condensed"/>
                <a:ea typeface="Roboto Condensed"/>
                <a:cs typeface="Roboto Condensed"/>
                <a:sym typeface="Roboto Condensed"/>
              </a:defRPr>
            </a:lvl3pPr>
            <a:lvl4pPr lvl="3" algn="ctr">
              <a:spcBef>
                <a:spcPts val="1600"/>
              </a:spcBef>
              <a:spcAft>
                <a:spcPts val="0"/>
              </a:spcAft>
              <a:buSzPts val="1500"/>
              <a:buFont typeface="Roboto Condensed"/>
              <a:buNone/>
              <a:defRPr b="1">
                <a:latin typeface="Roboto Condensed"/>
                <a:ea typeface="Roboto Condensed"/>
                <a:cs typeface="Roboto Condensed"/>
                <a:sym typeface="Roboto Condensed"/>
              </a:defRPr>
            </a:lvl4pPr>
            <a:lvl5pPr lvl="4" algn="ctr">
              <a:spcBef>
                <a:spcPts val="1600"/>
              </a:spcBef>
              <a:spcAft>
                <a:spcPts val="0"/>
              </a:spcAft>
              <a:buSzPts val="1500"/>
              <a:buFont typeface="Roboto Condensed"/>
              <a:buNone/>
              <a:defRPr b="1">
                <a:latin typeface="Roboto Condensed"/>
                <a:ea typeface="Roboto Condensed"/>
                <a:cs typeface="Roboto Condensed"/>
                <a:sym typeface="Roboto Condensed"/>
              </a:defRPr>
            </a:lvl5pPr>
            <a:lvl6pPr lvl="5" algn="ctr">
              <a:spcBef>
                <a:spcPts val="1600"/>
              </a:spcBef>
              <a:spcAft>
                <a:spcPts val="0"/>
              </a:spcAft>
              <a:buSzPts val="1500"/>
              <a:buFont typeface="Roboto Condensed"/>
              <a:buNone/>
              <a:defRPr b="1">
                <a:latin typeface="Roboto Condensed"/>
                <a:ea typeface="Roboto Condensed"/>
                <a:cs typeface="Roboto Condensed"/>
                <a:sym typeface="Roboto Condensed"/>
              </a:defRPr>
            </a:lvl6pPr>
            <a:lvl7pPr lvl="6" algn="ctr">
              <a:spcBef>
                <a:spcPts val="1600"/>
              </a:spcBef>
              <a:spcAft>
                <a:spcPts val="0"/>
              </a:spcAft>
              <a:buSzPts val="1500"/>
              <a:buFont typeface="Roboto Condensed"/>
              <a:buNone/>
              <a:defRPr b="1">
                <a:latin typeface="Roboto Condensed"/>
                <a:ea typeface="Roboto Condensed"/>
                <a:cs typeface="Roboto Condensed"/>
                <a:sym typeface="Roboto Condensed"/>
              </a:defRPr>
            </a:lvl7pPr>
            <a:lvl8pPr lvl="7" algn="ctr">
              <a:spcBef>
                <a:spcPts val="1600"/>
              </a:spcBef>
              <a:spcAft>
                <a:spcPts val="0"/>
              </a:spcAft>
              <a:buSzPts val="1500"/>
              <a:buFont typeface="Roboto Condensed"/>
              <a:buNone/>
              <a:defRPr b="1">
                <a:latin typeface="Roboto Condensed"/>
                <a:ea typeface="Roboto Condensed"/>
                <a:cs typeface="Roboto Condensed"/>
                <a:sym typeface="Roboto Condensed"/>
              </a:defRPr>
            </a:lvl8pPr>
            <a:lvl9pPr lvl="8" algn="ctr">
              <a:spcBef>
                <a:spcPts val="1600"/>
              </a:spcBef>
              <a:spcAft>
                <a:spcPts val="1600"/>
              </a:spcAft>
              <a:buSzPts val="1500"/>
              <a:buFont typeface="Roboto Condensed"/>
              <a:buNone/>
              <a:defRPr b="1">
                <a:latin typeface="Roboto Condensed"/>
                <a:ea typeface="Roboto Condensed"/>
                <a:cs typeface="Roboto Condensed"/>
                <a:sym typeface="Roboto Condensed"/>
              </a:defRPr>
            </a:lvl9pPr>
          </a:lstStyle>
          <a:p>
            <a:endParaRPr/>
          </a:p>
        </p:txBody>
      </p:sp>
      <p:sp>
        <p:nvSpPr>
          <p:cNvPr id="931" name="Google Shape;931;p13"/>
          <p:cNvSpPr/>
          <p:nvPr/>
        </p:nvSpPr>
        <p:spPr>
          <a:xfrm rot="-5400000">
            <a:off x="753572" y="663972"/>
            <a:ext cx="792829" cy="137316"/>
          </a:xfrm>
          <a:custGeom>
            <a:avLst/>
            <a:gdLst/>
            <a:ahLst/>
            <a:cxnLst/>
            <a:rect l="l" t="t" r="r" b="b"/>
            <a:pathLst>
              <a:path w="3522" h="610" extrusionOk="0">
                <a:moveTo>
                  <a:pt x="768" y="1"/>
                </a:moveTo>
                <a:lnTo>
                  <a:pt x="406" y="339"/>
                </a:lnTo>
                <a:lnTo>
                  <a:pt x="136" y="68"/>
                </a:lnTo>
                <a:lnTo>
                  <a:pt x="0" y="203"/>
                </a:lnTo>
                <a:lnTo>
                  <a:pt x="406" y="610"/>
                </a:lnTo>
                <a:lnTo>
                  <a:pt x="746" y="272"/>
                </a:lnTo>
                <a:lnTo>
                  <a:pt x="1084" y="610"/>
                </a:lnTo>
                <a:lnTo>
                  <a:pt x="1423" y="272"/>
                </a:lnTo>
                <a:lnTo>
                  <a:pt x="1761" y="610"/>
                </a:lnTo>
                <a:lnTo>
                  <a:pt x="2100" y="272"/>
                </a:lnTo>
                <a:lnTo>
                  <a:pt x="2438" y="610"/>
                </a:lnTo>
                <a:lnTo>
                  <a:pt x="2778" y="272"/>
                </a:lnTo>
                <a:lnTo>
                  <a:pt x="3115" y="610"/>
                </a:lnTo>
                <a:lnTo>
                  <a:pt x="3522" y="203"/>
                </a:lnTo>
                <a:lnTo>
                  <a:pt x="3410" y="68"/>
                </a:lnTo>
                <a:lnTo>
                  <a:pt x="3115" y="339"/>
                </a:lnTo>
                <a:lnTo>
                  <a:pt x="2778" y="1"/>
                </a:lnTo>
                <a:lnTo>
                  <a:pt x="2438" y="339"/>
                </a:lnTo>
                <a:lnTo>
                  <a:pt x="2122" y="1"/>
                </a:lnTo>
                <a:lnTo>
                  <a:pt x="1761" y="339"/>
                </a:lnTo>
                <a:lnTo>
                  <a:pt x="1445" y="1"/>
                </a:lnTo>
                <a:lnTo>
                  <a:pt x="1084" y="339"/>
                </a:lnTo>
                <a:lnTo>
                  <a:pt x="7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rot="10800000">
            <a:off x="853703" y="3829682"/>
            <a:ext cx="310423" cy="305021"/>
          </a:xfrm>
          <a:custGeom>
            <a:avLst/>
            <a:gdLst/>
            <a:ahLst/>
            <a:cxnLst/>
            <a:rect l="l" t="t" r="r" b="b"/>
            <a:pathLst>
              <a:path w="1379" h="1355" extrusionOk="0">
                <a:moveTo>
                  <a:pt x="678" y="181"/>
                </a:moveTo>
                <a:cubicBezTo>
                  <a:pt x="972" y="181"/>
                  <a:pt x="1175" y="407"/>
                  <a:pt x="1175" y="678"/>
                </a:cubicBezTo>
                <a:cubicBezTo>
                  <a:pt x="1175" y="949"/>
                  <a:pt x="972" y="1174"/>
                  <a:pt x="678" y="1174"/>
                </a:cubicBezTo>
                <a:cubicBezTo>
                  <a:pt x="407" y="1174"/>
                  <a:pt x="181" y="949"/>
                  <a:pt x="181" y="678"/>
                </a:cubicBezTo>
                <a:cubicBezTo>
                  <a:pt x="181" y="407"/>
                  <a:pt x="407" y="181"/>
                  <a:pt x="678" y="181"/>
                </a:cubicBezTo>
                <a:close/>
                <a:moveTo>
                  <a:pt x="678" y="0"/>
                </a:moveTo>
                <a:cubicBezTo>
                  <a:pt x="317" y="0"/>
                  <a:pt x="1" y="295"/>
                  <a:pt x="1" y="678"/>
                </a:cubicBezTo>
                <a:cubicBezTo>
                  <a:pt x="1" y="1062"/>
                  <a:pt x="317" y="1355"/>
                  <a:pt x="678" y="1355"/>
                </a:cubicBezTo>
                <a:cubicBezTo>
                  <a:pt x="1063" y="1355"/>
                  <a:pt x="1379" y="1062"/>
                  <a:pt x="1379" y="678"/>
                </a:cubicBezTo>
                <a:cubicBezTo>
                  <a:pt x="1379" y="295"/>
                  <a:pt x="1063" y="0"/>
                  <a:pt x="6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rot="10800000">
            <a:off x="2143183" y="3398412"/>
            <a:ext cx="958705" cy="87600"/>
          </a:xfrm>
          <a:custGeom>
            <a:avLst/>
            <a:gdLst/>
            <a:ahLst/>
            <a:cxnLst/>
            <a:rect l="l" t="t" r="r" b="b"/>
            <a:pathLst>
              <a:path w="6051" h="1491" extrusionOk="0">
                <a:moveTo>
                  <a:pt x="1" y="1"/>
                </a:moveTo>
                <a:lnTo>
                  <a:pt x="1" y="1491"/>
                </a:lnTo>
                <a:lnTo>
                  <a:pt x="6051" y="1491"/>
                </a:lnTo>
                <a:lnTo>
                  <a:pt x="60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4" name="Google Shape;934;p13"/>
          <p:cNvGrpSpPr/>
          <p:nvPr/>
        </p:nvGrpSpPr>
        <p:grpSpPr>
          <a:xfrm>
            <a:off x="2445547" y="4389879"/>
            <a:ext cx="243778" cy="238255"/>
            <a:chOff x="5225094" y="4199975"/>
            <a:chExt cx="185595" cy="181389"/>
          </a:xfrm>
        </p:grpSpPr>
        <p:sp>
          <p:nvSpPr>
            <p:cNvPr id="935" name="Google Shape;935;p13"/>
            <p:cNvSpPr/>
            <p:nvPr/>
          </p:nvSpPr>
          <p:spPr>
            <a:xfrm>
              <a:off x="5302695" y="4199975"/>
              <a:ext cx="30200" cy="181389"/>
            </a:xfrm>
            <a:custGeom>
              <a:avLst/>
              <a:gdLst/>
              <a:ahLst/>
              <a:cxnLst/>
              <a:rect l="l" t="t" r="r" b="b"/>
              <a:pathLst>
                <a:path w="158" h="949" extrusionOk="0">
                  <a:moveTo>
                    <a:pt x="1" y="0"/>
                  </a:moveTo>
                  <a:lnTo>
                    <a:pt x="1" y="949"/>
                  </a:lnTo>
                  <a:lnTo>
                    <a:pt x="158" y="949"/>
                  </a:lnTo>
                  <a:lnTo>
                    <a:pt x="1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5225094" y="4273562"/>
              <a:ext cx="185595" cy="30200"/>
            </a:xfrm>
            <a:custGeom>
              <a:avLst/>
              <a:gdLst/>
              <a:ahLst/>
              <a:cxnLst/>
              <a:rect l="l" t="t" r="r" b="b"/>
              <a:pathLst>
                <a:path w="971" h="158" extrusionOk="0">
                  <a:moveTo>
                    <a:pt x="0" y="0"/>
                  </a:moveTo>
                  <a:lnTo>
                    <a:pt x="0" y="157"/>
                  </a:lnTo>
                  <a:lnTo>
                    <a:pt x="970" y="157"/>
                  </a:lnTo>
                  <a:lnTo>
                    <a:pt x="9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 name="Google Shape;937;p13"/>
          <p:cNvGrpSpPr/>
          <p:nvPr/>
        </p:nvGrpSpPr>
        <p:grpSpPr>
          <a:xfrm rot="-2700000">
            <a:off x="2786482" y="1121187"/>
            <a:ext cx="243782" cy="238259"/>
            <a:chOff x="5387475" y="3939240"/>
            <a:chExt cx="185595" cy="181389"/>
          </a:xfrm>
        </p:grpSpPr>
        <p:sp>
          <p:nvSpPr>
            <p:cNvPr id="938" name="Google Shape;938;p13"/>
            <p:cNvSpPr/>
            <p:nvPr/>
          </p:nvSpPr>
          <p:spPr>
            <a:xfrm>
              <a:off x="5465076" y="3939240"/>
              <a:ext cx="30200" cy="181389"/>
            </a:xfrm>
            <a:custGeom>
              <a:avLst/>
              <a:gdLst/>
              <a:ahLst/>
              <a:cxnLst/>
              <a:rect l="l" t="t" r="r" b="b"/>
              <a:pathLst>
                <a:path w="158" h="949" extrusionOk="0">
                  <a:moveTo>
                    <a:pt x="1" y="0"/>
                  </a:moveTo>
                  <a:lnTo>
                    <a:pt x="1" y="949"/>
                  </a:lnTo>
                  <a:lnTo>
                    <a:pt x="158" y="949"/>
                  </a:lnTo>
                  <a:lnTo>
                    <a:pt x="1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5387475" y="4012828"/>
              <a:ext cx="185595" cy="30200"/>
            </a:xfrm>
            <a:custGeom>
              <a:avLst/>
              <a:gdLst/>
              <a:ahLst/>
              <a:cxnLst/>
              <a:rect l="l" t="t" r="r" b="b"/>
              <a:pathLst>
                <a:path w="971" h="158" extrusionOk="0">
                  <a:moveTo>
                    <a:pt x="0" y="0"/>
                  </a:moveTo>
                  <a:lnTo>
                    <a:pt x="0" y="157"/>
                  </a:lnTo>
                  <a:lnTo>
                    <a:pt x="970" y="157"/>
                  </a:lnTo>
                  <a:lnTo>
                    <a:pt x="9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940"/>
        <p:cNvGrpSpPr/>
        <p:nvPr/>
      </p:nvGrpSpPr>
      <p:grpSpPr>
        <a:xfrm>
          <a:off x="0" y="0"/>
          <a:ext cx="0" cy="0"/>
          <a:chOff x="0" y="0"/>
          <a:chExt cx="0" cy="0"/>
        </a:xfrm>
      </p:grpSpPr>
      <p:sp>
        <p:nvSpPr>
          <p:cNvPr id="941" name="Google Shape;941;p14"/>
          <p:cNvSpPr txBox="1">
            <a:spLocks noGrp="1"/>
          </p:cNvSpPr>
          <p:nvPr>
            <p:ph type="subTitle" idx="1"/>
          </p:nvPr>
        </p:nvSpPr>
        <p:spPr>
          <a:xfrm>
            <a:off x="2821325" y="3200469"/>
            <a:ext cx="2324700" cy="359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None/>
              <a:defRPr sz="2000" b="1">
                <a:latin typeface="Roboto Condensed"/>
                <a:ea typeface="Roboto Condensed"/>
                <a:cs typeface="Roboto Condensed"/>
                <a:sym typeface="Roboto Condensed"/>
              </a:defRPr>
            </a:lvl1pPr>
            <a:lvl2pPr lvl="1" algn="ctr">
              <a:lnSpc>
                <a:spcPct val="100000"/>
              </a:lnSpc>
              <a:spcBef>
                <a:spcPts val="0"/>
              </a:spcBef>
              <a:spcAft>
                <a:spcPts val="0"/>
              </a:spcAft>
              <a:buNone/>
              <a:defRPr sz="2000" b="1">
                <a:latin typeface="Roboto Condensed"/>
                <a:ea typeface="Roboto Condensed"/>
                <a:cs typeface="Roboto Condensed"/>
                <a:sym typeface="Roboto Condensed"/>
              </a:defRPr>
            </a:lvl2pPr>
            <a:lvl3pPr lvl="2" algn="ctr">
              <a:lnSpc>
                <a:spcPct val="100000"/>
              </a:lnSpc>
              <a:spcBef>
                <a:spcPts val="0"/>
              </a:spcBef>
              <a:spcAft>
                <a:spcPts val="0"/>
              </a:spcAft>
              <a:buNone/>
              <a:defRPr sz="2000" b="1">
                <a:latin typeface="Roboto Condensed"/>
                <a:ea typeface="Roboto Condensed"/>
                <a:cs typeface="Roboto Condensed"/>
                <a:sym typeface="Roboto Condensed"/>
              </a:defRPr>
            </a:lvl3pPr>
            <a:lvl4pPr lvl="3" algn="ctr">
              <a:lnSpc>
                <a:spcPct val="100000"/>
              </a:lnSpc>
              <a:spcBef>
                <a:spcPts val="0"/>
              </a:spcBef>
              <a:spcAft>
                <a:spcPts val="0"/>
              </a:spcAft>
              <a:buNone/>
              <a:defRPr sz="2000" b="1">
                <a:latin typeface="Roboto Condensed"/>
                <a:ea typeface="Roboto Condensed"/>
                <a:cs typeface="Roboto Condensed"/>
                <a:sym typeface="Roboto Condensed"/>
              </a:defRPr>
            </a:lvl4pPr>
            <a:lvl5pPr lvl="4" algn="ctr">
              <a:lnSpc>
                <a:spcPct val="100000"/>
              </a:lnSpc>
              <a:spcBef>
                <a:spcPts val="0"/>
              </a:spcBef>
              <a:spcAft>
                <a:spcPts val="0"/>
              </a:spcAft>
              <a:buNone/>
              <a:defRPr sz="2000" b="1">
                <a:latin typeface="Roboto Condensed"/>
                <a:ea typeface="Roboto Condensed"/>
                <a:cs typeface="Roboto Condensed"/>
                <a:sym typeface="Roboto Condensed"/>
              </a:defRPr>
            </a:lvl5pPr>
            <a:lvl6pPr lvl="5" algn="ctr">
              <a:lnSpc>
                <a:spcPct val="100000"/>
              </a:lnSpc>
              <a:spcBef>
                <a:spcPts val="0"/>
              </a:spcBef>
              <a:spcAft>
                <a:spcPts val="0"/>
              </a:spcAft>
              <a:buNone/>
              <a:defRPr sz="2000" b="1">
                <a:latin typeface="Roboto Condensed"/>
                <a:ea typeface="Roboto Condensed"/>
                <a:cs typeface="Roboto Condensed"/>
                <a:sym typeface="Roboto Condensed"/>
              </a:defRPr>
            </a:lvl6pPr>
            <a:lvl7pPr lvl="6" algn="ctr">
              <a:lnSpc>
                <a:spcPct val="100000"/>
              </a:lnSpc>
              <a:spcBef>
                <a:spcPts val="0"/>
              </a:spcBef>
              <a:spcAft>
                <a:spcPts val="0"/>
              </a:spcAft>
              <a:buNone/>
              <a:defRPr sz="2000" b="1">
                <a:latin typeface="Roboto Condensed"/>
                <a:ea typeface="Roboto Condensed"/>
                <a:cs typeface="Roboto Condensed"/>
                <a:sym typeface="Roboto Condensed"/>
              </a:defRPr>
            </a:lvl7pPr>
            <a:lvl8pPr lvl="7" algn="ctr">
              <a:lnSpc>
                <a:spcPct val="100000"/>
              </a:lnSpc>
              <a:spcBef>
                <a:spcPts val="0"/>
              </a:spcBef>
              <a:spcAft>
                <a:spcPts val="0"/>
              </a:spcAft>
              <a:buNone/>
              <a:defRPr sz="2000" b="1">
                <a:latin typeface="Roboto Condensed"/>
                <a:ea typeface="Roboto Condensed"/>
                <a:cs typeface="Roboto Condensed"/>
                <a:sym typeface="Roboto Condensed"/>
              </a:defRPr>
            </a:lvl8pPr>
            <a:lvl9pPr lvl="8" algn="ctr">
              <a:lnSpc>
                <a:spcPct val="100000"/>
              </a:lnSpc>
              <a:spcBef>
                <a:spcPts val="0"/>
              </a:spcBef>
              <a:spcAft>
                <a:spcPts val="0"/>
              </a:spcAft>
              <a:buNone/>
              <a:defRPr sz="2000" b="1">
                <a:latin typeface="Roboto Condensed"/>
                <a:ea typeface="Roboto Condensed"/>
                <a:cs typeface="Roboto Condensed"/>
                <a:sym typeface="Roboto Condensed"/>
              </a:defRPr>
            </a:lvl9pPr>
          </a:lstStyle>
          <a:p>
            <a:endParaRPr/>
          </a:p>
        </p:txBody>
      </p:sp>
      <p:sp>
        <p:nvSpPr>
          <p:cNvPr id="942" name="Google Shape;942;p14"/>
          <p:cNvSpPr txBox="1">
            <a:spLocks noGrp="1"/>
          </p:cNvSpPr>
          <p:nvPr>
            <p:ph type="title" hasCustomPrompt="1"/>
          </p:nvPr>
        </p:nvSpPr>
        <p:spPr>
          <a:xfrm>
            <a:off x="3110409" y="1471407"/>
            <a:ext cx="2779200" cy="2006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12000"/>
              <a:buFont typeface="Roboto Black"/>
              <a:buNone/>
              <a:defRPr sz="13000" b="1"/>
            </a:lvl1pPr>
            <a:lvl2pPr lvl="1" algn="ctr">
              <a:spcBef>
                <a:spcPts val="0"/>
              </a:spcBef>
              <a:spcAft>
                <a:spcPts val="0"/>
              </a:spcAft>
              <a:buClr>
                <a:schemeClr val="accent1"/>
              </a:buClr>
              <a:buSzPts val="12000"/>
              <a:buFont typeface="Roboto Black"/>
              <a:buNone/>
              <a:defRPr sz="12000">
                <a:solidFill>
                  <a:schemeClr val="accent1"/>
                </a:solidFill>
                <a:latin typeface="Roboto Black"/>
                <a:ea typeface="Roboto Black"/>
                <a:cs typeface="Roboto Black"/>
                <a:sym typeface="Roboto Black"/>
              </a:defRPr>
            </a:lvl2pPr>
            <a:lvl3pPr lvl="2" algn="ctr">
              <a:spcBef>
                <a:spcPts val="0"/>
              </a:spcBef>
              <a:spcAft>
                <a:spcPts val="0"/>
              </a:spcAft>
              <a:buClr>
                <a:schemeClr val="accent1"/>
              </a:buClr>
              <a:buSzPts val="12000"/>
              <a:buFont typeface="Roboto Black"/>
              <a:buNone/>
              <a:defRPr sz="12000">
                <a:solidFill>
                  <a:schemeClr val="accent1"/>
                </a:solidFill>
                <a:latin typeface="Roboto Black"/>
                <a:ea typeface="Roboto Black"/>
                <a:cs typeface="Roboto Black"/>
                <a:sym typeface="Roboto Black"/>
              </a:defRPr>
            </a:lvl3pPr>
            <a:lvl4pPr lvl="3" algn="ctr">
              <a:spcBef>
                <a:spcPts val="0"/>
              </a:spcBef>
              <a:spcAft>
                <a:spcPts val="0"/>
              </a:spcAft>
              <a:buClr>
                <a:schemeClr val="accent1"/>
              </a:buClr>
              <a:buSzPts val="12000"/>
              <a:buFont typeface="Roboto Black"/>
              <a:buNone/>
              <a:defRPr sz="12000">
                <a:solidFill>
                  <a:schemeClr val="accent1"/>
                </a:solidFill>
                <a:latin typeface="Roboto Black"/>
                <a:ea typeface="Roboto Black"/>
                <a:cs typeface="Roboto Black"/>
                <a:sym typeface="Roboto Black"/>
              </a:defRPr>
            </a:lvl4pPr>
            <a:lvl5pPr lvl="4" algn="ctr">
              <a:spcBef>
                <a:spcPts val="0"/>
              </a:spcBef>
              <a:spcAft>
                <a:spcPts val="0"/>
              </a:spcAft>
              <a:buClr>
                <a:schemeClr val="accent1"/>
              </a:buClr>
              <a:buSzPts val="12000"/>
              <a:buFont typeface="Roboto Black"/>
              <a:buNone/>
              <a:defRPr sz="12000">
                <a:solidFill>
                  <a:schemeClr val="accent1"/>
                </a:solidFill>
                <a:latin typeface="Roboto Black"/>
                <a:ea typeface="Roboto Black"/>
                <a:cs typeface="Roboto Black"/>
                <a:sym typeface="Roboto Black"/>
              </a:defRPr>
            </a:lvl5pPr>
            <a:lvl6pPr lvl="5" algn="ctr">
              <a:spcBef>
                <a:spcPts val="0"/>
              </a:spcBef>
              <a:spcAft>
                <a:spcPts val="0"/>
              </a:spcAft>
              <a:buClr>
                <a:schemeClr val="accent1"/>
              </a:buClr>
              <a:buSzPts val="12000"/>
              <a:buFont typeface="Roboto Black"/>
              <a:buNone/>
              <a:defRPr sz="12000">
                <a:solidFill>
                  <a:schemeClr val="accent1"/>
                </a:solidFill>
                <a:latin typeface="Roboto Black"/>
                <a:ea typeface="Roboto Black"/>
                <a:cs typeface="Roboto Black"/>
                <a:sym typeface="Roboto Black"/>
              </a:defRPr>
            </a:lvl6pPr>
            <a:lvl7pPr lvl="6" algn="ctr">
              <a:spcBef>
                <a:spcPts val="0"/>
              </a:spcBef>
              <a:spcAft>
                <a:spcPts val="0"/>
              </a:spcAft>
              <a:buClr>
                <a:schemeClr val="accent1"/>
              </a:buClr>
              <a:buSzPts val="12000"/>
              <a:buFont typeface="Roboto Black"/>
              <a:buNone/>
              <a:defRPr sz="12000">
                <a:solidFill>
                  <a:schemeClr val="accent1"/>
                </a:solidFill>
                <a:latin typeface="Roboto Black"/>
                <a:ea typeface="Roboto Black"/>
                <a:cs typeface="Roboto Black"/>
                <a:sym typeface="Roboto Black"/>
              </a:defRPr>
            </a:lvl7pPr>
            <a:lvl8pPr lvl="7" algn="ctr">
              <a:spcBef>
                <a:spcPts val="0"/>
              </a:spcBef>
              <a:spcAft>
                <a:spcPts val="0"/>
              </a:spcAft>
              <a:buClr>
                <a:schemeClr val="accent1"/>
              </a:buClr>
              <a:buSzPts val="12000"/>
              <a:buFont typeface="Roboto Black"/>
              <a:buNone/>
              <a:defRPr sz="12000">
                <a:solidFill>
                  <a:schemeClr val="accent1"/>
                </a:solidFill>
                <a:latin typeface="Roboto Black"/>
                <a:ea typeface="Roboto Black"/>
                <a:cs typeface="Roboto Black"/>
                <a:sym typeface="Roboto Black"/>
              </a:defRPr>
            </a:lvl8pPr>
            <a:lvl9pPr lvl="8" algn="ctr">
              <a:spcBef>
                <a:spcPts val="0"/>
              </a:spcBef>
              <a:spcAft>
                <a:spcPts val="0"/>
              </a:spcAft>
              <a:buClr>
                <a:schemeClr val="accent1"/>
              </a:buClr>
              <a:buSzPts val="12000"/>
              <a:buFont typeface="Roboto Black"/>
              <a:buNone/>
              <a:defRPr sz="12000">
                <a:solidFill>
                  <a:schemeClr val="accent1"/>
                </a:solidFill>
                <a:latin typeface="Roboto Black"/>
                <a:ea typeface="Roboto Black"/>
                <a:cs typeface="Roboto Black"/>
                <a:sym typeface="Roboto Black"/>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CUSTOM_1">
    <p:spTree>
      <p:nvGrpSpPr>
        <p:cNvPr id="1" name="Shape 2841"/>
        <p:cNvGrpSpPr/>
        <p:nvPr/>
      </p:nvGrpSpPr>
      <p:grpSpPr>
        <a:xfrm>
          <a:off x="0" y="0"/>
          <a:ext cx="0" cy="0"/>
          <a:chOff x="0" y="0"/>
          <a:chExt cx="0" cy="0"/>
        </a:xfrm>
      </p:grpSpPr>
      <p:sp>
        <p:nvSpPr>
          <p:cNvPr id="2842" name="Google Shape;2842;p23"/>
          <p:cNvSpPr txBox="1">
            <a:spLocks noGrp="1"/>
          </p:cNvSpPr>
          <p:nvPr>
            <p:ph type="title"/>
          </p:nvPr>
        </p:nvSpPr>
        <p:spPr>
          <a:xfrm>
            <a:off x="2546000" y="3178290"/>
            <a:ext cx="2952300" cy="4320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None/>
              <a:defRPr sz="2000">
                <a:solidFill>
                  <a:schemeClr val="dk1"/>
                </a:solidFill>
              </a:defRPr>
            </a:lvl1pPr>
            <a:lvl2pPr lvl="1">
              <a:spcBef>
                <a:spcPts val="1600"/>
              </a:spcBef>
              <a:spcAft>
                <a:spcPts val="0"/>
              </a:spcAft>
              <a:buSzPts val="3000"/>
              <a:buNone/>
              <a:defRPr>
                <a:latin typeface="Assistant"/>
                <a:ea typeface="Assistant"/>
                <a:cs typeface="Assistant"/>
                <a:sym typeface="Assistant"/>
              </a:defRPr>
            </a:lvl2pPr>
            <a:lvl3pPr lvl="2">
              <a:spcBef>
                <a:spcPts val="0"/>
              </a:spcBef>
              <a:spcAft>
                <a:spcPts val="0"/>
              </a:spcAft>
              <a:buSzPts val="3000"/>
              <a:buNone/>
              <a:defRPr>
                <a:latin typeface="Assistant"/>
                <a:ea typeface="Assistant"/>
                <a:cs typeface="Assistant"/>
                <a:sym typeface="Assistant"/>
              </a:defRPr>
            </a:lvl3pPr>
            <a:lvl4pPr lvl="3">
              <a:spcBef>
                <a:spcPts val="0"/>
              </a:spcBef>
              <a:spcAft>
                <a:spcPts val="0"/>
              </a:spcAft>
              <a:buSzPts val="3000"/>
              <a:buNone/>
              <a:defRPr>
                <a:latin typeface="Assistant"/>
                <a:ea typeface="Assistant"/>
                <a:cs typeface="Assistant"/>
                <a:sym typeface="Assistant"/>
              </a:defRPr>
            </a:lvl4pPr>
            <a:lvl5pPr lvl="4">
              <a:spcBef>
                <a:spcPts val="0"/>
              </a:spcBef>
              <a:spcAft>
                <a:spcPts val="0"/>
              </a:spcAft>
              <a:buSzPts val="3000"/>
              <a:buNone/>
              <a:defRPr>
                <a:latin typeface="Assistant"/>
                <a:ea typeface="Assistant"/>
                <a:cs typeface="Assistant"/>
                <a:sym typeface="Assistant"/>
              </a:defRPr>
            </a:lvl5pPr>
            <a:lvl6pPr lvl="5">
              <a:spcBef>
                <a:spcPts val="0"/>
              </a:spcBef>
              <a:spcAft>
                <a:spcPts val="0"/>
              </a:spcAft>
              <a:buSzPts val="3000"/>
              <a:buNone/>
              <a:defRPr>
                <a:latin typeface="Assistant"/>
                <a:ea typeface="Assistant"/>
                <a:cs typeface="Assistant"/>
                <a:sym typeface="Assistant"/>
              </a:defRPr>
            </a:lvl6pPr>
            <a:lvl7pPr lvl="6">
              <a:spcBef>
                <a:spcPts val="0"/>
              </a:spcBef>
              <a:spcAft>
                <a:spcPts val="0"/>
              </a:spcAft>
              <a:buSzPts val="3000"/>
              <a:buNone/>
              <a:defRPr>
                <a:latin typeface="Assistant"/>
                <a:ea typeface="Assistant"/>
                <a:cs typeface="Assistant"/>
                <a:sym typeface="Assistant"/>
              </a:defRPr>
            </a:lvl7pPr>
            <a:lvl8pPr lvl="7">
              <a:spcBef>
                <a:spcPts val="0"/>
              </a:spcBef>
              <a:spcAft>
                <a:spcPts val="0"/>
              </a:spcAft>
              <a:buSzPts val="3000"/>
              <a:buNone/>
              <a:defRPr>
                <a:latin typeface="Assistant"/>
                <a:ea typeface="Assistant"/>
                <a:cs typeface="Assistant"/>
                <a:sym typeface="Assistant"/>
              </a:defRPr>
            </a:lvl8pPr>
            <a:lvl9pPr lvl="8">
              <a:spcBef>
                <a:spcPts val="0"/>
              </a:spcBef>
              <a:spcAft>
                <a:spcPts val="0"/>
              </a:spcAft>
              <a:buSzPts val="3000"/>
              <a:buNone/>
              <a:defRPr>
                <a:latin typeface="Assistant"/>
                <a:ea typeface="Assistant"/>
                <a:cs typeface="Assistant"/>
                <a:sym typeface="Assistant"/>
              </a:defRPr>
            </a:lvl9pPr>
          </a:lstStyle>
          <a:p>
            <a:endParaRPr/>
          </a:p>
        </p:txBody>
      </p:sp>
      <p:sp>
        <p:nvSpPr>
          <p:cNvPr id="2843" name="Google Shape;2843;p23"/>
          <p:cNvSpPr txBox="1">
            <a:spLocks noGrp="1"/>
          </p:cNvSpPr>
          <p:nvPr>
            <p:ph type="title" idx="2" hasCustomPrompt="1"/>
          </p:nvPr>
        </p:nvSpPr>
        <p:spPr>
          <a:xfrm>
            <a:off x="3110409" y="1471407"/>
            <a:ext cx="2779200" cy="2006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12000"/>
              <a:buFont typeface="Roboto Black"/>
              <a:buNone/>
              <a:defRPr sz="13000" b="1"/>
            </a:lvl1pPr>
            <a:lvl2pPr lvl="1" algn="ctr">
              <a:spcBef>
                <a:spcPts val="0"/>
              </a:spcBef>
              <a:spcAft>
                <a:spcPts val="0"/>
              </a:spcAft>
              <a:buClr>
                <a:schemeClr val="accent1"/>
              </a:buClr>
              <a:buSzPts val="12000"/>
              <a:buFont typeface="Roboto Black"/>
              <a:buNone/>
              <a:defRPr sz="12000">
                <a:solidFill>
                  <a:schemeClr val="accent1"/>
                </a:solidFill>
                <a:latin typeface="Roboto Black"/>
                <a:ea typeface="Roboto Black"/>
                <a:cs typeface="Roboto Black"/>
                <a:sym typeface="Roboto Black"/>
              </a:defRPr>
            </a:lvl2pPr>
            <a:lvl3pPr lvl="2" algn="ctr">
              <a:spcBef>
                <a:spcPts val="0"/>
              </a:spcBef>
              <a:spcAft>
                <a:spcPts val="0"/>
              </a:spcAft>
              <a:buClr>
                <a:schemeClr val="accent1"/>
              </a:buClr>
              <a:buSzPts val="12000"/>
              <a:buFont typeface="Roboto Black"/>
              <a:buNone/>
              <a:defRPr sz="12000">
                <a:solidFill>
                  <a:schemeClr val="accent1"/>
                </a:solidFill>
                <a:latin typeface="Roboto Black"/>
                <a:ea typeface="Roboto Black"/>
                <a:cs typeface="Roboto Black"/>
                <a:sym typeface="Roboto Black"/>
              </a:defRPr>
            </a:lvl3pPr>
            <a:lvl4pPr lvl="3" algn="ctr">
              <a:spcBef>
                <a:spcPts val="0"/>
              </a:spcBef>
              <a:spcAft>
                <a:spcPts val="0"/>
              </a:spcAft>
              <a:buClr>
                <a:schemeClr val="accent1"/>
              </a:buClr>
              <a:buSzPts val="12000"/>
              <a:buFont typeface="Roboto Black"/>
              <a:buNone/>
              <a:defRPr sz="12000">
                <a:solidFill>
                  <a:schemeClr val="accent1"/>
                </a:solidFill>
                <a:latin typeface="Roboto Black"/>
                <a:ea typeface="Roboto Black"/>
                <a:cs typeface="Roboto Black"/>
                <a:sym typeface="Roboto Black"/>
              </a:defRPr>
            </a:lvl4pPr>
            <a:lvl5pPr lvl="4" algn="ctr">
              <a:spcBef>
                <a:spcPts val="0"/>
              </a:spcBef>
              <a:spcAft>
                <a:spcPts val="0"/>
              </a:spcAft>
              <a:buClr>
                <a:schemeClr val="accent1"/>
              </a:buClr>
              <a:buSzPts val="12000"/>
              <a:buFont typeface="Roboto Black"/>
              <a:buNone/>
              <a:defRPr sz="12000">
                <a:solidFill>
                  <a:schemeClr val="accent1"/>
                </a:solidFill>
                <a:latin typeface="Roboto Black"/>
                <a:ea typeface="Roboto Black"/>
                <a:cs typeface="Roboto Black"/>
                <a:sym typeface="Roboto Black"/>
              </a:defRPr>
            </a:lvl5pPr>
            <a:lvl6pPr lvl="5" algn="ctr">
              <a:spcBef>
                <a:spcPts val="0"/>
              </a:spcBef>
              <a:spcAft>
                <a:spcPts val="0"/>
              </a:spcAft>
              <a:buClr>
                <a:schemeClr val="accent1"/>
              </a:buClr>
              <a:buSzPts val="12000"/>
              <a:buFont typeface="Roboto Black"/>
              <a:buNone/>
              <a:defRPr sz="12000">
                <a:solidFill>
                  <a:schemeClr val="accent1"/>
                </a:solidFill>
                <a:latin typeface="Roboto Black"/>
                <a:ea typeface="Roboto Black"/>
                <a:cs typeface="Roboto Black"/>
                <a:sym typeface="Roboto Black"/>
              </a:defRPr>
            </a:lvl6pPr>
            <a:lvl7pPr lvl="6" algn="ctr">
              <a:spcBef>
                <a:spcPts val="0"/>
              </a:spcBef>
              <a:spcAft>
                <a:spcPts val="0"/>
              </a:spcAft>
              <a:buClr>
                <a:schemeClr val="accent1"/>
              </a:buClr>
              <a:buSzPts val="12000"/>
              <a:buFont typeface="Roboto Black"/>
              <a:buNone/>
              <a:defRPr sz="12000">
                <a:solidFill>
                  <a:schemeClr val="accent1"/>
                </a:solidFill>
                <a:latin typeface="Roboto Black"/>
                <a:ea typeface="Roboto Black"/>
                <a:cs typeface="Roboto Black"/>
                <a:sym typeface="Roboto Black"/>
              </a:defRPr>
            </a:lvl7pPr>
            <a:lvl8pPr lvl="7" algn="ctr">
              <a:spcBef>
                <a:spcPts val="0"/>
              </a:spcBef>
              <a:spcAft>
                <a:spcPts val="0"/>
              </a:spcAft>
              <a:buClr>
                <a:schemeClr val="accent1"/>
              </a:buClr>
              <a:buSzPts val="12000"/>
              <a:buFont typeface="Roboto Black"/>
              <a:buNone/>
              <a:defRPr sz="12000">
                <a:solidFill>
                  <a:schemeClr val="accent1"/>
                </a:solidFill>
                <a:latin typeface="Roboto Black"/>
                <a:ea typeface="Roboto Black"/>
                <a:cs typeface="Roboto Black"/>
                <a:sym typeface="Roboto Black"/>
              </a:defRPr>
            </a:lvl8pPr>
            <a:lvl9pPr lvl="8" algn="ctr">
              <a:spcBef>
                <a:spcPts val="0"/>
              </a:spcBef>
              <a:spcAft>
                <a:spcPts val="0"/>
              </a:spcAft>
              <a:buClr>
                <a:schemeClr val="accent1"/>
              </a:buClr>
              <a:buSzPts val="12000"/>
              <a:buFont typeface="Roboto Black"/>
              <a:buNone/>
              <a:defRPr sz="12000">
                <a:solidFill>
                  <a:schemeClr val="accent1"/>
                </a:solidFill>
                <a:latin typeface="Roboto Black"/>
                <a:ea typeface="Roboto Black"/>
                <a:cs typeface="Roboto Black"/>
                <a:sym typeface="Roboto Black"/>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ONE_COLUMN_TEXT_1_1_1_1">
    <p:spTree>
      <p:nvGrpSpPr>
        <p:cNvPr id="1" name="Shape 3041"/>
        <p:cNvGrpSpPr/>
        <p:nvPr/>
      </p:nvGrpSpPr>
      <p:grpSpPr>
        <a:xfrm>
          <a:off x="0" y="0"/>
          <a:ext cx="0" cy="0"/>
          <a:chOff x="0" y="0"/>
          <a:chExt cx="0" cy="0"/>
        </a:xfrm>
      </p:grpSpPr>
      <p:sp>
        <p:nvSpPr>
          <p:cNvPr id="3042" name="Google Shape;3042;p30"/>
          <p:cNvSpPr txBox="1">
            <a:spLocks noGrp="1"/>
          </p:cNvSpPr>
          <p:nvPr>
            <p:ph type="title"/>
          </p:nvPr>
        </p:nvSpPr>
        <p:spPr>
          <a:xfrm>
            <a:off x="3060300" y="1051909"/>
            <a:ext cx="3000300" cy="8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5000" b="1"/>
            </a:lvl1pPr>
            <a:lvl2pPr lvl="1" algn="ctr">
              <a:spcBef>
                <a:spcPts val="0"/>
              </a:spcBef>
              <a:spcAft>
                <a:spcPts val="0"/>
              </a:spcAft>
              <a:buNone/>
              <a:defRPr sz="5000" b="1"/>
            </a:lvl2pPr>
            <a:lvl3pPr lvl="2" algn="ctr">
              <a:spcBef>
                <a:spcPts val="0"/>
              </a:spcBef>
              <a:spcAft>
                <a:spcPts val="0"/>
              </a:spcAft>
              <a:buNone/>
              <a:defRPr sz="5000" b="1"/>
            </a:lvl3pPr>
            <a:lvl4pPr lvl="3" algn="ctr">
              <a:spcBef>
                <a:spcPts val="0"/>
              </a:spcBef>
              <a:spcAft>
                <a:spcPts val="0"/>
              </a:spcAft>
              <a:buNone/>
              <a:defRPr sz="5000" b="1"/>
            </a:lvl4pPr>
            <a:lvl5pPr lvl="4" algn="ctr">
              <a:spcBef>
                <a:spcPts val="0"/>
              </a:spcBef>
              <a:spcAft>
                <a:spcPts val="0"/>
              </a:spcAft>
              <a:buNone/>
              <a:defRPr sz="5000" b="1"/>
            </a:lvl5pPr>
            <a:lvl6pPr lvl="5" algn="ctr">
              <a:spcBef>
                <a:spcPts val="0"/>
              </a:spcBef>
              <a:spcAft>
                <a:spcPts val="0"/>
              </a:spcAft>
              <a:buNone/>
              <a:defRPr sz="5000" b="1"/>
            </a:lvl6pPr>
            <a:lvl7pPr lvl="6" algn="ctr">
              <a:spcBef>
                <a:spcPts val="0"/>
              </a:spcBef>
              <a:spcAft>
                <a:spcPts val="0"/>
              </a:spcAft>
              <a:buNone/>
              <a:defRPr sz="5000" b="1"/>
            </a:lvl7pPr>
            <a:lvl8pPr lvl="7" algn="ctr">
              <a:spcBef>
                <a:spcPts val="0"/>
              </a:spcBef>
              <a:spcAft>
                <a:spcPts val="0"/>
              </a:spcAft>
              <a:buNone/>
              <a:defRPr sz="5000" b="1"/>
            </a:lvl8pPr>
            <a:lvl9pPr lvl="8" algn="ctr">
              <a:spcBef>
                <a:spcPts val="0"/>
              </a:spcBef>
              <a:spcAft>
                <a:spcPts val="0"/>
              </a:spcAft>
              <a:buNone/>
              <a:defRPr sz="5000" b="1"/>
            </a:lvl9pPr>
          </a:lstStyle>
          <a:p>
            <a:endParaRPr/>
          </a:p>
        </p:txBody>
      </p:sp>
      <p:sp>
        <p:nvSpPr>
          <p:cNvPr id="3043" name="Google Shape;3043;p30"/>
          <p:cNvSpPr txBox="1">
            <a:spLocks noGrp="1"/>
          </p:cNvSpPr>
          <p:nvPr>
            <p:ph type="subTitle" idx="1"/>
          </p:nvPr>
        </p:nvSpPr>
        <p:spPr>
          <a:xfrm>
            <a:off x="2217750" y="1930484"/>
            <a:ext cx="4564500" cy="389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None/>
              <a:defRPr sz="1700" b="1">
                <a:latin typeface="Roboto Condensed"/>
                <a:ea typeface="Roboto Condensed"/>
                <a:cs typeface="Roboto Condensed"/>
                <a:sym typeface="Roboto Condensed"/>
              </a:defRPr>
            </a:lvl1pPr>
            <a:lvl2pPr lvl="1" algn="ctr">
              <a:lnSpc>
                <a:spcPct val="100000"/>
              </a:lnSpc>
              <a:spcBef>
                <a:spcPts val="0"/>
              </a:spcBef>
              <a:spcAft>
                <a:spcPts val="0"/>
              </a:spcAft>
              <a:buNone/>
              <a:defRPr sz="1700" b="1">
                <a:latin typeface="Roboto Condensed"/>
                <a:ea typeface="Roboto Condensed"/>
                <a:cs typeface="Roboto Condensed"/>
                <a:sym typeface="Roboto Condensed"/>
              </a:defRPr>
            </a:lvl2pPr>
            <a:lvl3pPr lvl="2" algn="ctr">
              <a:lnSpc>
                <a:spcPct val="100000"/>
              </a:lnSpc>
              <a:spcBef>
                <a:spcPts val="0"/>
              </a:spcBef>
              <a:spcAft>
                <a:spcPts val="0"/>
              </a:spcAft>
              <a:buNone/>
              <a:defRPr sz="1700" b="1">
                <a:latin typeface="Roboto Condensed"/>
                <a:ea typeface="Roboto Condensed"/>
                <a:cs typeface="Roboto Condensed"/>
                <a:sym typeface="Roboto Condensed"/>
              </a:defRPr>
            </a:lvl3pPr>
            <a:lvl4pPr lvl="3" algn="ctr">
              <a:lnSpc>
                <a:spcPct val="100000"/>
              </a:lnSpc>
              <a:spcBef>
                <a:spcPts val="0"/>
              </a:spcBef>
              <a:spcAft>
                <a:spcPts val="0"/>
              </a:spcAft>
              <a:buNone/>
              <a:defRPr sz="1700" b="1">
                <a:latin typeface="Roboto Condensed"/>
                <a:ea typeface="Roboto Condensed"/>
                <a:cs typeface="Roboto Condensed"/>
                <a:sym typeface="Roboto Condensed"/>
              </a:defRPr>
            </a:lvl4pPr>
            <a:lvl5pPr lvl="4" algn="ctr">
              <a:lnSpc>
                <a:spcPct val="100000"/>
              </a:lnSpc>
              <a:spcBef>
                <a:spcPts val="0"/>
              </a:spcBef>
              <a:spcAft>
                <a:spcPts val="0"/>
              </a:spcAft>
              <a:buNone/>
              <a:defRPr sz="1700" b="1">
                <a:latin typeface="Roboto Condensed"/>
                <a:ea typeface="Roboto Condensed"/>
                <a:cs typeface="Roboto Condensed"/>
                <a:sym typeface="Roboto Condensed"/>
              </a:defRPr>
            </a:lvl5pPr>
            <a:lvl6pPr lvl="5" algn="ctr">
              <a:lnSpc>
                <a:spcPct val="100000"/>
              </a:lnSpc>
              <a:spcBef>
                <a:spcPts val="0"/>
              </a:spcBef>
              <a:spcAft>
                <a:spcPts val="0"/>
              </a:spcAft>
              <a:buNone/>
              <a:defRPr sz="1700" b="1">
                <a:latin typeface="Roboto Condensed"/>
                <a:ea typeface="Roboto Condensed"/>
                <a:cs typeface="Roboto Condensed"/>
                <a:sym typeface="Roboto Condensed"/>
              </a:defRPr>
            </a:lvl6pPr>
            <a:lvl7pPr lvl="6" algn="ctr">
              <a:lnSpc>
                <a:spcPct val="100000"/>
              </a:lnSpc>
              <a:spcBef>
                <a:spcPts val="0"/>
              </a:spcBef>
              <a:spcAft>
                <a:spcPts val="0"/>
              </a:spcAft>
              <a:buNone/>
              <a:defRPr sz="1700" b="1">
                <a:latin typeface="Roboto Condensed"/>
                <a:ea typeface="Roboto Condensed"/>
                <a:cs typeface="Roboto Condensed"/>
                <a:sym typeface="Roboto Condensed"/>
              </a:defRPr>
            </a:lvl7pPr>
            <a:lvl8pPr lvl="7" algn="ctr">
              <a:lnSpc>
                <a:spcPct val="100000"/>
              </a:lnSpc>
              <a:spcBef>
                <a:spcPts val="0"/>
              </a:spcBef>
              <a:spcAft>
                <a:spcPts val="0"/>
              </a:spcAft>
              <a:buNone/>
              <a:defRPr sz="1700" b="1">
                <a:latin typeface="Roboto Condensed"/>
                <a:ea typeface="Roboto Condensed"/>
                <a:cs typeface="Roboto Condensed"/>
                <a:sym typeface="Roboto Condensed"/>
              </a:defRPr>
            </a:lvl8pPr>
            <a:lvl9pPr lvl="8" algn="ctr">
              <a:lnSpc>
                <a:spcPct val="100000"/>
              </a:lnSpc>
              <a:spcBef>
                <a:spcPts val="0"/>
              </a:spcBef>
              <a:spcAft>
                <a:spcPts val="0"/>
              </a:spcAft>
              <a:buNone/>
              <a:defRPr sz="1700" b="1">
                <a:latin typeface="Roboto Condensed"/>
                <a:ea typeface="Roboto Condensed"/>
                <a:cs typeface="Roboto Condensed"/>
                <a:sym typeface="Roboto Condensed"/>
              </a:defRPr>
            </a:lvl9pPr>
          </a:lstStyle>
          <a:p>
            <a:endParaRPr/>
          </a:p>
        </p:txBody>
      </p:sp>
      <p:sp>
        <p:nvSpPr>
          <p:cNvPr id="3044" name="Google Shape;3044;p30"/>
          <p:cNvSpPr txBox="1">
            <a:spLocks noGrp="1"/>
          </p:cNvSpPr>
          <p:nvPr>
            <p:ph type="subTitle" idx="2"/>
          </p:nvPr>
        </p:nvSpPr>
        <p:spPr>
          <a:xfrm>
            <a:off x="3480550" y="2767738"/>
            <a:ext cx="2183700" cy="75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None/>
              <a:defRPr sz="1200"/>
            </a:lvl1pPr>
            <a:lvl2pPr lvl="1" algn="ctr">
              <a:lnSpc>
                <a:spcPct val="100000"/>
              </a:lnSpc>
              <a:spcBef>
                <a:spcPts val="0"/>
              </a:spcBef>
              <a:spcAft>
                <a:spcPts val="0"/>
              </a:spcAft>
              <a:buNone/>
              <a:defRPr sz="1200"/>
            </a:lvl2pPr>
            <a:lvl3pPr lvl="2" algn="ctr">
              <a:lnSpc>
                <a:spcPct val="100000"/>
              </a:lnSpc>
              <a:spcBef>
                <a:spcPts val="0"/>
              </a:spcBef>
              <a:spcAft>
                <a:spcPts val="0"/>
              </a:spcAft>
              <a:buNone/>
              <a:defRPr sz="1200"/>
            </a:lvl3pPr>
            <a:lvl4pPr lvl="3" algn="ctr">
              <a:lnSpc>
                <a:spcPct val="100000"/>
              </a:lnSpc>
              <a:spcBef>
                <a:spcPts val="0"/>
              </a:spcBef>
              <a:spcAft>
                <a:spcPts val="0"/>
              </a:spcAft>
              <a:buNone/>
              <a:defRPr sz="1200"/>
            </a:lvl4pPr>
            <a:lvl5pPr lvl="4" algn="ctr">
              <a:lnSpc>
                <a:spcPct val="100000"/>
              </a:lnSpc>
              <a:spcBef>
                <a:spcPts val="0"/>
              </a:spcBef>
              <a:spcAft>
                <a:spcPts val="0"/>
              </a:spcAft>
              <a:buNone/>
              <a:defRPr sz="1200"/>
            </a:lvl5pPr>
            <a:lvl6pPr lvl="5" algn="ctr">
              <a:lnSpc>
                <a:spcPct val="100000"/>
              </a:lnSpc>
              <a:spcBef>
                <a:spcPts val="0"/>
              </a:spcBef>
              <a:spcAft>
                <a:spcPts val="0"/>
              </a:spcAft>
              <a:buNone/>
              <a:defRPr sz="1200"/>
            </a:lvl6pPr>
            <a:lvl7pPr lvl="6" algn="ctr">
              <a:lnSpc>
                <a:spcPct val="100000"/>
              </a:lnSpc>
              <a:spcBef>
                <a:spcPts val="0"/>
              </a:spcBef>
              <a:spcAft>
                <a:spcPts val="0"/>
              </a:spcAft>
              <a:buNone/>
              <a:defRPr sz="1200"/>
            </a:lvl7pPr>
            <a:lvl8pPr lvl="7" algn="ctr">
              <a:lnSpc>
                <a:spcPct val="100000"/>
              </a:lnSpc>
              <a:spcBef>
                <a:spcPts val="0"/>
              </a:spcBef>
              <a:spcAft>
                <a:spcPts val="0"/>
              </a:spcAft>
              <a:buNone/>
              <a:defRPr sz="1200"/>
            </a:lvl8pPr>
            <a:lvl9pPr lvl="8" algn="ctr">
              <a:lnSpc>
                <a:spcPct val="100000"/>
              </a:lnSpc>
              <a:spcBef>
                <a:spcPts val="0"/>
              </a:spcBef>
              <a:spcAft>
                <a:spcPts val="0"/>
              </a:spcAft>
              <a:buNone/>
              <a:defRPr sz="1200"/>
            </a:lvl9pPr>
          </a:lstStyle>
          <a:p>
            <a:endParaRPr/>
          </a:p>
        </p:txBody>
      </p:sp>
      <p:sp>
        <p:nvSpPr>
          <p:cNvPr id="3045" name="Google Shape;3045;p30"/>
          <p:cNvSpPr txBox="1">
            <a:spLocks noGrp="1"/>
          </p:cNvSpPr>
          <p:nvPr>
            <p:ph type="subTitle" idx="3"/>
          </p:nvPr>
        </p:nvSpPr>
        <p:spPr>
          <a:xfrm>
            <a:off x="2037600" y="4363148"/>
            <a:ext cx="5069700" cy="291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None/>
              <a:defRPr sz="1200" b="1"/>
            </a:lvl1pPr>
            <a:lvl2pPr lvl="1" algn="ctr">
              <a:lnSpc>
                <a:spcPct val="100000"/>
              </a:lnSpc>
              <a:spcBef>
                <a:spcPts val="1600"/>
              </a:spcBef>
              <a:spcAft>
                <a:spcPts val="0"/>
              </a:spcAft>
              <a:buNone/>
              <a:defRPr sz="1200" b="1"/>
            </a:lvl2pPr>
            <a:lvl3pPr lvl="2" algn="ctr">
              <a:lnSpc>
                <a:spcPct val="100000"/>
              </a:lnSpc>
              <a:spcBef>
                <a:spcPts val="1600"/>
              </a:spcBef>
              <a:spcAft>
                <a:spcPts val="0"/>
              </a:spcAft>
              <a:buNone/>
              <a:defRPr sz="1200" b="1"/>
            </a:lvl3pPr>
            <a:lvl4pPr lvl="3" algn="ctr">
              <a:lnSpc>
                <a:spcPct val="100000"/>
              </a:lnSpc>
              <a:spcBef>
                <a:spcPts val="1600"/>
              </a:spcBef>
              <a:spcAft>
                <a:spcPts val="0"/>
              </a:spcAft>
              <a:buNone/>
              <a:defRPr sz="1200" b="1"/>
            </a:lvl4pPr>
            <a:lvl5pPr lvl="4" algn="ctr">
              <a:lnSpc>
                <a:spcPct val="100000"/>
              </a:lnSpc>
              <a:spcBef>
                <a:spcPts val="1600"/>
              </a:spcBef>
              <a:spcAft>
                <a:spcPts val="0"/>
              </a:spcAft>
              <a:buNone/>
              <a:defRPr sz="1200" b="1"/>
            </a:lvl5pPr>
            <a:lvl6pPr lvl="5" algn="ctr">
              <a:lnSpc>
                <a:spcPct val="100000"/>
              </a:lnSpc>
              <a:spcBef>
                <a:spcPts val="1600"/>
              </a:spcBef>
              <a:spcAft>
                <a:spcPts val="0"/>
              </a:spcAft>
              <a:buNone/>
              <a:defRPr sz="1200" b="1"/>
            </a:lvl6pPr>
            <a:lvl7pPr lvl="6" algn="ctr">
              <a:lnSpc>
                <a:spcPct val="100000"/>
              </a:lnSpc>
              <a:spcBef>
                <a:spcPts val="1600"/>
              </a:spcBef>
              <a:spcAft>
                <a:spcPts val="0"/>
              </a:spcAft>
              <a:buNone/>
              <a:defRPr sz="1200" b="1"/>
            </a:lvl7pPr>
            <a:lvl8pPr lvl="7" algn="ctr">
              <a:lnSpc>
                <a:spcPct val="100000"/>
              </a:lnSpc>
              <a:spcBef>
                <a:spcPts val="1600"/>
              </a:spcBef>
              <a:spcAft>
                <a:spcPts val="0"/>
              </a:spcAft>
              <a:buNone/>
              <a:defRPr sz="1200" b="1"/>
            </a:lvl8pPr>
            <a:lvl9pPr lvl="8" algn="ctr">
              <a:lnSpc>
                <a:spcPct val="100000"/>
              </a:lnSpc>
              <a:spcBef>
                <a:spcPts val="1600"/>
              </a:spcBef>
              <a:spcAft>
                <a:spcPts val="1600"/>
              </a:spcAft>
              <a:buNone/>
              <a:defRPr sz="1200" b="1"/>
            </a:lvl9pPr>
          </a:lstStyle>
          <a:p>
            <a:endParaRPr/>
          </a:p>
        </p:txBody>
      </p:sp>
      <p:sp>
        <p:nvSpPr>
          <p:cNvPr id="3046" name="Google Shape;3046;p30"/>
          <p:cNvSpPr txBox="1"/>
          <p:nvPr/>
        </p:nvSpPr>
        <p:spPr>
          <a:xfrm>
            <a:off x="2355900" y="3820225"/>
            <a:ext cx="4432200" cy="5499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Clr>
                <a:srgbClr val="000000"/>
              </a:buClr>
              <a:buSzPts val="1100"/>
              <a:buFont typeface="Arial"/>
              <a:buNone/>
            </a:pPr>
            <a:r>
              <a:rPr lang="en" sz="1200">
                <a:solidFill>
                  <a:schemeClr val="accent5"/>
                </a:solidFill>
                <a:latin typeface="Assistant"/>
                <a:ea typeface="Assistant"/>
                <a:cs typeface="Assistant"/>
                <a:sym typeface="Assistant"/>
              </a:rPr>
              <a:t>CREDITS: This presentation template was created by </a:t>
            </a:r>
            <a:r>
              <a:rPr lang="en" sz="1200" b="1">
                <a:solidFill>
                  <a:schemeClr val="accent5"/>
                </a:solidFill>
                <a:uFill>
                  <a:noFill/>
                </a:uFill>
                <a:latin typeface="Assistant"/>
                <a:ea typeface="Assistant"/>
                <a:cs typeface="Assistant"/>
                <a:sym typeface="Assistant"/>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accent5"/>
                </a:solidFill>
                <a:latin typeface="Assistant"/>
                <a:ea typeface="Assistant"/>
                <a:cs typeface="Assistant"/>
                <a:sym typeface="Assistant"/>
              </a:rPr>
              <a:t>, including icons by </a:t>
            </a:r>
            <a:r>
              <a:rPr lang="en" sz="1200" b="1">
                <a:solidFill>
                  <a:schemeClr val="accent5"/>
                </a:solidFill>
                <a:uFill>
                  <a:noFill/>
                </a:uFill>
                <a:latin typeface="Assistant"/>
                <a:ea typeface="Assistant"/>
                <a:cs typeface="Assistant"/>
                <a:sym typeface="Assistan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accent5"/>
                </a:solidFill>
                <a:latin typeface="Assistant"/>
                <a:ea typeface="Assistant"/>
                <a:cs typeface="Assistant"/>
                <a:sym typeface="Assistant"/>
              </a:rPr>
              <a:t>, and infographics &amp; images by </a:t>
            </a:r>
            <a:r>
              <a:rPr lang="en" sz="1200" b="1">
                <a:solidFill>
                  <a:schemeClr val="accent5"/>
                </a:solidFill>
                <a:uFill>
                  <a:noFill/>
                </a:uFill>
                <a:latin typeface="Assistant"/>
                <a:ea typeface="Assistant"/>
                <a:cs typeface="Assistant"/>
                <a:sym typeface="Assistan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200">
                <a:solidFill>
                  <a:schemeClr val="accent5"/>
                </a:solidFill>
                <a:latin typeface="Assistant"/>
                <a:ea typeface="Assistant"/>
                <a:cs typeface="Assistant"/>
                <a:sym typeface="Assistant"/>
              </a:rPr>
              <a:t> </a:t>
            </a:r>
            <a:endParaRPr sz="1500" b="1">
              <a:solidFill>
                <a:schemeClr val="accent5"/>
              </a:solidFill>
              <a:latin typeface="Assistant"/>
              <a:ea typeface="Assistant"/>
              <a:cs typeface="Assistant"/>
              <a:sym typeface="Assistan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3500"/>
              <a:buFont typeface="Roboto Condensed"/>
              <a:buNone/>
              <a:defRPr sz="3500" b="1">
                <a:solidFill>
                  <a:schemeClr val="accent5"/>
                </a:solidFill>
                <a:latin typeface="Roboto Condensed"/>
                <a:ea typeface="Roboto Condensed"/>
                <a:cs typeface="Roboto Condensed"/>
                <a:sym typeface="Roboto Condensed"/>
              </a:defRPr>
            </a:lvl1pPr>
            <a:lvl2pPr lvl="1">
              <a:spcBef>
                <a:spcPts val="0"/>
              </a:spcBef>
              <a:spcAft>
                <a:spcPts val="0"/>
              </a:spcAft>
              <a:buClr>
                <a:schemeClr val="accent5"/>
              </a:buClr>
              <a:buSzPts val="3000"/>
              <a:buFont typeface="Roboto Condensed"/>
              <a:buNone/>
              <a:defRPr sz="3000" b="1">
                <a:solidFill>
                  <a:schemeClr val="accent5"/>
                </a:solidFill>
                <a:latin typeface="Roboto Condensed"/>
                <a:ea typeface="Roboto Condensed"/>
                <a:cs typeface="Roboto Condensed"/>
                <a:sym typeface="Roboto Condensed"/>
              </a:defRPr>
            </a:lvl2pPr>
            <a:lvl3pPr lvl="2">
              <a:spcBef>
                <a:spcPts val="0"/>
              </a:spcBef>
              <a:spcAft>
                <a:spcPts val="0"/>
              </a:spcAft>
              <a:buClr>
                <a:schemeClr val="accent5"/>
              </a:buClr>
              <a:buSzPts val="3000"/>
              <a:buFont typeface="Roboto Condensed"/>
              <a:buNone/>
              <a:defRPr sz="3000" b="1">
                <a:solidFill>
                  <a:schemeClr val="accent5"/>
                </a:solidFill>
                <a:latin typeface="Roboto Condensed"/>
                <a:ea typeface="Roboto Condensed"/>
                <a:cs typeface="Roboto Condensed"/>
                <a:sym typeface="Roboto Condensed"/>
              </a:defRPr>
            </a:lvl3pPr>
            <a:lvl4pPr lvl="3">
              <a:spcBef>
                <a:spcPts val="0"/>
              </a:spcBef>
              <a:spcAft>
                <a:spcPts val="0"/>
              </a:spcAft>
              <a:buClr>
                <a:schemeClr val="accent5"/>
              </a:buClr>
              <a:buSzPts val="3000"/>
              <a:buFont typeface="Roboto Condensed"/>
              <a:buNone/>
              <a:defRPr sz="3000" b="1">
                <a:solidFill>
                  <a:schemeClr val="accent5"/>
                </a:solidFill>
                <a:latin typeface="Roboto Condensed"/>
                <a:ea typeface="Roboto Condensed"/>
                <a:cs typeface="Roboto Condensed"/>
                <a:sym typeface="Roboto Condensed"/>
              </a:defRPr>
            </a:lvl4pPr>
            <a:lvl5pPr lvl="4">
              <a:spcBef>
                <a:spcPts val="0"/>
              </a:spcBef>
              <a:spcAft>
                <a:spcPts val="0"/>
              </a:spcAft>
              <a:buClr>
                <a:schemeClr val="accent5"/>
              </a:buClr>
              <a:buSzPts val="3000"/>
              <a:buFont typeface="Roboto Condensed"/>
              <a:buNone/>
              <a:defRPr sz="3000" b="1">
                <a:solidFill>
                  <a:schemeClr val="accent5"/>
                </a:solidFill>
                <a:latin typeface="Roboto Condensed"/>
                <a:ea typeface="Roboto Condensed"/>
                <a:cs typeface="Roboto Condensed"/>
                <a:sym typeface="Roboto Condensed"/>
              </a:defRPr>
            </a:lvl5pPr>
            <a:lvl6pPr lvl="5">
              <a:spcBef>
                <a:spcPts val="0"/>
              </a:spcBef>
              <a:spcAft>
                <a:spcPts val="0"/>
              </a:spcAft>
              <a:buClr>
                <a:schemeClr val="accent5"/>
              </a:buClr>
              <a:buSzPts val="3000"/>
              <a:buFont typeface="Roboto Condensed"/>
              <a:buNone/>
              <a:defRPr sz="3000" b="1">
                <a:solidFill>
                  <a:schemeClr val="accent5"/>
                </a:solidFill>
                <a:latin typeface="Roboto Condensed"/>
                <a:ea typeface="Roboto Condensed"/>
                <a:cs typeface="Roboto Condensed"/>
                <a:sym typeface="Roboto Condensed"/>
              </a:defRPr>
            </a:lvl6pPr>
            <a:lvl7pPr lvl="6">
              <a:spcBef>
                <a:spcPts val="0"/>
              </a:spcBef>
              <a:spcAft>
                <a:spcPts val="0"/>
              </a:spcAft>
              <a:buClr>
                <a:schemeClr val="accent5"/>
              </a:buClr>
              <a:buSzPts val="3000"/>
              <a:buFont typeface="Roboto Condensed"/>
              <a:buNone/>
              <a:defRPr sz="3000" b="1">
                <a:solidFill>
                  <a:schemeClr val="accent5"/>
                </a:solidFill>
                <a:latin typeface="Roboto Condensed"/>
                <a:ea typeface="Roboto Condensed"/>
                <a:cs typeface="Roboto Condensed"/>
                <a:sym typeface="Roboto Condensed"/>
              </a:defRPr>
            </a:lvl7pPr>
            <a:lvl8pPr lvl="7">
              <a:spcBef>
                <a:spcPts val="0"/>
              </a:spcBef>
              <a:spcAft>
                <a:spcPts val="0"/>
              </a:spcAft>
              <a:buClr>
                <a:schemeClr val="accent5"/>
              </a:buClr>
              <a:buSzPts val="3000"/>
              <a:buFont typeface="Roboto Condensed"/>
              <a:buNone/>
              <a:defRPr sz="3000" b="1">
                <a:solidFill>
                  <a:schemeClr val="accent5"/>
                </a:solidFill>
                <a:latin typeface="Roboto Condensed"/>
                <a:ea typeface="Roboto Condensed"/>
                <a:cs typeface="Roboto Condensed"/>
                <a:sym typeface="Roboto Condensed"/>
              </a:defRPr>
            </a:lvl8pPr>
            <a:lvl9pPr lvl="8">
              <a:spcBef>
                <a:spcPts val="0"/>
              </a:spcBef>
              <a:spcAft>
                <a:spcPts val="0"/>
              </a:spcAft>
              <a:buClr>
                <a:schemeClr val="accent5"/>
              </a:buClr>
              <a:buSzPts val="3000"/>
              <a:buFont typeface="Roboto Condensed"/>
              <a:buNone/>
              <a:defRPr sz="3000" b="1">
                <a:solidFill>
                  <a:schemeClr val="accent5"/>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23850">
              <a:lnSpc>
                <a:spcPct val="115000"/>
              </a:lnSpc>
              <a:spcBef>
                <a:spcPts val="0"/>
              </a:spcBef>
              <a:spcAft>
                <a:spcPts val="0"/>
              </a:spcAft>
              <a:buClr>
                <a:schemeClr val="accent5"/>
              </a:buClr>
              <a:buSzPts val="1500"/>
              <a:buFont typeface="Assistant"/>
              <a:buChar char="●"/>
              <a:defRPr sz="1500">
                <a:solidFill>
                  <a:schemeClr val="accent5"/>
                </a:solidFill>
                <a:latin typeface="Assistant"/>
                <a:ea typeface="Assistant"/>
                <a:cs typeface="Assistant"/>
                <a:sym typeface="Assistant"/>
              </a:defRPr>
            </a:lvl1pPr>
            <a:lvl2pPr marL="914400" lvl="1" indent="-323850">
              <a:lnSpc>
                <a:spcPct val="115000"/>
              </a:lnSpc>
              <a:spcBef>
                <a:spcPts val="1600"/>
              </a:spcBef>
              <a:spcAft>
                <a:spcPts val="0"/>
              </a:spcAft>
              <a:buClr>
                <a:schemeClr val="accent5"/>
              </a:buClr>
              <a:buSzPts val="1500"/>
              <a:buFont typeface="Assistant"/>
              <a:buChar char="○"/>
              <a:defRPr sz="1500">
                <a:solidFill>
                  <a:schemeClr val="accent5"/>
                </a:solidFill>
                <a:latin typeface="Assistant"/>
                <a:ea typeface="Assistant"/>
                <a:cs typeface="Assistant"/>
                <a:sym typeface="Assistant"/>
              </a:defRPr>
            </a:lvl2pPr>
            <a:lvl3pPr marL="1371600" lvl="2" indent="-323850">
              <a:lnSpc>
                <a:spcPct val="115000"/>
              </a:lnSpc>
              <a:spcBef>
                <a:spcPts val="1600"/>
              </a:spcBef>
              <a:spcAft>
                <a:spcPts val="0"/>
              </a:spcAft>
              <a:buClr>
                <a:schemeClr val="accent5"/>
              </a:buClr>
              <a:buSzPts val="1500"/>
              <a:buFont typeface="Assistant"/>
              <a:buChar char="■"/>
              <a:defRPr sz="1500">
                <a:solidFill>
                  <a:schemeClr val="accent5"/>
                </a:solidFill>
                <a:latin typeface="Assistant"/>
                <a:ea typeface="Assistant"/>
                <a:cs typeface="Assistant"/>
                <a:sym typeface="Assistant"/>
              </a:defRPr>
            </a:lvl3pPr>
            <a:lvl4pPr marL="1828800" lvl="3" indent="-323850">
              <a:lnSpc>
                <a:spcPct val="115000"/>
              </a:lnSpc>
              <a:spcBef>
                <a:spcPts val="1600"/>
              </a:spcBef>
              <a:spcAft>
                <a:spcPts val="0"/>
              </a:spcAft>
              <a:buClr>
                <a:schemeClr val="accent5"/>
              </a:buClr>
              <a:buSzPts val="1500"/>
              <a:buFont typeface="Assistant"/>
              <a:buChar char="●"/>
              <a:defRPr sz="1500">
                <a:solidFill>
                  <a:schemeClr val="accent5"/>
                </a:solidFill>
                <a:latin typeface="Assistant"/>
                <a:ea typeface="Assistant"/>
                <a:cs typeface="Assistant"/>
                <a:sym typeface="Assistant"/>
              </a:defRPr>
            </a:lvl4pPr>
            <a:lvl5pPr marL="2286000" lvl="4" indent="-323850">
              <a:lnSpc>
                <a:spcPct val="115000"/>
              </a:lnSpc>
              <a:spcBef>
                <a:spcPts val="1600"/>
              </a:spcBef>
              <a:spcAft>
                <a:spcPts val="0"/>
              </a:spcAft>
              <a:buClr>
                <a:schemeClr val="accent5"/>
              </a:buClr>
              <a:buSzPts val="1500"/>
              <a:buFont typeface="Assistant"/>
              <a:buChar char="○"/>
              <a:defRPr sz="1500">
                <a:solidFill>
                  <a:schemeClr val="accent5"/>
                </a:solidFill>
                <a:latin typeface="Assistant"/>
                <a:ea typeface="Assistant"/>
                <a:cs typeface="Assistant"/>
                <a:sym typeface="Assistant"/>
              </a:defRPr>
            </a:lvl5pPr>
            <a:lvl6pPr marL="2743200" lvl="5" indent="-323850">
              <a:lnSpc>
                <a:spcPct val="115000"/>
              </a:lnSpc>
              <a:spcBef>
                <a:spcPts val="1600"/>
              </a:spcBef>
              <a:spcAft>
                <a:spcPts val="0"/>
              </a:spcAft>
              <a:buClr>
                <a:schemeClr val="accent5"/>
              </a:buClr>
              <a:buSzPts val="1500"/>
              <a:buFont typeface="Assistant"/>
              <a:buChar char="■"/>
              <a:defRPr sz="1500">
                <a:solidFill>
                  <a:schemeClr val="accent5"/>
                </a:solidFill>
                <a:latin typeface="Assistant"/>
                <a:ea typeface="Assistant"/>
                <a:cs typeface="Assistant"/>
                <a:sym typeface="Assistant"/>
              </a:defRPr>
            </a:lvl6pPr>
            <a:lvl7pPr marL="3200400" lvl="6" indent="-323850">
              <a:lnSpc>
                <a:spcPct val="115000"/>
              </a:lnSpc>
              <a:spcBef>
                <a:spcPts val="1600"/>
              </a:spcBef>
              <a:spcAft>
                <a:spcPts val="0"/>
              </a:spcAft>
              <a:buClr>
                <a:schemeClr val="accent5"/>
              </a:buClr>
              <a:buSzPts val="1500"/>
              <a:buFont typeface="Assistant"/>
              <a:buChar char="●"/>
              <a:defRPr sz="1500">
                <a:solidFill>
                  <a:schemeClr val="accent5"/>
                </a:solidFill>
                <a:latin typeface="Assistant"/>
                <a:ea typeface="Assistant"/>
                <a:cs typeface="Assistant"/>
                <a:sym typeface="Assistant"/>
              </a:defRPr>
            </a:lvl7pPr>
            <a:lvl8pPr marL="3657600" lvl="7" indent="-323850">
              <a:lnSpc>
                <a:spcPct val="115000"/>
              </a:lnSpc>
              <a:spcBef>
                <a:spcPts val="1600"/>
              </a:spcBef>
              <a:spcAft>
                <a:spcPts val="0"/>
              </a:spcAft>
              <a:buClr>
                <a:schemeClr val="accent5"/>
              </a:buClr>
              <a:buSzPts val="1500"/>
              <a:buFont typeface="Assistant"/>
              <a:buChar char="○"/>
              <a:defRPr sz="1500">
                <a:solidFill>
                  <a:schemeClr val="accent5"/>
                </a:solidFill>
                <a:latin typeface="Assistant"/>
                <a:ea typeface="Assistant"/>
                <a:cs typeface="Assistant"/>
                <a:sym typeface="Assistant"/>
              </a:defRPr>
            </a:lvl8pPr>
            <a:lvl9pPr marL="4114800" lvl="8" indent="-323850">
              <a:lnSpc>
                <a:spcPct val="115000"/>
              </a:lnSpc>
              <a:spcBef>
                <a:spcPts val="1600"/>
              </a:spcBef>
              <a:spcAft>
                <a:spcPts val="1600"/>
              </a:spcAft>
              <a:buClr>
                <a:schemeClr val="accent5"/>
              </a:buClr>
              <a:buSzPts val="1500"/>
              <a:buFont typeface="Assistant"/>
              <a:buChar char="■"/>
              <a:defRPr sz="1500">
                <a:solidFill>
                  <a:schemeClr val="accent5"/>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9" r:id="rId6"/>
    <p:sldLayoutId id="2147483660" r:id="rId7"/>
    <p:sldLayoutId id="2147483669" r:id="rId8"/>
    <p:sldLayoutId id="2147483676" r:id="rId9"/>
    <p:sldLayoutId id="2147483677" r:id="rId10"/>
    <p:sldLayoutId id="2147483681" r:id="rId11"/>
    <p:sldLayoutId id="214748368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0.jpe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s://www.mygreatlearning.com/blog/what-is-outlier-detection/"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61"/>
        <p:cNvGrpSpPr/>
        <p:nvPr/>
      </p:nvGrpSpPr>
      <p:grpSpPr>
        <a:xfrm>
          <a:off x="0" y="0"/>
          <a:ext cx="0" cy="0"/>
          <a:chOff x="0" y="0"/>
          <a:chExt cx="0" cy="0"/>
        </a:xfrm>
      </p:grpSpPr>
      <p:grpSp>
        <p:nvGrpSpPr>
          <p:cNvPr id="3662" name="Google Shape;3662;p40"/>
          <p:cNvGrpSpPr/>
          <p:nvPr/>
        </p:nvGrpSpPr>
        <p:grpSpPr>
          <a:xfrm>
            <a:off x="2090021" y="496160"/>
            <a:ext cx="5035030" cy="3846397"/>
            <a:chOff x="2054041" y="587009"/>
            <a:chExt cx="4982219" cy="3806053"/>
          </a:xfrm>
        </p:grpSpPr>
        <p:sp>
          <p:nvSpPr>
            <p:cNvPr id="3663" name="Google Shape;3663;p40"/>
            <p:cNvSpPr/>
            <p:nvPr/>
          </p:nvSpPr>
          <p:spPr>
            <a:xfrm rot="1395496">
              <a:off x="2344468" y="1322017"/>
              <a:ext cx="4203494" cy="2336037"/>
            </a:xfrm>
            <a:custGeom>
              <a:avLst/>
              <a:gdLst/>
              <a:ahLst/>
              <a:cxnLst/>
              <a:rect l="l" t="t" r="r" b="b"/>
              <a:pathLst>
                <a:path w="14900" h="9729" extrusionOk="0">
                  <a:moveTo>
                    <a:pt x="1" y="0"/>
                  </a:moveTo>
                  <a:lnTo>
                    <a:pt x="1" y="9729"/>
                  </a:lnTo>
                  <a:lnTo>
                    <a:pt x="14900" y="9729"/>
                  </a:lnTo>
                  <a:lnTo>
                    <a:pt x="14900" y="0"/>
                  </a:lnTo>
                  <a:close/>
                </a:path>
              </a:pathLst>
            </a:custGeom>
            <a:solidFill>
              <a:srgbClr val="EED143">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4" name="Google Shape;3664;p40"/>
            <p:cNvGrpSpPr/>
            <p:nvPr/>
          </p:nvGrpSpPr>
          <p:grpSpPr>
            <a:xfrm>
              <a:off x="2752413" y="3342733"/>
              <a:ext cx="867416" cy="867416"/>
              <a:chOff x="505293" y="2378482"/>
              <a:chExt cx="680326" cy="680326"/>
            </a:xfrm>
          </p:grpSpPr>
          <p:sp>
            <p:nvSpPr>
              <p:cNvPr id="3665" name="Google Shape;3665;p40"/>
              <p:cNvSpPr/>
              <p:nvPr/>
            </p:nvSpPr>
            <p:spPr>
              <a:xfrm>
                <a:off x="621672" y="2495068"/>
                <a:ext cx="521853" cy="526392"/>
              </a:xfrm>
              <a:custGeom>
                <a:avLst/>
                <a:gdLst/>
                <a:ahLst/>
                <a:cxnLst/>
                <a:rect l="l" t="t" r="r" b="b"/>
                <a:pathLst>
                  <a:path w="2529" h="2551" extrusionOk="0">
                    <a:moveTo>
                      <a:pt x="2326" y="1"/>
                    </a:moveTo>
                    <a:lnTo>
                      <a:pt x="0" y="2349"/>
                    </a:lnTo>
                    <a:cubicBezTo>
                      <a:pt x="91" y="2415"/>
                      <a:pt x="181" y="2484"/>
                      <a:pt x="295" y="2551"/>
                    </a:cubicBezTo>
                    <a:lnTo>
                      <a:pt x="2529" y="293"/>
                    </a:lnTo>
                    <a:cubicBezTo>
                      <a:pt x="2484" y="203"/>
                      <a:pt x="2417" y="91"/>
                      <a:pt x="23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40"/>
              <p:cNvSpPr/>
              <p:nvPr/>
            </p:nvSpPr>
            <p:spPr>
              <a:xfrm>
                <a:off x="547181" y="2420577"/>
                <a:ext cx="521853" cy="521853"/>
              </a:xfrm>
              <a:custGeom>
                <a:avLst/>
                <a:gdLst/>
                <a:ahLst/>
                <a:cxnLst/>
                <a:rect l="l" t="t" r="r" b="b"/>
                <a:pathLst>
                  <a:path w="2529" h="2529" extrusionOk="0">
                    <a:moveTo>
                      <a:pt x="2236" y="1"/>
                    </a:moveTo>
                    <a:lnTo>
                      <a:pt x="0" y="2235"/>
                    </a:lnTo>
                    <a:cubicBezTo>
                      <a:pt x="45" y="2348"/>
                      <a:pt x="114" y="2439"/>
                      <a:pt x="204" y="2529"/>
                    </a:cubicBezTo>
                    <a:lnTo>
                      <a:pt x="2529" y="203"/>
                    </a:lnTo>
                    <a:cubicBezTo>
                      <a:pt x="2438" y="113"/>
                      <a:pt x="2348" y="46"/>
                      <a:pt x="2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40"/>
              <p:cNvSpPr/>
              <p:nvPr/>
            </p:nvSpPr>
            <p:spPr>
              <a:xfrm>
                <a:off x="728972" y="2602161"/>
                <a:ext cx="456647" cy="456647"/>
              </a:xfrm>
              <a:custGeom>
                <a:avLst/>
                <a:gdLst/>
                <a:ahLst/>
                <a:cxnLst/>
                <a:rect l="l" t="t" r="r" b="b"/>
                <a:pathLst>
                  <a:path w="2213" h="2213" extrusionOk="0">
                    <a:moveTo>
                      <a:pt x="2123" y="0"/>
                    </a:moveTo>
                    <a:lnTo>
                      <a:pt x="0" y="2122"/>
                    </a:lnTo>
                    <a:cubicBezTo>
                      <a:pt x="136" y="2167"/>
                      <a:pt x="271" y="2212"/>
                      <a:pt x="407" y="2212"/>
                    </a:cubicBezTo>
                    <a:lnTo>
                      <a:pt x="2213" y="406"/>
                    </a:lnTo>
                    <a:cubicBezTo>
                      <a:pt x="2189" y="271"/>
                      <a:pt x="2168" y="136"/>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40"/>
              <p:cNvSpPr/>
              <p:nvPr/>
            </p:nvSpPr>
            <p:spPr>
              <a:xfrm>
                <a:off x="505293" y="2378482"/>
                <a:ext cx="456853" cy="456647"/>
              </a:xfrm>
              <a:custGeom>
                <a:avLst/>
                <a:gdLst/>
                <a:ahLst/>
                <a:cxnLst/>
                <a:rect l="l" t="t" r="r" b="b"/>
                <a:pathLst>
                  <a:path w="2214" h="2213" extrusionOk="0">
                    <a:moveTo>
                      <a:pt x="1807" y="1"/>
                    </a:moveTo>
                    <a:lnTo>
                      <a:pt x="1" y="1807"/>
                    </a:lnTo>
                    <a:cubicBezTo>
                      <a:pt x="23" y="1942"/>
                      <a:pt x="46" y="2077"/>
                      <a:pt x="91" y="2213"/>
                    </a:cubicBezTo>
                    <a:lnTo>
                      <a:pt x="2213" y="91"/>
                    </a:lnTo>
                    <a:cubicBezTo>
                      <a:pt x="2078" y="46"/>
                      <a:pt x="1942" y="24"/>
                      <a:pt x="1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40"/>
              <p:cNvSpPr/>
              <p:nvPr/>
            </p:nvSpPr>
            <p:spPr>
              <a:xfrm>
                <a:off x="882494" y="2756095"/>
                <a:ext cx="303124" cy="302712"/>
              </a:xfrm>
              <a:custGeom>
                <a:avLst/>
                <a:gdLst/>
                <a:ahLst/>
                <a:cxnLst/>
                <a:rect l="l" t="t" r="r" b="b"/>
                <a:pathLst>
                  <a:path w="1469" h="1467" extrusionOk="0">
                    <a:moveTo>
                      <a:pt x="1469" y="0"/>
                    </a:moveTo>
                    <a:lnTo>
                      <a:pt x="1" y="1466"/>
                    </a:lnTo>
                    <a:cubicBezTo>
                      <a:pt x="362" y="1445"/>
                      <a:pt x="723" y="1286"/>
                      <a:pt x="994" y="993"/>
                    </a:cubicBezTo>
                    <a:cubicBezTo>
                      <a:pt x="1265" y="722"/>
                      <a:pt x="1424" y="361"/>
                      <a:pt x="1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40"/>
              <p:cNvSpPr/>
              <p:nvPr/>
            </p:nvSpPr>
            <p:spPr>
              <a:xfrm>
                <a:off x="505293" y="2378482"/>
                <a:ext cx="302918" cy="307664"/>
              </a:xfrm>
              <a:custGeom>
                <a:avLst/>
                <a:gdLst/>
                <a:ahLst/>
                <a:cxnLst/>
                <a:rect l="l" t="t" r="r" b="b"/>
                <a:pathLst>
                  <a:path w="1468" h="1491" extrusionOk="0">
                    <a:moveTo>
                      <a:pt x="1467" y="1"/>
                    </a:moveTo>
                    <a:lnTo>
                      <a:pt x="1467" y="1"/>
                    </a:lnTo>
                    <a:cubicBezTo>
                      <a:pt x="1106" y="46"/>
                      <a:pt x="768" y="205"/>
                      <a:pt x="474" y="497"/>
                    </a:cubicBezTo>
                    <a:cubicBezTo>
                      <a:pt x="203" y="768"/>
                      <a:pt x="46" y="1129"/>
                      <a:pt x="1" y="1490"/>
                    </a:cubicBezTo>
                    <a:lnTo>
                      <a:pt x="14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71" name="Google Shape;3671;p40"/>
            <p:cNvSpPr/>
            <p:nvPr/>
          </p:nvSpPr>
          <p:spPr>
            <a:xfrm>
              <a:off x="2282153" y="1282779"/>
              <a:ext cx="4414050" cy="2453046"/>
            </a:xfrm>
            <a:custGeom>
              <a:avLst/>
              <a:gdLst/>
              <a:ahLst/>
              <a:cxnLst/>
              <a:rect l="l" t="t" r="r" b="b"/>
              <a:pathLst>
                <a:path w="14900" h="9729" extrusionOk="0">
                  <a:moveTo>
                    <a:pt x="1" y="0"/>
                  </a:moveTo>
                  <a:lnTo>
                    <a:pt x="1" y="9729"/>
                  </a:lnTo>
                  <a:lnTo>
                    <a:pt x="14900" y="9729"/>
                  </a:lnTo>
                  <a:lnTo>
                    <a:pt x="149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40"/>
            <p:cNvSpPr/>
            <p:nvPr/>
          </p:nvSpPr>
          <p:spPr>
            <a:xfrm>
              <a:off x="3480794" y="3472113"/>
              <a:ext cx="3166055" cy="516714"/>
            </a:xfrm>
            <a:custGeom>
              <a:avLst/>
              <a:gdLst/>
              <a:ahLst/>
              <a:cxnLst/>
              <a:rect l="l" t="t" r="r" b="b"/>
              <a:pathLst>
                <a:path w="12034" h="1964" extrusionOk="0">
                  <a:moveTo>
                    <a:pt x="12034" y="1964"/>
                  </a:moveTo>
                  <a:lnTo>
                    <a:pt x="1" y="1964"/>
                  </a:lnTo>
                  <a:lnTo>
                    <a:pt x="1" y="1"/>
                  </a:lnTo>
                  <a:lnTo>
                    <a:pt x="12034" y="1"/>
                  </a:lnTo>
                  <a:close/>
                </a:path>
              </a:pathLst>
            </a:custGeom>
            <a:solidFill>
              <a:srgbClr val="FFFFFF"/>
            </a:solidFill>
            <a:ln w="19050" cap="flat" cmpd="sng">
              <a:solidFill>
                <a:srgbClr val="000000"/>
              </a:solidFill>
              <a:prstDash val="solid"/>
              <a:miter lim="18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40"/>
            <p:cNvSpPr/>
            <p:nvPr/>
          </p:nvSpPr>
          <p:spPr>
            <a:xfrm>
              <a:off x="5052243" y="3891834"/>
              <a:ext cx="469094" cy="469357"/>
            </a:xfrm>
            <a:custGeom>
              <a:avLst/>
              <a:gdLst/>
              <a:ahLst/>
              <a:cxnLst/>
              <a:rect l="l" t="t" r="r" b="b"/>
              <a:pathLst>
                <a:path w="1783" h="1784" extrusionOk="0">
                  <a:moveTo>
                    <a:pt x="903" y="272"/>
                  </a:moveTo>
                  <a:lnTo>
                    <a:pt x="1536" y="904"/>
                  </a:lnTo>
                  <a:lnTo>
                    <a:pt x="903" y="1536"/>
                  </a:lnTo>
                  <a:lnTo>
                    <a:pt x="271" y="904"/>
                  </a:lnTo>
                  <a:lnTo>
                    <a:pt x="903" y="272"/>
                  </a:lnTo>
                  <a:close/>
                  <a:moveTo>
                    <a:pt x="903" y="1"/>
                  </a:moveTo>
                  <a:lnTo>
                    <a:pt x="0" y="904"/>
                  </a:lnTo>
                  <a:lnTo>
                    <a:pt x="903" y="1783"/>
                  </a:lnTo>
                  <a:lnTo>
                    <a:pt x="1783" y="904"/>
                  </a:lnTo>
                  <a:lnTo>
                    <a:pt x="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40"/>
            <p:cNvSpPr/>
            <p:nvPr/>
          </p:nvSpPr>
          <p:spPr>
            <a:xfrm>
              <a:off x="2108783" y="1960761"/>
              <a:ext cx="926875" cy="160486"/>
            </a:xfrm>
            <a:custGeom>
              <a:avLst/>
              <a:gdLst/>
              <a:ahLst/>
              <a:cxnLst/>
              <a:rect l="l" t="t" r="r" b="b"/>
              <a:pathLst>
                <a:path w="3523" h="610" extrusionOk="0">
                  <a:moveTo>
                    <a:pt x="747" y="1"/>
                  </a:moveTo>
                  <a:lnTo>
                    <a:pt x="407" y="338"/>
                  </a:lnTo>
                  <a:lnTo>
                    <a:pt x="136" y="67"/>
                  </a:lnTo>
                  <a:lnTo>
                    <a:pt x="1" y="203"/>
                  </a:lnTo>
                  <a:lnTo>
                    <a:pt x="407" y="609"/>
                  </a:lnTo>
                  <a:lnTo>
                    <a:pt x="747" y="271"/>
                  </a:lnTo>
                  <a:lnTo>
                    <a:pt x="1085" y="609"/>
                  </a:lnTo>
                  <a:lnTo>
                    <a:pt x="1424" y="271"/>
                  </a:lnTo>
                  <a:lnTo>
                    <a:pt x="1762" y="609"/>
                  </a:lnTo>
                  <a:lnTo>
                    <a:pt x="2101" y="271"/>
                  </a:lnTo>
                  <a:lnTo>
                    <a:pt x="2439" y="609"/>
                  </a:lnTo>
                  <a:lnTo>
                    <a:pt x="2779" y="271"/>
                  </a:lnTo>
                  <a:lnTo>
                    <a:pt x="3116" y="609"/>
                  </a:lnTo>
                  <a:lnTo>
                    <a:pt x="3523" y="203"/>
                  </a:lnTo>
                  <a:lnTo>
                    <a:pt x="3411" y="67"/>
                  </a:lnTo>
                  <a:lnTo>
                    <a:pt x="3116" y="338"/>
                  </a:lnTo>
                  <a:lnTo>
                    <a:pt x="2779" y="1"/>
                  </a:lnTo>
                  <a:lnTo>
                    <a:pt x="2439" y="338"/>
                  </a:lnTo>
                  <a:lnTo>
                    <a:pt x="2123" y="1"/>
                  </a:lnTo>
                  <a:lnTo>
                    <a:pt x="1762" y="338"/>
                  </a:lnTo>
                  <a:lnTo>
                    <a:pt x="1446" y="1"/>
                  </a:lnTo>
                  <a:lnTo>
                    <a:pt x="1085" y="338"/>
                  </a:lnTo>
                  <a:lnTo>
                    <a:pt x="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5" name="Google Shape;3675;p40"/>
            <p:cNvGrpSpPr/>
            <p:nvPr/>
          </p:nvGrpSpPr>
          <p:grpSpPr>
            <a:xfrm>
              <a:off x="4853078" y="747069"/>
              <a:ext cx="867416" cy="867416"/>
              <a:chOff x="2152874" y="342667"/>
              <a:chExt cx="680326" cy="680326"/>
            </a:xfrm>
          </p:grpSpPr>
          <p:sp>
            <p:nvSpPr>
              <p:cNvPr id="3676" name="Google Shape;3676;p40"/>
              <p:cNvSpPr/>
              <p:nvPr/>
            </p:nvSpPr>
            <p:spPr>
              <a:xfrm>
                <a:off x="2530074" y="720280"/>
                <a:ext cx="303124" cy="302712"/>
              </a:xfrm>
              <a:custGeom>
                <a:avLst/>
                <a:gdLst/>
                <a:ahLst/>
                <a:cxnLst/>
                <a:rect l="l" t="t" r="r" b="b"/>
                <a:pathLst>
                  <a:path w="1469" h="1467" extrusionOk="0">
                    <a:moveTo>
                      <a:pt x="1468" y="0"/>
                    </a:moveTo>
                    <a:lnTo>
                      <a:pt x="0" y="1466"/>
                    </a:lnTo>
                    <a:cubicBezTo>
                      <a:pt x="361" y="1421"/>
                      <a:pt x="722" y="1264"/>
                      <a:pt x="993" y="993"/>
                    </a:cubicBezTo>
                    <a:cubicBezTo>
                      <a:pt x="1288" y="722"/>
                      <a:pt x="1445" y="361"/>
                      <a:pt x="14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40"/>
              <p:cNvSpPr/>
              <p:nvPr/>
            </p:nvSpPr>
            <p:spPr>
              <a:xfrm>
                <a:off x="2376346" y="566346"/>
                <a:ext cx="456853" cy="456647"/>
              </a:xfrm>
              <a:custGeom>
                <a:avLst/>
                <a:gdLst/>
                <a:ahLst/>
                <a:cxnLst/>
                <a:rect l="l" t="t" r="r" b="b"/>
                <a:pathLst>
                  <a:path w="2214" h="2213" extrusionOk="0">
                    <a:moveTo>
                      <a:pt x="2123" y="0"/>
                    </a:moveTo>
                    <a:lnTo>
                      <a:pt x="1" y="2122"/>
                    </a:lnTo>
                    <a:cubicBezTo>
                      <a:pt x="136" y="2167"/>
                      <a:pt x="272" y="2191"/>
                      <a:pt x="407" y="2212"/>
                    </a:cubicBezTo>
                    <a:lnTo>
                      <a:pt x="2213" y="406"/>
                    </a:lnTo>
                    <a:cubicBezTo>
                      <a:pt x="2213" y="271"/>
                      <a:pt x="2168" y="136"/>
                      <a:pt x="2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40"/>
              <p:cNvSpPr/>
              <p:nvPr/>
            </p:nvSpPr>
            <p:spPr>
              <a:xfrm>
                <a:off x="2269047" y="459253"/>
                <a:ext cx="526805" cy="522059"/>
              </a:xfrm>
              <a:custGeom>
                <a:avLst/>
                <a:gdLst/>
                <a:ahLst/>
                <a:cxnLst/>
                <a:rect l="l" t="t" r="r" b="b"/>
                <a:pathLst>
                  <a:path w="2553" h="2530" extrusionOk="0">
                    <a:moveTo>
                      <a:pt x="2349" y="1"/>
                    </a:moveTo>
                    <a:lnTo>
                      <a:pt x="1" y="2325"/>
                    </a:lnTo>
                    <a:cubicBezTo>
                      <a:pt x="91" y="2415"/>
                      <a:pt x="205" y="2484"/>
                      <a:pt x="295" y="2529"/>
                    </a:cubicBezTo>
                    <a:lnTo>
                      <a:pt x="2553" y="293"/>
                    </a:lnTo>
                    <a:cubicBezTo>
                      <a:pt x="2484" y="181"/>
                      <a:pt x="2417" y="91"/>
                      <a:pt x="23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40"/>
              <p:cNvSpPr/>
              <p:nvPr/>
            </p:nvSpPr>
            <p:spPr>
              <a:xfrm>
                <a:off x="2194556" y="384762"/>
                <a:ext cx="522059" cy="521853"/>
              </a:xfrm>
              <a:custGeom>
                <a:avLst/>
                <a:gdLst/>
                <a:ahLst/>
                <a:cxnLst/>
                <a:rect l="l" t="t" r="r" b="b"/>
                <a:pathLst>
                  <a:path w="2530" h="2529" extrusionOk="0">
                    <a:moveTo>
                      <a:pt x="2236" y="1"/>
                    </a:moveTo>
                    <a:lnTo>
                      <a:pt x="1" y="2235"/>
                    </a:lnTo>
                    <a:cubicBezTo>
                      <a:pt x="46" y="2348"/>
                      <a:pt x="136" y="2439"/>
                      <a:pt x="205" y="2529"/>
                    </a:cubicBezTo>
                    <a:lnTo>
                      <a:pt x="2529" y="203"/>
                    </a:lnTo>
                    <a:cubicBezTo>
                      <a:pt x="2439" y="113"/>
                      <a:pt x="2348" y="46"/>
                      <a:pt x="22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40"/>
              <p:cNvSpPr/>
              <p:nvPr/>
            </p:nvSpPr>
            <p:spPr>
              <a:xfrm>
                <a:off x="2152874" y="342667"/>
                <a:ext cx="456647" cy="456647"/>
              </a:xfrm>
              <a:custGeom>
                <a:avLst/>
                <a:gdLst/>
                <a:ahLst/>
                <a:cxnLst/>
                <a:rect l="l" t="t" r="r" b="b"/>
                <a:pathLst>
                  <a:path w="2213" h="2213" extrusionOk="0">
                    <a:moveTo>
                      <a:pt x="1806" y="1"/>
                    </a:moveTo>
                    <a:lnTo>
                      <a:pt x="0" y="1807"/>
                    </a:lnTo>
                    <a:cubicBezTo>
                      <a:pt x="22" y="1942"/>
                      <a:pt x="46" y="2077"/>
                      <a:pt x="91" y="2213"/>
                    </a:cubicBezTo>
                    <a:lnTo>
                      <a:pt x="2213" y="91"/>
                    </a:lnTo>
                    <a:cubicBezTo>
                      <a:pt x="2077" y="46"/>
                      <a:pt x="1942" y="24"/>
                      <a:pt x="18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40"/>
              <p:cNvSpPr/>
              <p:nvPr/>
            </p:nvSpPr>
            <p:spPr>
              <a:xfrm>
                <a:off x="2152874" y="342667"/>
                <a:ext cx="307664" cy="303124"/>
              </a:xfrm>
              <a:custGeom>
                <a:avLst/>
                <a:gdLst/>
                <a:ahLst/>
                <a:cxnLst/>
                <a:rect l="l" t="t" r="r" b="b"/>
                <a:pathLst>
                  <a:path w="1491" h="1469" extrusionOk="0">
                    <a:moveTo>
                      <a:pt x="1490" y="1"/>
                    </a:moveTo>
                    <a:cubicBezTo>
                      <a:pt x="1129" y="46"/>
                      <a:pt x="768" y="205"/>
                      <a:pt x="497" y="476"/>
                    </a:cubicBezTo>
                    <a:cubicBezTo>
                      <a:pt x="203" y="768"/>
                      <a:pt x="46" y="1108"/>
                      <a:pt x="0" y="1469"/>
                    </a:cubicBezTo>
                    <a:lnTo>
                      <a:pt x="14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2" name="Google Shape;3682;p40"/>
            <p:cNvSpPr/>
            <p:nvPr/>
          </p:nvSpPr>
          <p:spPr>
            <a:xfrm>
              <a:off x="6109385" y="1764628"/>
              <a:ext cx="926875" cy="160750"/>
            </a:xfrm>
            <a:custGeom>
              <a:avLst/>
              <a:gdLst/>
              <a:ahLst/>
              <a:cxnLst/>
              <a:rect l="l" t="t" r="r" b="b"/>
              <a:pathLst>
                <a:path w="3523" h="611" extrusionOk="0">
                  <a:moveTo>
                    <a:pt x="745" y="0"/>
                  </a:moveTo>
                  <a:lnTo>
                    <a:pt x="407" y="340"/>
                  </a:lnTo>
                  <a:lnTo>
                    <a:pt x="113" y="69"/>
                  </a:lnTo>
                  <a:lnTo>
                    <a:pt x="1" y="204"/>
                  </a:lnTo>
                  <a:lnTo>
                    <a:pt x="407" y="610"/>
                  </a:lnTo>
                  <a:lnTo>
                    <a:pt x="745" y="271"/>
                  </a:lnTo>
                  <a:lnTo>
                    <a:pt x="1084" y="610"/>
                  </a:lnTo>
                  <a:lnTo>
                    <a:pt x="1422" y="271"/>
                  </a:lnTo>
                  <a:lnTo>
                    <a:pt x="1762" y="610"/>
                  </a:lnTo>
                  <a:lnTo>
                    <a:pt x="2099" y="271"/>
                  </a:lnTo>
                  <a:lnTo>
                    <a:pt x="2439" y="610"/>
                  </a:lnTo>
                  <a:lnTo>
                    <a:pt x="2776" y="271"/>
                  </a:lnTo>
                  <a:lnTo>
                    <a:pt x="3116" y="610"/>
                  </a:lnTo>
                  <a:lnTo>
                    <a:pt x="3522" y="204"/>
                  </a:lnTo>
                  <a:lnTo>
                    <a:pt x="3409" y="69"/>
                  </a:lnTo>
                  <a:lnTo>
                    <a:pt x="3116" y="340"/>
                  </a:lnTo>
                  <a:lnTo>
                    <a:pt x="2776" y="0"/>
                  </a:lnTo>
                  <a:lnTo>
                    <a:pt x="2439" y="340"/>
                  </a:lnTo>
                  <a:lnTo>
                    <a:pt x="2099" y="0"/>
                  </a:lnTo>
                  <a:lnTo>
                    <a:pt x="1762" y="340"/>
                  </a:lnTo>
                  <a:lnTo>
                    <a:pt x="1422" y="0"/>
                  </a:lnTo>
                  <a:lnTo>
                    <a:pt x="1084" y="340"/>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40"/>
            <p:cNvSpPr/>
            <p:nvPr/>
          </p:nvSpPr>
          <p:spPr>
            <a:xfrm>
              <a:off x="2054062" y="3034318"/>
              <a:ext cx="356490" cy="362805"/>
            </a:xfrm>
            <a:custGeom>
              <a:avLst/>
              <a:gdLst/>
              <a:ahLst/>
              <a:cxnLst/>
              <a:rect l="l" t="t" r="r" b="b"/>
              <a:pathLst>
                <a:path w="1355" h="1379" extrusionOk="0">
                  <a:moveTo>
                    <a:pt x="678" y="181"/>
                  </a:moveTo>
                  <a:cubicBezTo>
                    <a:pt x="949" y="181"/>
                    <a:pt x="1174" y="407"/>
                    <a:pt x="1174" y="678"/>
                  </a:cubicBezTo>
                  <a:cubicBezTo>
                    <a:pt x="1174" y="972"/>
                    <a:pt x="949" y="1174"/>
                    <a:pt x="678" y="1174"/>
                  </a:cubicBezTo>
                  <a:cubicBezTo>
                    <a:pt x="407" y="1174"/>
                    <a:pt x="181" y="972"/>
                    <a:pt x="181" y="678"/>
                  </a:cubicBezTo>
                  <a:cubicBezTo>
                    <a:pt x="181" y="407"/>
                    <a:pt x="407" y="181"/>
                    <a:pt x="678" y="181"/>
                  </a:cubicBezTo>
                  <a:close/>
                  <a:moveTo>
                    <a:pt x="678" y="0"/>
                  </a:moveTo>
                  <a:cubicBezTo>
                    <a:pt x="295" y="0"/>
                    <a:pt x="0" y="316"/>
                    <a:pt x="0" y="678"/>
                  </a:cubicBezTo>
                  <a:cubicBezTo>
                    <a:pt x="0" y="1062"/>
                    <a:pt x="295" y="1378"/>
                    <a:pt x="678" y="1378"/>
                  </a:cubicBezTo>
                  <a:cubicBezTo>
                    <a:pt x="1062" y="1378"/>
                    <a:pt x="1355" y="1062"/>
                    <a:pt x="1355" y="678"/>
                  </a:cubicBezTo>
                  <a:cubicBezTo>
                    <a:pt x="1355" y="316"/>
                    <a:pt x="1062" y="0"/>
                    <a:pt x="6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4" name="Google Shape;3684;p40"/>
            <p:cNvGrpSpPr/>
            <p:nvPr/>
          </p:nvGrpSpPr>
          <p:grpSpPr>
            <a:xfrm>
              <a:off x="2696097" y="1492947"/>
              <a:ext cx="285456" cy="285456"/>
              <a:chOff x="541104" y="910944"/>
              <a:chExt cx="223887" cy="223887"/>
            </a:xfrm>
          </p:grpSpPr>
          <p:sp>
            <p:nvSpPr>
              <p:cNvPr id="3685" name="Google Shape;3685;p40"/>
              <p:cNvSpPr/>
              <p:nvPr/>
            </p:nvSpPr>
            <p:spPr>
              <a:xfrm>
                <a:off x="541104" y="1004212"/>
                <a:ext cx="223887" cy="37349"/>
              </a:xfrm>
              <a:custGeom>
                <a:avLst/>
                <a:gdLst/>
                <a:ahLst/>
                <a:cxnLst/>
                <a:rect l="l" t="t" r="r" b="b"/>
                <a:pathLst>
                  <a:path w="1085" h="181" extrusionOk="0">
                    <a:moveTo>
                      <a:pt x="0" y="0"/>
                    </a:moveTo>
                    <a:lnTo>
                      <a:pt x="0" y="181"/>
                    </a:lnTo>
                    <a:lnTo>
                      <a:pt x="1084" y="181"/>
                    </a:lnTo>
                    <a:lnTo>
                      <a:pt x="1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40"/>
              <p:cNvSpPr/>
              <p:nvPr/>
            </p:nvSpPr>
            <p:spPr>
              <a:xfrm>
                <a:off x="634166" y="910944"/>
                <a:ext cx="37555" cy="223887"/>
              </a:xfrm>
              <a:custGeom>
                <a:avLst/>
                <a:gdLst/>
                <a:ahLst/>
                <a:cxnLst/>
                <a:rect l="l" t="t" r="r" b="b"/>
                <a:pathLst>
                  <a:path w="182" h="1085" extrusionOk="0">
                    <a:moveTo>
                      <a:pt x="1" y="1"/>
                    </a:moveTo>
                    <a:lnTo>
                      <a:pt x="1" y="1084"/>
                    </a:lnTo>
                    <a:lnTo>
                      <a:pt x="182" y="1084"/>
                    </a:lnTo>
                    <a:lnTo>
                      <a:pt x="1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7" name="Google Shape;3687;p40"/>
            <p:cNvSpPr/>
            <p:nvPr/>
          </p:nvSpPr>
          <p:spPr>
            <a:xfrm>
              <a:off x="2108780" y="661924"/>
              <a:ext cx="409898" cy="309134"/>
            </a:xfrm>
            <a:custGeom>
              <a:avLst/>
              <a:gdLst/>
              <a:ahLst/>
              <a:cxnLst/>
              <a:rect l="l" t="t" r="r" b="b"/>
              <a:pathLst>
                <a:path w="1558" h="1175" extrusionOk="0">
                  <a:moveTo>
                    <a:pt x="790" y="340"/>
                  </a:moveTo>
                  <a:lnTo>
                    <a:pt x="1219" y="994"/>
                  </a:lnTo>
                  <a:lnTo>
                    <a:pt x="362" y="994"/>
                  </a:lnTo>
                  <a:lnTo>
                    <a:pt x="790" y="340"/>
                  </a:lnTo>
                  <a:close/>
                  <a:moveTo>
                    <a:pt x="790" y="1"/>
                  </a:moveTo>
                  <a:lnTo>
                    <a:pt x="0" y="1175"/>
                  </a:lnTo>
                  <a:lnTo>
                    <a:pt x="1557" y="1175"/>
                  </a:lnTo>
                  <a:lnTo>
                    <a:pt x="7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8" name="Google Shape;3688;p40"/>
          <p:cNvSpPr txBox="1">
            <a:spLocks noGrp="1"/>
          </p:cNvSpPr>
          <p:nvPr>
            <p:ph type="title"/>
          </p:nvPr>
        </p:nvSpPr>
        <p:spPr>
          <a:xfrm>
            <a:off x="2302158" y="1600719"/>
            <a:ext cx="4337976" cy="1552016"/>
          </a:xfrm>
          <a:prstGeom prst="rect">
            <a:avLst/>
          </a:prstGeom>
        </p:spPr>
        <p:txBody>
          <a:bodyPr spcFirstLastPara="1" wrap="square" lIns="91425" tIns="91425" rIns="91425" bIns="91425" anchor="t" anchorCtr="0">
            <a:noAutofit/>
          </a:bodyPr>
          <a:lstStyle/>
          <a:p>
            <a:pPr lvl="0">
              <a:buClr>
                <a:schemeClr val="dk1"/>
              </a:buClr>
              <a:buSzPts val="1100"/>
            </a:pPr>
            <a:r>
              <a:rPr lang="en-US" sz="1400" dirty="0"/>
              <a:t>Presentation</a:t>
            </a:r>
            <a:br>
              <a:rPr lang="en-US" sz="1400" dirty="0"/>
            </a:br>
            <a:r>
              <a:rPr lang="en-US" sz="1400" dirty="0"/>
              <a:t>on</a:t>
            </a:r>
            <a:r>
              <a:rPr lang="en-US" sz="4400" dirty="0"/>
              <a:t/>
            </a:r>
            <a:br>
              <a:rPr lang="en-US" sz="4400" dirty="0"/>
            </a:br>
            <a:r>
              <a:rPr lang="en-US" sz="4400" dirty="0"/>
              <a:t>Outliers Analysis</a:t>
            </a:r>
            <a:endParaRPr sz="4400" b="1" dirty="0"/>
          </a:p>
        </p:txBody>
      </p:sp>
      <p:sp>
        <p:nvSpPr>
          <p:cNvPr id="2" name="Subtitle 1"/>
          <p:cNvSpPr>
            <a:spLocks noGrp="1"/>
          </p:cNvSpPr>
          <p:nvPr>
            <p:ph type="subTitle" idx="1"/>
          </p:nvPr>
        </p:nvSpPr>
        <p:spPr>
          <a:xfrm>
            <a:off x="3531596" y="3449762"/>
            <a:ext cx="3180900" cy="491400"/>
          </a:xfrm>
        </p:spPr>
        <p:txBody>
          <a:bodyPr/>
          <a:lstStyle/>
          <a:p>
            <a:r>
              <a:rPr lang="en-US" sz="1600" dirty="0" smtClean="0"/>
              <a:t>Machine learning &amp; Data mining</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19150"/>
            <a:ext cx="7391400" cy="572700"/>
          </a:xfrm>
        </p:spPr>
        <p:txBody>
          <a:bodyPr/>
          <a:lstStyle/>
          <a:p>
            <a:r>
              <a:rPr lang="en-US" dirty="0"/>
              <a:t>Effects of outliers on a data set:</a:t>
            </a:r>
          </a:p>
        </p:txBody>
      </p:sp>
      <p:sp>
        <p:nvSpPr>
          <p:cNvPr id="3" name="Rectangle 2"/>
          <p:cNvSpPr/>
          <p:nvPr/>
        </p:nvSpPr>
        <p:spPr>
          <a:xfrm>
            <a:off x="1752600" y="1733550"/>
            <a:ext cx="5638800" cy="1600438"/>
          </a:xfrm>
          <a:prstGeom prst="rect">
            <a:avLst/>
          </a:prstGeom>
        </p:spPr>
        <p:txBody>
          <a:bodyPr wrap="square">
            <a:spAutoFit/>
          </a:bodyPr>
          <a:lstStyle/>
          <a:p>
            <a:pPr marL="285750" indent="-285750" algn="just">
              <a:buClr>
                <a:srgbClr val="18A7C1"/>
              </a:buClr>
              <a:buFont typeface="Wingdings" panose="05000000000000000000" pitchFamily="2" charset="2"/>
              <a:buChar char="v"/>
            </a:pPr>
            <a:r>
              <a:rPr lang="en-US" dirty="0">
                <a:solidFill>
                  <a:schemeClr val="tx1"/>
                </a:solidFill>
                <a:latin typeface="Nixie One"/>
              </a:rPr>
              <a:t>If the outliers are non-randomly distributed, they can decrease normality.</a:t>
            </a:r>
          </a:p>
          <a:p>
            <a:pPr marL="285750" indent="-285750" algn="just">
              <a:buClr>
                <a:srgbClr val="18A7C1"/>
              </a:buClr>
              <a:buFont typeface="Wingdings" panose="05000000000000000000" pitchFamily="2" charset="2"/>
              <a:buChar char="v"/>
            </a:pPr>
            <a:r>
              <a:rPr lang="en-US" dirty="0">
                <a:solidFill>
                  <a:schemeClr val="tx1"/>
                </a:solidFill>
                <a:latin typeface="Nixie One"/>
              </a:rPr>
              <a:t>It increases the error variance and reduces the power of statistical tests.</a:t>
            </a:r>
          </a:p>
          <a:p>
            <a:pPr marL="285750" indent="-285750" algn="just">
              <a:buClr>
                <a:srgbClr val="18A7C1"/>
              </a:buClr>
              <a:buFont typeface="Wingdings" panose="05000000000000000000" pitchFamily="2" charset="2"/>
              <a:buChar char="v"/>
            </a:pPr>
            <a:r>
              <a:rPr lang="en-US" dirty="0">
                <a:solidFill>
                  <a:schemeClr val="tx1"/>
                </a:solidFill>
                <a:latin typeface="Nixie One"/>
              </a:rPr>
              <a:t>They can cause bias and/or influence estimates.</a:t>
            </a:r>
          </a:p>
          <a:p>
            <a:pPr marL="285750" indent="-285750" algn="just">
              <a:buClr>
                <a:srgbClr val="18A7C1"/>
              </a:buClr>
              <a:buFont typeface="Wingdings" panose="05000000000000000000" pitchFamily="2" charset="2"/>
              <a:buChar char="v"/>
            </a:pPr>
            <a:r>
              <a:rPr lang="en-US" dirty="0">
                <a:solidFill>
                  <a:schemeClr val="tx1"/>
                </a:solidFill>
                <a:latin typeface="Nixie One"/>
              </a:rPr>
              <a:t>They can also impact the basic assumption of regression as well as other statistical models. </a:t>
            </a:r>
          </a:p>
        </p:txBody>
      </p:sp>
    </p:spTree>
    <p:extLst>
      <p:ext uri="{BB962C8B-B14F-4D97-AF65-F5344CB8AC3E}">
        <p14:creationId xmlns:p14="http://schemas.microsoft.com/office/powerpoint/2010/main" val="1916887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1861" y="514350"/>
            <a:ext cx="4732200" cy="572700"/>
          </a:xfrm>
        </p:spPr>
        <p:txBody>
          <a:bodyPr/>
          <a:lstStyle/>
          <a:p>
            <a:r>
              <a:rPr lang="en-US" sz="1800" dirty="0">
                <a:solidFill>
                  <a:srgbClr val="18A7C1"/>
                </a:solidFill>
              </a:rPr>
              <a:t>Lets see an example of the impact of Outliers</a:t>
            </a:r>
            <a:r>
              <a:rPr lang="en-US" sz="2400" dirty="0">
                <a:solidFill>
                  <a:srgbClr val="18A7C1"/>
                </a:solidFill>
              </a:rPr>
              <a:t/>
            </a:r>
            <a:br>
              <a:rPr lang="en-US" sz="2400" dirty="0">
                <a:solidFill>
                  <a:srgbClr val="18A7C1"/>
                </a:solidFill>
              </a:rPr>
            </a:br>
            <a:endParaRPr lang="en-US" sz="2400" dirty="0">
              <a:solidFill>
                <a:srgbClr val="18A7C1"/>
              </a:solidFill>
            </a:endParaRPr>
          </a:p>
        </p:txBody>
      </p:sp>
      <p:sp>
        <p:nvSpPr>
          <p:cNvPr id="3" name="Slide Number Placeholder 1"/>
          <p:cNvSpPr txBox="1">
            <a:spLocks/>
          </p:cNvSpPr>
          <p:nvPr/>
        </p:nvSpPr>
        <p:spPr>
          <a:xfrm>
            <a:off x="13557" y="4785525"/>
            <a:ext cx="548700" cy="357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pPr/>
              <a:t>11</a:t>
            </a:fld>
            <a:endParaRPr lang="en"/>
          </a:p>
        </p:txBody>
      </p:sp>
      <p:sp>
        <p:nvSpPr>
          <p:cNvPr id="4" name="Rectangle 3"/>
          <p:cNvSpPr/>
          <p:nvPr/>
        </p:nvSpPr>
        <p:spPr>
          <a:xfrm>
            <a:off x="1524000" y="3681193"/>
            <a:ext cx="6318168" cy="738664"/>
          </a:xfrm>
          <a:prstGeom prst="rect">
            <a:avLst/>
          </a:prstGeom>
        </p:spPr>
        <p:txBody>
          <a:bodyPr wrap="square">
            <a:spAutoFit/>
          </a:bodyPr>
          <a:lstStyle/>
          <a:p>
            <a:pPr algn="ctr"/>
            <a:r>
              <a:rPr lang="en-US" dirty="0" smtClean="0">
                <a:solidFill>
                  <a:schemeClr val="tx1"/>
                </a:solidFill>
                <a:latin typeface="Nixie One"/>
              </a:rPr>
              <a:t>Data </a:t>
            </a:r>
            <a:r>
              <a:rPr lang="en-US" dirty="0">
                <a:solidFill>
                  <a:schemeClr val="tx1"/>
                </a:solidFill>
                <a:latin typeface="Nixie One"/>
              </a:rPr>
              <a:t>set with outliers has significantly different mean and standard deviation. In the first scenario, we will say that average is 5.45. But with the outlier, average soars to 30. This would change the estimate completely.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500" y="1087050"/>
            <a:ext cx="5600700" cy="2390775"/>
          </a:xfrm>
          <a:prstGeom prst="rect">
            <a:avLst/>
          </a:prstGeom>
        </p:spPr>
      </p:pic>
    </p:spTree>
    <p:extLst>
      <p:ext uri="{BB962C8B-B14F-4D97-AF65-F5344CB8AC3E}">
        <p14:creationId xmlns:p14="http://schemas.microsoft.com/office/powerpoint/2010/main" val="984784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1981200" y="819150"/>
            <a:ext cx="1905000" cy="3637642"/>
          </a:xfrm>
          <a:prstGeom prst="rect">
            <a:avLst/>
          </a:prstGeom>
        </p:spPr>
      </p:pic>
      <p:sp>
        <p:nvSpPr>
          <p:cNvPr id="11" name="Slide Number Placeholder 1"/>
          <p:cNvSpPr txBox="1">
            <a:spLocks/>
          </p:cNvSpPr>
          <p:nvPr/>
        </p:nvSpPr>
        <p:spPr>
          <a:xfrm>
            <a:off x="860445" y="4862206"/>
            <a:ext cx="548700" cy="357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 dirty="0"/>
          </a:p>
        </p:txBody>
      </p:sp>
      <p:pic>
        <p:nvPicPr>
          <p:cNvPr id="13" name="Picture 12"/>
          <p:cNvPicPr>
            <a:picLocks noChangeAspect="1"/>
          </p:cNvPicPr>
          <p:nvPr/>
        </p:nvPicPr>
        <p:blipFill>
          <a:blip r:embed="rId3"/>
          <a:stretch>
            <a:fillRect/>
          </a:stretch>
        </p:blipFill>
        <p:spPr>
          <a:xfrm>
            <a:off x="4492630" y="819150"/>
            <a:ext cx="2664691" cy="1828800"/>
          </a:xfrm>
          <a:prstGeom prst="rect">
            <a:avLst/>
          </a:prstGeom>
        </p:spPr>
      </p:pic>
      <p:pic>
        <p:nvPicPr>
          <p:cNvPr id="14" name="Picture 13"/>
          <p:cNvPicPr>
            <a:picLocks noChangeAspect="1"/>
          </p:cNvPicPr>
          <p:nvPr/>
        </p:nvPicPr>
        <p:blipFill>
          <a:blip r:embed="rId4"/>
          <a:stretch>
            <a:fillRect/>
          </a:stretch>
        </p:blipFill>
        <p:spPr>
          <a:xfrm>
            <a:off x="4492630" y="2681131"/>
            <a:ext cx="2775714" cy="1752600"/>
          </a:xfrm>
          <a:prstGeom prst="rect">
            <a:avLst/>
          </a:prstGeom>
        </p:spPr>
      </p:pic>
      <p:sp>
        <p:nvSpPr>
          <p:cNvPr id="6" name="Title 1"/>
          <p:cNvSpPr>
            <a:spLocks noGrp="1"/>
          </p:cNvSpPr>
          <p:nvPr>
            <p:ph type="title"/>
          </p:nvPr>
        </p:nvSpPr>
        <p:spPr>
          <a:xfrm>
            <a:off x="1371331" y="357546"/>
            <a:ext cx="6482939" cy="572700"/>
          </a:xfrm>
        </p:spPr>
        <p:txBody>
          <a:bodyPr/>
          <a:lstStyle/>
          <a:p>
            <a:r>
              <a:rPr lang="en-US" sz="1400" dirty="0" smtClean="0">
                <a:solidFill>
                  <a:srgbClr val="18A7C1"/>
                </a:solidFill>
              </a:rPr>
              <a:t>Here the dataset contains the salary of employee according to their job experience </a:t>
            </a:r>
            <a:r>
              <a:rPr lang="en-US" sz="1800" dirty="0">
                <a:solidFill>
                  <a:srgbClr val="18A7C1"/>
                </a:solidFill>
              </a:rPr>
              <a:t/>
            </a:r>
            <a:br>
              <a:rPr lang="en-US" sz="1800" dirty="0">
                <a:solidFill>
                  <a:srgbClr val="18A7C1"/>
                </a:solidFill>
              </a:rPr>
            </a:br>
            <a:endParaRPr lang="en-US" sz="1800" dirty="0">
              <a:solidFill>
                <a:srgbClr val="18A7C1"/>
              </a:solidFill>
            </a:endParaRPr>
          </a:p>
        </p:txBody>
      </p:sp>
    </p:spTree>
    <p:extLst>
      <p:ext uri="{BB962C8B-B14F-4D97-AF65-F5344CB8AC3E}">
        <p14:creationId xmlns:p14="http://schemas.microsoft.com/office/powerpoint/2010/main" val="31623764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220541245"/>
              </p:ext>
            </p:extLst>
          </p:nvPr>
        </p:nvGraphicFramePr>
        <p:xfrm>
          <a:off x="1524000" y="1047750"/>
          <a:ext cx="6019800" cy="3326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p:cNvSpPr txBox="1">
            <a:spLocks/>
          </p:cNvSpPr>
          <p:nvPr/>
        </p:nvSpPr>
        <p:spPr>
          <a:xfrm>
            <a:off x="3048000" y="209550"/>
            <a:ext cx="38100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smtClean="0"/>
              <a:t>Types of outliers</a:t>
            </a:r>
            <a:endParaRPr lang="en-US" sz="3200" b="1" dirty="0"/>
          </a:p>
        </p:txBody>
      </p:sp>
    </p:spTree>
    <p:extLst>
      <p:ext uri="{BB962C8B-B14F-4D97-AF65-F5344CB8AC3E}">
        <p14:creationId xmlns:p14="http://schemas.microsoft.com/office/powerpoint/2010/main" val="2127793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14898"/>
            <a:ext cx="7704000" cy="572700"/>
          </a:xfrm>
        </p:spPr>
        <p:txBody>
          <a:bodyPr/>
          <a:lstStyle/>
          <a:p>
            <a:r>
              <a:rPr lang="en-US" sz="2800" dirty="0"/>
              <a:t>Point or global Outliers: </a:t>
            </a:r>
          </a:p>
        </p:txBody>
      </p:sp>
      <p:sp>
        <p:nvSpPr>
          <p:cNvPr id="3" name="Rectangle 2"/>
          <p:cNvSpPr/>
          <p:nvPr/>
        </p:nvSpPr>
        <p:spPr>
          <a:xfrm>
            <a:off x="1524000" y="1276350"/>
            <a:ext cx="6477000" cy="1384995"/>
          </a:xfrm>
          <a:prstGeom prst="rect">
            <a:avLst/>
          </a:prstGeom>
        </p:spPr>
        <p:txBody>
          <a:bodyPr wrap="square">
            <a:spAutoFit/>
          </a:bodyPr>
          <a:lstStyle/>
          <a:p>
            <a:pPr algn="just"/>
            <a:r>
              <a:rPr lang="en-US" dirty="0" smtClean="0"/>
              <a:t>A </a:t>
            </a:r>
            <a:r>
              <a:rPr lang="en-US" dirty="0"/>
              <a:t>data point is considered a global outlier if its value is far outside the entirety of the data set in which it is found.</a:t>
            </a:r>
          </a:p>
          <a:p>
            <a:pPr algn="just"/>
            <a:endParaRPr lang="en-US" dirty="0"/>
          </a:p>
          <a:p>
            <a:pPr algn="just"/>
            <a:r>
              <a:rPr lang="en-US" b="1" dirty="0" smtClean="0"/>
              <a:t>For Example</a:t>
            </a:r>
            <a:r>
              <a:rPr lang="en-US" b="1" dirty="0"/>
              <a:t>:</a:t>
            </a:r>
          </a:p>
          <a:p>
            <a:pPr algn="just"/>
            <a:r>
              <a:rPr lang="en-US" dirty="0"/>
              <a:t>In a class all student age will be approx. similar, but if see a record of a student with age as </a:t>
            </a:r>
            <a:r>
              <a:rPr lang="en-US" dirty="0"/>
              <a:t>1</a:t>
            </a:r>
            <a:r>
              <a:rPr lang="en-US" dirty="0" smtClean="0"/>
              <a:t>00. </a:t>
            </a:r>
            <a:r>
              <a:rPr lang="en-US" dirty="0"/>
              <a:t>It’s an outlier. It could be generated due to various reasons.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3029188"/>
            <a:ext cx="2070667" cy="1691045"/>
          </a:xfrm>
          <a:prstGeom prst="rect">
            <a:avLst/>
          </a:prstGeom>
        </p:spPr>
      </p:pic>
    </p:spTree>
    <p:extLst>
      <p:ext uri="{BB962C8B-B14F-4D97-AF65-F5344CB8AC3E}">
        <p14:creationId xmlns:p14="http://schemas.microsoft.com/office/powerpoint/2010/main" val="25349132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361950"/>
            <a:ext cx="3970200" cy="572700"/>
          </a:xfrm>
        </p:spPr>
        <p:txBody>
          <a:bodyPr/>
          <a:lstStyle/>
          <a:p>
            <a:r>
              <a:rPr lang="en-US" sz="2800" dirty="0"/>
              <a:t>Collective Outliers</a:t>
            </a:r>
            <a:br>
              <a:rPr lang="en-US" sz="2800" dirty="0"/>
            </a:br>
            <a:endParaRPr lang="en-US" sz="2800" dirty="0"/>
          </a:p>
        </p:txBody>
      </p:sp>
      <p:sp>
        <p:nvSpPr>
          <p:cNvPr id="3" name="Rectangle 2"/>
          <p:cNvSpPr/>
          <p:nvPr/>
        </p:nvSpPr>
        <p:spPr>
          <a:xfrm>
            <a:off x="1469274" y="1129071"/>
            <a:ext cx="6531726" cy="2031325"/>
          </a:xfrm>
          <a:prstGeom prst="rect">
            <a:avLst/>
          </a:prstGeom>
        </p:spPr>
        <p:txBody>
          <a:bodyPr wrap="square">
            <a:spAutoFit/>
          </a:bodyPr>
          <a:lstStyle/>
          <a:p>
            <a:pPr algn="just"/>
            <a:r>
              <a:rPr lang="en-US" dirty="0"/>
              <a:t>if in a given dataset, some of the data points, as a whole, deviate significantly from the rest of the dataset, they may be termed as collective outliers. </a:t>
            </a:r>
          </a:p>
          <a:p>
            <a:pPr algn="just"/>
            <a:endParaRPr lang="en-US" dirty="0"/>
          </a:p>
          <a:p>
            <a:pPr algn="just"/>
            <a:r>
              <a:rPr lang="en-US" b="1" dirty="0" smtClean="0"/>
              <a:t>For Example</a:t>
            </a:r>
            <a:r>
              <a:rPr lang="en-US" b="1" dirty="0"/>
              <a:t>:</a:t>
            </a:r>
          </a:p>
          <a:p>
            <a:pPr algn="just"/>
            <a:r>
              <a:rPr lang="en-US" dirty="0"/>
              <a:t>Every one of your neighbors moving out of the neighborhood on the same day is a collective outlier because although it's definitely not rare that people move from one residence to the next, it is very unusual that an entire neighborhood relocates at the same time.</a:t>
            </a:r>
          </a:p>
          <a:p>
            <a:pPr algn="just"/>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0237" y="3028950"/>
            <a:ext cx="2209800" cy="1719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78031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48850"/>
            <a:ext cx="7704000" cy="572700"/>
          </a:xfrm>
        </p:spPr>
        <p:txBody>
          <a:bodyPr/>
          <a:lstStyle/>
          <a:p>
            <a:r>
              <a:rPr lang="en-US" sz="2800" dirty="0"/>
              <a:t>Contextual (Conditional) </a:t>
            </a:r>
            <a:r>
              <a:rPr lang="en-US" sz="2800" dirty="0" smtClean="0"/>
              <a:t>Outliers </a:t>
            </a:r>
            <a:r>
              <a:rPr lang="en-US" sz="2800" dirty="0"/>
              <a:t/>
            </a:r>
            <a:br>
              <a:rPr lang="en-US" sz="2800" dirty="0"/>
            </a:br>
            <a:r>
              <a:rPr lang="en-US" sz="2800" dirty="0"/>
              <a:t/>
            </a:r>
            <a:br>
              <a:rPr lang="en-US" sz="2800" dirty="0"/>
            </a:br>
            <a:r>
              <a:rPr lang="en-US" sz="2800" dirty="0"/>
              <a:t/>
            </a:r>
            <a:br>
              <a:rPr lang="en-US" sz="2800" dirty="0"/>
            </a:br>
            <a:endParaRPr lang="en-US" sz="2800" dirty="0"/>
          </a:p>
        </p:txBody>
      </p:sp>
      <p:sp>
        <p:nvSpPr>
          <p:cNvPr id="3" name="Title 1"/>
          <p:cNvSpPr txBox="1">
            <a:spLocks/>
          </p:cNvSpPr>
          <p:nvPr/>
        </p:nvSpPr>
        <p:spPr>
          <a:xfrm>
            <a:off x="1440000" y="361950"/>
            <a:ext cx="77040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800" dirty="0"/>
          </a:p>
        </p:txBody>
      </p:sp>
      <p:sp>
        <p:nvSpPr>
          <p:cNvPr id="4" name="Rectangle 3"/>
          <p:cNvSpPr/>
          <p:nvPr/>
        </p:nvSpPr>
        <p:spPr>
          <a:xfrm>
            <a:off x="1440000" y="1047750"/>
            <a:ext cx="6400800" cy="2031325"/>
          </a:xfrm>
          <a:prstGeom prst="rect">
            <a:avLst/>
          </a:prstGeom>
        </p:spPr>
        <p:txBody>
          <a:bodyPr wrap="square">
            <a:spAutoFit/>
          </a:bodyPr>
          <a:lstStyle/>
          <a:p>
            <a:pPr algn="just"/>
            <a:r>
              <a:rPr lang="en-US" dirty="0"/>
              <a:t>Observations considered anomalous given a specific context. A data point is considered a contextual outlier if its value significantly deviates from the rest of the data points in the same context</a:t>
            </a:r>
            <a:r>
              <a:rPr lang="en-US" dirty="0" smtClean="0"/>
              <a:t>.</a:t>
            </a:r>
          </a:p>
          <a:p>
            <a:pPr algn="just"/>
            <a:endParaRPr lang="en-US" dirty="0"/>
          </a:p>
          <a:p>
            <a:pPr algn="just"/>
            <a:r>
              <a:rPr lang="en-US" b="1" dirty="0" smtClean="0"/>
              <a:t>For Example</a:t>
            </a:r>
            <a:r>
              <a:rPr lang="en-US" b="1" dirty="0"/>
              <a:t>:</a:t>
            </a:r>
          </a:p>
          <a:p>
            <a:pPr algn="just"/>
            <a:r>
              <a:rPr lang="en-US" dirty="0"/>
              <a:t>A temperature reading of 40°C may behave as an outlier in the context of a “winter season” but will behave like a normal data point in the context of a “summer season”.</a:t>
            </a:r>
          </a:p>
          <a:p>
            <a:pPr algn="just"/>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9300" y="2724150"/>
            <a:ext cx="2408100" cy="1922630"/>
          </a:xfrm>
          <a:prstGeom prst="rect">
            <a:avLst/>
          </a:prstGeom>
        </p:spPr>
      </p:pic>
    </p:spTree>
    <p:extLst>
      <p:ext uri="{BB962C8B-B14F-4D97-AF65-F5344CB8AC3E}">
        <p14:creationId xmlns:p14="http://schemas.microsoft.com/office/powerpoint/2010/main" val="2717026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49"/>
        <p:cNvGrpSpPr/>
        <p:nvPr/>
      </p:nvGrpSpPr>
      <p:grpSpPr>
        <a:xfrm>
          <a:off x="0" y="0"/>
          <a:ext cx="0" cy="0"/>
          <a:chOff x="0" y="0"/>
          <a:chExt cx="0" cy="0"/>
        </a:xfrm>
      </p:grpSpPr>
      <p:grpSp>
        <p:nvGrpSpPr>
          <p:cNvPr id="4350" name="Google Shape;4350;p52"/>
          <p:cNvGrpSpPr/>
          <p:nvPr/>
        </p:nvGrpSpPr>
        <p:grpSpPr>
          <a:xfrm>
            <a:off x="2584866" y="909166"/>
            <a:ext cx="3974269" cy="3191570"/>
            <a:chOff x="2359402" y="1023104"/>
            <a:chExt cx="1881043" cy="1510588"/>
          </a:xfrm>
        </p:grpSpPr>
        <p:sp>
          <p:nvSpPr>
            <p:cNvPr id="4351" name="Google Shape;4351;p52"/>
            <p:cNvSpPr/>
            <p:nvPr/>
          </p:nvSpPr>
          <p:spPr>
            <a:xfrm>
              <a:off x="2467545" y="1023104"/>
              <a:ext cx="1621189" cy="1491310"/>
            </a:xfrm>
            <a:custGeom>
              <a:avLst/>
              <a:gdLst/>
              <a:ahLst/>
              <a:cxnLst/>
              <a:rect l="l" t="t" r="r" b="b"/>
              <a:pathLst>
                <a:path w="15216" h="13997" extrusionOk="0">
                  <a:moveTo>
                    <a:pt x="4855" y="0"/>
                  </a:moveTo>
                  <a:lnTo>
                    <a:pt x="0" y="2935"/>
                  </a:lnTo>
                  <a:lnTo>
                    <a:pt x="271" y="8600"/>
                  </a:lnTo>
                  <a:lnTo>
                    <a:pt x="10363" y="13997"/>
                  </a:lnTo>
                  <a:lnTo>
                    <a:pt x="15216" y="11084"/>
                  </a:lnTo>
                  <a:lnTo>
                    <a:pt x="14945" y="5418"/>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52"/>
            <p:cNvSpPr/>
            <p:nvPr/>
          </p:nvSpPr>
          <p:spPr>
            <a:xfrm>
              <a:off x="2760968" y="2242398"/>
              <a:ext cx="272009" cy="272009"/>
            </a:xfrm>
            <a:custGeom>
              <a:avLst/>
              <a:gdLst/>
              <a:ahLst/>
              <a:cxnLst/>
              <a:rect l="l" t="t" r="r" b="b"/>
              <a:pathLst>
                <a:path w="2553" h="2553" extrusionOk="0">
                  <a:moveTo>
                    <a:pt x="2348" y="1"/>
                  </a:moveTo>
                  <a:lnTo>
                    <a:pt x="1" y="2349"/>
                  </a:lnTo>
                  <a:cubicBezTo>
                    <a:pt x="91" y="2417"/>
                    <a:pt x="205" y="2484"/>
                    <a:pt x="295" y="2553"/>
                  </a:cubicBezTo>
                  <a:lnTo>
                    <a:pt x="2552" y="295"/>
                  </a:lnTo>
                  <a:cubicBezTo>
                    <a:pt x="2484" y="205"/>
                    <a:pt x="2417" y="91"/>
                    <a:pt x="2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52"/>
            <p:cNvSpPr/>
            <p:nvPr/>
          </p:nvSpPr>
          <p:spPr>
            <a:xfrm>
              <a:off x="2722505" y="2203936"/>
              <a:ext cx="272009" cy="269452"/>
            </a:xfrm>
            <a:custGeom>
              <a:avLst/>
              <a:gdLst/>
              <a:ahLst/>
              <a:cxnLst/>
              <a:rect l="l" t="t" r="r" b="b"/>
              <a:pathLst>
                <a:path w="2553" h="2529" extrusionOk="0">
                  <a:moveTo>
                    <a:pt x="2236" y="1"/>
                  </a:moveTo>
                  <a:lnTo>
                    <a:pt x="0" y="2236"/>
                  </a:lnTo>
                  <a:cubicBezTo>
                    <a:pt x="69" y="2348"/>
                    <a:pt x="136" y="2439"/>
                    <a:pt x="205" y="2529"/>
                  </a:cubicBezTo>
                  <a:lnTo>
                    <a:pt x="2552" y="205"/>
                  </a:lnTo>
                  <a:cubicBezTo>
                    <a:pt x="2439" y="136"/>
                    <a:pt x="2348" y="69"/>
                    <a:pt x="22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52"/>
            <p:cNvSpPr/>
            <p:nvPr/>
          </p:nvSpPr>
          <p:spPr>
            <a:xfrm>
              <a:off x="2816371" y="2297801"/>
              <a:ext cx="235891" cy="235891"/>
            </a:xfrm>
            <a:custGeom>
              <a:avLst/>
              <a:gdLst/>
              <a:ahLst/>
              <a:cxnLst/>
              <a:rect l="l" t="t" r="r" b="b"/>
              <a:pathLst>
                <a:path w="2214" h="2214" extrusionOk="0">
                  <a:moveTo>
                    <a:pt x="2123" y="1"/>
                  </a:moveTo>
                  <a:lnTo>
                    <a:pt x="1" y="2123"/>
                  </a:lnTo>
                  <a:cubicBezTo>
                    <a:pt x="136" y="2168"/>
                    <a:pt x="272" y="2213"/>
                    <a:pt x="429" y="2213"/>
                  </a:cubicBezTo>
                  <a:lnTo>
                    <a:pt x="2213" y="429"/>
                  </a:lnTo>
                  <a:cubicBezTo>
                    <a:pt x="2213" y="272"/>
                    <a:pt x="2168" y="136"/>
                    <a:pt x="2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52"/>
            <p:cNvSpPr/>
            <p:nvPr/>
          </p:nvSpPr>
          <p:spPr>
            <a:xfrm>
              <a:off x="2700983" y="2182414"/>
              <a:ext cx="235784" cy="235784"/>
            </a:xfrm>
            <a:custGeom>
              <a:avLst/>
              <a:gdLst/>
              <a:ahLst/>
              <a:cxnLst/>
              <a:rect l="l" t="t" r="r" b="b"/>
              <a:pathLst>
                <a:path w="2213" h="2213" extrusionOk="0">
                  <a:moveTo>
                    <a:pt x="1806" y="0"/>
                  </a:moveTo>
                  <a:lnTo>
                    <a:pt x="0" y="1806"/>
                  </a:lnTo>
                  <a:cubicBezTo>
                    <a:pt x="22" y="1942"/>
                    <a:pt x="45" y="2099"/>
                    <a:pt x="112" y="2213"/>
                  </a:cubicBezTo>
                  <a:lnTo>
                    <a:pt x="2212" y="112"/>
                  </a:lnTo>
                  <a:cubicBezTo>
                    <a:pt x="2099" y="45"/>
                    <a:pt x="1963" y="22"/>
                    <a:pt x="18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52"/>
            <p:cNvSpPr/>
            <p:nvPr/>
          </p:nvSpPr>
          <p:spPr>
            <a:xfrm>
              <a:off x="2895640" y="2377070"/>
              <a:ext cx="156621" cy="156621"/>
            </a:xfrm>
            <a:custGeom>
              <a:avLst/>
              <a:gdLst/>
              <a:ahLst/>
              <a:cxnLst/>
              <a:rect l="l" t="t" r="r" b="b"/>
              <a:pathLst>
                <a:path w="1470" h="1470" extrusionOk="0">
                  <a:moveTo>
                    <a:pt x="1469" y="1"/>
                  </a:moveTo>
                  <a:lnTo>
                    <a:pt x="1" y="1469"/>
                  </a:lnTo>
                  <a:cubicBezTo>
                    <a:pt x="362" y="1446"/>
                    <a:pt x="723" y="1289"/>
                    <a:pt x="994" y="994"/>
                  </a:cubicBezTo>
                  <a:cubicBezTo>
                    <a:pt x="1288" y="723"/>
                    <a:pt x="1446" y="362"/>
                    <a:pt x="14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52"/>
            <p:cNvSpPr/>
            <p:nvPr/>
          </p:nvSpPr>
          <p:spPr>
            <a:xfrm>
              <a:off x="2703221" y="2184651"/>
              <a:ext cx="156621" cy="156621"/>
            </a:xfrm>
            <a:custGeom>
              <a:avLst/>
              <a:gdLst/>
              <a:ahLst/>
              <a:cxnLst/>
              <a:rect l="l" t="t" r="r" b="b"/>
              <a:pathLst>
                <a:path w="1470" h="1470" extrusionOk="0">
                  <a:moveTo>
                    <a:pt x="1469" y="1"/>
                  </a:moveTo>
                  <a:cubicBezTo>
                    <a:pt x="1108" y="24"/>
                    <a:pt x="747" y="182"/>
                    <a:pt x="476" y="476"/>
                  </a:cubicBezTo>
                  <a:cubicBezTo>
                    <a:pt x="181" y="747"/>
                    <a:pt x="24" y="1108"/>
                    <a:pt x="1" y="1469"/>
                  </a:cubicBezTo>
                  <a:lnTo>
                    <a:pt x="14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52"/>
            <p:cNvSpPr/>
            <p:nvPr/>
          </p:nvSpPr>
          <p:spPr>
            <a:xfrm>
              <a:off x="2390620" y="1251429"/>
              <a:ext cx="1775146" cy="1036896"/>
            </a:xfrm>
            <a:custGeom>
              <a:avLst/>
              <a:gdLst/>
              <a:ahLst/>
              <a:cxnLst/>
              <a:rect l="l" t="t" r="r" b="b"/>
              <a:pathLst>
                <a:path w="16661" h="9732" extrusionOk="0">
                  <a:moveTo>
                    <a:pt x="2823" y="1"/>
                  </a:moveTo>
                  <a:lnTo>
                    <a:pt x="0" y="4855"/>
                  </a:lnTo>
                  <a:lnTo>
                    <a:pt x="2823" y="9732"/>
                  </a:lnTo>
                  <a:lnTo>
                    <a:pt x="13839" y="9732"/>
                  </a:lnTo>
                  <a:lnTo>
                    <a:pt x="16660" y="4855"/>
                  </a:lnTo>
                  <a:lnTo>
                    <a:pt x="138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52"/>
            <p:cNvSpPr/>
            <p:nvPr/>
          </p:nvSpPr>
          <p:spPr>
            <a:xfrm>
              <a:off x="3886609" y="1140836"/>
              <a:ext cx="146926" cy="144368"/>
            </a:xfrm>
            <a:custGeom>
              <a:avLst/>
              <a:gdLst/>
              <a:ahLst/>
              <a:cxnLst/>
              <a:rect l="l" t="t" r="r" b="b"/>
              <a:pathLst>
                <a:path w="1379" h="1355" extrusionOk="0">
                  <a:moveTo>
                    <a:pt x="678" y="181"/>
                  </a:moveTo>
                  <a:cubicBezTo>
                    <a:pt x="972" y="181"/>
                    <a:pt x="1175" y="407"/>
                    <a:pt x="1175" y="678"/>
                  </a:cubicBezTo>
                  <a:cubicBezTo>
                    <a:pt x="1175" y="949"/>
                    <a:pt x="972" y="1174"/>
                    <a:pt x="678" y="1174"/>
                  </a:cubicBezTo>
                  <a:cubicBezTo>
                    <a:pt x="407" y="1174"/>
                    <a:pt x="181" y="949"/>
                    <a:pt x="181" y="678"/>
                  </a:cubicBezTo>
                  <a:cubicBezTo>
                    <a:pt x="181" y="407"/>
                    <a:pt x="407" y="181"/>
                    <a:pt x="678" y="181"/>
                  </a:cubicBezTo>
                  <a:close/>
                  <a:moveTo>
                    <a:pt x="678" y="0"/>
                  </a:moveTo>
                  <a:cubicBezTo>
                    <a:pt x="317" y="0"/>
                    <a:pt x="1" y="295"/>
                    <a:pt x="1" y="678"/>
                  </a:cubicBezTo>
                  <a:cubicBezTo>
                    <a:pt x="1" y="1062"/>
                    <a:pt x="317" y="1355"/>
                    <a:pt x="678" y="1355"/>
                  </a:cubicBezTo>
                  <a:cubicBezTo>
                    <a:pt x="1063" y="1355"/>
                    <a:pt x="1379" y="1062"/>
                    <a:pt x="1379" y="678"/>
                  </a:cubicBezTo>
                  <a:cubicBezTo>
                    <a:pt x="1379" y="295"/>
                    <a:pt x="1063" y="0"/>
                    <a:pt x="6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52"/>
            <p:cNvSpPr/>
            <p:nvPr/>
          </p:nvSpPr>
          <p:spPr>
            <a:xfrm>
              <a:off x="2359402" y="2115078"/>
              <a:ext cx="1320519" cy="209254"/>
            </a:xfrm>
            <a:custGeom>
              <a:avLst/>
              <a:gdLst/>
              <a:ahLst/>
              <a:cxnLst/>
              <a:rect l="l" t="t" r="r" b="b"/>
              <a:pathLst>
                <a:path w="12394" h="1964" extrusionOk="0">
                  <a:moveTo>
                    <a:pt x="564" y="0"/>
                  </a:moveTo>
                  <a:lnTo>
                    <a:pt x="1" y="970"/>
                  </a:lnTo>
                  <a:lnTo>
                    <a:pt x="564" y="1963"/>
                  </a:lnTo>
                  <a:lnTo>
                    <a:pt x="11830" y="1963"/>
                  </a:lnTo>
                  <a:lnTo>
                    <a:pt x="12393" y="970"/>
                  </a:lnTo>
                  <a:lnTo>
                    <a:pt x="11830" y="0"/>
                  </a:lnTo>
                  <a:close/>
                </a:path>
              </a:pathLst>
            </a:custGeom>
            <a:solidFill>
              <a:srgbClr val="FFFFFF"/>
            </a:solidFill>
            <a:ln w="19050" cap="flat" cmpd="sng">
              <a:solidFill>
                <a:srgbClr val="000000"/>
              </a:solidFill>
              <a:prstDash val="solid"/>
              <a:miter lim="18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52"/>
            <p:cNvSpPr/>
            <p:nvPr/>
          </p:nvSpPr>
          <p:spPr>
            <a:xfrm>
              <a:off x="3059186" y="1124108"/>
              <a:ext cx="272009" cy="269452"/>
            </a:xfrm>
            <a:custGeom>
              <a:avLst/>
              <a:gdLst/>
              <a:ahLst/>
              <a:cxnLst/>
              <a:rect l="l" t="t" r="r" b="b"/>
              <a:pathLst>
                <a:path w="2553" h="2529" extrusionOk="0">
                  <a:moveTo>
                    <a:pt x="2349" y="0"/>
                  </a:moveTo>
                  <a:lnTo>
                    <a:pt x="1" y="2325"/>
                  </a:lnTo>
                  <a:cubicBezTo>
                    <a:pt x="91" y="2415"/>
                    <a:pt x="205" y="2484"/>
                    <a:pt x="295" y="2529"/>
                  </a:cubicBezTo>
                  <a:lnTo>
                    <a:pt x="2553" y="293"/>
                  </a:lnTo>
                  <a:cubicBezTo>
                    <a:pt x="2484" y="181"/>
                    <a:pt x="2417" y="91"/>
                    <a:pt x="23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52"/>
            <p:cNvSpPr/>
            <p:nvPr/>
          </p:nvSpPr>
          <p:spPr>
            <a:xfrm>
              <a:off x="3020723" y="1085646"/>
              <a:ext cx="272009" cy="269452"/>
            </a:xfrm>
            <a:custGeom>
              <a:avLst/>
              <a:gdLst/>
              <a:ahLst/>
              <a:cxnLst/>
              <a:rect l="l" t="t" r="r" b="b"/>
              <a:pathLst>
                <a:path w="2553" h="2529" extrusionOk="0">
                  <a:moveTo>
                    <a:pt x="2237" y="0"/>
                  </a:moveTo>
                  <a:lnTo>
                    <a:pt x="1" y="2234"/>
                  </a:lnTo>
                  <a:cubicBezTo>
                    <a:pt x="69" y="2348"/>
                    <a:pt x="136" y="2438"/>
                    <a:pt x="205" y="2529"/>
                  </a:cubicBezTo>
                  <a:lnTo>
                    <a:pt x="2553" y="202"/>
                  </a:lnTo>
                  <a:cubicBezTo>
                    <a:pt x="2439" y="112"/>
                    <a:pt x="2348" y="45"/>
                    <a:pt x="22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52"/>
            <p:cNvSpPr/>
            <p:nvPr/>
          </p:nvSpPr>
          <p:spPr>
            <a:xfrm>
              <a:off x="3114695" y="1179298"/>
              <a:ext cx="235784" cy="235891"/>
            </a:xfrm>
            <a:custGeom>
              <a:avLst/>
              <a:gdLst/>
              <a:ahLst/>
              <a:cxnLst/>
              <a:rect l="l" t="t" r="r" b="b"/>
              <a:pathLst>
                <a:path w="2213" h="2214" extrusionOk="0">
                  <a:moveTo>
                    <a:pt x="2122" y="1"/>
                  </a:moveTo>
                  <a:lnTo>
                    <a:pt x="0" y="2123"/>
                  </a:lnTo>
                  <a:cubicBezTo>
                    <a:pt x="135" y="2168"/>
                    <a:pt x="271" y="2191"/>
                    <a:pt x="428" y="2213"/>
                  </a:cubicBezTo>
                  <a:lnTo>
                    <a:pt x="2212" y="407"/>
                  </a:lnTo>
                  <a:cubicBezTo>
                    <a:pt x="2212" y="272"/>
                    <a:pt x="2167" y="136"/>
                    <a:pt x="21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52"/>
            <p:cNvSpPr/>
            <p:nvPr/>
          </p:nvSpPr>
          <p:spPr>
            <a:xfrm>
              <a:off x="2999201" y="1063911"/>
              <a:ext cx="235784" cy="235784"/>
            </a:xfrm>
            <a:custGeom>
              <a:avLst/>
              <a:gdLst/>
              <a:ahLst/>
              <a:cxnLst/>
              <a:rect l="l" t="t" r="r" b="b"/>
              <a:pathLst>
                <a:path w="2213" h="2213" extrusionOk="0">
                  <a:moveTo>
                    <a:pt x="1806" y="0"/>
                  </a:moveTo>
                  <a:lnTo>
                    <a:pt x="0" y="1806"/>
                  </a:lnTo>
                  <a:cubicBezTo>
                    <a:pt x="22" y="1942"/>
                    <a:pt x="46" y="2077"/>
                    <a:pt x="112" y="2212"/>
                  </a:cubicBezTo>
                  <a:lnTo>
                    <a:pt x="2213" y="90"/>
                  </a:lnTo>
                  <a:cubicBezTo>
                    <a:pt x="2099" y="45"/>
                    <a:pt x="1942" y="24"/>
                    <a:pt x="18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52"/>
            <p:cNvSpPr/>
            <p:nvPr/>
          </p:nvSpPr>
          <p:spPr>
            <a:xfrm>
              <a:off x="3193964" y="1258780"/>
              <a:ext cx="156515" cy="156408"/>
            </a:xfrm>
            <a:custGeom>
              <a:avLst/>
              <a:gdLst/>
              <a:ahLst/>
              <a:cxnLst/>
              <a:rect l="l" t="t" r="r" b="b"/>
              <a:pathLst>
                <a:path w="1469" h="1468" extrusionOk="0">
                  <a:moveTo>
                    <a:pt x="1468" y="1"/>
                  </a:moveTo>
                  <a:lnTo>
                    <a:pt x="0" y="1467"/>
                  </a:lnTo>
                  <a:cubicBezTo>
                    <a:pt x="361" y="1422"/>
                    <a:pt x="722" y="1265"/>
                    <a:pt x="993" y="994"/>
                  </a:cubicBezTo>
                  <a:cubicBezTo>
                    <a:pt x="1288" y="699"/>
                    <a:pt x="1445" y="362"/>
                    <a:pt x="14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52"/>
            <p:cNvSpPr/>
            <p:nvPr/>
          </p:nvSpPr>
          <p:spPr>
            <a:xfrm>
              <a:off x="3001545" y="1063911"/>
              <a:ext cx="156515" cy="156515"/>
            </a:xfrm>
            <a:custGeom>
              <a:avLst/>
              <a:gdLst/>
              <a:ahLst/>
              <a:cxnLst/>
              <a:rect l="l" t="t" r="r" b="b"/>
              <a:pathLst>
                <a:path w="1469" h="1469" extrusionOk="0">
                  <a:moveTo>
                    <a:pt x="1468" y="0"/>
                  </a:moveTo>
                  <a:lnTo>
                    <a:pt x="1468" y="0"/>
                  </a:lnTo>
                  <a:cubicBezTo>
                    <a:pt x="1107" y="45"/>
                    <a:pt x="746" y="204"/>
                    <a:pt x="475" y="475"/>
                  </a:cubicBezTo>
                  <a:cubicBezTo>
                    <a:pt x="181" y="746"/>
                    <a:pt x="24" y="1107"/>
                    <a:pt x="0" y="1468"/>
                  </a:cubicBezTo>
                  <a:lnTo>
                    <a:pt x="14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52"/>
            <p:cNvSpPr/>
            <p:nvPr/>
          </p:nvSpPr>
          <p:spPr>
            <a:xfrm>
              <a:off x="2390620" y="1912963"/>
              <a:ext cx="375251" cy="64992"/>
            </a:xfrm>
            <a:custGeom>
              <a:avLst/>
              <a:gdLst/>
              <a:ahLst/>
              <a:cxnLst/>
              <a:rect l="l" t="t" r="r" b="b"/>
              <a:pathLst>
                <a:path w="3522" h="610" extrusionOk="0">
                  <a:moveTo>
                    <a:pt x="768" y="1"/>
                  </a:moveTo>
                  <a:lnTo>
                    <a:pt x="406" y="339"/>
                  </a:lnTo>
                  <a:lnTo>
                    <a:pt x="136" y="68"/>
                  </a:lnTo>
                  <a:lnTo>
                    <a:pt x="0" y="203"/>
                  </a:lnTo>
                  <a:lnTo>
                    <a:pt x="406" y="610"/>
                  </a:lnTo>
                  <a:lnTo>
                    <a:pt x="746" y="272"/>
                  </a:lnTo>
                  <a:lnTo>
                    <a:pt x="1084" y="610"/>
                  </a:lnTo>
                  <a:lnTo>
                    <a:pt x="1423" y="272"/>
                  </a:lnTo>
                  <a:lnTo>
                    <a:pt x="1761" y="610"/>
                  </a:lnTo>
                  <a:lnTo>
                    <a:pt x="2100" y="272"/>
                  </a:lnTo>
                  <a:lnTo>
                    <a:pt x="2438" y="610"/>
                  </a:lnTo>
                  <a:lnTo>
                    <a:pt x="2778" y="272"/>
                  </a:lnTo>
                  <a:lnTo>
                    <a:pt x="3115" y="610"/>
                  </a:lnTo>
                  <a:lnTo>
                    <a:pt x="3522" y="203"/>
                  </a:lnTo>
                  <a:lnTo>
                    <a:pt x="3410" y="68"/>
                  </a:lnTo>
                  <a:lnTo>
                    <a:pt x="3115" y="339"/>
                  </a:lnTo>
                  <a:lnTo>
                    <a:pt x="2778" y="1"/>
                  </a:lnTo>
                  <a:lnTo>
                    <a:pt x="2438" y="339"/>
                  </a:lnTo>
                  <a:lnTo>
                    <a:pt x="2122" y="1"/>
                  </a:lnTo>
                  <a:lnTo>
                    <a:pt x="1761" y="339"/>
                  </a:lnTo>
                  <a:lnTo>
                    <a:pt x="1445" y="1"/>
                  </a:lnTo>
                  <a:lnTo>
                    <a:pt x="1084" y="339"/>
                  </a:lnTo>
                  <a:lnTo>
                    <a:pt x="7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52"/>
            <p:cNvSpPr/>
            <p:nvPr/>
          </p:nvSpPr>
          <p:spPr>
            <a:xfrm>
              <a:off x="3862530" y="1624334"/>
              <a:ext cx="377915" cy="62648"/>
            </a:xfrm>
            <a:custGeom>
              <a:avLst/>
              <a:gdLst/>
              <a:ahLst/>
              <a:cxnLst/>
              <a:rect l="l" t="t" r="r" b="b"/>
              <a:pathLst>
                <a:path w="3547" h="588" extrusionOk="0">
                  <a:moveTo>
                    <a:pt x="768" y="1"/>
                  </a:moveTo>
                  <a:lnTo>
                    <a:pt x="407" y="339"/>
                  </a:lnTo>
                  <a:lnTo>
                    <a:pt x="136" y="68"/>
                  </a:lnTo>
                  <a:lnTo>
                    <a:pt x="1" y="182"/>
                  </a:lnTo>
                  <a:lnTo>
                    <a:pt x="407" y="588"/>
                  </a:lnTo>
                  <a:lnTo>
                    <a:pt x="768" y="248"/>
                  </a:lnTo>
                  <a:lnTo>
                    <a:pt x="1084" y="588"/>
                  </a:lnTo>
                  <a:lnTo>
                    <a:pt x="1446" y="248"/>
                  </a:lnTo>
                  <a:lnTo>
                    <a:pt x="1762" y="588"/>
                  </a:lnTo>
                  <a:lnTo>
                    <a:pt x="2123" y="248"/>
                  </a:lnTo>
                  <a:lnTo>
                    <a:pt x="2439" y="588"/>
                  </a:lnTo>
                  <a:lnTo>
                    <a:pt x="2778" y="248"/>
                  </a:lnTo>
                  <a:lnTo>
                    <a:pt x="3116" y="588"/>
                  </a:lnTo>
                  <a:lnTo>
                    <a:pt x="3546" y="182"/>
                  </a:lnTo>
                  <a:lnTo>
                    <a:pt x="3411" y="68"/>
                  </a:lnTo>
                  <a:lnTo>
                    <a:pt x="3116" y="339"/>
                  </a:lnTo>
                  <a:lnTo>
                    <a:pt x="2778" y="1"/>
                  </a:lnTo>
                  <a:lnTo>
                    <a:pt x="2439" y="339"/>
                  </a:lnTo>
                  <a:lnTo>
                    <a:pt x="2123" y="1"/>
                  </a:lnTo>
                  <a:lnTo>
                    <a:pt x="1762" y="339"/>
                  </a:lnTo>
                  <a:lnTo>
                    <a:pt x="1446" y="1"/>
                  </a:lnTo>
                  <a:lnTo>
                    <a:pt x="1084" y="339"/>
                  </a:lnTo>
                  <a:lnTo>
                    <a:pt x="76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52"/>
            <p:cNvSpPr/>
            <p:nvPr/>
          </p:nvSpPr>
          <p:spPr>
            <a:xfrm>
              <a:off x="2505029" y="1302037"/>
              <a:ext cx="189970" cy="190076"/>
            </a:xfrm>
            <a:custGeom>
              <a:avLst/>
              <a:gdLst/>
              <a:ahLst/>
              <a:cxnLst/>
              <a:rect l="l" t="t" r="r" b="b"/>
              <a:pathLst>
                <a:path w="1783" h="1784" extrusionOk="0">
                  <a:moveTo>
                    <a:pt x="880" y="272"/>
                  </a:moveTo>
                  <a:lnTo>
                    <a:pt x="1512" y="904"/>
                  </a:lnTo>
                  <a:lnTo>
                    <a:pt x="880" y="1513"/>
                  </a:lnTo>
                  <a:lnTo>
                    <a:pt x="248" y="904"/>
                  </a:lnTo>
                  <a:lnTo>
                    <a:pt x="880" y="272"/>
                  </a:lnTo>
                  <a:close/>
                  <a:moveTo>
                    <a:pt x="880" y="1"/>
                  </a:moveTo>
                  <a:lnTo>
                    <a:pt x="0" y="904"/>
                  </a:lnTo>
                  <a:lnTo>
                    <a:pt x="880" y="1783"/>
                  </a:lnTo>
                  <a:lnTo>
                    <a:pt x="1783" y="904"/>
                  </a:lnTo>
                  <a:lnTo>
                    <a:pt x="8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52"/>
            <p:cNvSpPr/>
            <p:nvPr/>
          </p:nvSpPr>
          <p:spPr>
            <a:xfrm>
              <a:off x="3732653" y="1989994"/>
              <a:ext cx="166210" cy="125190"/>
            </a:xfrm>
            <a:custGeom>
              <a:avLst/>
              <a:gdLst/>
              <a:ahLst/>
              <a:cxnLst/>
              <a:rect l="l" t="t" r="r" b="b"/>
              <a:pathLst>
                <a:path w="1560" h="1175" extrusionOk="0">
                  <a:moveTo>
                    <a:pt x="792" y="338"/>
                  </a:moveTo>
                  <a:lnTo>
                    <a:pt x="1220" y="994"/>
                  </a:lnTo>
                  <a:lnTo>
                    <a:pt x="362" y="994"/>
                  </a:lnTo>
                  <a:lnTo>
                    <a:pt x="792" y="338"/>
                  </a:lnTo>
                  <a:close/>
                  <a:moveTo>
                    <a:pt x="792" y="0"/>
                  </a:moveTo>
                  <a:lnTo>
                    <a:pt x="1" y="1174"/>
                  </a:lnTo>
                  <a:lnTo>
                    <a:pt x="1559" y="1174"/>
                  </a:lnTo>
                  <a:lnTo>
                    <a:pt x="7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52"/>
            <p:cNvSpPr/>
            <p:nvPr/>
          </p:nvSpPr>
          <p:spPr>
            <a:xfrm>
              <a:off x="3472898" y="2372276"/>
              <a:ext cx="19391" cy="113257"/>
            </a:xfrm>
            <a:custGeom>
              <a:avLst/>
              <a:gdLst/>
              <a:ahLst/>
              <a:cxnLst/>
              <a:rect l="l" t="t" r="r" b="b"/>
              <a:pathLst>
                <a:path w="182" h="1063" extrusionOk="0">
                  <a:moveTo>
                    <a:pt x="1" y="1"/>
                  </a:moveTo>
                  <a:lnTo>
                    <a:pt x="1" y="1063"/>
                  </a:lnTo>
                  <a:lnTo>
                    <a:pt x="181" y="1063"/>
                  </a:lnTo>
                  <a:lnTo>
                    <a:pt x="1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52"/>
            <p:cNvSpPr/>
            <p:nvPr/>
          </p:nvSpPr>
          <p:spPr>
            <a:xfrm>
              <a:off x="3427297" y="2418090"/>
              <a:ext cx="113044" cy="21629"/>
            </a:xfrm>
            <a:custGeom>
              <a:avLst/>
              <a:gdLst/>
              <a:ahLst/>
              <a:cxnLst/>
              <a:rect l="l" t="t" r="r" b="b"/>
              <a:pathLst>
                <a:path w="1061" h="203" extrusionOk="0">
                  <a:moveTo>
                    <a:pt x="1" y="1"/>
                  </a:moveTo>
                  <a:lnTo>
                    <a:pt x="1" y="203"/>
                  </a:lnTo>
                  <a:lnTo>
                    <a:pt x="1061" y="203"/>
                  </a:lnTo>
                  <a:lnTo>
                    <a:pt x="10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3" name="Google Shape;4373;p52"/>
          <p:cNvSpPr txBox="1">
            <a:spLocks noGrp="1"/>
          </p:cNvSpPr>
          <p:nvPr>
            <p:ph type="subTitle" idx="1"/>
          </p:nvPr>
        </p:nvSpPr>
        <p:spPr>
          <a:xfrm>
            <a:off x="2609671" y="3228820"/>
            <a:ext cx="2653925" cy="330251"/>
          </a:xfrm>
          <a:prstGeom prst="rect">
            <a:avLst/>
          </a:prstGeom>
        </p:spPr>
        <p:txBody>
          <a:bodyPr spcFirstLastPara="1" wrap="square" lIns="91425" tIns="91425" rIns="91425" bIns="91425" anchor="t" anchorCtr="0">
            <a:noAutofit/>
          </a:bodyPr>
          <a:lstStyle/>
          <a:p>
            <a:pPr marL="0" lvl="0" indent="0"/>
            <a:r>
              <a:rPr lang="en-US" sz="1400" dirty="0" smtClean="0"/>
              <a:t>Detection of Outliers</a:t>
            </a:r>
            <a:endParaRPr sz="1400" dirty="0"/>
          </a:p>
        </p:txBody>
      </p:sp>
      <p:sp>
        <p:nvSpPr>
          <p:cNvPr id="4374" name="Google Shape;4374;p52"/>
          <p:cNvSpPr txBox="1">
            <a:spLocks noGrp="1"/>
          </p:cNvSpPr>
          <p:nvPr>
            <p:ph type="title"/>
          </p:nvPr>
        </p:nvSpPr>
        <p:spPr>
          <a:xfrm>
            <a:off x="3110409" y="1471407"/>
            <a:ext cx="2779200" cy="20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85"/>
        <p:cNvGrpSpPr/>
        <p:nvPr/>
      </p:nvGrpSpPr>
      <p:grpSpPr>
        <a:xfrm>
          <a:off x="0" y="0"/>
          <a:ext cx="0" cy="0"/>
          <a:chOff x="0" y="0"/>
          <a:chExt cx="0" cy="0"/>
        </a:xfrm>
      </p:grpSpPr>
      <p:sp>
        <p:nvSpPr>
          <p:cNvPr id="3886" name="Google Shape;3886;p44"/>
          <p:cNvSpPr/>
          <p:nvPr/>
        </p:nvSpPr>
        <p:spPr>
          <a:xfrm>
            <a:off x="1872207" y="1047750"/>
            <a:ext cx="5503912" cy="2413786"/>
          </a:xfrm>
          <a:custGeom>
            <a:avLst/>
            <a:gdLst/>
            <a:ahLst/>
            <a:cxnLst/>
            <a:rect l="l" t="t" r="r" b="b"/>
            <a:pathLst>
              <a:path w="37069" h="18241" extrusionOk="0">
                <a:moveTo>
                  <a:pt x="0" y="0"/>
                </a:moveTo>
                <a:lnTo>
                  <a:pt x="0" y="18240"/>
                </a:lnTo>
                <a:lnTo>
                  <a:pt x="37068" y="18240"/>
                </a:lnTo>
                <a:lnTo>
                  <a:pt x="370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44"/>
          <p:cNvSpPr/>
          <p:nvPr/>
        </p:nvSpPr>
        <p:spPr>
          <a:xfrm>
            <a:off x="1849863" y="1353731"/>
            <a:ext cx="5517275" cy="2413774"/>
          </a:xfrm>
          <a:custGeom>
            <a:avLst/>
            <a:gdLst/>
            <a:ahLst/>
            <a:cxnLst/>
            <a:rect l="l" t="t" r="r" b="b"/>
            <a:pathLst>
              <a:path w="37159" h="18332" extrusionOk="0">
                <a:moveTo>
                  <a:pt x="37068" y="91"/>
                </a:moveTo>
                <a:lnTo>
                  <a:pt x="37068" y="18241"/>
                </a:lnTo>
                <a:lnTo>
                  <a:pt x="90" y="18241"/>
                </a:lnTo>
                <a:lnTo>
                  <a:pt x="90" y="91"/>
                </a:lnTo>
                <a:close/>
                <a:moveTo>
                  <a:pt x="45" y="1"/>
                </a:moveTo>
                <a:cubicBezTo>
                  <a:pt x="24" y="1"/>
                  <a:pt x="0" y="24"/>
                  <a:pt x="0" y="46"/>
                </a:cubicBezTo>
                <a:lnTo>
                  <a:pt x="0" y="18286"/>
                </a:lnTo>
                <a:cubicBezTo>
                  <a:pt x="0" y="18332"/>
                  <a:pt x="24" y="18332"/>
                  <a:pt x="45" y="18332"/>
                </a:cubicBezTo>
                <a:lnTo>
                  <a:pt x="37113" y="18332"/>
                </a:lnTo>
                <a:cubicBezTo>
                  <a:pt x="37137" y="18332"/>
                  <a:pt x="37158" y="18332"/>
                  <a:pt x="37158" y="18286"/>
                </a:cubicBezTo>
                <a:lnTo>
                  <a:pt x="37158" y="46"/>
                </a:lnTo>
                <a:cubicBezTo>
                  <a:pt x="37158" y="24"/>
                  <a:pt x="37137" y="1"/>
                  <a:pt x="37113" y="1"/>
                </a:cubicBezTo>
                <a:close/>
              </a:path>
            </a:pathLst>
          </a:custGeom>
          <a:solidFill>
            <a:srgbClr val="000000"/>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44"/>
          <p:cNvSpPr txBox="1">
            <a:spLocks noGrp="1"/>
          </p:cNvSpPr>
          <p:nvPr>
            <p:ph type="subTitle" idx="1"/>
          </p:nvPr>
        </p:nvSpPr>
        <p:spPr>
          <a:xfrm>
            <a:off x="2362200" y="1962150"/>
            <a:ext cx="4603500" cy="1169100"/>
          </a:xfrm>
          <a:prstGeom prst="rect">
            <a:avLst/>
          </a:prstGeom>
        </p:spPr>
        <p:txBody>
          <a:bodyPr spcFirstLastPara="1" wrap="square" lIns="91425" tIns="91425" rIns="91425" bIns="91425" anchor="t" anchorCtr="0">
            <a:noAutofit/>
          </a:bodyPr>
          <a:lstStyle/>
          <a:p>
            <a:pPr marL="285750" indent="-285750" algn="l">
              <a:buFont typeface="Wingdings" pitchFamily="2" charset="2"/>
              <a:buChar char="v"/>
            </a:pPr>
            <a:r>
              <a:rPr lang="en-US" sz="2000" b="1" dirty="0"/>
              <a:t>Challenges of Outlier Detection</a:t>
            </a:r>
          </a:p>
          <a:p>
            <a:pPr marL="285750" indent="-285750" algn="l">
              <a:buFont typeface="Wingdings" pitchFamily="2" charset="2"/>
              <a:buChar char="v"/>
            </a:pPr>
            <a:r>
              <a:rPr lang="en-US" sz="2000" b="1" dirty="0"/>
              <a:t>Outliers Detection Methods</a:t>
            </a:r>
          </a:p>
          <a:p>
            <a:pPr marL="0" indent="0" algn="l"/>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611959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42950"/>
            <a:ext cx="7704000" cy="572700"/>
          </a:xfrm>
        </p:spPr>
        <p:txBody>
          <a:bodyPr/>
          <a:lstStyle/>
          <a:p>
            <a:r>
              <a:rPr lang="en-US" dirty="0"/>
              <a:t>Challenges of Outlier Detection </a:t>
            </a:r>
          </a:p>
        </p:txBody>
      </p:sp>
      <p:sp>
        <p:nvSpPr>
          <p:cNvPr id="3" name="Rectangle 2"/>
          <p:cNvSpPr/>
          <p:nvPr/>
        </p:nvSpPr>
        <p:spPr>
          <a:xfrm>
            <a:off x="1905000" y="1733550"/>
            <a:ext cx="4572000" cy="1169551"/>
          </a:xfrm>
          <a:prstGeom prst="rect">
            <a:avLst/>
          </a:prstGeom>
        </p:spPr>
        <p:txBody>
          <a:bodyPr>
            <a:spAutoFit/>
          </a:bodyPr>
          <a:lstStyle/>
          <a:p>
            <a:pPr marL="285750" indent="-285750">
              <a:buClr>
                <a:schemeClr val="tx1"/>
              </a:buClr>
              <a:buFont typeface="Wingdings" panose="05000000000000000000" pitchFamily="2" charset="2"/>
              <a:buChar char="v"/>
            </a:pPr>
            <a:r>
              <a:rPr lang="en-US" dirty="0">
                <a:solidFill>
                  <a:schemeClr val="tx1"/>
                </a:solidFill>
                <a:latin typeface="Nixie One"/>
              </a:rPr>
              <a:t>Modeling normal objects and outliers properly</a:t>
            </a:r>
          </a:p>
          <a:p>
            <a:pPr marL="285750" indent="-285750">
              <a:buClr>
                <a:schemeClr val="tx1"/>
              </a:buClr>
              <a:buFont typeface="Wingdings" panose="05000000000000000000" pitchFamily="2" charset="2"/>
              <a:buChar char="v"/>
            </a:pPr>
            <a:r>
              <a:rPr lang="en-US" dirty="0">
                <a:solidFill>
                  <a:schemeClr val="tx1"/>
                </a:solidFill>
                <a:latin typeface="Nixie One"/>
              </a:rPr>
              <a:t>Application-specific outlier detection</a:t>
            </a:r>
          </a:p>
          <a:p>
            <a:pPr marL="285750" indent="-285750">
              <a:buClr>
                <a:schemeClr val="tx1"/>
              </a:buClr>
              <a:buFont typeface="Wingdings" panose="05000000000000000000" pitchFamily="2" charset="2"/>
              <a:buChar char="v"/>
            </a:pPr>
            <a:r>
              <a:rPr lang="en-US" dirty="0">
                <a:solidFill>
                  <a:schemeClr val="tx1"/>
                </a:solidFill>
                <a:latin typeface="Nixie One"/>
              </a:rPr>
              <a:t>Handling noise in outlier detection</a:t>
            </a:r>
          </a:p>
          <a:p>
            <a:pPr marL="285750" indent="-285750">
              <a:buClr>
                <a:schemeClr val="tx1"/>
              </a:buClr>
              <a:buFont typeface="Wingdings" panose="05000000000000000000" pitchFamily="2" charset="2"/>
              <a:buChar char="v"/>
            </a:pPr>
            <a:r>
              <a:rPr lang="en-US" dirty="0">
                <a:solidFill>
                  <a:schemeClr val="tx1"/>
                </a:solidFill>
                <a:latin typeface="Nixie One"/>
              </a:rPr>
              <a:t>Understandability</a:t>
            </a:r>
          </a:p>
          <a:p>
            <a:pPr>
              <a:buClr>
                <a:schemeClr val="tx1"/>
              </a:buClr>
            </a:pPr>
            <a:endParaRPr lang="en-US" dirty="0">
              <a:solidFill>
                <a:schemeClr val="tx1"/>
              </a:solidFill>
              <a:latin typeface="Nixie One"/>
            </a:endParaRPr>
          </a:p>
        </p:txBody>
      </p:sp>
    </p:spTree>
    <p:extLst>
      <p:ext uri="{BB962C8B-B14F-4D97-AF65-F5344CB8AC3E}">
        <p14:creationId xmlns:p14="http://schemas.microsoft.com/office/powerpoint/2010/main" val="651395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85"/>
        <p:cNvGrpSpPr/>
        <p:nvPr/>
      </p:nvGrpSpPr>
      <p:grpSpPr>
        <a:xfrm>
          <a:off x="0" y="0"/>
          <a:ext cx="0" cy="0"/>
          <a:chOff x="0" y="0"/>
          <a:chExt cx="0" cy="0"/>
        </a:xfrm>
      </p:grpSpPr>
      <p:sp>
        <p:nvSpPr>
          <p:cNvPr id="3886" name="Google Shape;3886;p44"/>
          <p:cNvSpPr/>
          <p:nvPr/>
        </p:nvSpPr>
        <p:spPr>
          <a:xfrm>
            <a:off x="1828800" y="1123950"/>
            <a:ext cx="5756774" cy="2743200"/>
          </a:xfrm>
          <a:custGeom>
            <a:avLst/>
            <a:gdLst/>
            <a:ahLst/>
            <a:cxnLst/>
            <a:rect l="l" t="t" r="r" b="b"/>
            <a:pathLst>
              <a:path w="37069" h="18241" extrusionOk="0">
                <a:moveTo>
                  <a:pt x="0" y="0"/>
                </a:moveTo>
                <a:lnTo>
                  <a:pt x="0" y="18240"/>
                </a:lnTo>
                <a:lnTo>
                  <a:pt x="37068" y="18240"/>
                </a:lnTo>
                <a:lnTo>
                  <a:pt x="370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44"/>
          <p:cNvSpPr/>
          <p:nvPr/>
        </p:nvSpPr>
        <p:spPr>
          <a:xfrm>
            <a:off x="1413374" y="1123950"/>
            <a:ext cx="6555506" cy="3116228"/>
          </a:xfrm>
          <a:custGeom>
            <a:avLst/>
            <a:gdLst/>
            <a:ahLst/>
            <a:cxnLst/>
            <a:rect l="l" t="t" r="r" b="b"/>
            <a:pathLst>
              <a:path w="37159" h="18332" extrusionOk="0">
                <a:moveTo>
                  <a:pt x="37068" y="91"/>
                </a:moveTo>
                <a:lnTo>
                  <a:pt x="37068" y="18241"/>
                </a:lnTo>
                <a:lnTo>
                  <a:pt x="90" y="18241"/>
                </a:lnTo>
                <a:lnTo>
                  <a:pt x="90" y="91"/>
                </a:lnTo>
                <a:close/>
                <a:moveTo>
                  <a:pt x="45" y="1"/>
                </a:moveTo>
                <a:cubicBezTo>
                  <a:pt x="24" y="1"/>
                  <a:pt x="0" y="24"/>
                  <a:pt x="0" y="46"/>
                </a:cubicBezTo>
                <a:lnTo>
                  <a:pt x="0" y="18286"/>
                </a:lnTo>
                <a:cubicBezTo>
                  <a:pt x="0" y="18332"/>
                  <a:pt x="24" y="18332"/>
                  <a:pt x="45" y="18332"/>
                </a:cubicBezTo>
                <a:lnTo>
                  <a:pt x="37113" y="18332"/>
                </a:lnTo>
                <a:cubicBezTo>
                  <a:pt x="37137" y="18332"/>
                  <a:pt x="37158" y="18332"/>
                  <a:pt x="37158" y="18286"/>
                </a:cubicBezTo>
                <a:lnTo>
                  <a:pt x="37158" y="46"/>
                </a:lnTo>
                <a:cubicBezTo>
                  <a:pt x="37158" y="24"/>
                  <a:pt x="37137" y="1"/>
                  <a:pt x="37113" y="1"/>
                </a:cubicBezTo>
                <a:close/>
              </a:path>
            </a:pathLst>
          </a:custGeom>
          <a:solidFill>
            <a:srgbClr val="000000"/>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44"/>
          <p:cNvSpPr txBox="1">
            <a:spLocks noGrp="1"/>
          </p:cNvSpPr>
          <p:nvPr>
            <p:ph type="subTitle" idx="1"/>
          </p:nvPr>
        </p:nvSpPr>
        <p:spPr>
          <a:xfrm>
            <a:off x="2362200" y="1962150"/>
            <a:ext cx="4603500" cy="1169100"/>
          </a:xfrm>
          <a:prstGeom prst="rect">
            <a:avLst/>
          </a:prstGeom>
        </p:spPr>
        <p:txBody>
          <a:bodyPr spcFirstLastPara="1" wrap="square" lIns="91425" tIns="91425" rIns="91425" bIns="91425" anchor="t" anchorCtr="0">
            <a:noAutofit/>
          </a:bodyPr>
          <a:lstStyle/>
          <a:p>
            <a:pPr marL="0" indent="0" algn="l"/>
            <a:endParaRPr lang="en-US" dirty="0"/>
          </a:p>
          <a:p>
            <a:pPr marL="0" lvl="0" indent="0" algn="l" rtl="0">
              <a:spcBef>
                <a:spcPts val="0"/>
              </a:spcBef>
              <a:spcAft>
                <a:spcPts val="0"/>
              </a:spcAft>
              <a:buNone/>
            </a:pPr>
            <a:endParaRPr dirty="0"/>
          </a:p>
        </p:txBody>
      </p:sp>
      <p:graphicFrame>
        <p:nvGraphicFramePr>
          <p:cNvPr id="6" name="Table 5"/>
          <p:cNvGraphicFramePr>
            <a:graphicFrameLocks noGrp="1"/>
          </p:cNvGraphicFramePr>
          <p:nvPr>
            <p:extLst>
              <p:ext uri="{D42A27DB-BD31-4B8C-83A1-F6EECF244321}">
                <p14:modId xmlns:p14="http://schemas.microsoft.com/office/powerpoint/2010/main" val="4058040675"/>
              </p:ext>
            </p:extLst>
          </p:nvPr>
        </p:nvGraphicFramePr>
        <p:xfrm>
          <a:off x="2144244" y="1649730"/>
          <a:ext cx="5205758" cy="1988820"/>
        </p:xfrm>
        <a:graphic>
          <a:graphicData uri="http://schemas.openxmlformats.org/drawingml/2006/table">
            <a:tbl>
              <a:tblPr firstRow="1" bandRow="1">
                <a:solidFill>
                  <a:schemeClr val="bg1"/>
                </a:solidFill>
                <a:tableStyleId>{69C7853C-536D-4A76-A0AE-DD22124D55A5}</a:tableStyleId>
              </a:tblPr>
              <a:tblGrid>
                <a:gridCol w="2503956"/>
                <a:gridCol w="2701802"/>
              </a:tblGrid>
              <a:tr h="1988820">
                <a:tc>
                  <a:txBody>
                    <a:bodyPr/>
                    <a:lstStyle/>
                    <a:p>
                      <a:r>
                        <a:rPr lang="en-US" sz="1700" dirty="0" smtClean="0">
                          <a:solidFill>
                            <a:schemeClr val="accent1"/>
                          </a:solidFill>
                          <a:latin typeface="Nixie One"/>
                        </a:rPr>
                        <a:t>Presented</a:t>
                      </a:r>
                      <a:r>
                        <a:rPr lang="en-US" sz="1700" baseline="0" dirty="0" smtClean="0">
                          <a:solidFill>
                            <a:schemeClr val="accent1"/>
                          </a:solidFill>
                          <a:latin typeface="Nixie One"/>
                        </a:rPr>
                        <a:t> to</a:t>
                      </a:r>
                      <a:r>
                        <a:rPr lang="en-US" sz="1700" dirty="0" smtClean="0">
                          <a:solidFill>
                            <a:schemeClr val="accent1"/>
                          </a:solidFill>
                          <a:latin typeface="Nixie One"/>
                        </a:rPr>
                        <a:t>-</a:t>
                      </a:r>
                    </a:p>
                    <a:p>
                      <a:pPr marL="285750" indent="-285750">
                        <a:buFont typeface="Courier New" pitchFamily="49" charset="0"/>
                        <a:buChar char="o"/>
                      </a:pPr>
                      <a:endParaRPr lang="en-US" sz="1500" dirty="0" smtClean="0">
                        <a:solidFill>
                          <a:schemeClr val="tx2"/>
                        </a:solidFill>
                        <a:latin typeface="Nixie One"/>
                      </a:endParaRPr>
                    </a:p>
                    <a:p>
                      <a:pPr marL="0" indent="0">
                        <a:buFont typeface="Courier New" pitchFamily="49" charset="0"/>
                        <a:buNone/>
                      </a:pPr>
                      <a:r>
                        <a:rPr lang="en-US" sz="1500" dirty="0" smtClean="0">
                          <a:solidFill>
                            <a:schemeClr val="tx2"/>
                          </a:solidFill>
                          <a:latin typeface="Nixie One"/>
                        </a:rPr>
                        <a:t>Dr.</a:t>
                      </a:r>
                      <a:r>
                        <a:rPr lang="en-US" sz="1500" baseline="0" dirty="0" smtClean="0">
                          <a:solidFill>
                            <a:schemeClr val="tx2"/>
                          </a:solidFill>
                          <a:latin typeface="Nixie One"/>
                        </a:rPr>
                        <a:t> </a:t>
                      </a:r>
                      <a:r>
                        <a:rPr lang="en-US" sz="1500" dirty="0" smtClean="0">
                          <a:solidFill>
                            <a:schemeClr val="tx2"/>
                          </a:solidFill>
                          <a:latin typeface="Nixie One"/>
                        </a:rPr>
                        <a:t>Md</a:t>
                      </a:r>
                      <a:r>
                        <a:rPr lang="en-US" sz="1500" dirty="0" smtClean="0">
                          <a:solidFill>
                            <a:schemeClr val="tx2"/>
                          </a:solidFill>
                          <a:latin typeface="Nixie One"/>
                        </a:rPr>
                        <a:t>. </a:t>
                      </a:r>
                      <a:r>
                        <a:rPr lang="en-US" sz="1500" dirty="0" err="1" smtClean="0">
                          <a:solidFill>
                            <a:schemeClr val="tx2"/>
                          </a:solidFill>
                          <a:latin typeface="Nixie One"/>
                        </a:rPr>
                        <a:t>Jamshed</a:t>
                      </a:r>
                      <a:r>
                        <a:rPr lang="en-US" sz="1500" baseline="0" dirty="0" smtClean="0">
                          <a:solidFill>
                            <a:schemeClr val="tx2"/>
                          </a:solidFill>
                          <a:latin typeface="Nixie One"/>
                        </a:rPr>
                        <a:t> </a:t>
                      </a:r>
                      <a:r>
                        <a:rPr lang="en-US" sz="1500" baseline="0" dirty="0" err="1" smtClean="0">
                          <a:solidFill>
                            <a:schemeClr val="tx2"/>
                          </a:solidFill>
                          <a:latin typeface="Nixie One"/>
                        </a:rPr>
                        <a:t>Alam</a:t>
                      </a:r>
                      <a:r>
                        <a:rPr lang="en-US" sz="1500" baseline="0" dirty="0" smtClean="0">
                          <a:solidFill>
                            <a:schemeClr val="tx2"/>
                          </a:solidFill>
                          <a:latin typeface="Nixie One"/>
                        </a:rPr>
                        <a:t> </a:t>
                      </a:r>
                      <a:r>
                        <a:rPr lang="en-US" sz="1500" baseline="0" dirty="0" err="1" smtClean="0">
                          <a:solidFill>
                            <a:schemeClr val="tx2"/>
                          </a:solidFill>
                          <a:latin typeface="Nixie One"/>
                        </a:rPr>
                        <a:t>Patwary</a:t>
                      </a:r>
                      <a:endParaRPr lang="en-US" sz="1500" baseline="0" dirty="0" smtClean="0">
                        <a:solidFill>
                          <a:schemeClr val="tx2"/>
                        </a:solidFill>
                        <a:latin typeface="Nixie One"/>
                      </a:endParaRPr>
                    </a:p>
                    <a:p>
                      <a:pPr marL="0" indent="0">
                        <a:buFont typeface="Courier New" pitchFamily="49" charset="0"/>
                        <a:buNone/>
                      </a:pPr>
                      <a:r>
                        <a:rPr lang="en-US" sz="1400" b="0" baseline="0" dirty="0" smtClean="0">
                          <a:solidFill>
                            <a:schemeClr val="tx2"/>
                          </a:solidFill>
                          <a:latin typeface="Nixie One"/>
                        </a:rPr>
                        <a:t>Assistance Professor</a:t>
                      </a:r>
                    </a:p>
                    <a:p>
                      <a:pPr marL="0" indent="0">
                        <a:buFont typeface="Courier New" pitchFamily="49" charset="0"/>
                        <a:buNone/>
                      </a:pPr>
                      <a:r>
                        <a:rPr lang="en-US" sz="1400" b="0" baseline="0" dirty="0" err="1" smtClean="0">
                          <a:solidFill>
                            <a:schemeClr val="tx2"/>
                          </a:solidFill>
                          <a:latin typeface="Nixie One"/>
                        </a:rPr>
                        <a:t>Dept</a:t>
                      </a:r>
                      <a:r>
                        <a:rPr lang="en-US" sz="1400" b="0" baseline="0" dirty="0" smtClean="0">
                          <a:solidFill>
                            <a:schemeClr val="tx2"/>
                          </a:solidFill>
                          <a:latin typeface="Nixie One"/>
                        </a:rPr>
                        <a:t> of CSE</a:t>
                      </a:r>
                    </a:p>
                    <a:p>
                      <a:pPr marL="0" indent="0">
                        <a:buFont typeface="Courier New" pitchFamily="49" charset="0"/>
                        <a:buNone/>
                      </a:pPr>
                      <a:r>
                        <a:rPr lang="en-US" sz="1500" baseline="0" dirty="0" smtClean="0">
                          <a:solidFill>
                            <a:schemeClr val="tx2"/>
                          </a:solidFill>
                          <a:latin typeface="Nixie One"/>
                        </a:rPr>
                        <a:t>  </a:t>
                      </a:r>
                      <a:endParaRPr lang="en-US" sz="1500" dirty="0">
                        <a:latin typeface="Nixie One"/>
                      </a:endParaRPr>
                    </a:p>
                  </a:txBody>
                  <a:tcPr marL="96323" marR="96323" marT="48161" marB="48161">
                    <a:lnR w="12700" cap="flat" cmpd="sng" algn="ctr">
                      <a:solidFill>
                        <a:schemeClr val="accent3"/>
                      </a:solidFill>
                      <a:prstDash val="dashDot"/>
                      <a:round/>
                      <a:headEnd type="none" w="med" len="med"/>
                      <a:tailEnd type="none" w="med" len="med"/>
                    </a:ln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700" dirty="0" smtClean="0">
                          <a:solidFill>
                            <a:schemeClr val="accent1"/>
                          </a:solidFill>
                          <a:latin typeface="Nixie One"/>
                        </a:rPr>
                        <a:t>Presented by-</a:t>
                      </a:r>
                    </a:p>
                    <a:p>
                      <a:pPr lvl="0"/>
                      <a:endParaRPr lang="en-US" sz="1500" dirty="0" smtClean="0">
                        <a:latin typeface="Nixie One"/>
                      </a:endParaRPr>
                    </a:p>
                    <a:p>
                      <a:pPr marL="285750" lvl="2" indent="-285750">
                        <a:buClr>
                          <a:srgbClr val="18A7C1"/>
                        </a:buClr>
                        <a:buFont typeface="Courier New" pitchFamily="49" charset="0"/>
                        <a:buChar char="o"/>
                      </a:pPr>
                      <a:r>
                        <a:rPr lang="en-US" sz="1100" dirty="0" err="1" smtClean="0">
                          <a:solidFill>
                            <a:schemeClr val="tx1"/>
                          </a:solidFill>
                          <a:latin typeface="Nixie One"/>
                        </a:rPr>
                        <a:t>Afra</a:t>
                      </a:r>
                      <a:r>
                        <a:rPr lang="en-US" sz="1100" dirty="0" smtClean="0">
                          <a:solidFill>
                            <a:schemeClr val="tx1"/>
                          </a:solidFill>
                          <a:latin typeface="Nixie One"/>
                        </a:rPr>
                        <a:t> </a:t>
                      </a:r>
                      <a:r>
                        <a:rPr lang="en-US" sz="1100" dirty="0" err="1" smtClean="0">
                          <a:solidFill>
                            <a:schemeClr val="tx1"/>
                          </a:solidFill>
                          <a:latin typeface="Nixie One"/>
                        </a:rPr>
                        <a:t>Binth</a:t>
                      </a:r>
                      <a:r>
                        <a:rPr lang="en-US" sz="1100" dirty="0" smtClean="0">
                          <a:solidFill>
                            <a:schemeClr val="tx1"/>
                          </a:solidFill>
                          <a:latin typeface="Nixie One"/>
                        </a:rPr>
                        <a:t> Osman</a:t>
                      </a:r>
                      <a:r>
                        <a:rPr lang="en-US" sz="1100" baseline="0" dirty="0" smtClean="0">
                          <a:solidFill>
                            <a:schemeClr val="tx1"/>
                          </a:solidFill>
                          <a:latin typeface="Nixie One"/>
                        </a:rPr>
                        <a:t> (</a:t>
                      </a:r>
                      <a:r>
                        <a:rPr lang="en-US" sz="1100" dirty="0" smtClean="0">
                          <a:solidFill>
                            <a:schemeClr val="tx1"/>
                          </a:solidFill>
                          <a:latin typeface="Nixie One"/>
                        </a:rPr>
                        <a:t>C173229)</a:t>
                      </a:r>
                    </a:p>
                    <a:p>
                      <a:pPr marL="285750" lvl="2" indent="-285750">
                        <a:buClr>
                          <a:srgbClr val="18A7C1"/>
                        </a:buClr>
                        <a:buFont typeface="Courier New" pitchFamily="49" charset="0"/>
                        <a:buChar char="o"/>
                      </a:pPr>
                      <a:r>
                        <a:rPr lang="en-US" sz="1100" dirty="0" err="1" smtClean="0">
                          <a:solidFill>
                            <a:schemeClr val="tx1"/>
                          </a:solidFill>
                          <a:latin typeface="Nixie One"/>
                        </a:rPr>
                        <a:t>Faria</a:t>
                      </a:r>
                      <a:r>
                        <a:rPr lang="en-US" sz="1100" dirty="0" smtClean="0">
                          <a:solidFill>
                            <a:schemeClr val="tx1"/>
                          </a:solidFill>
                          <a:latin typeface="Nixie One"/>
                        </a:rPr>
                        <a:t> </a:t>
                      </a:r>
                      <a:r>
                        <a:rPr lang="en-US" sz="1100" dirty="0" err="1" smtClean="0">
                          <a:solidFill>
                            <a:schemeClr val="tx1"/>
                          </a:solidFill>
                          <a:latin typeface="Nixie One"/>
                        </a:rPr>
                        <a:t>Tabassum</a:t>
                      </a:r>
                      <a:r>
                        <a:rPr lang="en-US" sz="1100" dirty="0" smtClean="0">
                          <a:solidFill>
                            <a:schemeClr val="tx1"/>
                          </a:solidFill>
                          <a:latin typeface="Nixie One"/>
                        </a:rPr>
                        <a:t> Nabila (C173227)</a:t>
                      </a:r>
                    </a:p>
                    <a:p>
                      <a:pPr marL="285750" lvl="2" indent="-285750">
                        <a:buClr>
                          <a:srgbClr val="18A7C1"/>
                        </a:buClr>
                        <a:buFont typeface="Courier New" pitchFamily="49" charset="0"/>
                        <a:buChar char="o"/>
                      </a:pPr>
                      <a:r>
                        <a:rPr lang="en-US" sz="1100" dirty="0" err="1" smtClean="0">
                          <a:solidFill>
                            <a:schemeClr val="tx1"/>
                          </a:solidFill>
                          <a:latin typeface="Nixie One"/>
                        </a:rPr>
                        <a:t>Amena</a:t>
                      </a:r>
                      <a:r>
                        <a:rPr lang="en-US" sz="1100" dirty="0" smtClean="0">
                          <a:solidFill>
                            <a:schemeClr val="tx1"/>
                          </a:solidFill>
                          <a:latin typeface="Nixie One"/>
                        </a:rPr>
                        <a:t> </a:t>
                      </a:r>
                      <a:r>
                        <a:rPr lang="en-US" sz="1100" dirty="0" err="1" smtClean="0">
                          <a:solidFill>
                            <a:schemeClr val="tx1"/>
                          </a:solidFill>
                          <a:latin typeface="Nixie One"/>
                        </a:rPr>
                        <a:t>Akter</a:t>
                      </a:r>
                      <a:r>
                        <a:rPr lang="en-US" sz="1100" dirty="0" smtClean="0">
                          <a:solidFill>
                            <a:schemeClr val="tx1"/>
                          </a:solidFill>
                          <a:latin typeface="Nixie One"/>
                        </a:rPr>
                        <a:t> </a:t>
                      </a:r>
                      <a:r>
                        <a:rPr lang="en-US" sz="1100" dirty="0" err="1" smtClean="0">
                          <a:solidFill>
                            <a:schemeClr val="tx1"/>
                          </a:solidFill>
                          <a:latin typeface="Nixie One"/>
                        </a:rPr>
                        <a:t>Juhi</a:t>
                      </a:r>
                      <a:r>
                        <a:rPr lang="en-US" sz="1100" dirty="0" smtClean="0">
                          <a:solidFill>
                            <a:schemeClr val="tx1"/>
                          </a:solidFill>
                          <a:latin typeface="Nixie One"/>
                        </a:rPr>
                        <a:t> (C173226)</a:t>
                      </a:r>
                    </a:p>
                    <a:p>
                      <a:pPr marL="285750" lvl="2" indent="-285750">
                        <a:buClr>
                          <a:srgbClr val="18A7C1"/>
                        </a:buClr>
                        <a:buFont typeface="Courier New" pitchFamily="49" charset="0"/>
                        <a:buChar char="o"/>
                      </a:pPr>
                      <a:r>
                        <a:rPr lang="en-US" sz="1100" dirty="0" err="1" smtClean="0">
                          <a:solidFill>
                            <a:schemeClr val="tx1"/>
                          </a:solidFill>
                          <a:latin typeface="Nixie One"/>
                        </a:rPr>
                        <a:t>Dilsahd</a:t>
                      </a:r>
                      <a:r>
                        <a:rPr lang="en-US" sz="1100" dirty="0" smtClean="0">
                          <a:solidFill>
                            <a:schemeClr val="tx1"/>
                          </a:solidFill>
                          <a:latin typeface="Nixie One"/>
                        </a:rPr>
                        <a:t> </a:t>
                      </a:r>
                      <a:r>
                        <a:rPr lang="en-US" sz="1100" dirty="0" err="1" smtClean="0">
                          <a:solidFill>
                            <a:schemeClr val="tx1"/>
                          </a:solidFill>
                          <a:latin typeface="Nixie One"/>
                        </a:rPr>
                        <a:t>Nur</a:t>
                      </a:r>
                      <a:r>
                        <a:rPr lang="en-US" sz="1100" dirty="0" smtClean="0">
                          <a:solidFill>
                            <a:schemeClr val="tx1"/>
                          </a:solidFill>
                          <a:latin typeface="Nixie One"/>
                        </a:rPr>
                        <a:t> Mustafa(C173212)</a:t>
                      </a:r>
                    </a:p>
                    <a:p>
                      <a:pPr marL="285750" lvl="2" indent="-285750">
                        <a:buClr>
                          <a:srgbClr val="18A7C1"/>
                        </a:buClr>
                        <a:buFont typeface="Courier New" pitchFamily="49" charset="0"/>
                        <a:buChar char="o"/>
                      </a:pPr>
                      <a:r>
                        <a:rPr lang="en-US" sz="1100" dirty="0" err="1" smtClean="0">
                          <a:solidFill>
                            <a:schemeClr val="tx1"/>
                          </a:solidFill>
                          <a:latin typeface="Nixie One"/>
                        </a:rPr>
                        <a:t>Maleeha</a:t>
                      </a:r>
                      <a:r>
                        <a:rPr lang="en-US" sz="1100" dirty="0" smtClean="0">
                          <a:solidFill>
                            <a:schemeClr val="tx1"/>
                          </a:solidFill>
                          <a:latin typeface="Nixie One"/>
                        </a:rPr>
                        <a:t> </a:t>
                      </a:r>
                      <a:r>
                        <a:rPr lang="en-US" sz="1100" dirty="0" err="1" smtClean="0">
                          <a:solidFill>
                            <a:schemeClr val="tx1"/>
                          </a:solidFill>
                          <a:latin typeface="Nixie One"/>
                        </a:rPr>
                        <a:t>Zarin</a:t>
                      </a:r>
                      <a:r>
                        <a:rPr lang="en-US" sz="1100" dirty="0" smtClean="0">
                          <a:solidFill>
                            <a:schemeClr val="tx1"/>
                          </a:solidFill>
                          <a:latin typeface="Nixie One"/>
                        </a:rPr>
                        <a:t>(C173211)</a:t>
                      </a:r>
                    </a:p>
                    <a:p>
                      <a:pPr marL="0" lvl="2" indent="0">
                        <a:buFont typeface="Courier New" pitchFamily="49" charset="0"/>
                        <a:buNone/>
                      </a:pPr>
                      <a:endParaRPr lang="en-US" sz="1500" dirty="0">
                        <a:solidFill>
                          <a:schemeClr val="tx2"/>
                        </a:solidFill>
                        <a:latin typeface="Nixie One"/>
                      </a:endParaRPr>
                    </a:p>
                  </a:txBody>
                  <a:tcPr marL="96323" marR="96323" marT="48161" marB="48161">
                    <a:lnL w="12700" cap="flat" cmpd="sng" algn="ctr">
                      <a:solidFill>
                        <a:schemeClr val="accent3"/>
                      </a:solidFill>
                      <a:prstDash val="dashDot"/>
                      <a:round/>
                      <a:headEnd type="none" w="med" len="med"/>
                      <a:tailEnd type="none" w="med" len="med"/>
                    </a:lnL>
                    <a:noFill/>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779453873"/>
              </p:ext>
            </p:extLst>
          </p:nvPr>
        </p:nvGraphicFramePr>
        <p:xfrm>
          <a:off x="1219200" y="438150"/>
          <a:ext cx="7268080" cy="41936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3394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19"/>
        <p:cNvGrpSpPr/>
        <p:nvPr/>
      </p:nvGrpSpPr>
      <p:grpSpPr>
        <a:xfrm>
          <a:off x="0" y="0"/>
          <a:ext cx="0" cy="0"/>
          <a:chOff x="0" y="0"/>
          <a:chExt cx="0" cy="0"/>
        </a:xfrm>
      </p:grpSpPr>
      <p:grpSp>
        <p:nvGrpSpPr>
          <p:cNvPr id="6620" name="Google Shape;6620;p57"/>
          <p:cNvGrpSpPr/>
          <p:nvPr/>
        </p:nvGrpSpPr>
        <p:grpSpPr>
          <a:xfrm>
            <a:off x="2546000" y="1025967"/>
            <a:ext cx="3992739" cy="3034339"/>
            <a:chOff x="2563173" y="1054574"/>
            <a:chExt cx="3992739" cy="3034339"/>
          </a:xfrm>
        </p:grpSpPr>
        <p:sp>
          <p:nvSpPr>
            <p:cNvPr id="6621" name="Google Shape;6621;p57"/>
            <p:cNvSpPr/>
            <p:nvPr/>
          </p:nvSpPr>
          <p:spPr>
            <a:xfrm>
              <a:off x="3490555" y="3383114"/>
              <a:ext cx="581274" cy="586558"/>
            </a:xfrm>
            <a:custGeom>
              <a:avLst/>
              <a:gdLst/>
              <a:ahLst/>
              <a:cxnLst/>
              <a:rect l="l" t="t" r="r" b="b"/>
              <a:pathLst>
                <a:path w="2530" h="2553" extrusionOk="0">
                  <a:moveTo>
                    <a:pt x="2325" y="1"/>
                  </a:moveTo>
                  <a:lnTo>
                    <a:pt x="1" y="2349"/>
                  </a:lnTo>
                  <a:cubicBezTo>
                    <a:pt x="91" y="2417"/>
                    <a:pt x="182" y="2484"/>
                    <a:pt x="293" y="2553"/>
                  </a:cubicBezTo>
                  <a:lnTo>
                    <a:pt x="2529" y="317"/>
                  </a:lnTo>
                  <a:cubicBezTo>
                    <a:pt x="2484" y="205"/>
                    <a:pt x="2416" y="115"/>
                    <a:pt x="23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2" name="Google Shape;6622;p57"/>
            <p:cNvSpPr/>
            <p:nvPr/>
          </p:nvSpPr>
          <p:spPr>
            <a:xfrm>
              <a:off x="3407615" y="3300173"/>
              <a:ext cx="581274" cy="586558"/>
            </a:xfrm>
            <a:custGeom>
              <a:avLst/>
              <a:gdLst/>
              <a:ahLst/>
              <a:cxnLst/>
              <a:rect l="l" t="t" r="r" b="b"/>
              <a:pathLst>
                <a:path w="2530" h="2553" extrusionOk="0">
                  <a:moveTo>
                    <a:pt x="2235" y="1"/>
                  </a:moveTo>
                  <a:lnTo>
                    <a:pt x="1" y="2258"/>
                  </a:lnTo>
                  <a:cubicBezTo>
                    <a:pt x="46" y="2349"/>
                    <a:pt x="113" y="2462"/>
                    <a:pt x="203" y="2553"/>
                  </a:cubicBezTo>
                  <a:lnTo>
                    <a:pt x="2529" y="205"/>
                  </a:lnTo>
                  <a:cubicBezTo>
                    <a:pt x="2439" y="136"/>
                    <a:pt x="2349" y="69"/>
                    <a:pt x="2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3" name="Google Shape;6623;p57"/>
            <p:cNvSpPr/>
            <p:nvPr/>
          </p:nvSpPr>
          <p:spPr>
            <a:xfrm>
              <a:off x="3609797" y="3507639"/>
              <a:ext cx="508442" cy="508672"/>
            </a:xfrm>
            <a:custGeom>
              <a:avLst/>
              <a:gdLst/>
              <a:ahLst/>
              <a:cxnLst/>
              <a:rect l="l" t="t" r="r" b="b"/>
              <a:pathLst>
                <a:path w="2213" h="2214" extrusionOk="0">
                  <a:moveTo>
                    <a:pt x="2122" y="1"/>
                  </a:moveTo>
                  <a:lnTo>
                    <a:pt x="0" y="2101"/>
                  </a:lnTo>
                  <a:cubicBezTo>
                    <a:pt x="136" y="2168"/>
                    <a:pt x="271" y="2191"/>
                    <a:pt x="407" y="2213"/>
                  </a:cubicBezTo>
                  <a:lnTo>
                    <a:pt x="2213" y="407"/>
                  </a:lnTo>
                  <a:cubicBezTo>
                    <a:pt x="2191" y="272"/>
                    <a:pt x="2167" y="115"/>
                    <a:pt x="21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4" name="Google Shape;6624;p57"/>
            <p:cNvSpPr/>
            <p:nvPr/>
          </p:nvSpPr>
          <p:spPr>
            <a:xfrm>
              <a:off x="3360745" y="3258818"/>
              <a:ext cx="508442" cy="508442"/>
            </a:xfrm>
            <a:custGeom>
              <a:avLst/>
              <a:gdLst/>
              <a:ahLst/>
              <a:cxnLst/>
              <a:rect l="l" t="t" r="r" b="b"/>
              <a:pathLst>
                <a:path w="2213" h="2213" extrusionOk="0">
                  <a:moveTo>
                    <a:pt x="1807" y="0"/>
                  </a:moveTo>
                  <a:lnTo>
                    <a:pt x="1" y="1784"/>
                  </a:lnTo>
                  <a:cubicBezTo>
                    <a:pt x="24" y="1942"/>
                    <a:pt x="46" y="2077"/>
                    <a:pt x="91" y="2212"/>
                  </a:cubicBezTo>
                  <a:lnTo>
                    <a:pt x="2213" y="90"/>
                  </a:lnTo>
                  <a:cubicBezTo>
                    <a:pt x="2078" y="45"/>
                    <a:pt x="1942" y="0"/>
                    <a:pt x="18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5" name="Google Shape;6625;p57"/>
            <p:cNvSpPr/>
            <p:nvPr/>
          </p:nvSpPr>
          <p:spPr>
            <a:xfrm>
              <a:off x="3781192" y="3673750"/>
              <a:ext cx="337047" cy="337506"/>
            </a:xfrm>
            <a:custGeom>
              <a:avLst/>
              <a:gdLst/>
              <a:ahLst/>
              <a:cxnLst/>
              <a:rect l="l" t="t" r="r" b="b"/>
              <a:pathLst>
                <a:path w="1467" h="1469" extrusionOk="0">
                  <a:moveTo>
                    <a:pt x="1467" y="0"/>
                  </a:moveTo>
                  <a:lnTo>
                    <a:pt x="0" y="1468"/>
                  </a:lnTo>
                  <a:cubicBezTo>
                    <a:pt x="361" y="1445"/>
                    <a:pt x="723" y="1288"/>
                    <a:pt x="993" y="993"/>
                  </a:cubicBezTo>
                  <a:cubicBezTo>
                    <a:pt x="1264" y="723"/>
                    <a:pt x="1421" y="361"/>
                    <a:pt x="14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6" name="Google Shape;6626;p57"/>
            <p:cNvSpPr/>
            <p:nvPr/>
          </p:nvSpPr>
          <p:spPr>
            <a:xfrm>
              <a:off x="3360745" y="3258818"/>
              <a:ext cx="337506" cy="337506"/>
            </a:xfrm>
            <a:custGeom>
              <a:avLst/>
              <a:gdLst/>
              <a:ahLst/>
              <a:cxnLst/>
              <a:rect l="l" t="t" r="r" b="b"/>
              <a:pathLst>
                <a:path w="1469" h="1469" extrusionOk="0">
                  <a:moveTo>
                    <a:pt x="1469" y="0"/>
                  </a:moveTo>
                  <a:lnTo>
                    <a:pt x="1469" y="0"/>
                  </a:lnTo>
                  <a:cubicBezTo>
                    <a:pt x="1108" y="24"/>
                    <a:pt x="768" y="181"/>
                    <a:pt x="476" y="475"/>
                  </a:cubicBezTo>
                  <a:cubicBezTo>
                    <a:pt x="205" y="746"/>
                    <a:pt x="46" y="1107"/>
                    <a:pt x="1" y="1468"/>
                  </a:cubicBezTo>
                  <a:lnTo>
                    <a:pt x="1469" y="0"/>
                  </a:lnTo>
                  <a:close/>
                </a:path>
              </a:pathLst>
            </a:custGeom>
            <a:solidFill>
              <a:srgbClr val="CCE6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6627;p57"/>
            <p:cNvSpPr/>
            <p:nvPr/>
          </p:nvSpPr>
          <p:spPr>
            <a:xfrm>
              <a:off x="2779932" y="1061466"/>
              <a:ext cx="3402635" cy="2818374"/>
            </a:xfrm>
            <a:custGeom>
              <a:avLst/>
              <a:gdLst/>
              <a:ahLst/>
              <a:cxnLst/>
              <a:rect l="l" t="t" r="r" b="b"/>
              <a:pathLst>
                <a:path w="14810" h="12267" extrusionOk="0">
                  <a:moveTo>
                    <a:pt x="4894" y="0"/>
                  </a:moveTo>
                  <a:cubicBezTo>
                    <a:pt x="3628" y="0"/>
                    <a:pt x="2520" y="410"/>
                    <a:pt x="1785" y="1257"/>
                  </a:cubicBezTo>
                  <a:cubicBezTo>
                    <a:pt x="0" y="3312"/>
                    <a:pt x="1084" y="7171"/>
                    <a:pt x="4178" y="9859"/>
                  </a:cubicBezTo>
                  <a:cubicBezTo>
                    <a:pt x="6008" y="11436"/>
                    <a:pt x="8126" y="12266"/>
                    <a:pt x="9923" y="12266"/>
                  </a:cubicBezTo>
                  <a:cubicBezTo>
                    <a:pt x="11186" y="12266"/>
                    <a:pt x="12291" y="11857"/>
                    <a:pt x="13027" y="11009"/>
                  </a:cubicBezTo>
                  <a:cubicBezTo>
                    <a:pt x="14809" y="8956"/>
                    <a:pt x="13749" y="5094"/>
                    <a:pt x="10634" y="2409"/>
                  </a:cubicBezTo>
                  <a:cubicBezTo>
                    <a:pt x="8817" y="830"/>
                    <a:pt x="6696" y="0"/>
                    <a:pt x="48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8" name="Google Shape;6628;p57"/>
            <p:cNvSpPr/>
            <p:nvPr/>
          </p:nvSpPr>
          <p:spPr>
            <a:xfrm>
              <a:off x="2847479" y="1396905"/>
              <a:ext cx="3423542" cy="2261684"/>
            </a:xfrm>
            <a:custGeom>
              <a:avLst/>
              <a:gdLst/>
              <a:ahLst/>
              <a:cxnLst/>
              <a:rect l="l" t="t" r="r" b="b"/>
              <a:pathLst>
                <a:path w="14901" h="9844" extrusionOk="0">
                  <a:moveTo>
                    <a:pt x="7450" y="1"/>
                  </a:moveTo>
                  <a:cubicBezTo>
                    <a:pt x="3342" y="1"/>
                    <a:pt x="1" y="2190"/>
                    <a:pt x="1" y="4922"/>
                  </a:cubicBezTo>
                  <a:cubicBezTo>
                    <a:pt x="1" y="7653"/>
                    <a:pt x="3342" y="9843"/>
                    <a:pt x="7450" y="9843"/>
                  </a:cubicBezTo>
                  <a:cubicBezTo>
                    <a:pt x="11559" y="9843"/>
                    <a:pt x="14900" y="7653"/>
                    <a:pt x="14900" y="4922"/>
                  </a:cubicBezTo>
                  <a:cubicBezTo>
                    <a:pt x="14900" y="2190"/>
                    <a:pt x="11559" y="1"/>
                    <a:pt x="74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9" name="Google Shape;6629;p57"/>
            <p:cNvSpPr/>
            <p:nvPr/>
          </p:nvSpPr>
          <p:spPr>
            <a:xfrm>
              <a:off x="5390619" y="1396894"/>
              <a:ext cx="311315" cy="316829"/>
            </a:xfrm>
            <a:custGeom>
              <a:avLst/>
              <a:gdLst/>
              <a:ahLst/>
              <a:cxnLst/>
              <a:rect l="l" t="t" r="r" b="b"/>
              <a:pathLst>
                <a:path w="1355" h="1379" extrusionOk="0">
                  <a:moveTo>
                    <a:pt x="677" y="181"/>
                  </a:moveTo>
                  <a:cubicBezTo>
                    <a:pt x="948" y="181"/>
                    <a:pt x="1174" y="407"/>
                    <a:pt x="1174" y="677"/>
                  </a:cubicBezTo>
                  <a:cubicBezTo>
                    <a:pt x="1174" y="948"/>
                    <a:pt x="948" y="1174"/>
                    <a:pt x="677" y="1174"/>
                  </a:cubicBezTo>
                  <a:cubicBezTo>
                    <a:pt x="407" y="1174"/>
                    <a:pt x="181" y="948"/>
                    <a:pt x="181" y="677"/>
                  </a:cubicBezTo>
                  <a:cubicBezTo>
                    <a:pt x="181" y="407"/>
                    <a:pt x="407" y="181"/>
                    <a:pt x="677" y="181"/>
                  </a:cubicBezTo>
                  <a:close/>
                  <a:moveTo>
                    <a:pt x="677" y="0"/>
                  </a:moveTo>
                  <a:cubicBezTo>
                    <a:pt x="295" y="0"/>
                    <a:pt x="0" y="316"/>
                    <a:pt x="0" y="677"/>
                  </a:cubicBezTo>
                  <a:cubicBezTo>
                    <a:pt x="0" y="1062"/>
                    <a:pt x="295" y="1378"/>
                    <a:pt x="677" y="1378"/>
                  </a:cubicBezTo>
                  <a:cubicBezTo>
                    <a:pt x="1039" y="1378"/>
                    <a:pt x="1355" y="1062"/>
                    <a:pt x="1355" y="677"/>
                  </a:cubicBezTo>
                  <a:cubicBezTo>
                    <a:pt x="1355" y="316"/>
                    <a:pt x="1039" y="0"/>
                    <a:pt x="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0" name="Google Shape;6630;p57"/>
            <p:cNvSpPr/>
            <p:nvPr/>
          </p:nvSpPr>
          <p:spPr>
            <a:xfrm>
              <a:off x="2563173" y="3217232"/>
              <a:ext cx="2940020" cy="451698"/>
            </a:xfrm>
            <a:custGeom>
              <a:avLst/>
              <a:gdLst/>
              <a:ahLst/>
              <a:cxnLst/>
              <a:rect l="l" t="t" r="r" b="b"/>
              <a:pathLst>
                <a:path w="12372" h="1966" extrusionOk="0">
                  <a:moveTo>
                    <a:pt x="994" y="1"/>
                  </a:moveTo>
                  <a:cubicBezTo>
                    <a:pt x="452" y="1"/>
                    <a:pt x="1" y="430"/>
                    <a:pt x="1" y="972"/>
                  </a:cubicBezTo>
                  <a:cubicBezTo>
                    <a:pt x="1" y="1514"/>
                    <a:pt x="452" y="1965"/>
                    <a:pt x="994" y="1965"/>
                  </a:cubicBezTo>
                  <a:lnTo>
                    <a:pt x="11379" y="1965"/>
                  </a:lnTo>
                  <a:cubicBezTo>
                    <a:pt x="11920" y="1965"/>
                    <a:pt x="12372" y="1514"/>
                    <a:pt x="12372" y="972"/>
                  </a:cubicBezTo>
                  <a:cubicBezTo>
                    <a:pt x="12372" y="430"/>
                    <a:pt x="11920" y="1"/>
                    <a:pt x="11379" y="1"/>
                  </a:cubicBezTo>
                  <a:close/>
                </a:path>
              </a:pathLst>
            </a:custGeom>
            <a:solidFill>
              <a:srgbClr val="FFFFFF"/>
            </a:solidFill>
            <a:ln w="19050" cap="flat" cmpd="sng">
              <a:solidFill>
                <a:schemeClr val="accent5"/>
              </a:solidFill>
              <a:prstDash val="solid"/>
              <a:miter lim="18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1" name="Google Shape;6631;p57"/>
            <p:cNvSpPr/>
            <p:nvPr/>
          </p:nvSpPr>
          <p:spPr>
            <a:xfrm>
              <a:off x="4859879" y="3679035"/>
              <a:ext cx="409878" cy="409878"/>
            </a:xfrm>
            <a:custGeom>
              <a:avLst/>
              <a:gdLst/>
              <a:ahLst/>
              <a:cxnLst/>
              <a:rect l="l" t="t" r="r" b="b"/>
              <a:pathLst>
                <a:path w="1784" h="1784" extrusionOk="0">
                  <a:moveTo>
                    <a:pt x="904" y="272"/>
                  </a:moveTo>
                  <a:lnTo>
                    <a:pt x="1536" y="904"/>
                  </a:lnTo>
                  <a:lnTo>
                    <a:pt x="904" y="1512"/>
                  </a:lnTo>
                  <a:lnTo>
                    <a:pt x="272" y="904"/>
                  </a:lnTo>
                  <a:lnTo>
                    <a:pt x="904" y="272"/>
                  </a:lnTo>
                  <a:close/>
                  <a:moveTo>
                    <a:pt x="904" y="1"/>
                  </a:moveTo>
                  <a:lnTo>
                    <a:pt x="1" y="904"/>
                  </a:lnTo>
                  <a:lnTo>
                    <a:pt x="904" y="1783"/>
                  </a:lnTo>
                  <a:lnTo>
                    <a:pt x="1783" y="904"/>
                  </a:lnTo>
                  <a:lnTo>
                    <a:pt x="9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2" name="Google Shape;6632;p57"/>
            <p:cNvSpPr/>
            <p:nvPr/>
          </p:nvSpPr>
          <p:spPr>
            <a:xfrm>
              <a:off x="2868156" y="1360374"/>
              <a:ext cx="357954" cy="269959"/>
            </a:xfrm>
            <a:custGeom>
              <a:avLst/>
              <a:gdLst/>
              <a:ahLst/>
              <a:cxnLst/>
              <a:rect l="l" t="t" r="r" b="b"/>
              <a:pathLst>
                <a:path w="1558" h="1175" extrusionOk="0">
                  <a:moveTo>
                    <a:pt x="768" y="340"/>
                  </a:moveTo>
                  <a:lnTo>
                    <a:pt x="1197" y="994"/>
                  </a:lnTo>
                  <a:lnTo>
                    <a:pt x="339" y="994"/>
                  </a:lnTo>
                  <a:lnTo>
                    <a:pt x="768" y="340"/>
                  </a:lnTo>
                  <a:close/>
                  <a:moveTo>
                    <a:pt x="768" y="1"/>
                  </a:moveTo>
                  <a:lnTo>
                    <a:pt x="1" y="1175"/>
                  </a:lnTo>
                  <a:lnTo>
                    <a:pt x="1558" y="1175"/>
                  </a:lnTo>
                  <a:lnTo>
                    <a:pt x="7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3" name="Google Shape;6633;p57"/>
            <p:cNvGrpSpPr/>
            <p:nvPr/>
          </p:nvGrpSpPr>
          <p:grpSpPr>
            <a:xfrm>
              <a:off x="5974868" y="3264102"/>
              <a:ext cx="249053" cy="243769"/>
              <a:chOff x="-2969401" y="4369556"/>
              <a:chExt cx="115495" cy="113044"/>
            </a:xfrm>
          </p:grpSpPr>
          <p:sp>
            <p:nvSpPr>
              <p:cNvPr id="6634" name="Google Shape;6634;p57"/>
              <p:cNvSpPr/>
              <p:nvPr/>
            </p:nvSpPr>
            <p:spPr>
              <a:xfrm>
                <a:off x="-2921349" y="4369556"/>
                <a:ext cx="19391" cy="113044"/>
              </a:xfrm>
              <a:custGeom>
                <a:avLst/>
                <a:gdLst/>
                <a:ahLst/>
                <a:cxnLst/>
                <a:rect l="l" t="t" r="r" b="b"/>
                <a:pathLst>
                  <a:path w="182" h="1061" extrusionOk="0">
                    <a:moveTo>
                      <a:pt x="1" y="1"/>
                    </a:moveTo>
                    <a:lnTo>
                      <a:pt x="1" y="1061"/>
                    </a:lnTo>
                    <a:lnTo>
                      <a:pt x="181" y="1061"/>
                    </a:lnTo>
                    <a:lnTo>
                      <a:pt x="1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5" name="Google Shape;6635;p57"/>
              <p:cNvSpPr/>
              <p:nvPr/>
            </p:nvSpPr>
            <p:spPr>
              <a:xfrm>
                <a:off x="-2969401" y="4415157"/>
                <a:ext cx="115495" cy="21842"/>
              </a:xfrm>
              <a:custGeom>
                <a:avLst/>
                <a:gdLst/>
                <a:ahLst/>
                <a:cxnLst/>
                <a:rect l="l" t="t" r="r" b="b"/>
                <a:pathLst>
                  <a:path w="1084" h="205" extrusionOk="0">
                    <a:moveTo>
                      <a:pt x="0" y="1"/>
                    </a:moveTo>
                    <a:lnTo>
                      <a:pt x="0" y="205"/>
                    </a:lnTo>
                    <a:lnTo>
                      <a:pt x="1084" y="205"/>
                    </a:lnTo>
                    <a:lnTo>
                      <a:pt x="1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6" name="Google Shape;6636;p57"/>
            <p:cNvGrpSpPr/>
            <p:nvPr/>
          </p:nvGrpSpPr>
          <p:grpSpPr>
            <a:xfrm>
              <a:off x="3656666" y="1054574"/>
              <a:ext cx="757494" cy="757494"/>
              <a:chOff x="3656666" y="1054574"/>
              <a:chExt cx="757494" cy="757494"/>
            </a:xfrm>
          </p:grpSpPr>
          <p:sp>
            <p:nvSpPr>
              <p:cNvPr id="6637" name="Google Shape;6637;p57"/>
              <p:cNvSpPr/>
              <p:nvPr/>
            </p:nvSpPr>
            <p:spPr>
              <a:xfrm>
                <a:off x="3786017" y="1184154"/>
                <a:ext cx="586558" cy="586558"/>
              </a:xfrm>
              <a:custGeom>
                <a:avLst/>
                <a:gdLst/>
                <a:ahLst/>
                <a:cxnLst/>
                <a:rect l="l" t="t" r="r" b="b"/>
                <a:pathLst>
                  <a:path w="2553" h="2553" extrusionOk="0">
                    <a:moveTo>
                      <a:pt x="2327" y="0"/>
                    </a:moveTo>
                    <a:lnTo>
                      <a:pt x="1" y="2348"/>
                    </a:lnTo>
                    <a:cubicBezTo>
                      <a:pt x="91" y="2417"/>
                      <a:pt x="205" y="2483"/>
                      <a:pt x="295" y="2552"/>
                    </a:cubicBezTo>
                    <a:lnTo>
                      <a:pt x="2553" y="295"/>
                    </a:lnTo>
                    <a:cubicBezTo>
                      <a:pt x="2484" y="204"/>
                      <a:pt x="2417" y="91"/>
                      <a:pt x="23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8" name="Google Shape;6638;p57"/>
              <p:cNvSpPr/>
              <p:nvPr/>
            </p:nvSpPr>
            <p:spPr>
              <a:xfrm>
                <a:off x="3703076" y="1101213"/>
                <a:ext cx="581044" cy="581044"/>
              </a:xfrm>
              <a:custGeom>
                <a:avLst/>
                <a:gdLst/>
                <a:ahLst/>
                <a:cxnLst/>
                <a:rect l="l" t="t" r="r" b="b"/>
                <a:pathLst>
                  <a:path w="2529" h="2529" extrusionOk="0">
                    <a:moveTo>
                      <a:pt x="2236" y="0"/>
                    </a:moveTo>
                    <a:lnTo>
                      <a:pt x="1" y="2236"/>
                    </a:lnTo>
                    <a:cubicBezTo>
                      <a:pt x="46" y="2348"/>
                      <a:pt x="114" y="2438"/>
                      <a:pt x="205" y="2528"/>
                    </a:cubicBezTo>
                    <a:lnTo>
                      <a:pt x="2529" y="204"/>
                    </a:lnTo>
                    <a:cubicBezTo>
                      <a:pt x="2439" y="114"/>
                      <a:pt x="2348" y="45"/>
                      <a:pt x="22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9" name="Google Shape;6639;p57"/>
              <p:cNvSpPr/>
              <p:nvPr/>
            </p:nvSpPr>
            <p:spPr>
              <a:xfrm>
                <a:off x="3905488" y="1303625"/>
                <a:ext cx="508672" cy="508442"/>
              </a:xfrm>
              <a:custGeom>
                <a:avLst/>
                <a:gdLst/>
                <a:ahLst/>
                <a:cxnLst/>
                <a:rect l="l" t="t" r="r" b="b"/>
                <a:pathLst>
                  <a:path w="2214" h="2213" extrusionOk="0">
                    <a:moveTo>
                      <a:pt x="2123" y="0"/>
                    </a:moveTo>
                    <a:lnTo>
                      <a:pt x="1" y="2122"/>
                    </a:lnTo>
                    <a:cubicBezTo>
                      <a:pt x="136" y="2168"/>
                      <a:pt x="272" y="2213"/>
                      <a:pt x="407" y="2213"/>
                    </a:cubicBezTo>
                    <a:lnTo>
                      <a:pt x="2213" y="407"/>
                    </a:lnTo>
                    <a:cubicBezTo>
                      <a:pt x="2213" y="271"/>
                      <a:pt x="2168" y="136"/>
                      <a:pt x="2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0" name="Google Shape;6640;p57"/>
              <p:cNvSpPr/>
              <p:nvPr/>
            </p:nvSpPr>
            <p:spPr>
              <a:xfrm>
                <a:off x="3656666" y="1054574"/>
                <a:ext cx="508442" cy="508672"/>
              </a:xfrm>
              <a:custGeom>
                <a:avLst/>
                <a:gdLst/>
                <a:ahLst/>
                <a:cxnLst/>
                <a:rect l="l" t="t" r="r" b="b"/>
                <a:pathLst>
                  <a:path w="2213" h="2214" extrusionOk="0">
                    <a:moveTo>
                      <a:pt x="1806" y="1"/>
                    </a:moveTo>
                    <a:lnTo>
                      <a:pt x="0" y="1807"/>
                    </a:lnTo>
                    <a:cubicBezTo>
                      <a:pt x="22" y="1942"/>
                      <a:pt x="45" y="2078"/>
                      <a:pt x="91" y="2213"/>
                    </a:cubicBezTo>
                    <a:lnTo>
                      <a:pt x="2213" y="91"/>
                    </a:lnTo>
                    <a:cubicBezTo>
                      <a:pt x="2077" y="46"/>
                      <a:pt x="1942" y="22"/>
                      <a:pt x="18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1" name="Google Shape;6641;p57"/>
              <p:cNvSpPr/>
              <p:nvPr/>
            </p:nvSpPr>
            <p:spPr>
              <a:xfrm>
                <a:off x="4076424" y="1474561"/>
                <a:ext cx="337736" cy="337506"/>
              </a:xfrm>
              <a:custGeom>
                <a:avLst/>
                <a:gdLst/>
                <a:ahLst/>
                <a:cxnLst/>
                <a:rect l="l" t="t" r="r" b="b"/>
                <a:pathLst>
                  <a:path w="1470" h="1469" extrusionOk="0">
                    <a:moveTo>
                      <a:pt x="1469" y="0"/>
                    </a:moveTo>
                    <a:lnTo>
                      <a:pt x="1" y="1469"/>
                    </a:lnTo>
                    <a:cubicBezTo>
                      <a:pt x="362" y="1424"/>
                      <a:pt x="723" y="1265"/>
                      <a:pt x="994" y="994"/>
                    </a:cubicBezTo>
                    <a:cubicBezTo>
                      <a:pt x="1265" y="723"/>
                      <a:pt x="1424" y="362"/>
                      <a:pt x="14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2" name="Google Shape;6642;p57"/>
              <p:cNvSpPr/>
              <p:nvPr/>
            </p:nvSpPr>
            <p:spPr>
              <a:xfrm>
                <a:off x="3656666" y="1054574"/>
                <a:ext cx="337047" cy="342561"/>
              </a:xfrm>
              <a:custGeom>
                <a:avLst/>
                <a:gdLst/>
                <a:ahLst/>
                <a:cxnLst/>
                <a:rect l="l" t="t" r="r" b="b"/>
                <a:pathLst>
                  <a:path w="1467" h="1491" extrusionOk="0">
                    <a:moveTo>
                      <a:pt x="1467" y="1"/>
                    </a:moveTo>
                    <a:cubicBezTo>
                      <a:pt x="1106" y="46"/>
                      <a:pt x="768" y="203"/>
                      <a:pt x="473" y="474"/>
                    </a:cubicBezTo>
                    <a:cubicBezTo>
                      <a:pt x="203" y="768"/>
                      <a:pt x="45" y="1106"/>
                      <a:pt x="0" y="1491"/>
                    </a:cubicBezTo>
                    <a:lnTo>
                      <a:pt x="14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3" name="Google Shape;6643;p57"/>
            <p:cNvSpPr/>
            <p:nvPr/>
          </p:nvSpPr>
          <p:spPr>
            <a:xfrm>
              <a:off x="2588088" y="2641703"/>
              <a:ext cx="809418" cy="135094"/>
            </a:xfrm>
            <a:custGeom>
              <a:avLst/>
              <a:gdLst/>
              <a:ahLst/>
              <a:cxnLst/>
              <a:rect l="l" t="t" r="r" b="b"/>
              <a:pathLst>
                <a:path w="3523" h="588" extrusionOk="0">
                  <a:moveTo>
                    <a:pt x="745" y="1"/>
                  </a:moveTo>
                  <a:lnTo>
                    <a:pt x="407" y="338"/>
                  </a:lnTo>
                  <a:lnTo>
                    <a:pt x="113" y="67"/>
                  </a:lnTo>
                  <a:lnTo>
                    <a:pt x="1" y="203"/>
                  </a:lnTo>
                  <a:lnTo>
                    <a:pt x="407" y="588"/>
                  </a:lnTo>
                  <a:lnTo>
                    <a:pt x="745" y="248"/>
                  </a:lnTo>
                  <a:lnTo>
                    <a:pt x="1084" y="588"/>
                  </a:lnTo>
                  <a:lnTo>
                    <a:pt x="1422" y="248"/>
                  </a:lnTo>
                  <a:lnTo>
                    <a:pt x="1762" y="588"/>
                  </a:lnTo>
                  <a:lnTo>
                    <a:pt x="2099" y="248"/>
                  </a:lnTo>
                  <a:lnTo>
                    <a:pt x="2439" y="588"/>
                  </a:lnTo>
                  <a:lnTo>
                    <a:pt x="2777" y="248"/>
                  </a:lnTo>
                  <a:lnTo>
                    <a:pt x="3116" y="588"/>
                  </a:lnTo>
                  <a:lnTo>
                    <a:pt x="3523" y="203"/>
                  </a:lnTo>
                  <a:lnTo>
                    <a:pt x="3409" y="67"/>
                  </a:lnTo>
                  <a:lnTo>
                    <a:pt x="3116" y="338"/>
                  </a:lnTo>
                  <a:lnTo>
                    <a:pt x="2777" y="1"/>
                  </a:lnTo>
                  <a:lnTo>
                    <a:pt x="2439" y="338"/>
                  </a:lnTo>
                  <a:lnTo>
                    <a:pt x="2099" y="1"/>
                  </a:lnTo>
                  <a:lnTo>
                    <a:pt x="1762" y="338"/>
                  </a:lnTo>
                  <a:lnTo>
                    <a:pt x="1422" y="1"/>
                  </a:lnTo>
                  <a:lnTo>
                    <a:pt x="1084" y="338"/>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4" name="Google Shape;6644;p57"/>
            <p:cNvSpPr/>
            <p:nvPr/>
          </p:nvSpPr>
          <p:spPr>
            <a:xfrm>
              <a:off x="5746723" y="2294087"/>
              <a:ext cx="809188" cy="140379"/>
            </a:xfrm>
            <a:custGeom>
              <a:avLst/>
              <a:gdLst/>
              <a:ahLst/>
              <a:cxnLst/>
              <a:rect l="l" t="t" r="r" b="b"/>
              <a:pathLst>
                <a:path w="3522" h="611" extrusionOk="0">
                  <a:moveTo>
                    <a:pt x="746" y="0"/>
                  </a:moveTo>
                  <a:lnTo>
                    <a:pt x="406" y="340"/>
                  </a:lnTo>
                  <a:lnTo>
                    <a:pt x="136" y="69"/>
                  </a:lnTo>
                  <a:lnTo>
                    <a:pt x="0" y="204"/>
                  </a:lnTo>
                  <a:lnTo>
                    <a:pt x="406" y="611"/>
                  </a:lnTo>
                  <a:lnTo>
                    <a:pt x="746" y="271"/>
                  </a:lnTo>
                  <a:lnTo>
                    <a:pt x="1084" y="611"/>
                  </a:lnTo>
                  <a:lnTo>
                    <a:pt x="1423" y="271"/>
                  </a:lnTo>
                  <a:lnTo>
                    <a:pt x="1761" y="611"/>
                  </a:lnTo>
                  <a:lnTo>
                    <a:pt x="2100" y="271"/>
                  </a:lnTo>
                  <a:lnTo>
                    <a:pt x="2438" y="611"/>
                  </a:lnTo>
                  <a:lnTo>
                    <a:pt x="2778" y="271"/>
                  </a:lnTo>
                  <a:lnTo>
                    <a:pt x="3115" y="611"/>
                  </a:lnTo>
                  <a:lnTo>
                    <a:pt x="3522" y="204"/>
                  </a:lnTo>
                  <a:lnTo>
                    <a:pt x="3410" y="69"/>
                  </a:lnTo>
                  <a:lnTo>
                    <a:pt x="3115" y="340"/>
                  </a:lnTo>
                  <a:lnTo>
                    <a:pt x="2778" y="0"/>
                  </a:lnTo>
                  <a:lnTo>
                    <a:pt x="2438" y="340"/>
                  </a:lnTo>
                  <a:lnTo>
                    <a:pt x="2122" y="0"/>
                  </a:lnTo>
                  <a:lnTo>
                    <a:pt x="1761" y="340"/>
                  </a:lnTo>
                  <a:lnTo>
                    <a:pt x="1445" y="0"/>
                  </a:lnTo>
                  <a:lnTo>
                    <a:pt x="1084" y="340"/>
                  </a:lnTo>
                  <a:lnTo>
                    <a:pt x="7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5" name="Google Shape;6645;p57"/>
          <p:cNvSpPr txBox="1">
            <a:spLocks noGrp="1"/>
          </p:cNvSpPr>
          <p:nvPr>
            <p:ph type="title" idx="2"/>
          </p:nvPr>
        </p:nvSpPr>
        <p:spPr>
          <a:xfrm>
            <a:off x="3110409" y="1471407"/>
            <a:ext cx="2779200" cy="20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6646" name="Google Shape;6646;p57"/>
          <p:cNvSpPr txBox="1">
            <a:spLocks noGrp="1"/>
          </p:cNvSpPr>
          <p:nvPr>
            <p:ph type="title"/>
          </p:nvPr>
        </p:nvSpPr>
        <p:spPr>
          <a:xfrm>
            <a:off x="2546000" y="3178290"/>
            <a:ext cx="2952300" cy="432000"/>
          </a:xfrm>
          <a:prstGeom prst="rect">
            <a:avLst/>
          </a:prstGeom>
        </p:spPr>
        <p:txBody>
          <a:bodyPr spcFirstLastPara="1" wrap="square" lIns="91425" tIns="91425" rIns="91425" bIns="91425" anchor="t" anchorCtr="0">
            <a:noAutofit/>
          </a:bodyPr>
          <a:lstStyle/>
          <a:p>
            <a:pPr lvl="0">
              <a:spcAft>
                <a:spcPts val="1600"/>
              </a:spcAft>
            </a:pPr>
            <a:r>
              <a:rPr lang="en-US" sz="1800" dirty="0"/>
              <a:t>Detect and Remove </a:t>
            </a:r>
            <a:r>
              <a:rPr lang="en-US" sz="1800" dirty="0" smtClean="0"/>
              <a:t>Outliers</a:t>
            </a:r>
            <a:endParaRPr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85"/>
        <p:cNvGrpSpPr/>
        <p:nvPr/>
      </p:nvGrpSpPr>
      <p:grpSpPr>
        <a:xfrm>
          <a:off x="0" y="0"/>
          <a:ext cx="0" cy="0"/>
          <a:chOff x="0" y="0"/>
          <a:chExt cx="0" cy="0"/>
        </a:xfrm>
      </p:grpSpPr>
      <p:sp>
        <p:nvSpPr>
          <p:cNvPr id="3886" name="Google Shape;3886;p44"/>
          <p:cNvSpPr/>
          <p:nvPr/>
        </p:nvSpPr>
        <p:spPr>
          <a:xfrm>
            <a:off x="1863226" y="1123950"/>
            <a:ext cx="5503912" cy="2413786"/>
          </a:xfrm>
          <a:custGeom>
            <a:avLst/>
            <a:gdLst/>
            <a:ahLst/>
            <a:cxnLst/>
            <a:rect l="l" t="t" r="r" b="b"/>
            <a:pathLst>
              <a:path w="37069" h="18241" extrusionOk="0">
                <a:moveTo>
                  <a:pt x="0" y="0"/>
                </a:moveTo>
                <a:lnTo>
                  <a:pt x="0" y="18240"/>
                </a:lnTo>
                <a:lnTo>
                  <a:pt x="37068" y="18240"/>
                </a:lnTo>
                <a:lnTo>
                  <a:pt x="370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44"/>
          <p:cNvSpPr/>
          <p:nvPr/>
        </p:nvSpPr>
        <p:spPr>
          <a:xfrm>
            <a:off x="1849863" y="1353731"/>
            <a:ext cx="5517275" cy="2413774"/>
          </a:xfrm>
          <a:custGeom>
            <a:avLst/>
            <a:gdLst/>
            <a:ahLst/>
            <a:cxnLst/>
            <a:rect l="l" t="t" r="r" b="b"/>
            <a:pathLst>
              <a:path w="37159" h="18332" extrusionOk="0">
                <a:moveTo>
                  <a:pt x="37068" y="91"/>
                </a:moveTo>
                <a:lnTo>
                  <a:pt x="37068" y="18241"/>
                </a:lnTo>
                <a:lnTo>
                  <a:pt x="90" y="18241"/>
                </a:lnTo>
                <a:lnTo>
                  <a:pt x="90" y="91"/>
                </a:lnTo>
                <a:close/>
                <a:moveTo>
                  <a:pt x="45" y="1"/>
                </a:moveTo>
                <a:cubicBezTo>
                  <a:pt x="24" y="1"/>
                  <a:pt x="0" y="24"/>
                  <a:pt x="0" y="46"/>
                </a:cubicBezTo>
                <a:lnTo>
                  <a:pt x="0" y="18286"/>
                </a:lnTo>
                <a:cubicBezTo>
                  <a:pt x="0" y="18332"/>
                  <a:pt x="24" y="18332"/>
                  <a:pt x="45" y="18332"/>
                </a:cubicBezTo>
                <a:lnTo>
                  <a:pt x="37113" y="18332"/>
                </a:lnTo>
                <a:cubicBezTo>
                  <a:pt x="37137" y="18332"/>
                  <a:pt x="37158" y="18332"/>
                  <a:pt x="37158" y="18286"/>
                </a:cubicBezTo>
                <a:lnTo>
                  <a:pt x="37158" y="46"/>
                </a:lnTo>
                <a:cubicBezTo>
                  <a:pt x="37158" y="24"/>
                  <a:pt x="37137" y="1"/>
                  <a:pt x="37113" y="1"/>
                </a:cubicBezTo>
                <a:close/>
              </a:path>
            </a:pathLst>
          </a:custGeom>
          <a:solidFill>
            <a:srgbClr val="000000"/>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44"/>
          <p:cNvSpPr txBox="1">
            <a:spLocks noGrp="1"/>
          </p:cNvSpPr>
          <p:nvPr>
            <p:ph type="subTitle" idx="1"/>
          </p:nvPr>
        </p:nvSpPr>
        <p:spPr>
          <a:xfrm>
            <a:off x="2362200" y="1976068"/>
            <a:ext cx="4603500" cy="1169100"/>
          </a:xfrm>
          <a:prstGeom prst="rect">
            <a:avLst/>
          </a:prstGeom>
        </p:spPr>
        <p:txBody>
          <a:bodyPr spcFirstLastPara="1" wrap="square" lIns="91425" tIns="91425" rIns="91425" bIns="91425" anchor="t" anchorCtr="0">
            <a:noAutofit/>
          </a:bodyPr>
          <a:lstStyle/>
          <a:p>
            <a:pPr marL="285750" indent="-285750" algn="l">
              <a:buFont typeface="Wingdings" pitchFamily="2" charset="2"/>
              <a:buChar char="v"/>
            </a:pPr>
            <a:r>
              <a:rPr lang="en-US" sz="2000" b="1" dirty="0"/>
              <a:t>Visualization Methods</a:t>
            </a:r>
          </a:p>
          <a:p>
            <a:pPr marL="285750" indent="-285750" algn="l">
              <a:buFont typeface="Wingdings" pitchFamily="2" charset="2"/>
              <a:buChar char="v"/>
            </a:pPr>
            <a:r>
              <a:rPr lang="en-US" sz="2000" b="1" dirty="0"/>
              <a:t>Statistical Methods</a:t>
            </a:r>
          </a:p>
          <a:p>
            <a:pPr marL="285750" indent="-285750" algn="l">
              <a:buFont typeface="Wingdings" pitchFamily="2" charset="2"/>
              <a:buChar char="v"/>
            </a:pPr>
            <a:r>
              <a:rPr lang="en-US" sz="2000" b="1" dirty="0"/>
              <a:t>Proximity based method</a:t>
            </a:r>
          </a:p>
          <a:p>
            <a:pPr marL="0" indent="0" algn="l"/>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598209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Methods</a:t>
            </a:r>
          </a:p>
        </p:txBody>
      </p:sp>
      <p:sp>
        <p:nvSpPr>
          <p:cNvPr id="3" name="Rectangle 2"/>
          <p:cNvSpPr/>
          <p:nvPr/>
        </p:nvSpPr>
        <p:spPr>
          <a:xfrm>
            <a:off x="1219200" y="1047750"/>
            <a:ext cx="6819637" cy="3108543"/>
          </a:xfrm>
          <a:prstGeom prst="rect">
            <a:avLst/>
          </a:prstGeom>
        </p:spPr>
        <p:txBody>
          <a:bodyPr wrap="square">
            <a:spAutoFit/>
          </a:bodyPr>
          <a:lstStyle/>
          <a:p>
            <a:endParaRPr lang="en-US" dirty="0"/>
          </a:p>
          <a:p>
            <a:r>
              <a:rPr lang="en-US" b="1" dirty="0"/>
              <a:t>Using Box Plot </a:t>
            </a:r>
          </a:p>
          <a:p>
            <a:pPr algn="just"/>
            <a:r>
              <a:rPr lang="en-US" dirty="0"/>
              <a:t>Captures the summary of the data effectively and efficiently with only a simple box and whiskers. Boxplot summarizes sample data using 25th, 50th, and 75th percentiles. One can just get insights(quartiles, median, and outliers) into the dataset by just looking at its boxplot</a:t>
            </a:r>
            <a:r>
              <a:rPr lang="en-US" dirty="0" smtClean="0"/>
              <a:t>.</a:t>
            </a:r>
          </a:p>
          <a:p>
            <a:pPr algn="just"/>
            <a:endParaRPr lang="en-US" dirty="0"/>
          </a:p>
          <a:p>
            <a:pPr algn="just"/>
            <a:endParaRPr lang="en-US" dirty="0" smtClean="0"/>
          </a:p>
          <a:p>
            <a:pPr algn="just"/>
            <a:r>
              <a:rPr lang="en-US" b="1" dirty="0"/>
              <a:t>Using Scatter </a:t>
            </a:r>
            <a:r>
              <a:rPr lang="en-US" b="1" dirty="0" smtClean="0"/>
              <a:t>Plot</a:t>
            </a:r>
            <a:endParaRPr lang="en-US" b="1" dirty="0"/>
          </a:p>
          <a:p>
            <a:pPr algn="just"/>
            <a:r>
              <a:rPr lang="en-US" dirty="0" smtClean="0"/>
              <a:t>It </a:t>
            </a:r>
            <a:r>
              <a:rPr lang="en-US" dirty="0"/>
              <a:t>is used when you have paired numerical data, or when your dependent variable has multiple values for each reading independent variable, or when trying to determine the relationship between the two variables. In the process of utilizing the scatter plot, one can also use it for outlier detection.</a:t>
            </a:r>
          </a:p>
          <a:p>
            <a:pPr algn="just"/>
            <a:endParaRPr lang="en-US" dirty="0"/>
          </a:p>
        </p:txBody>
      </p:sp>
    </p:spTree>
    <p:extLst>
      <p:ext uri="{BB962C8B-B14F-4D97-AF65-F5344CB8AC3E}">
        <p14:creationId xmlns:p14="http://schemas.microsoft.com/office/powerpoint/2010/main" val="1695395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670" y="762862"/>
            <a:ext cx="1777958" cy="4161177"/>
          </a:xfrm>
          <a:prstGeom prst="rect">
            <a:avLst/>
          </a:prstGeom>
        </p:spPr>
      </p:pic>
      <p:sp>
        <p:nvSpPr>
          <p:cNvPr id="4" name="Slide Number Placeholder 1"/>
          <p:cNvSpPr txBox="1">
            <a:spLocks/>
          </p:cNvSpPr>
          <p:nvPr/>
        </p:nvSpPr>
        <p:spPr>
          <a:xfrm>
            <a:off x="13557" y="4785525"/>
            <a:ext cx="548700" cy="357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pPr/>
              <a:t>24</a:t>
            </a:fld>
            <a:endParaRPr lang="e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846745"/>
            <a:ext cx="2971800" cy="221085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3460" y="3045745"/>
            <a:ext cx="3183482" cy="2031901"/>
          </a:xfrm>
          <a:prstGeom prst="rect">
            <a:avLst/>
          </a:prstGeom>
        </p:spPr>
      </p:pic>
      <p:sp>
        <p:nvSpPr>
          <p:cNvPr id="7" name="Rectangle 6"/>
          <p:cNvSpPr/>
          <p:nvPr/>
        </p:nvSpPr>
        <p:spPr>
          <a:xfrm>
            <a:off x="1314343" y="555422"/>
            <a:ext cx="1219200" cy="369332"/>
          </a:xfrm>
          <a:prstGeom prst="rect">
            <a:avLst/>
          </a:prstGeom>
        </p:spPr>
        <p:txBody>
          <a:bodyPr wrap="square">
            <a:spAutoFit/>
          </a:bodyPr>
          <a:lstStyle/>
          <a:p>
            <a:pPr algn="ctr"/>
            <a:r>
              <a:rPr lang="en-US" sz="1800" b="1" dirty="0" smtClean="0">
                <a:solidFill>
                  <a:srgbClr val="18A7C1"/>
                </a:solidFill>
                <a:latin typeface="Nixie One"/>
              </a:rPr>
              <a:t>Example </a:t>
            </a:r>
            <a:endParaRPr lang="en-US" sz="1800" b="1" dirty="0">
              <a:solidFill>
                <a:srgbClr val="18A7C1"/>
              </a:solidFill>
              <a:latin typeface="Nixie One"/>
            </a:endParaRPr>
          </a:p>
        </p:txBody>
      </p:sp>
      <p:sp>
        <p:nvSpPr>
          <p:cNvPr id="8" name="Rectangle 7"/>
          <p:cNvSpPr/>
          <p:nvPr/>
        </p:nvSpPr>
        <p:spPr>
          <a:xfrm>
            <a:off x="4223460" y="538968"/>
            <a:ext cx="960519" cy="307777"/>
          </a:xfrm>
          <a:prstGeom prst="rect">
            <a:avLst/>
          </a:prstGeom>
        </p:spPr>
        <p:txBody>
          <a:bodyPr wrap="none">
            <a:spAutoFit/>
          </a:bodyPr>
          <a:lstStyle/>
          <a:p>
            <a:r>
              <a:rPr lang="en-US" b="1" dirty="0">
                <a:latin typeface="Nixie One"/>
              </a:rPr>
              <a:t>Box Plot </a:t>
            </a:r>
          </a:p>
        </p:txBody>
      </p:sp>
      <p:sp>
        <p:nvSpPr>
          <p:cNvPr id="9" name="Rectangle 8"/>
          <p:cNvSpPr/>
          <p:nvPr/>
        </p:nvSpPr>
        <p:spPr>
          <a:xfrm>
            <a:off x="4223460" y="2866792"/>
            <a:ext cx="1180131" cy="307777"/>
          </a:xfrm>
          <a:prstGeom prst="rect">
            <a:avLst/>
          </a:prstGeom>
        </p:spPr>
        <p:txBody>
          <a:bodyPr wrap="none">
            <a:spAutoFit/>
          </a:bodyPr>
          <a:lstStyle/>
          <a:p>
            <a:r>
              <a:rPr lang="en-US" b="1" dirty="0">
                <a:latin typeface="Nixie One"/>
              </a:rPr>
              <a:t>Scatter Plot</a:t>
            </a:r>
            <a:endParaRPr lang="en-US" dirty="0"/>
          </a:p>
        </p:txBody>
      </p:sp>
    </p:spTree>
    <p:extLst>
      <p:ext uri="{BB962C8B-B14F-4D97-AF65-F5344CB8AC3E}">
        <p14:creationId xmlns:p14="http://schemas.microsoft.com/office/powerpoint/2010/main" val="68233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651;p58"/>
          <p:cNvSpPr txBox="1">
            <a:spLocks noGrp="1"/>
          </p:cNvSpPr>
          <p:nvPr>
            <p:ph type="title"/>
          </p:nvPr>
        </p:nvSpPr>
        <p:spPr>
          <a:xfrm>
            <a:off x="2362200" y="143966"/>
            <a:ext cx="4537800" cy="714000"/>
          </a:xfrm>
          <a:prstGeom prst="rect">
            <a:avLst/>
          </a:prstGeom>
        </p:spPr>
        <p:txBody>
          <a:bodyPr spcFirstLastPara="1" wrap="square" lIns="91425" tIns="91425" rIns="91425" bIns="91425" anchor="t" anchorCtr="0">
            <a:noAutofit/>
          </a:bodyPr>
          <a:lstStyle/>
          <a:p>
            <a:pPr lvl="0"/>
            <a:r>
              <a:rPr lang="en-US" sz="3200" dirty="0"/>
              <a:t>Statistical Methods</a:t>
            </a:r>
            <a:endParaRPr sz="3200"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9237" y="742950"/>
            <a:ext cx="1584325" cy="371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078638" y="561642"/>
            <a:ext cx="5486400" cy="2246769"/>
          </a:xfrm>
          <a:prstGeom prst="rect">
            <a:avLst/>
          </a:prstGeom>
        </p:spPr>
        <p:txBody>
          <a:bodyPr wrap="square">
            <a:spAutoFit/>
          </a:bodyPr>
          <a:lstStyle/>
          <a:p>
            <a:pPr algn="just"/>
            <a:endParaRPr lang="en-US" dirty="0">
              <a:latin typeface="Nixie One"/>
            </a:endParaRPr>
          </a:p>
          <a:p>
            <a:pPr algn="just"/>
            <a:r>
              <a:rPr lang="en-US" b="1" dirty="0">
                <a:latin typeface="Nixie One"/>
              </a:rPr>
              <a:t>Percentile </a:t>
            </a:r>
            <a:r>
              <a:rPr lang="en-US" b="1" dirty="0" smtClean="0">
                <a:latin typeface="Nixie One"/>
              </a:rPr>
              <a:t>method</a:t>
            </a:r>
          </a:p>
          <a:p>
            <a:pPr algn="just"/>
            <a:endParaRPr lang="en-US" dirty="0">
              <a:latin typeface="Nixie One"/>
            </a:endParaRPr>
          </a:p>
          <a:p>
            <a:pPr marL="285750" indent="-285750" algn="just">
              <a:buFont typeface="Wingdings" panose="05000000000000000000" pitchFamily="2" charset="2"/>
              <a:buChar char="q"/>
            </a:pPr>
            <a:r>
              <a:rPr lang="en-US" dirty="0">
                <a:latin typeface="Nixie One"/>
              </a:rPr>
              <a:t>Percentile </a:t>
            </a:r>
            <a:r>
              <a:rPr lang="en-US" dirty="0" smtClean="0">
                <a:latin typeface="Nixie One"/>
              </a:rPr>
              <a:t>are </a:t>
            </a:r>
            <a:r>
              <a:rPr lang="en-US" dirty="0">
                <a:latin typeface="Nixie One"/>
              </a:rPr>
              <a:t>the values that divide data set into 100 equals </a:t>
            </a:r>
            <a:r>
              <a:rPr lang="en-US" dirty="0" smtClean="0">
                <a:latin typeface="Nixie One"/>
              </a:rPr>
              <a:t>part. It indicate </a:t>
            </a:r>
            <a:r>
              <a:rPr lang="en-US" dirty="0">
                <a:latin typeface="Nixie One"/>
              </a:rPr>
              <a:t>the location of a score in a </a:t>
            </a:r>
            <a:r>
              <a:rPr lang="en-US" dirty="0" smtClean="0">
                <a:latin typeface="Nixie One"/>
              </a:rPr>
              <a:t>distribution.</a:t>
            </a:r>
            <a:endParaRPr lang="en-US" dirty="0">
              <a:latin typeface="Nixie One"/>
            </a:endParaRPr>
          </a:p>
          <a:p>
            <a:pPr marL="285750" indent="-285750" algn="just">
              <a:buFont typeface="Wingdings" panose="05000000000000000000" pitchFamily="2" charset="2"/>
              <a:buChar char="q"/>
            </a:pPr>
            <a:r>
              <a:rPr lang="en-US" dirty="0">
                <a:latin typeface="Nixie One"/>
              </a:rPr>
              <a:t>This technique works by setting a particular threshold value, which decides based on our problem statement.</a:t>
            </a:r>
          </a:p>
          <a:p>
            <a:pPr algn="just"/>
            <a:endParaRPr lang="en-US" b="1" dirty="0">
              <a:latin typeface="Nixie One"/>
            </a:endParaRPr>
          </a:p>
          <a:p>
            <a:pPr algn="just"/>
            <a:endParaRPr lang="en-US" b="1" dirty="0">
              <a:latin typeface="Nixie One"/>
            </a:endParaRPr>
          </a:p>
          <a:p>
            <a:pPr algn="just"/>
            <a:endParaRPr lang="en-US" dirty="0">
              <a:latin typeface="Nixie One"/>
            </a:endParaRPr>
          </a:p>
        </p:txBody>
      </p:sp>
      <p:sp>
        <p:nvSpPr>
          <p:cNvPr id="12" name="Rectangle 11"/>
          <p:cNvSpPr/>
          <p:nvPr/>
        </p:nvSpPr>
        <p:spPr>
          <a:xfrm>
            <a:off x="1078638" y="2876550"/>
            <a:ext cx="4572000" cy="954107"/>
          </a:xfrm>
          <a:prstGeom prst="rect">
            <a:avLst/>
          </a:prstGeom>
        </p:spPr>
        <p:txBody>
          <a:bodyPr>
            <a:spAutoFit/>
          </a:bodyPr>
          <a:lstStyle/>
          <a:p>
            <a:pPr algn="just"/>
            <a:r>
              <a:rPr lang="en-US" b="1" dirty="0">
                <a:latin typeface="Nixie One"/>
              </a:rPr>
              <a:t>Numerical Example:</a:t>
            </a:r>
          </a:p>
          <a:p>
            <a:pPr algn="just"/>
            <a:endParaRPr lang="en-US" dirty="0">
              <a:latin typeface="Nixie One"/>
            </a:endParaRPr>
          </a:p>
          <a:p>
            <a:pPr algn="just"/>
            <a:r>
              <a:rPr lang="en-US" dirty="0">
                <a:solidFill>
                  <a:srgbClr val="0070C0"/>
                </a:solidFill>
                <a:latin typeface="Nixie One"/>
              </a:rPr>
              <a:t>Find the number in the following set of data where 5% of values fall below it, and 95% fall </a:t>
            </a:r>
            <a:r>
              <a:rPr lang="en-US" dirty="0" smtClean="0">
                <a:solidFill>
                  <a:srgbClr val="0070C0"/>
                </a:solidFill>
                <a:latin typeface="Nixie One"/>
              </a:rPr>
              <a:t>above.</a:t>
            </a:r>
            <a:endParaRPr lang="en-US" dirty="0">
              <a:solidFill>
                <a:srgbClr val="0070C0"/>
              </a:solidFill>
              <a:latin typeface="Nixie One"/>
            </a:endParaRPr>
          </a:p>
        </p:txBody>
      </p:sp>
    </p:spTree>
    <p:extLst>
      <p:ext uri="{BB962C8B-B14F-4D97-AF65-F5344CB8AC3E}">
        <p14:creationId xmlns:p14="http://schemas.microsoft.com/office/powerpoint/2010/main" val="1341329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txBox="1">
            <a:spLocks/>
          </p:cNvSpPr>
          <p:nvPr/>
        </p:nvSpPr>
        <p:spPr>
          <a:xfrm>
            <a:off x="44143" y="4823519"/>
            <a:ext cx="548700" cy="357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100" smtClean="0"/>
              <a:pPr/>
              <a:t>26</a:t>
            </a:fld>
            <a:endParaRPr lang="en" sz="1100" dirty="0"/>
          </a:p>
        </p:txBody>
      </p:sp>
      <p:sp>
        <p:nvSpPr>
          <p:cNvPr id="5" name="Rectangle 4"/>
          <p:cNvSpPr/>
          <p:nvPr/>
        </p:nvSpPr>
        <p:spPr>
          <a:xfrm>
            <a:off x="1143000" y="356356"/>
            <a:ext cx="824265" cy="292388"/>
          </a:xfrm>
          <a:prstGeom prst="rect">
            <a:avLst/>
          </a:prstGeom>
        </p:spPr>
        <p:txBody>
          <a:bodyPr wrap="none">
            <a:spAutoFit/>
          </a:bodyPr>
          <a:lstStyle/>
          <a:p>
            <a:r>
              <a:rPr lang="en-US" sz="1300" b="1" dirty="0">
                <a:latin typeface="Nixie One"/>
              </a:rPr>
              <a:t>STEP-1:</a:t>
            </a:r>
          </a:p>
        </p:txBody>
      </p:sp>
      <p:sp>
        <p:nvSpPr>
          <p:cNvPr id="6" name="Rectangle 5"/>
          <p:cNvSpPr/>
          <p:nvPr/>
        </p:nvSpPr>
        <p:spPr>
          <a:xfrm>
            <a:off x="1484698" y="526183"/>
            <a:ext cx="4395755" cy="292388"/>
          </a:xfrm>
          <a:prstGeom prst="rect">
            <a:avLst/>
          </a:prstGeom>
        </p:spPr>
        <p:txBody>
          <a:bodyPr wrap="none">
            <a:spAutoFit/>
          </a:bodyPr>
          <a:lstStyle/>
          <a:p>
            <a:r>
              <a:rPr lang="en-US" sz="1300" dirty="0" smtClean="0">
                <a:latin typeface="Nixie One"/>
              </a:rPr>
              <a:t> Order </a:t>
            </a:r>
            <a:r>
              <a:rPr lang="en-US" sz="1300" dirty="0">
                <a:latin typeface="Nixie One"/>
              </a:rPr>
              <a:t>the data from smallest to largest(ascending </a:t>
            </a:r>
            <a:r>
              <a:rPr lang="en-US" sz="1300" dirty="0" smtClean="0">
                <a:latin typeface="Nixie One"/>
              </a:rPr>
              <a:t>order)</a:t>
            </a:r>
            <a:endParaRPr lang="en-US" sz="1300" dirty="0">
              <a:latin typeface="Nixie One"/>
            </a:endParaRPr>
          </a:p>
        </p:txBody>
      </p:sp>
      <p:sp>
        <p:nvSpPr>
          <p:cNvPr id="7" name="Rectangle 6"/>
          <p:cNvSpPr/>
          <p:nvPr/>
        </p:nvSpPr>
        <p:spPr>
          <a:xfrm>
            <a:off x="1484698" y="808644"/>
            <a:ext cx="6321366" cy="292388"/>
          </a:xfrm>
          <a:prstGeom prst="rect">
            <a:avLst/>
          </a:prstGeom>
        </p:spPr>
        <p:txBody>
          <a:bodyPr wrap="square">
            <a:spAutoFit/>
          </a:bodyPr>
          <a:lstStyle/>
          <a:p>
            <a:r>
              <a:rPr lang="en-US" sz="1300" dirty="0">
                <a:latin typeface="Nixie One"/>
              </a:rPr>
              <a:t>1.2, 4.9, 5.1, 5.2, 5.4, 5.5, 5.5, 5.6, 5.9, 6.1, 6.2, 6.5, 7.1, </a:t>
            </a:r>
            <a:r>
              <a:rPr lang="en-US" sz="1300" dirty="0" smtClean="0">
                <a:latin typeface="Nixie One"/>
              </a:rPr>
              <a:t>14.5</a:t>
            </a:r>
            <a:endParaRPr lang="en-US" sz="1300" dirty="0">
              <a:latin typeface="Nixie One"/>
            </a:endParaRPr>
          </a:p>
        </p:txBody>
      </p:sp>
      <p:sp>
        <p:nvSpPr>
          <p:cNvPr id="8" name="Rectangle 7"/>
          <p:cNvSpPr/>
          <p:nvPr/>
        </p:nvSpPr>
        <p:spPr>
          <a:xfrm>
            <a:off x="1189277" y="1141276"/>
            <a:ext cx="824265" cy="292388"/>
          </a:xfrm>
          <a:prstGeom prst="rect">
            <a:avLst/>
          </a:prstGeom>
        </p:spPr>
        <p:txBody>
          <a:bodyPr wrap="none">
            <a:spAutoFit/>
          </a:bodyPr>
          <a:lstStyle/>
          <a:p>
            <a:r>
              <a:rPr lang="en-US" sz="1300" b="1" dirty="0" smtClean="0">
                <a:latin typeface="Nixie One"/>
              </a:rPr>
              <a:t>STEP-2:</a:t>
            </a:r>
            <a:endParaRPr lang="en-US" sz="1300" b="1" dirty="0">
              <a:latin typeface="Nixie One"/>
            </a:endParaRPr>
          </a:p>
        </p:txBody>
      </p:sp>
      <p:sp>
        <p:nvSpPr>
          <p:cNvPr id="9" name="Rectangle 8"/>
          <p:cNvSpPr/>
          <p:nvPr/>
        </p:nvSpPr>
        <p:spPr>
          <a:xfrm>
            <a:off x="1484698" y="1446047"/>
            <a:ext cx="3060453" cy="292388"/>
          </a:xfrm>
          <a:prstGeom prst="rect">
            <a:avLst/>
          </a:prstGeom>
        </p:spPr>
        <p:txBody>
          <a:bodyPr wrap="none">
            <a:spAutoFit/>
          </a:bodyPr>
          <a:lstStyle/>
          <a:p>
            <a:r>
              <a:rPr lang="en-US" sz="1300" dirty="0">
                <a:latin typeface="Nixie One"/>
              </a:rPr>
              <a:t>T</a:t>
            </a:r>
            <a:r>
              <a:rPr lang="en-US" sz="1300" dirty="0" smtClean="0">
                <a:latin typeface="Nixie One"/>
              </a:rPr>
              <a:t>his </a:t>
            </a:r>
            <a:r>
              <a:rPr lang="en-US" sz="1300" dirty="0">
                <a:latin typeface="Nixie One"/>
              </a:rPr>
              <a:t>particular data set has n</a:t>
            </a:r>
            <a:r>
              <a:rPr lang="en-US" sz="1300" dirty="0" smtClean="0">
                <a:latin typeface="Nixie One"/>
              </a:rPr>
              <a:t>=14 items</a:t>
            </a:r>
          </a:p>
        </p:txBody>
      </p:sp>
      <p:sp>
        <p:nvSpPr>
          <p:cNvPr id="10" name="Rectangle 9"/>
          <p:cNvSpPr/>
          <p:nvPr/>
        </p:nvSpPr>
        <p:spPr>
          <a:xfrm>
            <a:off x="1189276" y="1724274"/>
            <a:ext cx="824265" cy="292388"/>
          </a:xfrm>
          <a:prstGeom prst="rect">
            <a:avLst/>
          </a:prstGeom>
        </p:spPr>
        <p:txBody>
          <a:bodyPr wrap="none">
            <a:spAutoFit/>
          </a:bodyPr>
          <a:lstStyle/>
          <a:p>
            <a:r>
              <a:rPr lang="en-US" sz="1300" b="1" dirty="0" smtClean="0">
                <a:latin typeface="Nixie One"/>
              </a:rPr>
              <a:t>STEP-3:</a:t>
            </a:r>
            <a:endParaRPr lang="en-US" sz="1300" b="1" dirty="0">
              <a:latin typeface="Nixie One"/>
            </a:endParaRPr>
          </a:p>
        </p:txBody>
      </p:sp>
      <p:sp>
        <p:nvSpPr>
          <p:cNvPr id="11" name="Rectangle 10"/>
          <p:cNvSpPr/>
          <p:nvPr/>
        </p:nvSpPr>
        <p:spPr>
          <a:xfrm>
            <a:off x="1484698" y="2000045"/>
            <a:ext cx="5362365" cy="292388"/>
          </a:xfrm>
          <a:prstGeom prst="rect">
            <a:avLst/>
          </a:prstGeom>
        </p:spPr>
        <p:txBody>
          <a:bodyPr wrap="none">
            <a:spAutoFit/>
          </a:bodyPr>
          <a:lstStyle/>
          <a:p>
            <a:r>
              <a:rPr lang="en-US" sz="1300" dirty="0" smtClean="0">
                <a:latin typeface="Nixie One"/>
              </a:rPr>
              <a:t>Converting  </a:t>
            </a:r>
            <a:r>
              <a:rPr lang="en-US" sz="1300" dirty="0">
                <a:latin typeface="Nixie One"/>
              </a:rPr>
              <a:t>percentage to a decimal for “q</a:t>
            </a:r>
            <a:r>
              <a:rPr lang="en-US" sz="1300" dirty="0" smtClean="0">
                <a:latin typeface="Nixie One"/>
              </a:rPr>
              <a:t>”.so , q1=0.05 and q2= 0.95</a:t>
            </a:r>
            <a:endParaRPr lang="en-US" sz="1300" dirty="0">
              <a:latin typeface="Nixie One"/>
            </a:endParaRPr>
          </a:p>
        </p:txBody>
      </p:sp>
      <p:sp>
        <p:nvSpPr>
          <p:cNvPr id="12" name="Rectangle 11"/>
          <p:cNvSpPr/>
          <p:nvPr/>
        </p:nvSpPr>
        <p:spPr>
          <a:xfrm>
            <a:off x="1414166" y="2570660"/>
            <a:ext cx="3185487" cy="1692771"/>
          </a:xfrm>
          <a:prstGeom prst="rect">
            <a:avLst/>
          </a:prstGeom>
        </p:spPr>
        <p:txBody>
          <a:bodyPr wrap="none">
            <a:spAutoFit/>
          </a:bodyPr>
          <a:lstStyle/>
          <a:p>
            <a:r>
              <a:rPr lang="en-US" sz="1300" dirty="0" smtClean="0">
                <a:latin typeface="Nixie One"/>
              </a:rPr>
              <a:t>Now applying </a:t>
            </a:r>
            <a:r>
              <a:rPr lang="en-US" sz="1300" dirty="0" err="1" smtClean="0">
                <a:latin typeface="Nixie One"/>
              </a:rPr>
              <a:t>ith</a:t>
            </a:r>
            <a:r>
              <a:rPr lang="en-US" sz="1300" dirty="0" smtClean="0">
                <a:latin typeface="Nixie One"/>
              </a:rPr>
              <a:t>  </a:t>
            </a:r>
            <a:r>
              <a:rPr lang="en-US" sz="1300" dirty="0">
                <a:latin typeface="Nixie One"/>
              </a:rPr>
              <a:t>observation = q (n + 1</a:t>
            </a:r>
            <a:r>
              <a:rPr lang="en-US" sz="1300" dirty="0" smtClean="0">
                <a:latin typeface="Nixie One"/>
              </a:rPr>
              <a:t>)</a:t>
            </a:r>
          </a:p>
          <a:p>
            <a:endParaRPr lang="en-US" sz="1300" dirty="0" smtClean="0">
              <a:latin typeface="Nixie One"/>
            </a:endParaRPr>
          </a:p>
          <a:p>
            <a:r>
              <a:rPr lang="en-US" sz="1300" dirty="0" smtClean="0">
                <a:latin typeface="Nixie One"/>
              </a:rPr>
              <a:t>For 1</a:t>
            </a:r>
            <a:r>
              <a:rPr lang="en-US" sz="1300" baseline="30000" dirty="0" smtClean="0">
                <a:latin typeface="Nixie One"/>
              </a:rPr>
              <a:t>st</a:t>
            </a:r>
            <a:r>
              <a:rPr lang="en-US" sz="1300" dirty="0" smtClean="0">
                <a:latin typeface="Nixie One"/>
              </a:rPr>
              <a:t>  observation,</a:t>
            </a:r>
          </a:p>
          <a:p>
            <a:r>
              <a:rPr lang="en-US" sz="1300" dirty="0">
                <a:latin typeface="Nixie One"/>
              </a:rPr>
              <a:t>	</a:t>
            </a:r>
            <a:r>
              <a:rPr lang="en-US" sz="1300" dirty="0" smtClean="0">
                <a:latin typeface="Nixie One"/>
              </a:rPr>
              <a:t>  q1(n </a:t>
            </a:r>
            <a:r>
              <a:rPr lang="en-US" sz="1300" dirty="0">
                <a:latin typeface="Nixie One"/>
              </a:rPr>
              <a:t>+ 1)</a:t>
            </a:r>
          </a:p>
          <a:p>
            <a:r>
              <a:rPr lang="en-US" sz="1300" dirty="0">
                <a:latin typeface="Nixie One"/>
              </a:rPr>
              <a:t>	</a:t>
            </a:r>
            <a:r>
              <a:rPr lang="en-US" sz="1300" dirty="0" smtClean="0">
                <a:latin typeface="Nixie One"/>
              </a:rPr>
              <a:t>= 0.05(14+1)</a:t>
            </a:r>
          </a:p>
          <a:p>
            <a:r>
              <a:rPr lang="en-US" sz="1300" dirty="0">
                <a:latin typeface="Nixie One"/>
              </a:rPr>
              <a:t>	</a:t>
            </a:r>
            <a:r>
              <a:rPr lang="en-US" sz="1300" dirty="0" smtClean="0">
                <a:latin typeface="Nixie One"/>
              </a:rPr>
              <a:t>= 0.75</a:t>
            </a:r>
          </a:p>
          <a:p>
            <a:r>
              <a:rPr lang="en-US" sz="1300" dirty="0">
                <a:latin typeface="Nixie One"/>
              </a:rPr>
              <a:t>	~ </a:t>
            </a:r>
            <a:r>
              <a:rPr lang="en-US" sz="1300" dirty="0" smtClean="0">
                <a:latin typeface="Nixie One"/>
              </a:rPr>
              <a:t>1(round </a:t>
            </a:r>
            <a:r>
              <a:rPr lang="en-US" sz="1300" dirty="0">
                <a:latin typeface="Nixie One"/>
              </a:rPr>
              <a:t>down to </a:t>
            </a:r>
            <a:r>
              <a:rPr lang="en-US" sz="1300" dirty="0" smtClean="0">
                <a:latin typeface="Nixie One"/>
              </a:rPr>
              <a:t>1)</a:t>
            </a:r>
          </a:p>
          <a:p>
            <a:r>
              <a:rPr lang="en-US" sz="1300" dirty="0">
                <a:latin typeface="Nixie One"/>
              </a:rPr>
              <a:t>	</a:t>
            </a:r>
          </a:p>
        </p:txBody>
      </p:sp>
      <p:sp>
        <p:nvSpPr>
          <p:cNvPr id="13" name="Rectangle 12"/>
          <p:cNvSpPr/>
          <p:nvPr/>
        </p:nvSpPr>
        <p:spPr>
          <a:xfrm>
            <a:off x="1189275" y="2327372"/>
            <a:ext cx="824265" cy="292388"/>
          </a:xfrm>
          <a:prstGeom prst="rect">
            <a:avLst/>
          </a:prstGeom>
        </p:spPr>
        <p:txBody>
          <a:bodyPr wrap="none">
            <a:spAutoFit/>
          </a:bodyPr>
          <a:lstStyle/>
          <a:p>
            <a:pPr lvl="0"/>
            <a:r>
              <a:rPr lang="en-US" sz="1300" b="1" dirty="0" smtClean="0">
                <a:latin typeface="Nixie One"/>
              </a:rPr>
              <a:t>STEP-4:</a:t>
            </a:r>
            <a:endParaRPr lang="en-US" sz="1300" b="1" dirty="0">
              <a:latin typeface="Nixie One"/>
            </a:endParaRPr>
          </a:p>
        </p:txBody>
      </p:sp>
      <p:sp>
        <p:nvSpPr>
          <p:cNvPr id="14" name="Rectangle 13"/>
          <p:cNvSpPr/>
          <p:nvPr/>
        </p:nvSpPr>
        <p:spPr>
          <a:xfrm>
            <a:off x="4311113" y="2900360"/>
            <a:ext cx="3085024" cy="1092607"/>
          </a:xfrm>
          <a:prstGeom prst="rect">
            <a:avLst/>
          </a:prstGeom>
        </p:spPr>
        <p:txBody>
          <a:bodyPr wrap="square">
            <a:spAutoFit/>
          </a:bodyPr>
          <a:lstStyle/>
          <a:p>
            <a:r>
              <a:rPr lang="en-US" sz="1300" dirty="0">
                <a:latin typeface="Nixie One"/>
              </a:rPr>
              <a:t>For </a:t>
            </a:r>
            <a:r>
              <a:rPr lang="en-US" sz="1300" dirty="0" smtClean="0">
                <a:latin typeface="Nixie One"/>
              </a:rPr>
              <a:t>2</a:t>
            </a:r>
            <a:r>
              <a:rPr lang="en-US" sz="1300" baseline="30000" dirty="0" smtClean="0">
                <a:latin typeface="Nixie One"/>
              </a:rPr>
              <a:t>nd</a:t>
            </a:r>
            <a:r>
              <a:rPr lang="en-US" sz="1300" dirty="0" smtClean="0">
                <a:latin typeface="Nixie One"/>
              </a:rPr>
              <a:t>  </a:t>
            </a:r>
            <a:r>
              <a:rPr lang="en-US" sz="1300" dirty="0">
                <a:latin typeface="Nixie One"/>
              </a:rPr>
              <a:t>observation,</a:t>
            </a:r>
          </a:p>
          <a:p>
            <a:r>
              <a:rPr lang="en-US" sz="1300" dirty="0">
                <a:latin typeface="Nixie One"/>
              </a:rPr>
              <a:t>	  </a:t>
            </a:r>
            <a:r>
              <a:rPr lang="en-US" sz="1300" dirty="0" smtClean="0">
                <a:latin typeface="Nixie One"/>
              </a:rPr>
              <a:t>q2(n </a:t>
            </a:r>
            <a:r>
              <a:rPr lang="en-US" sz="1300" dirty="0">
                <a:latin typeface="Nixie One"/>
              </a:rPr>
              <a:t>+ 1)</a:t>
            </a:r>
          </a:p>
          <a:p>
            <a:r>
              <a:rPr lang="en-US" sz="1300" dirty="0">
                <a:latin typeface="Nixie One"/>
              </a:rPr>
              <a:t>	= </a:t>
            </a:r>
            <a:r>
              <a:rPr lang="en-US" sz="1300" dirty="0" smtClean="0">
                <a:latin typeface="Nixie One"/>
              </a:rPr>
              <a:t>0.95(14+1</a:t>
            </a:r>
            <a:r>
              <a:rPr lang="en-US" sz="1300" dirty="0">
                <a:latin typeface="Nixie One"/>
              </a:rPr>
              <a:t>)</a:t>
            </a:r>
          </a:p>
          <a:p>
            <a:r>
              <a:rPr lang="en-US" sz="1300" dirty="0">
                <a:latin typeface="Nixie One"/>
              </a:rPr>
              <a:t>	= </a:t>
            </a:r>
            <a:r>
              <a:rPr lang="en-US" sz="1300" dirty="0" smtClean="0">
                <a:latin typeface="Nixie One"/>
              </a:rPr>
              <a:t>14.25</a:t>
            </a:r>
            <a:endParaRPr lang="en-US" sz="1300" dirty="0">
              <a:latin typeface="Nixie One"/>
            </a:endParaRPr>
          </a:p>
          <a:p>
            <a:r>
              <a:rPr lang="en-US" sz="1300" dirty="0">
                <a:latin typeface="Nixie One"/>
              </a:rPr>
              <a:t>	~ </a:t>
            </a:r>
            <a:r>
              <a:rPr lang="en-US" sz="1300" dirty="0" smtClean="0">
                <a:latin typeface="Nixie One"/>
              </a:rPr>
              <a:t>14(round down </a:t>
            </a:r>
            <a:r>
              <a:rPr lang="en-US" sz="1300" dirty="0">
                <a:latin typeface="Nixie One"/>
              </a:rPr>
              <a:t>to </a:t>
            </a:r>
            <a:r>
              <a:rPr lang="en-US" sz="1300" dirty="0" smtClean="0">
                <a:latin typeface="Nixie One"/>
              </a:rPr>
              <a:t>14)</a:t>
            </a:r>
            <a:endParaRPr lang="en-US" sz="1300" dirty="0">
              <a:latin typeface="Nixie One"/>
            </a:endParaRPr>
          </a:p>
        </p:txBody>
      </p:sp>
      <p:sp>
        <p:nvSpPr>
          <p:cNvPr id="15" name="Rectangle 14"/>
          <p:cNvSpPr/>
          <p:nvPr/>
        </p:nvSpPr>
        <p:spPr>
          <a:xfrm>
            <a:off x="1371600" y="4152442"/>
            <a:ext cx="7077264" cy="492443"/>
          </a:xfrm>
          <a:prstGeom prst="rect">
            <a:avLst/>
          </a:prstGeom>
        </p:spPr>
        <p:txBody>
          <a:bodyPr wrap="square">
            <a:spAutoFit/>
          </a:bodyPr>
          <a:lstStyle/>
          <a:p>
            <a:r>
              <a:rPr lang="en-US" sz="1300" dirty="0">
                <a:latin typeface="Nixie One"/>
              </a:rPr>
              <a:t>The </a:t>
            </a:r>
            <a:r>
              <a:rPr lang="en-US" sz="1300" dirty="0" smtClean="0">
                <a:latin typeface="Nixie One"/>
              </a:rPr>
              <a:t>1</a:t>
            </a:r>
            <a:r>
              <a:rPr lang="en-US" sz="1300" baseline="30000" dirty="0" smtClean="0">
                <a:latin typeface="Nixie One"/>
              </a:rPr>
              <a:t>st</a:t>
            </a:r>
            <a:r>
              <a:rPr lang="en-US" sz="1300" dirty="0" smtClean="0">
                <a:latin typeface="Nixie One"/>
              </a:rPr>
              <a:t>  </a:t>
            </a:r>
            <a:r>
              <a:rPr lang="en-US" sz="1300" dirty="0">
                <a:latin typeface="Nixie One"/>
              </a:rPr>
              <a:t>number in the set is </a:t>
            </a:r>
            <a:r>
              <a:rPr lang="en-US" sz="1300" dirty="0" smtClean="0">
                <a:latin typeface="Nixie One"/>
              </a:rPr>
              <a:t>1.2, </a:t>
            </a:r>
            <a:r>
              <a:rPr lang="en-US" sz="1300" dirty="0">
                <a:latin typeface="Nixie One"/>
              </a:rPr>
              <a:t>which is the number </a:t>
            </a:r>
            <a:r>
              <a:rPr lang="en-US" sz="1300" dirty="0" smtClean="0">
                <a:latin typeface="Nixie One"/>
              </a:rPr>
              <a:t>where 5%of </a:t>
            </a:r>
            <a:r>
              <a:rPr lang="en-US" sz="1300" dirty="0">
                <a:latin typeface="Nixie One"/>
              </a:rPr>
              <a:t>the values fall below </a:t>
            </a:r>
            <a:r>
              <a:rPr lang="en-US" sz="1300" dirty="0" smtClean="0">
                <a:latin typeface="Nixie One"/>
              </a:rPr>
              <a:t>it and</a:t>
            </a:r>
          </a:p>
          <a:p>
            <a:r>
              <a:rPr lang="en-US" sz="1300" dirty="0" smtClean="0">
                <a:latin typeface="Nixie One"/>
              </a:rPr>
              <a:t>The 14</a:t>
            </a:r>
            <a:r>
              <a:rPr lang="en-US" sz="1300" baseline="30000" dirty="0" smtClean="0">
                <a:latin typeface="Nixie One"/>
              </a:rPr>
              <a:t>th</a:t>
            </a:r>
            <a:r>
              <a:rPr lang="en-US" sz="1300" dirty="0" smtClean="0">
                <a:latin typeface="Nixie One"/>
              </a:rPr>
              <a:t> number in the set is 14.5 which is the number where 95% of the values fall above it.</a:t>
            </a:r>
            <a:endParaRPr lang="en-US" sz="1300" dirty="0">
              <a:latin typeface="Nixie One"/>
            </a:endParaRPr>
          </a:p>
        </p:txBody>
      </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307" y="356377"/>
            <a:ext cx="2288804" cy="160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8217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txBox="1">
            <a:spLocks/>
          </p:cNvSpPr>
          <p:nvPr/>
        </p:nvSpPr>
        <p:spPr>
          <a:xfrm>
            <a:off x="37387" y="4832095"/>
            <a:ext cx="524869" cy="31133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pPr/>
              <a:t>27</a:t>
            </a:fld>
            <a:endParaRPr lang="en"/>
          </a:p>
        </p:txBody>
      </p:sp>
      <p:pic>
        <p:nvPicPr>
          <p:cNvPr id="5" name="Picture 4"/>
          <p:cNvPicPr>
            <a:picLocks noChangeAspect="1"/>
          </p:cNvPicPr>
          <p:nvPr/>
        </p:nvPicPr>
        <p:blipFill rotWithShape="1">
          <a:blip r:embed="rId3"/>
          <a:srcRect t="5564"/>
          <a:stretch/>
        </p:blipFill>
        <p:spPr>
          <a:xfrm>
            <a:off x="5569409" y="826529"/>
            <a:ext cx="2397064" cy="1715556"/>
          </a:xfrm>
          <a:prstGeom prst="rect">
            <a:avLst/>
          </a:prstGeom>
        </p:spPr>
      </p:pic>
      <p:grpSp>
        <p:nvGrpSpPr>
          <p:cNvPr id="6" name="Group 5"/>
          <p:cNvGrpSpPr/>
          <p:nvPr/>
        </p:nvGrpSpPr>
        <p:grpSpPr>
          <a:xfrm>
            <a:off x="1752600" y="1639843"/>
            <a:ext cx="3581400" cy="3192252"/>
            <a:chOff x="1512016" y="1550352"/>
            <a:chExt cx="3611156" cy="3363071"/>
          </a:xfrm>
        </p:grpSpPr>
        <p:pic>
          <p:nvPicPr>
            <p:cNvPr id="7" name="Picture 6"/>
            <p:cNvPicPr>
              <a:picLocks noChangeAspect="1"/>
            </p:cNvPicPr>
            <p:nvPr/>
          </p:nvPicPr>
          <p:blipFill>
            <a:blip r:embed="rId4"/>
            <a:stretch>
              <a:fillRect/>
            </a:stretch>
          </p:blipFill>
          <p:spPr>
            <a:xfrm>
              <a:off x="3532110" y="1616613"/>
              <a:ext cx="1591062" cy="323054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2016" y="1550352"/>
              <a:ext cx="1436948" cy="3363071"/>
            </a:xfrm>
            <a:prstGeom prst="rect">
              <a:avLst/>
            </a:prstGeom>
          </p:spPr>
        </p:pic>
        <p:sp>
          <p:nvSpPr>
            <p:cNvPr id="9" name="Right Arrow 8"/>
            <p:cNvSpPr/>
            <p:nvPr/>
          </p:nvSpPr>
          <p:spPr>
            <a:xfrm>
              <a:off x="2885545" y="2832511"/>
              <a:ext cx="647655" cy="31397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p:cNvSpPr/>
            <p:nvPr/>
          </p:nvSpPr>
          <p:spPr>
            <a:xfrm>
              <a:off x="2745204" y="2361507"/>
              <a:ext cx="804510" cy="479919"/>
            </a:xfrm>
            <a:prstGeom prst="rect">
              <a:avLst/>
            </a:prstGeom>
          </p:spPr>
          <p:txBody>
            <a:bodyPr wrap="none">
              <a:spAutoFit/>
            </a:bodyPr>
            <a:lstStyle/>
            <a:p>
              <a:pPr lvl="0" algn="ctr"/>
              <a:r>
                <a:rPr lang="en-US" sz="1000" b="1" dirty="0" smtClean="0">
                  <a:latin typeface="Nixie One"/>
                </a:rPr>
                <a:t>Remove </a:t>
              </a:r>
            </a:p>
            <a:p>
              <a:pPr lvl="0" algn="ctr"/>
              <a:r>
                <a:rPr lang="en-US" sz="1000" b="1" dirty="0" smtClean="0">
                  <a:latin typeface="Nixie One"/>
                </a:rPr>
                <a:t>Outlier</a:t>
              </a:r>
              <a:endParaRPr lang="en-US" sz="1000" b="1" dirty="0">
                <a:latin typeface="Nixie One"/>
              </a:endParaRPr>
            </a:p>
          </p:txBody>
        </p:sp>
      </p:grpSp>
      <p:pic>
        <p:nvPicPr>
          <p:cNvPr id="11" name="Picture 10"/>
          <p:cNvPicPr>
            <a:picLocks noChangeAspect="1"/>
          </p:cNvPicPr>
          <p:nvPr/>
        </p:nvPicPr>
        <p:blipFill rotWithShape="1">
          <a:blip r:embed="rId6"/>
          <a:srcRect t="7235"/>
          <a:stretch/>
        </p:blipFill>
        <p:spPr>
          <a:xfrm>
            <a:off x="5611066" y="2789979"/>
            <a:ext cx="2355407" cy="1580293"/>
          </a:xfrm>
          <a:prstGeom prst="rect">
            <a:avLst/>
          </a:prstGeom>
        </p:spPr>
      </p:pic>
      <p:sp>
        <p:nvSpPr>
          <p:cNvPr id="12" name="Rectangle 11"/>
          <p:cNvSpPr/>
          <p:nvPr/>
        </p:nvSpPr>
        <p:spPr>
          <a:xfrm>
            <a:off x="6178699" y="2381466"/>
            <a:ext cx="1180033" cy="261610"/>
          </a:xfrm>
          <a:prstGeom prst="rect">
            <a:avLst/>
          </a:prstGeom>
        </p:spPr>
        <p:txBody>
          <a:bodyPr wrap="square">
            <a:spAutoFit/>
          </a:bodyPr>
          <a:lstStyle/>
          <a:p>
            <a:pPr lvl="0"/>
            <a:r>
              <a:rPr lang="en-US" sz="1100" b="1" dirty="0" smtClean="0">
                <a:latin typeface="Nixie One"/>
              </a:rPr>
              <a:t>With Outlier</a:t>
            </a:r>
            <a:endParaRPr lang="en-US" sz="1100" b="1" dirty="0">
              <a:latin typeface="Nixie One"/>
            </a:endParaRPr>
          </a:p>
        </p:txBody>
      </p:sp>
      <p:sp>
        <p:nvSpPr>
          <p:cNvPr id="13" name="Rectangle 12"/>
          <p:cNvSpPr/>
          <p:nvPr/>
        </p:nvSpPr>
        <p:spPr>
          <a:xfrm>
            <a:off x="6178699" y="4481687"/>
            <a:ext cx="1268412" cy="261610"/>
          </a:xfrm>
          <a:prstGeom prst="rect">
            <a:avLst/>
          </a:prstGeom>
        </p:spPr>
        <p:txBody>
          <a:bodyPr wrap="square">
            <a:spAutoFit/>
          </a:bodyPr>
          <a:lstStyle/>
          <a:p>
            <a:pPr lvl="0"/>
            <a:r>
              <a:rPr lang="en-US" sz="1100" b="1" dirty="0" smtClean="0">
                <a:latin typeface="Nixie One"/>
              </a:rPr>
              <a:t>Without Outlier</a:t>
            </a:r>
            <a:endParaRPr lang="en-US" sz="1100" b="1" dirty="0">
              <a:latin typeface="Nixie One"/>
            </a:endParaRPr>
          </a:p>
        </p:txBody>
      </p:sp>
      <p:sp>
        <p:nvSpPr>
          <p:cNvPr id="2" name="Rectangle 1"/>
          <p:cNvSpPr/>
          <p:nvPr/>
        </p:nvSpPr>
        <p:spPr>
          <a:xfrm>
            <a:off x="2057400" y="285750"/>
            <a:ext cx="407754" cy="304800"/>
          </a:xfrm>
          <a:prstGeom prst="rect">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Rectangle 3"/>
          <p:cNvSpPr/>
          <p:nvPr/>
        </p:nvSpPr>
        <p:spPr>
          <a:xfrm>
            <a:off x="1143000" y="346454"/>
            <a:ext cx="4724400" cy="1384995"/>
          </a:xfrm>
          <a:prstGeom prst="rect">
            <a:avLst/>
          </a:prstGeom>
        </p:spPr>
        <p:txBody>
          <a:bodyPr wrap="square">
            <a:spAutoFit/>
          </a:bodyPr>
          <a:lstStyle/>
          <a:p>
            <a:pPr lvl="0"/>
            <a:r>
              <a:rPr lang="en-US" b="1" dirty="0">
                <a:latin typeface="Nixie One"/>
              </a:rPr>
              <a:t>STEP-5:</a:t>
            </a:r>
          </a:p>
          <a:p>
            <a:r>
              <a:rPr lang="en-US" dirty="0" smtClean="0">
                <a:latin typeface="Nixie One"/>
              </a:rPr>
              <a:t>      </a:t>
            </a:r>
            <a:r>
              <a:rPr lang="en-US" dirty="0">
                <a:latin typeface="Nixie One"/>
              </a:rPr>
              <a:t>The 1</a:t>
            </a:r>
            <a:r>
              <a:rPr lang="en-US" baseline="30000" dirty="0">
                <a:latin typeface="Nixie One"/>
              </a:rPr>
              <a:t>st</a:t>
            </a:r>
            <a:r>
              <a:rPr lang="en-US" dirty="0">
                <a:latin typeface="Nixie One"/>
              </a:rPr>
              <a:t>  number in the set is 1.2, </a:t>
            </a:r>
            <a:endParaRPr lang="en-US" dirty="0" smtClean="0">
              <a:latin typeface="Nixie One"/>
            </a:endParaRPr>
          </a:p>
          <a:p>
            <a:r>
              <a:rPr lang="en-US" dirty="0">
                <a:latin typeface="Nixie One"/>
              </a:rPr>
              <a:t> </a:t>
            </a:r>
            <a:r>
              <a:rPr lang="en-US" dirty="0" smtClean="0">
                <a:latin typeface="Nixie One"/>
              </a:rPr>
              <a:t>     The </a:t>
            </a:r>
            <a:r>
              <a:rPr lang="en-US" dirty="0">
                <a:latin typeface="Nixie One"/>
              </a:rPr>
              <a:t>14</a:t>
            </a:r>
            <a:r>
              <a:rPr lang="en-US" baseline="30000" dirty="0">
                <a:latin typeface="Nixie One"/>
              </a:rPr>
              <a:t>th</a:t>
            </a:r>
            <a:r>
              <a:rPr lang="en-US" dirty="0">
                <a:latin typeface="Nixie One"/>
              </a:rPr>
              <a:t> number in the set is </a:t>
            </a:r>
            <a:r>
              <a:rPr lang="en-US" dirty="0" smtClean="0">
                <a:latin typeface="Nixie One"/>
              </a:rPr>
              <a:t>14.5  </a:t>
            </a:r>
          </a:p>
          <a:p>
            <a:endParaRPr lang="en-US" dirty="0" smtClean="0">
              <a:latin typeface="Nixie One"/>
            </a:endParaRPr>
          </a:p>
          <a:p>
            <a:r>
              <a:rPr lang="en-US" dirty="0" smtClean="0">
                <a:latin typeface="Nixie One"/>
              </a:rPr>
              <a:t>Consider as outliers . So we have to remove these</a:t>
            </a:r>
          </a:p>
          <a:p>
            <a:r>
              <a:rPr lang="en-US" dirty="0" smtClean="0">
                <a:latin typeface="Nixie One"/>
              </a:rPr>
              <a:t>data</a:t>
            </a:r>
            <a:endParaRPr lang="en-US" dirty="0">
              <a:latin typeface="Nixie One"/>
            </a:endParaRPr>
          </a:p>
        </p:txBody>
      </p:sp>
    </p:spTree>
    <p:extLst>
      <p:ext uri="{BB962C8B-B14F-4D97-AF65-F5344CB8AC3E}">
        <p14:creationId xmlns:p14="http://schemas.microsoft.com/office/powerpoint/2010/main" val="2329682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900" y="204952"/>
            <a:ext cx="7704000" cy="572700"/>
          </a:xfrm>
        </p:spPr>
        <p:txBody>
          <a:bodyPr/>
          <a:lstStyle/>
          <a:p>
            <a:r>
              <a:rPr lang="en-US" dirty="0"/>
              <a:t>Z-Score method</a:t>
            </a:r>
            <a:br>
              <a:rPr lang="en-US" dirty="0"/>
            </a:br>
            <a:endParaRPr lang="en-US" dirty="0"/>
          </a:p>
        </p:txBody>
      </p:sp>
      <p:sp>
        <p:nvSpPr>
          <p:cNvPr id="3" name="Rectangle 2"/>
          <p:cNvSpPr/>
          <p:nvPr/>
        </p:nvSpPr>
        <p:spPr>
          <a:xfrm>
            <a:off x="1676400" y="1047750"/>
            <a:ext cx="5486400" cy="523220"/>
          </a:xfrm>
          <a:prstGeom prst="rect">
            <a:avLst/>
          </a:prstGeom>
        </p:spPr>
        <p:txBody>
          <a:bodyPr wrap="square">
            <a:spAutoFit/>
          </a:bodyPr>
          <a:lstStyle/>
          <a:p>
            <a:pPr algn="just"/>
            <a:r>
              <a:rPr lang="en-US" dirty="0"/>
              <a:t>Z-score method is another method for detecting </a:t>
            </a:r>
            <a:r>
              <a:rPr lang="en-US" dirty="0" smtClean="0"/>
              <a:t>outliers. It </a:t>
            </a:r>
            <a:r>
              <a:rPr lang="en-US" dirty="0"/>
              <a:t>can be placed on a normal distribution curve.</a:t>
            </a:r>
          </a:p>
        </p:txBody>
      </p:sp>
      <mc:AlternateContent xmlns:mc="http://schemas.openxmlformats.org/markup-compatibility/2006">
        <mc:Choice xmlns:a14="http://schemas.microsoft.com/office/drawing/2010/main" Requires="a14">
          <p:sp>
            <p:nvSpPr>
              <p:cNvPr id="4" name="Rectangle 3"/>
              <p:cNvSpPr/>
              <p:nvPr/>
            </p:nvSpPr>
            <p:spPr>
              <a:xfrm>
                <a:off x="1676400" y="1841068"/>
                <a:ext cx="5715000" cy="1292662"/>
              </a:xfrm>
              <a:prstGeom prst="rect">
                <a:avLst/>
              </a:prstGeom>
            </p:spPr>
            <p:txBody>
              <a:bodyPr wrap="square">
                <a:spAutoFit/>
              </a:bodyPr>
              <a:lstStyle/>
              <a:p>
                <a:r>
                  <a:rPr lang="en-US" dirty="0"/>
                  <a:t>The </a:t>
                </a:r>
                <a:r>
                  <a:rPr lang="en-US" b="1" dirty="0"/>
                  <a:t>z score</a:t>
                </a:r>
                <a:r>
                  <a:rPr lang="en-US" dirty="0"/>
                  <a:t> formula is:</a:t>
                </a:r>
              </a:p>
              <a:p>
                <a:pPr algn="ctr"/>
                <a:r>
                  <a:rPr lang="en-US" dirty="0">
                    <a:solidFill>
                      <a:srgbClr val="0070C0"/>
                    </a:solidFill>
                  </a:rPr>
                  <a:t> </a:t>
                </a:r>
                <a:r>
                  <a:rPr lang="en-US" sz="1800" dirty="0">
                    <a:solidFill>
                      <a:srgbClr val="18A7C1"/>
                    </a:solidFill>
                  </a:rPr>
                  <a:t>z = (</a:t>
                </a:r>
                <a14:m>
                  <m:oMath xmlns:m="http://schemas.openxmlformats.org/officeDocument/2006/math">
                    <m:acc>
                      <m:accPr>
                        <m:chr m:val="̅"/>
                        <m:ctrlPr>
                          <a:rPr lang="en-US" sz="1800" b="1" i="1" dirty="0" smtClean="0">
                            <a:solidFill>
                              <a:srgbClr val="18A7C1"/>
                            </a:solidFill>
                            <a:latin typeface="Cambria Math" panose="02040503050406030204" pitchFamily="18" charset="0"/>
                          </a:rPr>
                        </m:ctrlPr>
                      </m:accPr>
                      <m:e>
                        <m:r>
                          <a:rPr lang="en-US" sz="1800" b="1" i="1" dirty="0">
                            <a:solidFill>
                              <a:srgbClr val="18A7C1"/>
                            </a:solidFill>
                            <a:latin typeface="Cambria Math" panose="02040503050406030204" pitchFamily="18" charset="0"/>
                          </a:rPr>
                          <m:t>𝒙</m:t>
                        </m:r>
                      </m:e>
                    </m:acc>
                  </m:oMath>
                </a14:m>
                <a:r>
                  <a:rPr lang="en-US" sz="1800" dirty="0">
                    <a:solidFill>
                      <a:schemeClr val="accent2"/>
                    </a:solidFill>
                  </a:rPr>
                  <a:t> </a:t>
                </a:r>
                <a:r>
                  <a:rPr lang="en-US" sz="1800" dirty="0">
                    <a:solidFill>
                      <a:srgbClr val="18A7C1"/>
                    </a:solidFill>
                  </a:rPr>
                  <a:t>– μ) / </a:t>
                </a:r>
                <a:r>
                  <a:rPr lang="en-US" sz="1800" dirty="0" smtClean="0">
                    <a:solidFill>
                      <a:srgbClr val="18A7C1"/>
                    </a:solidFill>
                  </a:rPr>
                  <a:t>σ</a:t>
                </a:r>
              </a:p>
              <a:p>
                <a:pPr algn="ctr"/>
                <a:endParaRPr lang="en-US" sz="1800" dirty="0"/>
              </a:p>
              <a:p>
                <a:r>
                  <a:rPr lang="en-US" dirty="0"/>
                  <a:t>Here, 𝒙 ̅ (the sample mean) is used instead of μ (the population mean) and σ (the population </a:t>
                </a:r>
                <a:r>
                  <a:rPr lang="en-US" dirty="0" smtClean="0"/>
                  <a:t>standard deviation</a:t>
                </a:r>
                <a:r>
                  <a:rPr lang="en-US" dirty="0"/>
                  <a:t>). </a:t>
                </a:r>
              </a:p>
            </p:txBody>
          </p:sp>
        </mc:Choice>
        <mc:Fallback>
          <p:sp>
            <p:nvSpPr>
              <p:cNvPr id="4" name="Rectangle 3"/>
              <p:cNvSpPr>
                <a:spLocks noRot="1" noChangeAspect="1" noMove="1" noResize="1" noEditPoints="1" noAdjustHandles="1" noChangeArrowheads="1" noChangeShapeType="1" noTextEdit="1"/>
              </p:cNvSpPr>
              <p:nvPr/>
            </p:nvSpPr>
            <p:spPr>
              <a:xfrm>
                <a:off x="1676400" y="1841068"/>
                <a:ext cx="5715000" cy="1292662"/>
              </a:xfrm>
              <a:prstGeom prst="rect">
                <a:avLst/>
              </a:prstGeom>
              <a:blipFill rotWithShape="0">
                <a:blip r:embed="rId2"/>
                <a:stretch>
                  <a:fillRect l="-320" t="-943" r="-746" b="-4245"/>
                </a:stretch>
              </a:blipFill>
            </p:spPr>
            <p:txBody>
              <a:bodyPr/>
              <a:lstStyle/>
              <a:p>
                <a:r>
                  <a:rPr lang="en-US">
                    <a:noFill/>
                  </a:rPr>
                  <a:t> </a:t>
                </a:r>
              </a:p>
            </p:txBody>
          </p:sp>
        </mc:Fallback>
      </mc:AlternateContent>
      <p:pic>
        <p:nvPicPr>
          <p:cNvPr id="1026" name="Picture 2" descr="my biology: mean formu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3403828"/>
            <a:ext cx="838200" cy="552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4110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66447" y="3448412"/>
            <a:ext cx="4750466" cy="1815882"/>
          </a:xfrm>
          <a:prstGeom prst="rect">
            <a:avLst/>
          </a:prstGeom>
        </p:spPr>
        <p:txBody>
          <a:bodyPr wrap="square">
            <a:spAutoFit/>
          </a:bodyPr>
          <a:lstStyle/>
          <a:p>
            <a:r>
              <a:rPr lang="en-US" dirty="0" smtClean="0"/>
              <a:t>For X= 5.9  the z score becomes,</a:t>
            </a:r>
          </a:p>
          <a:p>
            <a:endParaRPr lang="en-US" dirty="0" smtClean="0"/>
          </a:p>
          <a:p>
            <a:r>
              <a:rPr lang="en-US" dirty="0"/>
              <a:t> </a:t>
            </a:r>
            <a:r>
              <a:rPr lang="en-US" dirty="0" smtClean="0"/>
              <a:t>          Z = (5.9-6.05)/2.779 </a:t>
            </a:r>
          </a:p>
          <a:p>
            <a:r>
              <a:rPr lang="en-US" dirty="0"/>
              <a:t> </a:t>
            </a:r>
            <a:r>
              <a:rPr lang="en-US" dirty="0" smtClean="0"/>
              <a:t>             = -0.053961</a:t>
            </a:r>
          </a:p>
          <a:p>
            <a:endParaRPr lang="en-US" dirty="0" smtClean="0"/>
          </a:p>
          <a:p>
            <a:r>
              <a:rPr lang="en-US" dirty="0" smtClean="0"/>
              <a:t>Similarly, calculate z-score for all objects</a:t>
            </a:r>
          </a:p>
          <a:p>
            <a:endParaRPr lang="en-US" dirty="0"/>
          </a:p>
          <a:p>
            <a:r>
              <a:rPr lang="en-US" dirty="0" smtClean="0"/>
              <a:t> </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184157"/>
            <a:ext cx="1972207" cy="339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354413" y="3081193"/>
            <a:ext cx="4572000" cy="307777"/>
          </a:xfrm>
          <a:prstGeom prst="rect">
            <a:avLst/>
          </a:prstGeom>
        </p:spPr>
        <p:txBody>
          <a:bodyPr>
            <a:spAutoFit/>
          </a:bodyPr>
          <a:lstStyle/>
          <a:p>
            <a:pPr lvl="0"/>
            <a:r>
              <a:rPr lang="en-US" b="1" dirty="0" smtClean="0">
                <a:solidFill>
                  <a:schemeClr val="tx2">
                    <a:lumMod val="50000"/>
                  </a:schemeClr>
                </a:solidFill>
                <a:latin typeface="pt sans"/>
              </a:rPr>
              <a:t>Putting the mean, μ, into the z-score equation</a:t>
            </a:r>
            <a:r>
              <a:rPr lang="en-US" dirty="0" smtClean="0">
                <a:solidFill>
                  <a:srgbClr val="777777"/>
                </a:solidFill>
                <a:latin typeface="pt sans"/>
              </a:rPr>
              <a:t>.</a:t>
            </a:r>
            <a:endParaRPr lang="en-US" b="1" dirty="0"/>
          </a:p>
        </p:txBody>
      </p:sp>
      <p:sp>
        <p:nvSpPr>
          <p:cNvPr id="6" name="Rectangle 5"/>
          <p:cNvSpPr/>
          <p:nvPr/>
        </p:nvSpPr>
        <p:spPr>
          <a:xfrm>
            <a:off x="1198575" y="635661"/>
            <a:ext cx="6096000" cy="307777"/>
          </a:xfrm>
          <a:prstGeom prst="rect">
            <a:avLst/>
          </a:prstGeom>
        </p:spPr>
        <p:txBody>
          <a:bodyPr wrap="square">
            <a:spAutoFit/>
          </a:bodyPr>
          <a:lstStyle/>
          <a:p>
            <a:pPr lvl="8" algn="just"/>
            <a:r>
              <a:rPr lang="en-US" b="1" dirty="0" smtClean="0">
                <a:solidFill>
                  <a:srgbClr val="18A7C1"/>
                </a:solidFill>
              </a:rPr>
              <a:t>Here we applied Z-Score on same data set for </a:t>
            </a:r>
            <a:r>
              <a:rPr lang="en-US" b="1" dirty="0">
                <a:solidFill>
                  <a:srgbClr val="18A7C1"/>
                </a:solidFill>
              </a:rPr>
              <a:t>detecting </a:t>
            </a:r>
            <a:r>
              <a:rPr lang="en-US" b="1" dirty="0" smtClean="0">
                <a:solidFill>
                  <a:srgbClr val="18A7C1"/>
                </a:solidFill>
              </a:rPr>
              <a:t>outliers</a:t>
            </a:r>
            <a:endParaRPr lang="en-US" b="1" dirty="0">
              <a:solidFill>
                <a:srgbClr val="18A7C1"/>
              </a:solidFill>
            </a:endParaRPr>
          </a:p>
        </p:txBody>
      </p:sp>
      <p:sp>
        <p:nvSpPr>
          <p:cNvPr id="2" name="Rectangle 1"/>
          <p:cNvSpPr/>
          <p:nvPr/>
        </p:nvSpPr>
        <p:spPr>
          <a:xfrm>
            <a:off x="3229395" y="187974"/>
            <a:ext cx="2714205" cy="307777"/>
          </a:xfrm>
          <a:prstGeom prst="rect">
            <a:avLst/>
          </a:prstGeom>
        </p:spPr>
        <p:txBody>
          <a:bodyPr wrap="none">
            <a:spAutoFit/>
          </a:bodyPr>
          <a:lstStyle/>
          <a:p>
            <a:pPr lvl="8" algn="just"/>
            <a:r>
              <a:rPr lang="en-US" b="1" dirty="0"/>
              <a:t>Numerical </a:t>
            </a:r>
            <a:r>
              <a:rPr lang="en-US" b="1" dirty="0" smtClean="0"/>
              <a:t>Example(Z-Score): </a:t>
            </a:r>
            <a:endParaRPr lang="en-US" b="1" dirty="0"/>
          </a:p>
        </p:txBody>
      </p:sp>
      <p:sp>
        <p:nvSpPr>
          <p:cNvPr id="7" name="Rectangle 6"/>
          <p:cNvSpPr/>
          <p:nvPr/>
        </p:nvSpPr>
        <p:spPr>
          <a:xfrm>
            <a:off x="1196284" y="1089507"/>
            <a:ext cx="872355" cy="307777"/>
          </a:xfrm>
          <a:prstGeom prst="rect">
            <a:avLst/>
          </a:prstGeom>
        </p:spPr>
        <p:txBody>
          <a:bodyPr wrap="none">
            <a:spAutoFit/>
          </a:bodyPr>
          <a:lstStyle/>
          <a:p>
            <a:pPr lvl="0"/>
            <a:r>
              <a:rPr lang="en-US" b="1" dirty="0"/>
              <a:t>STEP-1:</a:t>
            </a:r>
          </a:p>
        </p:txBody>
      </p:sp>
      <p:sp>
        <p:nvSpPr>
          <p:cNvPr id="8" name="Rectangle 7"/>
          <p:cNvSpPr/>
          <p:nvPr/>
        </p:nvSpPr>
        <p:spPr>
          <a:xfrm>
            <a:off x="1354413" y="1397284"/>
            <a:ext cx="5410200" cy="307777"/>
          </a:xfrm>
          <a:prstGeom prst="rect">
            <a:avLst/>
          </a:prstGeom>
        </p:spPr>
        <p:txBody>
          <a:bodyPr wrap="square">
            <a:spAutoFit/>
          </a:bodyPr>
          <a:lstStyle/>
          <a:p>
            <a:pPr lvl="8" algn="just"/>
            <a:r>
              <a:rPr lang="en-US" b="1" dirty="0"/>
              <a:t>we have to find mean value and standard deviation </a:t>
            </a:r>
            <a:r>
              <a:rPr lang="en-US" b="1" dirty="0" smtClean="0"/>
              <a:t>value</a:t>
            </a:r>
            <a:endParaRPr lang="en-US" b="1" dirty="0"/>
          </a:p>
        </p:txBody>
      </p:sp>
      <p:sp>
        <p:nvSpPr>
          <p:cNvPr id="9" name="Rectangle 8"/>
          <p:cNvSpPr/>
          <p:nvPr/>
        </p:nvSpPr>
        <p:spPr>
          <a:xfrm>
            <a:off x="1202013" y="2745998"/>
            <a:ext cx="872355" cy="307777"/>
          </a:xfrm>
          <a:prstGeom prst="rect">
            <a:avLst/>
          </a:prstGeom>
        </p:spPr>
        <p:txBody>
          <a:bodyPr wrap="none">
            <a:spAutoFit/>
          </a:bodyPr>
          <a:lstStyle/>
          <a:p>
            <a:pPr lvl="0"/>
            <a:r>
              <a:rPr lang="en-US" b="1" dirty="0"/>
              <a:t>STEP-2:</a:t>
            </a:r>
          </a:p>
        </p:txBody>
      </p:sp>
      <p:sp>
        <p:nvSpPr>
          <p:cNvPr id="10" name="Rectangle 9"/>
          <p:cNvSpPr/>
          <p:nvPr/>
        </p:nvSpPr>
        <p:spPr>
          <a:xfrm>
            <a:off x="1354413" y="1791891"/>
            <a:ext cx="2286000" cy="954107"/>
          </a:xfrm>
          <a:prstGeom prst="rect">
            <a:avLst/>
          </a:prstGeom>
        </p:spPr>
        <p:txBody>
          <a:bodyPr wrap="square">
            <a:spAutoFit/>
          </a:bodyPr>
          <a:lstStyle/>
          <a:p>
            <a:pPr lvl="8" algn="just"/>
            <a:r>
              <a:rPr lang="en-US" dirty="0" smtClean="0"/>
              <a:t>According </a:t>
            </a:r>
            <a:r>
              <a:rPr lang="en-US" dirty="0"/>
              <a:t>to the data set,</a:t>
            </a:r>
          </a:p>
          <a:p>
            <a:pPr lvl="8" algn="ctr"/>
            <a:r>
              <a:rPr lang="en-US" dirty="0">
                <a:solidFill>
                  <a:schemeClr val="tx1"/>
                </a:solidFill>
              </a:rPr>
              <a:t>X= height</a:t>
            </a:r>
          </a:p>
          <a:p>
            <a:pPr lvl="8" algn="ctr"/>
            <a:r>
              <a:rPr lang="en-US" dirty="0">
                <a:solidFill>
                  <a:schemeClr val="tx1"/>
                </a:solidFill>
              </a:rPr>
              <a:t>μ = 6.05</a:t>
            </a:r>
          </a:p>
          <a:p>
            <a:pPr lvl="8" algn="ctr"/>
            <a:r>
              <a:rPr lang="en-US" dirty="0">
                <a:solidFill>
                  <a:schemeClr val="tx1"/>
                </a:solidFill>
              </a:rPr>
              <a:t>σ = </a:t>
            </a:r>
            <a:r>
              <a:rPr lang="en-US" dirty="0" smtClean="0">
                <a:solidFill>
                  <a:schemeClr val="tx1"/>
                </a:solidFill>
              </a:rPr>
              <a:t>2.78</a:t>
            </a:r>
            <a:endParaRPr lang="en-US" dirty="0">
              <a:solidFill>
                <a:schemeClr val="tx1"/>
              </a:solidFill>
            </a:endParaRPr>
          </a:p>
        </p:txBody>
      </p:sp>
    </p:spTree>
    <p:extLst>
      <p:ext uri="{BB962C8B-B14F-4D97-AF65-F5344CB8AC3E}">
        <p14:creationId xmlns:p14="http://schemas.microsoft.com/office/powerpoint/2010/main" val="3742707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99"/>
        <p:cNvGrpSpPr/>
        <p:nvPr/>
      </p:nvGrpSpPr>
      <p:grpSpPr>
        <a:xfrm>
          <a:off x="0" y="0"/>
          <a:ext cx="0" cy="0"/>
          <a:chOff x="0" y="0"/>
          <a:chExt cx="0" cy="0"/>
        </a:xfrm>
      </p:grpSpPr>
      <p:grpSp>
        <p:nvGrpSpPr>
          <p:cNvPr id="3700" name="Google Shape;3700;p42"/>
          <p:cNvGrpSpPr/>
          <p:nvPr/>
        </p:nvGrpSpPr>
        <p:grpSpPr>
          <a:xfrm>
            <a:off x="4062215" y="540092"/>
            <a:ext cx="3957543" cy="4064494"/>
            <a:chOff x="4062215" y="540092"/>
            <a:chExt cx="3957543" cy="4064494"/>
          </a:xfrm>
        </p:grpSpPr>
        <p:sp>
          <p:nvSpPr>
            <p:cNvPr id="3701" name="Google Shape;3701;p42"/>
            <p:cNvSpPr/>
            <p:nvPr/>
          </p:nvSpPr>
          <p:spPr>
            <a:xfrm>
              <a:off x="5167856" y="1917477"/>
              <a:ext cx="63621" cy="63621"/>
            </a:xfrm>
            <a:custGeom>
              <a:avLst/>
              <a:gdLst/>
              <a:ahLst/>
              <a:cxnLst/>
              <a:rect l="l" t="t" r="r" b="b"/>
              <a:pathLst>
                <a:path w="317" h="317" extrusionOk="0">
                  <a:moveTo>
                    <a:pt x="159" y="22"/>
                  </a:moveTo>
                  <a:cubicBezTo>
                    <a:pt x="226" y="22"/>
                    <a:pt x="295" y="67"/>
                    <a:pt x="295" y="158"/>
                  </a:cubicBezTo>
                  <a:cubicBezTo>
                    <a:pt x="295" y="226"/>
                    <a:pt x="226" y="271"/>
                    <a:pt x="159" y="271"/>
                  </a:cubicBezTo>
                  <a:cubicBezTo>
                    <a:pt x="91" y="271"/>
                    <a:pt x="24" y="226"/>
                    <a:pt x="24" y="158"/>
                  </a:cubicBezTo>
                  <a:cubicBezTo>
                    <a:pt x="24" y="67"/>
                    <a:pt x="91" y="22"/>
                    <a:pt x="159" y="22"/>
                  </a:cubicBezTo>
                  <a:close/>
                  <a:moveTo>
                    <a:pt x="159" y="1"/>
                  </a:moveTo>
                  <a:cubicBezTo>
                    <a:pt x="69" y="1"/>
                    <a:pt x="0" y="67"/>
                    <a:pt x="0" y="158"/>
                  </a:cubicBezTo>
                  <a:cubicBezTo>
                    <a:pt x="0" y="226"/>
                    <a:pt x="69" y="317"/>
                    <a:pt x="159" y="317"/>
                  </a:cubicBezTo>
                  <a:cubicBezTo>
                    <a:pt x="249" y="317"/>
                    <a:pt x="316" y="226"/>
                    <a:pt x="316" y="158"/>
                  </a:cubicBezTo>
                  <a:cubicBezTo>
                    <a:pt x="316" y="67"/>
                    <a:pt x="249" y="1"/>
                    <a:pt x="159"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42"/>
            <p:cNvSpPr/>
            <p:nvPr/>
          </p:nvSpPr>
          <p:spPr>
            <a:xfrm>
              <a:off x="5013720" y="1917477"/>
              <a:ext cx="63621" cy="63621"/>
            </a:xfrm>
            <a:custGeom>
              <a:avLst/>
              <a:gdLst/>
              <a:ahLst/>
              <a:cxnLst/>
              <a:rect l="l" t="t" r="r" b="b"/>
              <a:pathLst>
                <a:path w="317" h="317" extrusionOk="0">
                  <a:moveTo>
                    <a:pt x="160" y="22"/>
                  </a:moveTo>
                  <a:cubicBezTo>
                    <a:pt x="226" y="22"/>
                    <a:pt x="295" y="67"/>
                    <a:pt x="295" y="158"/>
                  </a:cubicBezTo>
                  <a:cubicBezTo>
                    <a:pt x="295" y="226"/>
                    <a:pt x="226" y="271"/>
                    <a:pt x="160" y="271"/>
                  </a:cubicBezTo>
                  <a:cubicBezTo>
                    <a:pt x="91" y="271"/>
                    <a:pt x="46" y="226"/>
                    <a:pt x="46" y="158"/>
                  </a:cubicBezTo>
                  <a:cubicBezTo>
                    <a:pt x="46" y="67"/>
                    <a:pt x="91" y="22"/>
                    <a:pt x="160" y="22"/>
                  </a:cubicBezTo>
                  <a:close/>
                  <a:moveTo>
                    <a:pt x="160" y="1"/>
                  </a:moveTo>
                  <a:cubicBezTo>
                    <a:pt x="69" y="1"/>
                    <a:pt x="1" y="67"/>
                    <a:pt x="1" y="158"/>
                  </a:cubicBezTo>
                  <a:cubicBezTo>
                    <a:pt x="1" y="226"/>
                    <a:pt x="69" y="317"/>
                    <a:pt x="160" y="317"/>
                  </a:cubicBezTo>
                  <a:cubicBezTo>
                    <a:pt x="250" y="317"/>
                    <a:pt x="317" y="226"/>
                    <a:pt x="317" y="158"/>
                  </a:cubicBezTo>
                  <a:cubicBezTo>
                    <a:pt x="317" y="67"/>
                    <a:pt x="250" y="1"/>
                    <a:pt x="160"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42"/>
            <p:cNvSpPr/>
            <p:nvPr/>
          </p:nvSpPr>
          <p:spPr>
            <a:xfrm>
              <a:off x="4859785" y="1917477"/>
              <a:ext cx="68237" cy="63621"/>
            </a:xfrm>
            <a:custGeom>
              <a:avLst/>
              <a:gdLst/>
              <a:ahLst/>
              <a:cxnLst/>
              <a:rect l="l" t="t" r="r" b="b"/>
              <a:pathLst>
                <a:path w="340" h="317" extrusionOk="0">
                  <a:moveTo>
                    <a:pt x="181" y="22"/>
                  </a:moveTo>
                  <a:cubicBezTo>
                    <a:pt x="249" y="22"/>
                    <a:pt x="295" y="67"/>
                    <a:pt x="295" y="158"/>
                  </a:cubicBezTo>
                  <a:cubicBezTo>
                    <a:pt x="295" y="226"/>
                    <a:pt x="249" y="271"/>
                    <a:pt x="181" y="271"/>
                  </a:cubicBezTo>
                  <a:cubicBezTo>
                    <a:pt x="90" y="271"/>
                    <a:pt x="45" y="226"/>
                    <a:pt x="45" y="158"/>
                  </a:cubicBezTo>
                  <a:cubicBezTo>
                    <a:pt x="45" y="67"/>
                    <a:pt x="90" y="22"/>
                    <a:pt x="181" y="22"/>
                  </a:cubicBezTo>
                  <a:close/>
                  <a:moveTo>
                    <a:pt x="181" y="1"/>
                  </a:moveTo>
                  <a:cubicBezTo>
                    <a:pt x="90" y="1"/>
                    <a:pt x="0" y="67"/>
                    <a:pt x="0" y="158"/>
                  </a:cubicBezTo>
                  <a:cubicBezTo>
                    <a:pt x="0" y="226"/>
                    <a:pt x="90" y="317"/>
                    <a:pt x="181" y="317"/>
                  </a:cubicBezTo>
                  <a:cubicBezTo>
                    <a:pt x="249" y="317"/>
                    <a:pt x="340" y="226"/>
                    <a:pt x="340" y="158"/>
                  </a:cubicBezTo>
                  <a:cubicBezTo>
                    <a:pt x="340" y="67"/>
                    <a:pt x="249" y="1"/>
                    <a:pt x="181"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42"/>
            <p:cNvSpPr/>
            <p:nvPr/>
          </p:nvSpPr>
          <p:spPr>
            <a:xfrm>
              <a:off x="4710467" y="1917477"/>
              <a:ext cx="63621" cy="63621"/>
            </a:xfrm>
            <a:custGeom>
              <a:avLst/>
              <a:gdLst/>
              <a:ahLst/>
              <a:cxnLst/>
              <a:rect l="l" t="t" r="r" b="b"/>
              <a:pathLst>
                <a:path w="317" h="317" extrusionOk="0">
                  <a:moveTo>
                    <a:pt x="157" y="22"/>
                  </a:moveTo>
                  <a:cubicBezTo>
                    <a:pt x="226" y="22"/>
                    <a:pt x="271" y="67"/>
                    <a:pt x="271" y="158"/>
                  </a:cubicBezTo>
                  <a:cubicBezTo>
                    <a:pt x="271" y="226"/>
                    <a:pt x="226" y="271"/>
                    <a:pt x="157" y="271"/>
                  </a:cubicBezTo>
                  <a:cubicBezTo>
                    <a:pt x="90" y="271"/>
                    <a:pt x="22" y="226"/>
                    <a:pt x="22" y="158"/>
                  </a:cubicBezTo>
                  <a:cubicBezTo>
                    <a:pt x="22" y="67"/>
                    <a:pt x="90" y="22"/>
                    <a:pt x="157" y="22"/>
                  </a:cubicBezTo>
                  <a:close/>
                  <a:moveTo>
                    <a:pt x="157" y="1"/>
                  </a:moveTo>
                  <a:cubicBezTo>
                    <a:pt x="67" y="1"/>
                    <a:pt x="0" y="67"/>
                    <a:pt x="0" y="158"/>
                  </a:cubicBezTo>
                  <a:cubicBezTo>
                    <a:pt x="0" y="226"/>
                    <a:pt x="67" y="317"/>
                    <a:pt x="157" y="317"/>
                  </a:cubicBezTo>
                  <a:cubicBezTo>
                    <a:pt x="247" y="317"/>
                    <a:pt x="316" y="226"/>
                    <a:pt x="316" y="158"/>
                  </a:cubicBezTo>
                  <a:cubicBezTo>
                    <a:pt x="316" y="67"/>
                    <a:pt x="247" y="1"/>
                    <a:pt x="157"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42"/>
            <p:cNvSpPr/>
            <p:nvPr/>
          </p:nvSpPr>
          <p:spPr>
            <a:xfrm>
              <a:off x="4556331" y="1917477"/>
              <a:ext cx="63621" cy="63621"/>
            </a:xfrm>
            <a:custGeom>
              <a:avLst/>
              <a:gdLst/>
              <a:ahLst/>
              <a:cxnLst/>
              <a:rect l="l" t="t" r="r" b="b"/>
              <a:pathLst>
                <a:path w="317" h="317" extrusionOk="0">
                  <a:moveTo>
                    <a:pt x="158" y="22"/>
                  </a:moveTo>
                  <a:cubicBezTo>
                    <a:pt x="226" y="22"/>
                    <a:pt x="293" y="67"/>
                    <a:pt x="293" y="158"/>
                  </a:cubicBezTo>
                  <a:cubicBezTo>
                    <a:pt x="293" y="226"/>
                    <a:pt x="226" y="271"/>
                    <a:pt x="158" y="271"/>
                  </a:cubicBezTo>
                  <a:cubicBezTo>
                    <a:pt x="91" y="271"/>
                    <a:pt x="22" y="226"/>
                    <a:pt x="22" y="158"/>
                  </a:cubicBezTo>
                  <a:cubicBezTo>
                    <a:pt x="22" y="67"/>
                    <a:pt x="91" y="22"/>
                    <a:pt x="158" y="22"/>
                  </a:cubicBezTo>
                  <a:close/>
                  <a:moveTo>
                    <a:pt x="158" y="1"/>
                  </a:moveTo>
                  <a:cubicBezTo>
                    <a:pt x="67" y="1"/>
                    <a:pt x="1" y="67"/>
                    <a:pt x="1" y="158"/>
                  </a:cubicBezTo>
                  <a:cubicBezTo>
                    <a:pt x="1" y="226"/>
                    <a:pt x="67" y="317"/>
                    <a:pt x="158" y="317"/>
                  </a:cubicBezTo>
                  <a:cubicBezTo>
                    <a:pt x="248" y="317"/>
                    <a:pt x="317" y="226"/>
                    <a:pt x="317" y="158"/>
                  </a:cubicBezTo>
                  <a:cubicBezTo>
                    <a:pt x="317" y="67"/>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42"/>
            <p:cNvSpPr/>
            <p:nvPr/>
          </p:nvSpPr>
          <p:spPr>
            <a:xfrm>
              <a:off x="4402196" y="1917477"/>
              <a:ext cx="63822" cy="63621"/>
            </a:xfrm>
            <a:custGeom>
              <a:avLst/>
              <a:gdLst/>
              <a:ahLst/>
              <a:cxnLst/>
              <a:rect l="l" t="t" r="r" b="b"/>
              <a:pathLst>
                <a:path w="318" h="317" extrusionOk="0">
                  <a:moveTo>
                    <a:pt x="158" y="22"/>
                  </a:moveTo>
                  <a:cubicBezTo>
                    <a:pt x="227" y="22"/>
                    <a:pt x="294" y="67"/>
                    <a:pt x="294" y="158"/>
                  </a:cubicBezTo>
                  <a:cubicBezTo>
                    <a:pt x="294" y="226"/>
                    <a:pt x="227" y="271"/>
                    <a:pt x="158" y="271"/>
                  </a:cubicBezTo>
                  <a:cubicBezTo>
                    <a:pt x="91" y="271"/>
                    <a:pt x="23" y="226"/>
                    <a:pt x="23" y="158"/>
                  </a:cubicBezTo>
                  <a:cubicBezTo>
                    <a:pt x="23" y="67"/>
                    <a:pt x="91" y="22"/>
                    <a:pt x="158" y="22"/>
                  </a:cubicBezTo>
                  <a:close/>
                  <a:moveTo>
                    <a:pt x="158" y="1"/>
                  </a:moveTo>
                  <a:cubicBezTo>
                    <a:pt x="68" y="1"/>
                    <a:pt x="1" y="67"/>
                    <a:pt x="1" y="158"/>
                  </a:cubicBezTo>
                  <a:cubicBezTo>
                    <a:pt x="1" y="226"/>
                    <a:pt x="68" y="317"/>
                    <a:pt x="158" y="317"/>
                  </a:cubicBezTo>
                  <a:cubicBezTo>
                    <a:pt x="248" y="317"/>
                    <a:pt x="317" y="226"/>
                    <a:pt x="317" y="158"/>
                  </a:cubicBezTo>
                  <a:cubicBezTo>
                    <a:pt x="317" y="67"/>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42"/>
            <p:cNvSpPr/>
            <p:nvPr/>
          </p:nvSpPr>
          <p:spPr>
            <a:xfrm>
              <a:off x="4248261" y="1917477"/>
              <a:ext cx="63621" cy="63621"/>
            </a:xfrm>
            <a:custGeom>
              <a:avLst/>
              <a:gdLst/>
              <a:ahLst/>
              <a:cxnLst/>
              <a:rect l="l" t="t" r="r" b="b"/>
              <a:pathLst>
                <a:path w="317" h="317" extrusionOk="0">
                  <a:moveTo>
                    <a:pt x="158" y="22"/>
                  </a:moveTo>
                  <a:cubicBezTo>
                    <a:pt x="226" y="22"/>
                    <a:pt x="293" y="67"/>
                    <a:pt x="293" y="158"/>
                  </a:cubicBezTo>
                  <a:cubicBezTo>
                    <a:pt x="293" y="226"/>
                    <a:pt x="226" y="271"/>
                    <a:pt x="158" y="271"/>
                  </a:cubicBezTo>
                  <a:cubicBezTo>
                    <a:pt x="91" y="271"/>
                    <a:pt x="22" y="226"/>
                    <a:pt x="22" y="158"/>
                  </a:cubicBezTo>
                  <a:cubicBezTo>
                    <a:pt x="22" y="67"/>
                    <a:pt x="91" y="22"/>
                    <a:pt x="158" y="22"/>
                  </a:cubicBezTo>
                  <a:close/>
                  <a:moveTo>
                    <a:pt x="158" y="1"/>
                  </a:moveTo>
                  <a:cubicBezTo>
                    <a:pt x="67" y="1"/>
                    <a:pt x="0" y="67"/>
                    <a:pt x="0" y="158"/>
                  </a:cubicBezTo>
                  <a:cubicBezTo>
                    <a:pt x="0" y="226"/>
                    <a:pt x="67" y="317"/>
                    <a:pt x="158" y="317"/>
                  </a:cubicBezTo>
                  <a:cubicBezTo>
                    <a:pt x="248" y="317"/>
                    <a:pt x="316" y="226"/>
                    <a:pt x="316" y="158"/>
                  </a:cubicBezTo>
                  <a:cubicBezTo>
                    <a:pt x="316" y="67"/>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42"/>
            <p:cNvSpPr/>
            <p:nvPr/>
          </p:nvSpPr>
          <p:spPr>
            <a:xfrm>
              <a:off x="5167856" y="1763543"/>
              <a:ext cx="63621" cy="63621"/>
            </a:xfrm>
            <a:custGeom>
              <a:avLst/>
              <a:gdLst/>
              <a:ahLst/>
              <a:cxnLst/>
              <a:rect l="l" t="t" r="r" b="b"/>
              <a:pathLst>
                <a:path w="317" h="317" extrusionOk="0">
                  <a:moveTo>
                    <a:pt x="159" y="22"/>
                  </a:moveTo>
                  <a:cubicBezTo>
                    <a:pt x="226" y="22"/>
                    <a:pt x="295" y="90"/>
                    <a:pt x="295" y="157"/>
                  </a:cubicBezTo>
                  <a:cubicBezTo>
                    <a:pt x="295" y="226"/>
                    <a:pt x="226" y="293"/>
                    <a:pt x="159" y="293"/>
                  </a:cubicBezTo>
                  <a:cubicBezTo>
                    <a:pt x="91" y="293"/>
                    <a:pt x="24" y="226"/>
                    <a:pt x="24" y="157"/>
                  </a:cubicBezTo>
                  <a:cubicBezTo>
                    <a:pt x="24" y="90"/>
                    <a:pt x="91" y="22"/>
                    <a:pt x="159" y="22"/>
                  </a:cubicBezTo>
                  <a:close/>
                  <a:moveTo>
                    <a:pt x="159" y="0"/>
                  </a:moveTo>
                  <a:cubicBezTo>
                    <a:pt x="69" y="0"/>
                    <a:pt x="0" y="67"/>
                    <a:pt x="0" y="157"/>
                  </a:cubicBezTo>
                  <a:cubicBezTo>
                    <a:pt x="0" y="247"/>
                    <a:pt x="69" y="316"/>
                    <a:pt x="159" y="316"/>
                  </a:cubicBezTo>
                  <a:cubicBezTo>
                    <a:pt x="249" y="316"/>
                    <a:pt x="316" y="247"/>
                    <a:pt x="316" y="157"/>
                  </a:cubicBezTo>
                  <a:cubicBezTo>
                    <a:pt x="316" y="67"/>
                    <a:pt x="249" y="0"/>
                    <a:pt x="159" y="0"/>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42"/>
            <p:cNvSpPr/>
            <p:nvPr/>
          </p:nvSpPr>
          <p:spPr>
            <a:xfrm>
              <a:off x="5013720" y="1763543"/>
              <a:ext cx="63621" cy="63621"/>
            </a:xfrm>
            <a:custGeom>
              <a:avLst/>
              <a:gdLst/>
              <a:ahLst/>
              <a:cxnLst/>
              <a:rect l="l" t="t" r="r" b="b"/>
              <a:pathLst>
                <a:path w="317" h="317" extrusionOk="0">
                  <a:moveTo>
                    <a:pt x="160" y="22"/>
                  </a:moveTo>
                  <a:cubicBezTo>
                    <a:pt x="226" y="22"/>
                    <a:pt x="295" y="90"/>
                    <a:pt x="295" y="157"/>
                  </a:cubicBezTo>
                  <a:cubicBezTo>
                    <a:pt x="295" y="226"/>
                    <a:pt x="226" y="293"/>
                    <a:pt x="160" y="293"/>
                  </a:cubicBezTo>
                  <a:cubicBezTo>
                    <a:pt x="91" y="293"/>
                    <a:pt x="46" y="226"/>
                    <a:pt x="46" y="157"/>
                  </a:cubicBezTo>
                  <a:cubicBezTo>
                    <a:pt x="46" y="90"/>
                    <a:pt x="91" y="22"/>
                    <a:pt x="160" y="22"/>
                  </a:cubicBezTo>
                  <a:close/>
                  <a:moveTo>
                    <a:pt x="160" y="0"/>
                  </a:moveTo>
                  <a:cubicBezTo>
                    <a:pt x="69" y="0"/>
                    <a:pt x="1" y="67"/>
                    <a:pt x="1" y="157"/>
                  </a:cubicBezTo>
                  <a:cubicBezTo>
                    <a:pt x="1" y="247"/>
                    <a:pt x="69" y="316"/>
                    <a:pt x="160" y="316"/>
                  </a:cubicBezTo>
                  <a:cubicBezTo>
                    <a:pt x="250" y="316"/>
                    <a:pt x="317" y="247"/>
                    <a:pt x="317" y="157"/>
                  </a:cubicBezTo>
                  <a:cubicBezTo>
                    <a:pt x="317" y="67"/>
                    <a:pt x="250" y="0"/>
                    <a:pt x="160" y="0"/>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42"/>
            <p:cNvSpPr/>
            <p:nvPr/>
          </p:nvSpPr>
          <p:spPr>
            <a:xfrm>
              <a:off x="4859785" y="1763543"/>
              <a:ext cx="68237" cy="63621"/>
            </a:xfrm>
            <a:custGeom>
              <a:avLst/>
              <a:gdLst/>
              <a:ahLst/>
              <a:cxnLst/>
              <a:rect l="l" t="t" r="r" b="b"/>
              <a:pathLst>
                <a:path w="340" h="317" extrusionOk="0">
                  <a:moveTo>
                    <a:pt x="181" y="22"/>
                  </a:moveTo>
                  <a:cubicBezTo>
                    <a:pt x="249" y="22"/>
                    <a:pt x="295" y="90"/>
                    <a:pt x="295" y="157"/>
                  </a:cubicBezTo>
                  <a:cubicBezTo>
                    <a:pt x="295" y="226"/>
                    <a:pt x="249" y="293"/>
                    <a:pt x="181" y="293"/>
                  </a:cubicBezTo>
                  <a:cubicBezTo>
                    <a:pt x="90" y="293"/>
                    <a:pt x="45" y="226"/>
                    <a:pt x="45" y="157"/>
                  </a:cubicBezTo>
                  <a:cubicBezTo>
                    <a:pt x="45" y="90"/>
                    <a:pt x="90" y="22"/>
                    <a:pt x="181" y="22"/>
                  </a:cubicBezTo>
                  <a:close/>
                  <a:moveTo>
                    <a:pt x="181" y="0"/>
                  </a:moveTo>
                  <a:cubicBezTo>
                    <a:pt x="90" y="0"/>
                    <a:pt x="0" y="67"/>
                    <a:pt x="0" y="157"/>
                  </a:cubicBezTo>
                  <a:cubicBezTo>
                    <a:pt x="0" y="247"/>
                    <a:pt x="90" y="316"/>
                    <a:pt x="181" y="316"/>
                  </a:cubicBezTo>
                  <a:cubicBezTo>
                    <a:pt x="249" y="316"/>
                    <a:pt x="340" y="247"/>
                    <a:pt x="340" y="157"/>
                  </a:cubicBezTo>
                  <a:cubicBezTo>
                    <a:pt x="340" y="67"/>
                    <a:pt x="249" y="0"/>
                    <a:pt x="181" y="0"/>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42"/>
            <p:cNvSpPr/>
            <p:nvPr/>
          </p:nvSpPr>
          <p:spPr>
            <a:xfrm>
              <a:off x="4710467" y="1763543"/>
              <a:ext cx="63621" cy="63621"/>
            </a:xfrm>
            <a:custGeom>
              <a:avLst/>
              <a:gdLst/>
              <a:ahLst/>
              <a:cxnLst/>
              <a:rect l="l" t="t" r="r" b="b"/>
              <a:pathLst>
                <a:path w="317" h="317" extrusionOk="0">
                  <a:moveTo>
                    <a:pt x="157" y="22"/>
                  </a:moveTo>
                  <a:cubicBezTo>
                    <a:pt x="226" y="22"/>
                    <a:pt x="271" y="90"/>
                    <a:pt x="271" y="157"/>
                  </a:cubicBezTo>
                  <a:cubicBezTo>
                    <a:pt x="271" y="226"/>
                    <a:pt x="226" y="293"/>
                    <a:pt x="157" y="293"/>
                  </a:cubicBezTo>
                  <a:cubicBezTo>
                    <a:pt x="90" y="293"/>
                    <a:pt x="22" y="226"/>
                    <a:pt x="22" y="157"/>
                  </a:cubicBezTo>
                  <a:cubicBezTo>
                    <a:pt x="22" y="90"/>
                    <a:pt x="90" y="22"/>
                    <a:pt x="157" y="22"/>
                  </a:cubicBezTo>
                  <a:close/>
                  <a:moveTo>
                    <a:pt x="157" y="0"/>
                  </a:moveTo>
                  <a:cubicBezTo>
                    <a:pt x="67" y="0"/>
                    <a:pt x="0" y="67"/>
                    <a:pt x="0" y="157"/>
                  </a:cubicBezTo>
                  <a:cubicBezTo>
                    <a:pt x="0" y="247"/>
                    <a:pt x="67" y="316"/>
                    <a:pt x="157" y="316"/>
                  </a:cubicBezTo>
                  <a:cubicBezTo>
                    <a:pt x="247" y="316"/>
                    <a:pt x="316" y="247"/>
                    <a:pt x="316" y="157"/>
                  </a:cubicBezTo>
                  <a:cubicBezTo>
                    <a:pt x="316" y="67"/>
                    <a:pt x="247" y="0"/>
                    <a:pt x="157" y="0"/>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42"/>
            <p:cNvSpPr/>
            <p:nvPr/>
          </p:nvSpPr>
          <p:spPr>
            <a:xfrm>
              <a:off x="4556331" y="1763543"/>
              <a:ext cx="63621" cy="63621"/>
            </a:xfrm>
            <a:custGeom>
              <a:avLst/>
              <a:gdLst/>
              <a:ahLst/>
              <a:cxnLst/>
              <a:rect l="l" t="t" r="r" b="b"/>
              <a:pathLst>
                <a:path w="317" h="317" extrusionOk="0">
                  <a:moveTo>
                    <a:pt x="158" y="22"/>
                  </a:moveTo>
                  <a:cubicBezTo>
                    <a:pt x="226" y="22"/>
                    <a:pt x="293" y="90"/>
                    <a:pt x="293" y="157"/>
                  </a:cubicBezTo>
                  <a:cubicBezTo>
                    <a:pt x="293" y="226"/>
                    <a:pt x="226" y="293"/>
                    <a:pt x="158" y="293"/>
                  </a:cubicBezTo>
                  <a:cubicBezTo>
                    <a:pt x="91" y="293"/>
                    <a:pt x="22" y="226"/>
                    <a:pt x="22" y="157"/>
                  </a:cubicBezTo>
                  <a:cubicBezTo>
                    <a:pt x="22" y="90"/>
                    <a:pt x="91" y="22"/>
                    <a:pt x="158" y="22"/>
                  </a:cubicBezTo>
                  <a:close/>
                  <a:moveTo>
                    <a:pt x="158" y="0"/>
                  </a:moveTo>
                  <a:cubicBezTo>
                    <a:pt x="67" y="0"/>
                    <a:pt x="1" y="67"/>
                    <a:pt x="1" y="157"/>
                  </a:cubicBezTo>
                  <a:cubicBezTo>
                    <a:pt x="1" y="247"/>
                    <a:pt x="67" y="316"/>
                    <a:pt x="158" y="316"/>
                  </a:cubicBezTo>
                  <a:cubicBezTo>
                    <a:pt x="248" y="316"/>
                    <a:pt x="317" y="247"/>
                    <a:pt x="317" y="157"/>
                  </a:cubicBezTo>
                  <a:cubicBezTo>
                    <a:pt x="317" y="67"/>
                    <a:pt x="248" y="0"/>
                    <a:pt x="158" y="0"/>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42"/>
            <p:cNvSpPr/>
            <p:nvPr/>
          </p:nvSpPr>
          <p:spPr>
            <a:xfrm>
              <a:off x="4402196" y="1763543"/>
              <a:ext cx="63822" cy="63621"/>
            </a:xfrm>
            <a:custGeom>
              <a:avLst/>
              <a:gdLst/>
              <a:ahLst/>
              <a:cxnLst/>
              <a:rect l="l" t="t" r="r" b="b"/>
              <a:pathLst>
                <a:path w="318" h="317" extrusionOk="0">
                  <a:moveTo>
                    <a:pt x="158" y="22"/>
                  </a:moveTo>
                  <a:cubicBezTo>
                    <a:pt x="227" y="22"/>
                    <a:pt x="294" y="90"/>
                    <a:pt x="294" y="157"/>
                  </a:cubicBezTo>
                  <a:cubicBezTo>
                    <a:pt x="294" y="226"/>
                    <a:pt x="227" y="293"/>
                    <a:pt x="158" y="293"/>
                  </a:cubicBezTo>
                  <a:cubicBezTo>
                    <a:pt x="91" y="293"/>
                    <a:pt x="23" y="226"/>
                    <a:pt x="23" y="157"/>
                  </a:cubicBezTo>
                  <a:cubicBezTo>
                    <a:pt x="23" y="90"/>
                    <a:pt x="91" y="22"/>
                    <a:pt x="158" y="22"/>
                  </a:cubicBezTo>
                  <a:close/>
                  <a:moveTo>
                    <a:pt x="158" y="0"/>
                  </a:moveTo>
                  <a:cubicBezTo>
                    <a:pt x="68" y="0"/>
                    <a:pt x="1" y="67"/>
                    <a:pt x="1" y="157"/>
                  </a:cubicBezTo>
                  <a:cubicBezTo>
                    <a:pt x="1" y="247"/>
                    <a:pt x="68" y="316"/>
                    <a:pt x="158" y="316"/>
                  </a:cubicBezTo>
                  <a:cubicBezTo>
                    <a:pt x="248" y="316"/>
                    <a:pt x="317" y="247"/>
                    <a:pt x="317" y="157"/>
                  </a:cubicBezTo>
                  <a:cubicBezTo>
                    <a:pt x="317" y="67"/>
                    <a:pt x="248" y="0"/>
                    <a:pt x="158" y="0"/>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42"/>
            <p:cNvSpPr/>
            <p:nvPr/>
          </p:nvSpPr>
          <p:spPr>
            <a:xfrm>
              <a:off x="4248261" y="1763543"/>
              <a:ext cx="63621" cy="63621"/>
            </a:xfrm>
            <a:custGeom>
              <a:avLst/>
              <a:gdLst/>
              <a:ahLst/>
              <a:cxnLst/>
              <a:rect l="l" t="t" r="r" b="b"/>
              <a:pathLst>
                <a:path w="317" h="317" extrusionOk="0">
                  <a:moveTo>
                    <a:pt x="158" y="22"/>
                  </a:moveTo>
                  <a:cubicBezTo>
                    <a:pt x="226" y="22"/>
                    <a:pt x="293" y="90"/>
                    <a:pt x="293" y="157"/>
                  </a:cubicBezTo>
                  <a:cubicBezTo>
                    <a:pt x="293" y="226"/>
                    <a:pt x="226" y="293"/>
                    <a:pt x="158" y="293"/>
                  </a:cubicBezTo>
                  <a:cubicBezTo>
                    <a:pt x="91" y="293"/>
                    <a:pt x="22" y="226"/>
                    <a:pt x="22" y="157"/>
                  </a:cubicBezTo>
                  <a:cubicBezTo>
                    <a:pt x="22" y="90"/>
                    <a:pt x="91" y="22"/>
                    <a:pt x="158" y="22"/>
                  </a:cubicBezTo>
                  <a:close/>
                  <a:moveTo>
                    <a:pt x="158" y="0"/>
                  </a:moveTo>
                  <a:cubicBezTo>
                    <a:pt x="67" y="0"/>
                    <a:pt x="0" y="67"/>
                    <a:pt x="0" y="157"/>
                  </a:cubicBezTo>
                  <a:cubicBezTo>
                    <a:pt x="0" y="247"/>
                    <a:pt x="67" y="316"/>
                    <a:pt x="158" y="316"/>
                  </a:cubicBezTo>
                  <a:cubicBezTo>
                    <a:pt x="248" y="316"/>
                    <a:pt x="316" y="247"/>
                    <a:pt x="316" y="157"/>
                  </a:cubicBezTo>
                  <a:cubicBezTo>
                    <a:pt x="316" y="67"/>
                    <a:pt x="248" y="0"/>
                    <a:pt x="158" y="0"/>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42"/>
            <p:cNvSpPr/>
            <p:nvPr/>
          </p:nvSpPr>
          <p:spPr>
            <a:xfrm>
              <a:off x="5167856" y="1609407"/>
              <a:ext cx="63621" cy="63621"/>
            </a:xfrm>
            <a:custGeom>
              <a:avLst/>
              <a:gdLst/>
              <a:ahLst/>
              <a:cxnLst/>
              <a:rect l="l" t="t" r="r" b="b"/>
              <a:pathLst>
                <a:path w="317" h="317" extrusionOk="0">
                  <a:moveTo>
                    <a:pt x="159" y="22"/>
                  </a:moveTo>
                  <a:cubicBezTo>
                    <a:pt x="226" y="22"/>
                    <a:pt x="295" y="91"/>
                    <a:pt x="295" y="158"/>
                  </a:cubicBezTo>
                  <a:cubicBezTo>
                    <a:pt x="295" y="226"/>
                    <a:pt x="226" y="293"/>
                    <a:pt x="159" y="293"/>
                  </a:cubicBezTo>
                  <a:cubicBezTo>
                    <a:pt x="91" y="293"/>
                    <a:pt x="24" y="226"/>
                    <a:pt x="24" y="158"/>
                  </a:cubicBezTo>
                  <a:cubicBezTo>
                    <a:pt x="24" y="91"/>
                    <a:pt x="91" y="22"/>
                    <a:pt x="159" y="22"/>
                  </a:cubicBezTo>
                  <a:close/>
                  <a:moveTo>
                    <a:pt x="159" y="1"/>
                  </a:moveTo>
                  <a:cubicBezTo>
                    <a:pt x="69" y="1"/>
                    <a:pt x="0" y="67"/>
                    <a:pt x="0" y="158"/>
                  </a:cubicBezTo>
                  <a:cubicBezTo>
                    <a:pt x="0" y="248"/>
                    <a:pt x="69" y="317"/>
                    <a:pt x="159" y="317"/>
                  </a:cubicBezTo>
                  <a:cubicBezTo>
                    <a:pt x="249" y="317"/>
                    <a:pt x="316" y="248"/>
                    <a:pt x="316" y="158"/>
                  </a:cubicBezTo>
                  <a:cubicBezTo>
                    <a:pt x="316" y="67"/>
                    <a:pt x="249" y="1"/>
                    <a:pt x="159"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42"/>
            <p:cNvSpPr/>
            <p:nvPr/>
          </p:nvSpPr>
          <p:spPr>
            <a:xfrm>
              <a:off x="5013720" y="1609407"/>
              <a:ext cx="63621" cy="63621"/>
            </a:xfrm>
            <a:custGeom>
              <a:avLst/>
              <a:gdLst/>
              <a:ahLst/>
              <a:cxnLst/>
              <a:rect l="l" t="t" r="r" b="b"/>
              <a:pathLst>
                <a:path w="317" h="317" extrusionOk="0">
                  <a:moveTo>
                    <a:pt x="160" y="22"/>
                  </a:moveTo>
                  <a:cubicBezTo>
                    <a:pt x="226" y="22"/>
                    <a:pt x="295" y="91"/>
                    <a:pt x="295" y="158"/>
                  </a:cubicBezTo>
                  <a:cubicBezTo>
                    <a:pt x="295" y="226"/>
                    <a:pt x="226" y="293"/>
                    <a:pt x="160" y="293"/>
                  </a:cubicBezTo>
                  <a:cubicBezTo>
                    <a:pt x="91" y="293"/>
                    <a:pt x="46" y="226"/>
                    <a:pt x="46" y="158"/>
                  </a:cubicBezTo>
                  <a:cubicBezTo>
                    <a:pt x="46" y="91"/>
                    <a:pt x="91" y="22"/>
                    <a:pt x="160" y="22"/>
                  </a:cubicBezTo>
                  <a:close/>
                  <a:moveTo>
                    <a:pt x="160" y="1"/>
                  </a:moveTo>
                  <a:cubicBezTo>
                    <a:pt x="69" y="1"/>
                    <a:pt x="1" y="67"/>
                    <a:pt x="1" y="158"/>
                  </a:cubicBezTo>
                  <a:cubicBezTo>
                    <a:pt x="1" y="248"/>
                    <a:pt x="69" y="317"/>
                    <a:pt x="160" y="317"/>
                  </a:cubicBezTo>
                  <a:cubicBezTo>
                    <a:pt x="250" y="317"/>
                    <a:pt x="317" y="248"/>
                    <a:pt x="317" y="158"/>
                  </a:cubicBezTo>
                  <a:cubicBezTo>
                    <a:pt x="317" y="67"/>
                    <a:pt x="250" y="1"/>
                    <a:pt x="160"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42"/>
            <p:cNvSpPr/>
            <p:nvPr/>
          </p:nvSpPr>
          <p:spPr>
            <a:xfrm>
              <a:off x="4859785" y="1609407"/>
              <a:ext cx="68237" cy="63621"/>
            </a:xfrm>
            <a:custGeom>
              <a:avLst/>
              <a:gdLst/>
              <a:ahLst/>
              <a:cxnLst/>
              <a:rect l="l" t="t" r="r" b="b"/>
              <a:pathLst>
                <a:path w="340" h="317" extrusionOk="0">
                  <a:moveTo>
                    <a:pt x="181" y="22"/>
                  </a:moveTo>
                  <a:cubicBezTo>
                    <a:pt x="249" y="22"/>
                    <a:pt x="295" y="91"/>
                    <a:pt x="295" y="158"/>
                  </a:cubicBezTo>
                  <a:cubicBezTo>
                    <a:pt x="295" y="226"/>
                    <a:pt x="249" y="293"/>
                    <a:pt x="181" y="293"/>
                  </a:cubicBezTo>
                  <a:cubicBezTo>
                    <a:pt x="90" y="293"/>
                    <a:pt x="45" y="226"/>
                    <a:pt x="45" y="158"/>
                  </a:cubicBezTo>
                  <a:cubicBezTo>
                    <a:pt x="45" y="91"/>
                    <a:pt x="90" y="22"/>
                    <a:pt x="181" y="22"/>
                  </a:cubicBezTo>
                  <a:close/>
                  <a:moveTo>
                    <a:pt x="181" y="1"/>
                  </a:moveTo>
                  <a:cubicBezTo>
                    <a:pt x="90" y="1"/>
                    <a:pt x="0" y="67"/>
                    <a:pt x="0" y="158"/>
                  </a:cubicBezTo>
                  <a:cubicBezTo>
                    <a:pt x="0" y="248"/>
                    <a:pt x="90" y="317"/>
                    <a:pt x="181" y="317"/>
                  </a:cubicBezTo>
                  <a:cubicBezTo>
                    <a:pt x="249" y="317"/>
                    <a:pt x="340" y="248"/>
                    <a:pt x="340" y="158"/>
                  </a:cubicBezTo>
                  <a:cubicBezTo>
                    <a:pt x="340" y="67"/>
                    <a:pt x="249" y="1"/>
                    <a:pt x="181"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42"/>
            <p:cNvSpPr/>
            <p:nvPr/>
          </p:nvSpPr>
          <p:spPr>
            <a:xfrm>
              <a:off x="4710467" y="1609407"/>
              <a:ext cx="63621" cy="63621"/>
            </a:xfrm>
            <a:custGeom>
              <a:avLst/>
              <a:gdLst/>
              <a:ahLst/>
              <a:cxnLst/>
              <a:rect l="l" t="t" r="r" b="b"/>
              <a:pathLst>
                <a:path w="317" h="317" extrusionOk="0">
                  <a:moveTo>
                    <a:pt x="157" y="22"/>
                  </a:moveTo>
                  <a:cubicBezTo>
                    <a:pt x="226" y="22"/>
                    <a:pt x="271" y="91"/>
                    <a:pt x="271" y="158"/>
                  </a:cubicBezTo>
                  <a:cubicBezTo>
                    <a:pt x="271" y="226"/>
                    <a:pt x="226" y="293"/>
                    <a:pt x="157" y="293"/>
                  </a:cubicBezTo>
                  <a:cubicBezTo>
                    <a:pt x="90" y="293"/>
                    <a:pt x="22" y="226"/>
                    <a:pt x="22" y="158"/>
                  </a:cubicBezTo>
                  <a:cubicBezTo>
                    <a:pt x="22" y="91"/>
                    <a:pt x="90" y="22"/>
                    <a:pt x="157" y="22"/>
                  </a:cubicBezTo>
                  <a:close/>
                  <a:moveTo>
                    <a:pt x="157" y="1"/>
                  </a:moveTo>
                  <a:cubicBezTo>
                    <a:pt x="67" y="1"/>
                    <a:pt x="0" y="67"/>
                    <a:pt x="0" y="158"/>
                  </a:cubicBezTo>
                  <a:cubicBezTo>
                    <a:pt x="0" y="248"/>
                    <a:pt x="67" y="317"/>
                    <a:pt x="157" y="317"/>
                  </a:cubicBezTo>
                  <a:cubicBezTo>
                    <a:pt x="247" y="317"/>
                    <a:pt x="316" y="248"/>
                    <a:pt x="316" y="158"/>
                  </a:cubicBezTo>
                  <a:cubicBezTo>
                    <a:pt x="316" y="67"/>
                    <a:pt x="247" y="1"/>
                    <a:pt x="157"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42"/>
            <p:cNvSpPr/>
            <p:nvPr/>
          </p:nvSpPr>
          <p:spPr>
            <a:xfrm>
              <a:off x="4556331" y="1609407"/>
              <a:ext cx="63621" cy="63621"/>
            </a:xfrm>
            <a:custGeom>
              <a:avLst/>
              <a:gdLst/>
              <a:ahLst/>
              <a:cxnLst/>
              <a:rect l="l" t="t" r="r" b="b"/>
              <a:pathLst>
                <a:path w="317" h="317" extrusionOk="0">
                  <a:moveTo>
                    <a:pt x="158" y="22"/>
                  </a:moveTo>
                  <a:cubicBezTo>
                    <a:pt x="226" y="22"/>
                    <a:pt x="293" y="91"/>
                    <a:pt x="293" y="158"/>
                  </a:cubicBezTo>
                  <a:cubicBezTo>
                    <a:pt x="293" y="226"/>
                    <a:pt x="226" y="293"/>
                    <a:pt x="158" y="293"/>
                  </a:cubicBezTo>
                  <a:cubicBezTo>
                    <a:pt x="91" y="293"/>
                    <a:pt x="22" y="226"/>
                    <a:pt x="22" y="158"/>
                  </a:cubicBezTo>
                  <a:cubicBezTo>
                    <a:pt x="22" y="91"/>
                    <a:pt x="91" y="22"/>
                    <a:pt x="158" y="22"/>
                  </a:cubicBezTo>
                  <a:close/>
                  <a:moveTo>
                    <a:pt x="158" y="1"/>
                  </a:moveTo>
                  <a:cubicBezTo>
                    <a:pt x="67" y="1"/>
                    <a:pt x="1" y="67"/>
                    <a:pt x="1" y="158"/>
                  </a:cubicBezTo>
                  <a:cubicBezTo>
                    <a:pt x="1" y="248"/>
                    <a:pt x="67" y="317"/>
                    <a:pt x="158" y="317"/>
                  </a:cubicBezTo>
                  <a:cubicBezTo>
                    <a:pt x="248" y="317"/>
                    <a:pt x="317" y="248"/>
                    <a:pt x="317" y="158"/>
                  </a:cubicBezTo>
                  <a:cubicBezTo>
                    <a:pt x="317" y="67"/>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42"/>
            <p:cNvSpPr/>
            <p:nvPr/>
          </p:nvSpPr>
          <p:spPr>
            <a:xfrm>
              <a:off x="4402196" y="1609407"/>
              <a:ext cx="63822" cy="63621"/>
            </a:xfrm>
            <a:custGeom>
              <a:avLst/>
              <a:gdLst/>
              <a:ahLst/>
              <a:cxnLst/>
              <a:rect l="l" t="t" r="r" b="b"/>
              <a:pathLst>
                <a:path w="318" h="317" extrusionOk="0">
                  <a:moveTo>
                    <a:pt x="158" y="22"/>
                  </a:moveTo>
                  <a:cubicBezTo>
                    <a:pt x="227" y="22"/>
                    <a:pt x="294" y="91"/>
                    <a:pt x="294" y="158"/>
                  </a:cubicBezTo>
                  <a:cubicBezTo>
                    <a:pt x="294" y="226"/>
                    <a:pt x="227" y="293"/>
                    <a:pt x="158" y="293"/>
                  </a:cubicBezTo>
                  <a:cubicBezTo>
                    <a:pt x="91" y="293"/>
                    <a:pt x="23" y="226"/>
                    <a:pt x="23" y="158"/>
                  </a:cubicBezTo>
                  <a:cubicBezTo>
                    <a:pt x="23" y="91"/>
                    <a:pt x="91" y="22"/>
                    <a:pt x="158" y="22"/>
                  </a:cubicBezTo>
                  <a:close/>
                  <a:moveTo>
                    <a:pt x="158" y="1"/>
                  </a:moveTo>
                  <a:cubicBezTo>
                    <a:pt x="68" y="1"/>
                    <a:pt x="1" y="67"/>
                    <a:pt x="1" y="158"/>
                  </a:cubicBezTo>
                  <a:cubicBezTo>
                    <a:pt x="1" y="248"/>
                    <a:pt x="68" y="317"/>
                    <a:pt x="158" y="317"/>
                  </a:cubicBezTo>
                  <a:cubicBezTo>
                    <a:pt x="248" y="317"/>
                    <a:pt x="317" y="248"/>
                    <a:pt x="317" y="158"/>
                  </a:cubicBezTo>
                  <a:cubicBezTo>
                    <a:pt x="317" y="67"/>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42"/>
            <p:cNvSpPr/>
            <p:nvPr/>
          </p:nvSpPr>
          <p:spPr>
            <a:xfrm>
              <a:off x="4248261" y="1609407"/>
              <a:ext cx="63621" cy="63621"/>
            </a:xfrm>
            <a:custGeom>
              <a:avLst/>
              <a:gdLst/>
              <a:ahLst/>
              <a:cxnLst/>
              <a:rect l="l" t="t" r="r" b="b"/>
              <a:pathLst>
                <a:path w="317" h="317" extrusionOk="0">
                  <a:moveTo>
                    <a:pt x="158" y="22"/>
                  </a:moveTo>
                  <a:cubicBezTo>
                    <a:pt x="226" y="22"/>
                    <a:pt x="293" y="91"/>
                    <a:pt x="293" y="158"/>
                  </a:cubicBezTo>
                  <a:cubicBezTo>
                    <a:pt x="293" y="226"/>
                    <a:pt x="226" y="293"/>
                    <a:pt x="158" y="293"/>
                  </a:cubicBezTo>
                  <a:cubicBezTo>
                    <a:pt x="91" y="293"/>
                    <a:pt x="22" y="226"/>
                    <a:pt x="22" y="158"/>
                  </a:cubicBezTo>
                  <a:cubicBezTo>
                    <a:pt x="22" y="91"/>
                    <a:pt x="91" y="22"/>
                    <a:pt x="158" y="22"/>
                  </a:cubicBezTo>
                  <a:close/>
                  <a:moveTo>
                    <a:pt x="158" y="1"/>
                  </a:moveTo>
                  <a:cubicBezTo>
                    <a:pt x="67" y="1"/>
                    <a:pt x="0" y="67"/>
                    <a:pt x="0" y="158"/>
                  </a:cubicBezTo>
                  <a:cubicBezTo>
                    <a:pt x="0" y="248"/>
                    <a:pt x="67" y="317"/>
                    <a:pt x="158" y="317"/>
                  </a:cubicBezTo>
                  <a:cubicBezTo>
                    <a:pt x="248" y="317"/>
                    <a:pt x="316" y="248"/>
                    <a:pt x="316" y="158"/>
                  </a:cubicBezTo>
                  <a:cubicBezTo>
                    <a:pt x="316" y="67"/>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42"/>
            <p:cNvSpPr/>
            <p:nvPr/>
          </p:nvSpPr>
          <p:spPr>
            <a:xfrm>
              <a:off x="5167856" y="1455272"/>
              <a:ext cx="63621" cy="63621"/>
            </a:xfrm>
            <a:custGeom>
              <a:avLst/>
              <a:gdLst/>
              <a:ahLst/>
              <a:cxnLst/>
              <a:rect l="l" t="t" r="r" b="b"/>
              <a:pathLst>
                <a:path w="317" h="317" extrusionOk="0">
                  <a:moveTo>
                    <a:pt x="159" y="46"/>
                  </a:moveTo>
                  <a:cubicBezTo>
                    <a:pt x="226" y="46"/>
                    <a:pt x="295" y="91"/>
                    <a:pt x="295" y="158"/>
                  </a:cubicBezTo>
                  <a:cubicBezTo>
                    <a:pt x="295" y="227"/>
                    <a:pt x="226" y="294"/>
                    <a:pt x="159" y="294"/>
                  </a:cubicBezTo>
                  <a:cubicBezTo>
                    <a:pt x="91" y="294"/>
                    <a:pt x="24" y="227"/>
                    <a:pt x="24" y="158"/>
                  </a:cubicBezTo>
                  <a:cubicBezTo>
                    <a:pt x="24" y="91"/>
                    <a:pt x="91" y="46"/>
                    <a:pt x="159" y="46"/>
                  </a:cubicBezTo>
                  <a:close/>
                  <a:moveTo>
                    <a:pt x="159" y="1"/>
                  </a:moveTo>
                  <a:cubicBezTo>
                    <a:pt x="69" y="1"/>
                    <a:pt x="0" y="68"/>
                    <a:pt x="0" y="158"/>
                  </a:cubicBezTo>
                  <a:cubicBezTo>
                    <a:pt x="0" y="248"/>
                    <a:pt x="69" y="317"/>
                    <a:pt x="159" y="317"/>
                  </a:cubicBezTo>
                  <a:cubicBezTo>
                    <a:pt x="249" y="317"/>
                    <a:pt x="316" y="248"/>
                    <a:pt x="316" y="158"/>
                  </a:cubicBezTo>
                  <a:cubicBezTo>
                    <a:pt x="316" y="68"/>
                    <a:pt x="249" y="1"/>
                    <a:pt x="159"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42"/>
            <p:cNvSpPr/>
            <p:nvPr/>
          </p:nvSpPr>
          <p:spPr>
            <a:xfrm>
              <a:off x="5013720" y="1455272"/>
              <a:ext cx="63621" cy="63621"/>
            </a:xfrm>
            <a:custGeom>
              <a:avLst/>
              <a:gdLst/>
              <a:ahLst/>
              <a:cxnLst/>
              <a:rect l="l" t="t" r="r" b="b"/>
              <a:pathLst>
                <a:path w="317" h="317" extrusionOk="0">
                  <a:moveTo>
                    <a:pt x="160" y="46"/>
                  </a:moveTo>
                  <a:cubicBezTo>
                    <a:pt x="226" y="46"/>
                    <a:pt x="295" y="91"/>
                    <a:pt x="295" y="158"/>
                  </a:cubicBezTo>
                  <a:cubicBezTo>
                    <a:pt x="295" y="227"/>
                    <a:pt x="226" y="294"/>
                    <a:pt x="160" y="294"/>
                  </a:cubicBezTo>
                  <a:cubicBezTo>
                    <a:pt x="91" y="294"/>
                    <a:pt x="46" y="227"/>
                    <a:pt x="46" y="158"/>
                  </a:cubicBezTo>
                  <a:cubicBezTo>
                    <a:pt x="46" y="91"/>
                    <a:pt x="91" y="46"/>
                    <a:pt x="160" y="46"/>
                  </a:cubicBezTo>
                  <a:close/>
                  <a:moveTo>
                    <a:pt x="160" y="1"/>
                  </a:moveTo>
                  <a:cubicBezTo>
                    <a:pt x="69" y="1"/>
                    <a:pt x="1" y="68"/>
                    <a:pt x="1" y="158"/>
                  </a:cubicBezTo>
                  <a:cubicBezTo>
                    <a:pt x="1" y="248"/>
                    <a:pt x="69" y="317"/>
                    <a:pt x="160" y="317"/>
                  </a:cubicBezTo>
                  <a:cubicBezTo>
                    <a:pt x="250" y="317"/>
                    <a:pt x="317" y="248"/>
                    <a:pt x="317" y="158"/>
                  </a:cubicBezTo>
                  <a:cubicBezTo>
                    <a:pt x="317" y="68"/>
                    <a:pt x="250" y="1"/>
                    <a:pt x="160"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42"/>
            <p:cNvSpPr/>
            <p:nvPr/>
          </p:nvSpPr>
          <p:spPr>
            <a:xfrm>
              <a:off x="4859785" y="1455272"/>
              <a:ext cx="68237" cy="63621"/>
            </a:xfrm>
            <a:custGeom>
              <a:avLst/>
              <a:gdLst/>
              <a:ahLst/>
              <a:cxnLst/>
              <a:rect l="l" t="t" r="r" b="b"/>
              <a:pathLst>
                <a:path w="340" h="317" extrusionOk="0">
                  <a:moveTo>
                    <a:pt x="181" y="46"/>
                  </a:moveTo>
                  <a:cubicBezTo>
                    <a:pt x="249" y="46"/>
                    <a:pt x="295" y="91"/>
                    <a:pt x="295" y="158"/>
                  </a:cubicBezTo>
                  <a:cubicBezTo>
                    <a:pt x="295" y="227"/>
                    <a:pt x="249" y="294"/>
                    <a:pt x="181" y="294"/>
                  </a:cubicBezTo>
                  <a:cubicBezTo>
                    <a:pt x="90" y="294"/>
                    <a:pt x="45" y="227"/>
                    <a:pt x="45" y="158"/>
                  </a:cubicBezTo>
                  <a:cubicBezTo>
                    <a:pt x="45" y="91"/>
                    <a:pt x="90" y="46"/>
                    <a:pt x="181" y="46"/>
                  </a:cubicBezTo>
                  <a:close/>
                  <a:moveTo>
                    <a:pt x="181" y="1"/>
                  </a:moveTo>
                  <a:cubicBezTo>
                    <a:pt x="90" y="1"/>
                    <a:pt x="0" y="68"/>
                    <a:pt x="0" y="158"/>
                  </a:cubicBezTo>
                  <a:cubicBezTo>
                    <a:pt x="0" y="248"/>
                    <a:pt x="90" y="317"/>
                    <a:pt x="181" y="317"/>
                  </a:cubicBezTo>
                  <a:cubicBezTo>
                    <a:pt x="249" y="317"/>
                    <a:pt x="340" y="248"/>
                    <a:pt x="340" y="158"/>
                  </a:cubicBezTo>
                  <a:cubicBezTo>
                    <a:pt x="340" y="68"/>
                    <a:pt x="249" y="1"/>
                    <a:pt x="181"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42"/>
            <p:cNvSpPr/>
            <p:nvPr/>
          </p:nvSpPr>
          <p:spPr>
            <a:xfrm>
              <a:off x="4710467" y="1455272"/>
              <a:ext cx="63621" cy="63621"/>
            </a:xfrm>
            <a:custGeom>
              <a:avLst/>
              <a:gdLst/>
              <a:ahLst/>
              <a:cxnLst/>
              <a:rect l="l" t="t" r="r" b="b"/>
              <a:pathLst>
                <a:path w="317" h="317" extrusionOk="0">
                  <a:moveTo>
                    <a:pt x="157" y="46"/>
                  </a:moveTo>
                  <a:cubicBezTo>
                    <a:pt x="226" y="46"/>
                    <a:pt x="271" y="91"/>
                    <a:pt x="271" y="158"/>
                  </a:cubicBezTo>
                  <a:cubicBezTo>
                    <a:pt x="271" y="227"/>
                    <a:pt x="226" y="294"/>
                    <a:pt x="157" y="294"/>
                  </a:cubicBezTo>
                  <a:cubicBezTo>
                    <a:pt x="90" y="294"/>
                    <a:pt x="22" y="227"/>
                    <a:pt x="22" y="158"/>
                  </a:cubicBezTo>
                  <a:cubicBezTo>
                    <a:pt x="22" y="91"/>
                    <a:pt x="90" y="46"/>
                    <a:pt x="157" y="46"/>
                  </a:cubicBezTo>
                  <a:close/>
                  <a:moveTo>
                    <a:pt x="157" y="1"/>
                  </a:moveTo>
                  <a:cubicBezTo>
                    <a:pt x="67" y="1"/>
                    <a:pt x="0" y="68"/>
                    <a:pt x="0" y="158"/>
                  </a:cubicBezTo>
                  <a:cubicBezTo>
                    <a:pt x="0" y="248"/>
                    <a:pt x="67" y="317"/>
                    <a:pt x="157" y="317"/>
                  </a:cubicBezTo>
                  <a:cubicBezTo>
                    <a:pt x="247" y="317"/>
                    <a:pt x="316" y="248"/>
                    <a:pt x="316" y="158"/>
                  </a:cubicBezTo>
                  <a:cubicBezTo>
                    <a:pt x="316" y="68"/>
                    <a:pt x="247" y="1"/>
                    <a:pt x="157"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42"/>
            <p:cNvSpPr/>
            <p:nvPr/>
          </p:nvSpPr>
          <p:spPr>
            <a:xfrm>
              <a:off x="4556331" y="1455272"/>
              <a:ext cx="63621" cy="63621"/>
            </a:xfrm>
            <a:custGeom>
              <a:avLst/>
              <a:gdLst/>
              <a:ahLst/>
              <a:cxnLst/>
              <a:rect l="l" t="t" r="r" b="b"/>
              <a:pathLst>
                <a:path w="317" h="317" extrusionOk="0">
                  <a:moveTo>
                    <a:pt x="158" y="46"/>
                  </a:moveTo>
                  <a:cubicBezTo>
                    <a:pt x="226" y="46"/>
                    <a:pt x="293" y="91"/>
                    <a:pt x="293" y="158"/>
                  </a:cubicBezTo>
                  <a:cubicBezTo>
                    <a:pt x="293" y="227"/>
                    <a:pt x="226" y="294"/>
                    <a:pt x="158" y="294"/>
                  </a:cubicBezTo>
                  <a:cubicBezTo>
                    <a:pt x="91" y="294"/>
                    <a:pt x="22" y="227"/>
                    <a:pt x="22" y="158"/>
                  </a:cubicBezTo>
                  <a:cubicBezTo>
                    <a:pt x="22" y="91"/>
                    <a:pt x="91" y="46"/>
                    <a:pt x="158" y="46"/>
                  </a:cubicBezTo>
                  <a:close/>
                  <a:moveTo>
                    <a:pt x="158" y="1"/>
                  </a:moveTo>
                  <a:cubicBezTo>
                    <a:pt x="67" y="1"/>
                    <a:pt x="1" y="68"/>
                    <a:pt x="1" y="158"/>
                  </a:cubicBezTo>
                  <a:cubicBezTo>
                    <a:pt x="1" y="248"/>
                    <a:pt x="67" y="317"/>
                    <a:pt x="158" y="317"/>
                  </a:cubicBezTo>
                  <a:cubicBezTo>
                    <a:pt x="248" y="317"/>
                    <a:pt x="317" y="248"/>
                    <a:pt x="317" y="158"/>
                  </a:cubicBezTo>
                  <a:cubicBezTo>
                    <a:pt x="317" y="68"/>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42"/>
            <p:cNvSpPr/>
            <p:nvPr/>
          </p:nvSpPr>
          <p:spPr>
            <a:xfrm>
              <a:off x="4402196" y="1455272"/>
              <a:ext cx="63822" cy="63621"/>
            </a:xfrm>
            <a:custGeom>
              <a:avLst/>
              <a:gdLst/>
              <a:ahLst/>
              <a:cxnLst/>
              <a:rect l="l" t="t" r="r" b="b"/>
              <a:pathLst>
                <a:path w="318" h="317" extrusionOk="0">
                  <a:moveTo>
                    <a:pt x="158" y="46"/>
                  </a:moveTo>
                  <a:cubicBezTo>
                    <a:pt x="227" y="46"/>
                    <a:pt x="294" y="91"/>
                    <a:pt x="294" y="158"/>
                  </a:cubicBezTo>
                  <a:cubicBezTo>
                    <a:pt x="294" y="227"/>
                    <a:pt x="227" y="294"/>
                    <a:pt x="158" y="294"/>
                  </a:cubicBezTo>
                  <a:cubicBezTo>
                    <a:pt x="91" y="294"/>
                    <a:pt x="23" y="227"/>
                    <a:pt x="23" y="158"/>
                  </a:cubicBezTo>
                  <a:cubicBezTo>
                    <a:pt x="23" y="91"/>
                    <a:pt x="91" y="46"/>
                    <a:pt x="158" y="46"/>
                  </a:cubicBezTo>
                  <a:close/>
                  <a:moveTo>
                    <a:pt x="158" y="1"/>
                  </a:moveTo>
                  <a:cubicBezTo>
                    <a:pt x="68" y="1"/>
                    <a:pt x="1" y="68"/>
                    <a:pt x="1" y="158"/>
                  </a:cubicBezTo>
                  <a:cubicBezTo>
                    <a:pt x="1" y="248"/>
                    <a:pt x="68" y="317"/>
                    <a:pt x="158" y="317"/>
                  </a:cubicBezTo>
                  <a:cubicBezTo>
                    <a:pt x="248" y="317"/>
                    <a:pt x="317" y="248"/>
                    <a:pt x="317" y="158"/>
                  </a:cubicBezTo>
                  <a:cubicBezTo>
                    <a:pt x="317" y="68"/>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42"/>
            <p:cNvSpPr/>
            <p:nvPr/>
          </p:nvSpPr>
          <p:spPr>
            <a:xfrm>
              <a:off x="4248261" y="1455272"/>
              <a:ext cx="63621" cy="63621"/>
            </a:xfrm>
            <a:custGeom>
              <a:avLst/>
              <a:gdLst/>
              <a:ahLst/>
              <a:cxnLst/>
              <a:rect l="l" t="t" r="r" b="b"/>
              <a:pathLst>
                <a:path w="317" h="317" extrusionOk="0">
                  <a:moveTo>
                    <a:pt x="158" y="46"/>
                  </a:moveTo>
                  <a:cubicBezTo>
                    <a:pt x="226" y="46"/>
                    <a:pt x="293" y="91"/>
                    <a:pt x="293" y="158"/>
                  </a:cubicBezTo>
                  <a:cubicBezTo>
                    <a:pt x="293" y="227"/>
                    <a:pt x="226" y="294"/>
                    <a:pt x="158" y="294"/>
                  </a:cubicBezTo>
                  <a:cubicBezTo>
                    <a:pt x="91" y="294"/>
                    <a:pt x="22" y="227"/>
                    <a:pt x="22" y="158"/>
                  </a:cubicBezTo>
                  <a:cubicBezTo>
                    <a:pt x="22" y="91"/>
                    <a:pt x="91" y="46"/>
                    <a:pt x="158" y="46"/>
                  </a:cubicBezTo>
                  <a:close/>
                  <a:moveTo>
                    <a:pt x="158" y="1"/>
                  </a:moveTo>
                  <a:cubicBezTo>
                    <a:pt x="67" y="1"/>
                    <a:pt x="0" y="68"/>
                    <a:pt x="0" y="158"/>
                  </a:cubicBezTo>
                  <a:cubicBezTo>
                    <a:pt x="0" y="248"/>
                    <a:pt x="67" y="317"/>
                    <a:pt x="158" y="317"/>
                  </a:cubicBezTo>
                  <a:cubicBezTo>
                    <a:pt x="248" y="317"/>
                    <a:pt x="316" y="248"/>
                    <a:pt x="316" y="158"/>
                  </a:cubicBezTo>
                  <a:cubicBezTo>
                    <a:pt x="316" y="68"/>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42"/>
            <p:cNvSpPr/>
            <p:nvPr/>
          </p:nvSpPr>
          <p:spPr>
            <a:xfrm>
              <a:off x="4180024" y="657902"/>
              <a:ext cx="1413914" cy="1762525"/>
            </a:xfrm>
            <a:custGeom>
              <a:avLst/>
              <a:gdLst/>
              <a:ahLst/>
              <a:cxnLst/>
              <a:rect l="l" t="t" r="r" b="b"/>
              <a:pathLst>
                <a:path w="7045" h="8782" extrusionOk="0">
                  <a:moveTo>
                    <a:pt x="1" y="1"/>
                  </a:moveTo>
                  <a:lnTo>
                    <a:pt x="1" y="8781"/>
                  </a:lnTo>
                  <a:lnTo>
                    <a:pt x="7044" y="8781"/>
                  </a:lnTo>
                  <a:lnTo>
                    <a:pt x="7044" y="1"/>
                  </a:lnTo>
                  <a:close/>
                </a:path>
              </a:pathLst>
            </a:custGeom>
            <a:solidFill>
              <a:srgbClr val="FFFFFF"/>
            </a:solidFill>
            <a:ln w="19050" cap="flat" cmpd="sng">
              <a:solidFill>
                <a:schemeClr val="accent1"/>
              </a:solidFill>
              <a:prstDash val="solid"/>
              <a:miter lim="18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0" name="Google Shape;3730;p42"/>
            <p:cNvGrpSpPr/>
            <p:nvPr/>
          </p:nvGrpSpPr>
          <p:grpSpPr>
            <a:xfrm>
              <a:off x="4067028" y="540092"/>
              <a:ext cx="1413913" cy="1762515"/>
              <a:chOff x="4640100" y="1954800"/>
              <a:chExt cx="1521154" cy="1896197"/>
            </a:xfrm>
          </p:grpSpPr>
          <p:sp>
            <p:nvSpPr>
              <p:cNvPr id="3731" name="Google Shape;3731;p42"/>
              <p:cNvSpPr/>
              <p:nvPr/>
            </p:nvSpPr>
            <p:spPr>
              <a:xfrm>
                <a:off x="4640101" y="1954800"/>
                <a:ext cx="1521153" cy="848348"/>
              </a:xfrm>
              <a:custGeom>
                <a:avLst/>
                <a:gdLst/>
                <a:ahLst/>
                <a:cxnLst/>
                <a:rect l="l" t="t" r="r" b="b"/>
                <a:pathLst>
                  <a:path w="6954" h="3883" extrusionOk="0">
                    <a:moveTo>
                      <a:pt x="0" y="0"/>
                    </a:moveTo>
                    <a:lnTo>
                      <a:pt x="0" y="3883"/>
                    </a:lnTo>
                    <a:lnTo>
                      <a:pt x="6953" y="3883"/>
                    </a:lnTo>
                    <a:lnTo>
                      <a:pt x="6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42"/>
              <p:cNvSpPr/>
              <p:nvPr/>
            </p:nvSpPr>
            <p:spPr>
              <a:xfrm>
                <a:off x="4640100" y="2803150"/>
                <a:ext cx="1521153" cy="1047847"/>
              </a:xfrm>
              <a:custGeom>
                <a:avLst/>
                <a:gdLst/>
                <a:ahLst/>
                <a:cxnLst/>
                <a:rect l="l" t="t" r="r" b="b"/>
                <a:pathLst>
                  <a:path w="6954" h="3883" extrusionOk="0">
                    <a:moveTo>
                      <a:pt x="0" y="0"/>
                    </a:moveTo>
                    <a:lnTo>
                      <a:pt x="0" y="3883"/>
                    </a:lnTo>
                    <a:lnTo>
                      <a:pt x="6953" y="3883"/>
                    </a:lnTo>
                    <a:lnTo>
                      <a:pt x="69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33" name="Google Shape;3733;p42"/>
            <p:cNvSpPr/>
            <p:nvPr/>
          </p:nvSpPr>
          <p:spPr>
            <a:xfrm>
              <a:off x="4062215" y="540092"/>
              <a:ext cx="1413914" cy="1762525"/>
            </a:xfrm>
            <a:custGeom>
              <a:avLst/>
              <a:gdLst/>
              <a:ahLst/>
              <a:cxnLst/>
              <a:rect l="l" t="t" r="r" b="b"/>
              <a:pathLst>
                <a:path w="7045" h="8782" extrusionOk="0">
                  <a:moveTo>
                    <a:pt x="1" y="1"/>
                  </a:moveTo>
                  <a:lnTo>
                    <a:pt x="1" y="8782"/>
                  </a:lnTo>
                  <a:lnTo>
                    <a:pt x="7044" y="8782"/>
                  </a:lnTo>
                  <a:lnTo>
                    <a:pt x="7044" y="1"/>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42"/>
            <p:cNvSpPr/>
            <p:nvPr/>
          </p:nvSpPr>
          <p:spPr>
            <a:xfrm>
              <a:off x="7593658" y="1917477"/>
              <a:ext cx="63621" cy="63621"/>
            </a:xfrm>
            <a:custGeom>
              <a:avLst/>
              <a:gdLst/>
              <a:ahLst/>
              <a:cxnLst/>
              <a:rect l="l" t="t" r="r" b="b"/>
              <a:pathLst>
                <a:path w="317" h="317" extrusionOk="0">
                  <a:moveTo>
                    <a:pt x="159" y="22"/>
                  </a:moveTo>
                  <a:cubicBezTo>
                    <a:pt x="226" y="22"/>
                    <a:pt x="295" y="67"/>
                    <a:pt x="295" y="158"/>
                  </a:cubicBezTo>
                  <a:cubicBezTo>
                    <a:pt x="295" y="226"/>
                    <a:pt x="226" y="271"/>
                    <a:pt x="159" y="271"/>
                  </a:cubicBezTo>
                  <a:cubicBezTo>
                    <a:pt x="91" y="271"/>
                    <a:pt x="24" y="226"/>
                    <a:pt x="24" y="158"/>
                  </a:cubicBezTo>
                  <a:cubicBezTo>
                    <a:pt x="24" y="67"/>
                    <a:pt x="91" y="22"/>
                    <a:pt x="159" y="22"/>
                  </a:cubicBezTo>
                  <a:close/>
                  <a:moveTo>
                    <a:pt x="159" y="1"/>
                  </a:moveTo>
                  <a:cubicBezTo>
                    <a:pt x="69" y="1"/>
                    <a:pt x="0" y="67"/>
                    <a:pt x="0" y="158"/>
                  </a:cubicBezTo>
                  <a:cubicBezTo>
                    <a:pt x="0" y="226"/>
                    <a:pt x="69" y="317"/>
                    <a:pt x="159" y="317"/>
                  </a:cubicBezTo>
                  <a:cubicBezTo>
                    <a:pt x="249" y="317"/>
                    <a:pt x="316" y="226"/>
                    <a:pt x="316" y="158"/>
                  </a:cubicBezTo>
                  <a:cubicBezTo>
                    <a:pt x="316" y="67"/>
                    <a:pt x="249" y="1"/>
                    <a:pt x="159"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42"/>
            <p:cNvSpPr/>
            <p:nvPr/>
          </p:nvSpPr>
          <p:spPr>
            <a:xfrm>
              <a:off x="7439523" y="1917477"/>
              <a:ext cx="63621" cy="63621"/>
            </a:xfrm>
            <a:custGeom>
              <a:avLst/>
              <a:gdLst/>
              <a:ahLst/>
              <a:cxnLst/>
              <a:rect l="l" t="t" r="r" b="b"/>
              <a:pathLst>
                <a:path w="317" h="317" extrusionOk="0">
                  <a:moveTo>
                    <a:pt x="160" y="22"/>
                  </a:moveTo>
                  <a:cubicBezTo>
                    <a:pt x="226" y="22"/>
                    <a:pt x="295" y="67"/>
                    <a:pt x="295" y="158"/>
                  </a:cubicBezTo>
                  <a:cubicBezTo>
                    <a:pt x="295" y="226"/>
                    <a:pt x="226" y="271"/>
                    <a:pt x="160" y="271"/>
                  </a:cubicBezTo>
                  <a:cubicBezTo>
                    <a:pt x="91" y="271"/>
                    <a:pt x="46" y="226"/>
                    <a:pt x="46" y="158"/>
                  </a:cubicBezTo>
                  <a:cubicBezTo>
                    <a:pt x="46" y="67"/>
                    <a:pt x="91" y="22"/>
                    <a:pt x="160" y="22"/>
                  </a:cubicBezTo>
                  <a:close/>
                  <a:moveTo>
                    <a:pt x="160" y="1"/>
                  </a:moveTo>
                  <a:cubicBezTo>
                    <a:pt x="69" y="1"/>
                    <a:pt x="1" y="67"/>
                    <a:pt x="1" y="158"/>
                  </a:cubicBezTo>
                  <a:cubicBezTo>
                    <a:pt x="1" y="226"/>
                    <a:pt x="69" y="317"/>
                    <a:pt x="160" y="317"/>
                  </a:cubicBezTo>
                  <a:cubicBezTo>
                    <a:pt x="250" y="317"/>
                    <a:pt x="317" y="226"/>
                    <a:pt x="317" y="158"/>
                  </a:cubicBezTo>
                  <a:cubicBezTo>
                    <a:pt x="317" y="67"/>
                    <a:pt x="250" y="1"/>
                    <a:pt x="160"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42"/>
            <p:cNvSpPr/>
            <p:nvPr/>
          </p:nvSpPr>
          <p:spPr>
            <a:xfrm>
              <a:off x="7285588" y="1917477"/>
              <a:ext cx="68237" cy="63621"/>
            </a:xfrm>
            <a:custGeom>
              <a:avLst/>
              <a:gdLst/>
              <a:ahLst/>
              <a:cxnLst/>
              <a:rect l="l" t="t" r="r" b="b"/>
              <a:pathLst>
                <a:path w="340" h="317" extrusionOk="0">
                  <a:moveTo>
                    <a:pt x="181" y="22"/>
                  </a:moveTo>
                  <a:cubicBezTo>
                    <a:pt x="249" y="22"/>
                    <a:pt x="295" y="67"/>
                    <a:pt x="295" y="158"/>
                  </a:cubicBezTo>
                  <a:cubicBezTo>
                    <a:pt x="295" y="226"/>
                    <a:pt x="249" y="271"/>
                    <a:pt x="181" y="271"/>
                  </a:cubicBezTo>
                  <a:cubicBezTo>
                    <a:pt x="90" y="271"/>
                    <a:pt x="45" y="226"/>
                    <a:pt x="45" y="158"/>
                  </a:cubicBezTo>
                  <a:cubicBezTo>
                    <a:pt x="45" y="67"/>
                    <a:pt x="90" y="22"/>
                    <a:pt x="181" y="22"/>
                  </a:cubicBezTo>
                  <a:close/>
                  <a:moveTo>
                    <a:pt x="181" y="1"/>
                  </a:moveTo>
                  <a:cubicBezTo>
                    <a:pt x="90" y="1"/>
                    <a:pt x="0" y="67"/>
                    <a:pt x="0" y="158"/>
                  </a:cubicBezTo>
                  <a:cubicBezTo>
                    <a:pt x="0" y="226"/>
                    <a:pt x="90" y="317"/>
                    <a:pt x="181" y="317"/>
                  </a:cubicBezTo>
                  <a:cubicBezTo>
                    <a:pt x="249" y="317"/>
                    <a:pt x="340" y="226"/>
                    <a:pt x="340" y="158"/>
                  </a:cubicBezTo>
                  <a:cubicBezTo>
                    <a:pt x="340" y="67"/>
                    <a:pt x="249" y="1"/>
                    <a:pt x="181"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42"/>
            <p:cNvSpPr/>
            <p:nvPr/>
          </p:nvSpPr>
          <p:spPr>
            <a:xfrm>
              <a:off x="7136269" y="1917477"/>
              <a:ext cx="63621" cy="63621"/>
            </a:xfrm>
            <a:custGeom>
              <a:avLst/>
              <a:gdLst/>
              <a:ahLst/>
              <a:cxnLst/>
              <a:rect l="l" t="t" r="r" b="b"/>
              <a:pathLst>
                <a:path w="317" h="317" extrusionOk="0">
                  <a:moveTo>
                    <a:pt x="157" y="22"/>
                  </a:moveTo>
                  <a:cubicBezTo>
                    <a:pt x="226" y="22"/>
                    <a:pt x="271" y="67"/>
                    <a:pt x="271" y="158"/>
                  </a:cubicBezTo>
                  <a:cubicBezTo>
                    <a:pt x="271" y="226"/>
                    <a:pt x="226" y="271"/>
                    <a:pt x="157" y="271"/>
                  </a:cubicBezTo>
                  <a:cubicBezTo>
                    <a:pt x="90" y="271"/>
                    <a:pt x="22" y="226"/>
                    <a:pt x="22" y="158"/>
                  </a:cubicBezTo>
                  <a:cubicBezTo>
                    <a:pt x="22" y="67"/>
                    <a:pt x="90" y="22"/>
                    <a:pt x="157" y="22"/>
                  </a:cubicBezTo>
                  <a:close/>
                  <a:moveTo>
                    <a:pt x="157" y="1"/>
                  </a:moveTo>
                  <a:cubicBezTo>
                    <a:pt x="67" y="1"/>
                    <a:pt x="0" y="67"/>
                    <a:pt x="0" y="158"/>
                  </a:cubicBezTo>
                  <a:cubicBezTo>
                    <a:pt x="0" y="226"/>
                    <a:pt x="67" y="317"/>
                    <a:pt x="157" y="317"/>
                  </a:cubicBezTo>
                  <a:cubicBezTo>
                    <a:pt x="247" y="317"/>
                    <a:pt x="316" y="226"/>
                    <a:pt x="316" y="158"/>
                  </a:cubicBezTo>
                  <a:cubicBezTo>
                    <a:pt x="316" y="67"/>
                    <a:pt x="247" y="1"/>
                    <a:pt x="157"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42"/>
            <p:cNvSpPr/>
            <p:nvPr/>
          </p:nvSpPr>
          <p:spPr>
            <a:xfrm>
              <a:off x="6982134" y="1917477"/>
              <a:ext cx="63621" cy="63621"/>
            </a:xfrm>
            <a:custGeom>
              <a:avLst/>
              <a:gdLst/>
              <a:ahLst/>
              <a:cxnLst/>
              <a:rect l="l" t="t" r="r" b="b"/>
              <a:pathLst>
                <a:path w="317" h="317" extrusionOk="0">
                  <a:moveTo>
                    <a:pt x="158" y="22"/>
                  </a:moveTo>
                  <a:cubicBezTo>
                    <a:pt x="226" y="22"/>
                    <a:pt x="293" y="67"/>
                    <a:pt x="293" y="158"/>
                  </a:cubicBezTo>
                  <a:cubicBezTo>
                    <a:pt x="293" y="226"/>
                    <a:pt x="226" y="271"/>
                    <a:pt x="158" y="271"/>
                  </a:cubicBezTo>
                  <a:cubicBezTo>
                    <a:pt x="91" y="271"/>
                    <a:pt x="22" y="226"/>
                    <a:pt x="22" y="158"/>
                  </a:cubicBezTo>
                  <a:cubicBezTo>
                    <a:pt x="22" y="67"/>
                    <a:pt x="91" y="22"/>
                    <a:pt x="158" y="22"/>
                  </a:cubicBezTo>
                  <a:close/>
                  <a:moveTo>
                    <a:pt x="158" y="1"/>
                  </a:moveTo>
                  <a:cubicBezTo>
                    <a:pt x="67" y="1"/>
                    <a:pt x="1" y="67"/>
                    <a:pt x="1" y="158"/>
                  </a:cubicBezTo>
                  <a:cubicBezTo>
                    <a:pt x="1" y="226"/>
                    <a:pt x="67" y="317"/>
                    <a:pt x="158" y="317"/>
                  </a:cubicBezTo>
                  <a:cubicBezTo>
                    <a:pt x="248" y="317"/>
                    <a:pt x="317" y="226"/>
                    <a:pt x="317" y="158"/>
                  </a:cubicBezTo>
                  <a:cubicBezTo>
                    <a:pt x="317" y="67"/>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42"/>
            <p:cNvSpPr/>
            <p:nvPr/>
          </p:nvSpPr>
          <p:spPr>
            <a:xfrm>
              <a:off x="6827998" y="1917477"/>
              <a:ext cx="63822" cy="63621"/>
            </a:xfrm>
            <a:custGeom>
              <a:avLst/>
              <a:gdLst/>
              <a:ahLst/>
              <a:cxnLst/>
              <a:rect l="l" t="t" r="r" b="b"/>
              <a:pathLst>
                <a:path w="318" h="317" extrusionOk="0">
                  <a:moveTo>
                    <a:pt x="158" y="22"/>
                  </a:moveTo>
                  <a:cubicBezTo>
                    <a:pt x="227" y="22"/>
                    <a:pt x="294" y="67"/>
                    <a:pt x="294" y="158"/>
                  </a:cubicBezTo>
                  <a:cubicBezTo>
                    <a:pt x="294" y="226"/>
                    <a:pt x="227" y="271"/>
                    <a:pt x="158" y="271"/>
                  </a:cubicBezTo>
                  <a:cubicBezTo>
                    <a:pt x="91" y="271"/>
                    <a:pt x="23" y="226"/>
                    <a:pt x="23" y="158"/>
                  </a:cubicBezTo>
                  <a:cubicBezTo>
                    <a:pt x="23" y="67"/>
                    <a:pt x="91" y="22"/>
                    <a:pt x="158" y="22"/>
                  </a:cubicBezTo>
                  <a:close/>
                  <a:moveTo>
                    <a:pt x="158" y="1"/>
                  </a:moveTo>
                  <a:cubicBezTo>
                    <a:pt x="68" y="1"/>
                    <a:pt x="1" y="67"/>
                    <a:pt x="1" y="158"/>
                  </a:cubicBezTo>
                  <a:cubicBezTo>
                    <a:pt x="1" y="226"/>
                    <a:pt x="68" y="317"/>
                    <a:pt x="158" y="317"/>
                  </a:cubicBezTo>
                  <a:cubicBezTo>
                    <a:pt x="248" y="317"/>
                    <a:pt x="317" y="226"/>
                    <a:pt x="317" y="158"/>
                  </a:cubicBezTo>
                  <a:cubicBezTo>
                    <a:pt x="317" y="67"/>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42"/>
            <p:cNvSpPr/>
            <p:nvPr/>
          </p:nvSpPr>
          <p:spPr>
            <a:xfrm>
              <a:off x="6674064" y="1917477"/>
              <a:ext cx="63621" cy="63621"/>
            </a:xfrm>
            <a:custGeom>
              <a:avLst/>
              <a:gdLst/>
              <a:ahLst/>
              <a:cxnLst/>
              <a:rect l="l" t="t" r="r" b="b"/>
              <a:pathLst>
                <a:path w="317" h="317" extrusionOk="0">
                  <a:moveTo>
                    <a:pt x="158" y="22"/>
                  </a:moveTo>
                  <a:cubicBezTo>
                    <a:pt x="226" y="22"/>
                    <a:pt x="293" y="67"/>
                    <a:pt x="293" y="158"/>
                  </a:cubicBezTo>
                  <a:cubicBezTo>
                    <a:pt x="293" y="226"/>
                    <a:pt x="226" y="271"/>
                    <a:pt x="158" y="271"/>
                  </a:cubicBezTo>
                  <a:cubicBezTo>
                    <a:pt x="91" y="271"/>
                    <a:pt x="22" y="226"/>
                    <a:pt x="22" y="158"/>
                  </a:cubicBezTo>
                  <a:cubicBezTo>
                    <a:pt x="22" y="67"/>
                    <a:pt x="91" y="22"/>
                    <a:pt x="158" y="22"/>
                  </a:cubicBezTo>
                  <a:close/>
                  <a:moveTo>
                    <a:pt x="158" y="1"/>
                  </a:moveTo>
                  <a:cubicBezTo>
                    <a:pt x="67" y="1"/>
                    <a:pt x="0" y="67"/>
                    <a:pt x="0" y="158"/>
                  </a:cubicBezTo>
                  <a:cubicBezTo>
                    <a:pt x="0" y="226"/>
                    <a:pt x="67" y="317"/>
                    <a:pt x="158" y="317"/>
                  </a:cubicBezTo>
                  <a:cubicBezTo>
                    <a:pt x="248" y="317"/>
                    <a:pt x="316" y="226"/>
                    <a:pt x="316" y="158"/>
                  </a:cubicBezTo>
                  <a:cubicBezTo>
                    <a:pt x="316" y="67"/>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42"/>
            <p:cNvSpPr/>
            <p:nvPr/>
          </p:nvSpPr>
          <p:spPr>
            <a:xfrm>
              <a:off x="6519928" y="1917477"/>
              <a:ext cx="63621" cy="63621"/>
            </a:xfrm>
            <a:custGeom>
              <a:avLst/>
              <a:gdLst/>
              <a:ahLst/>
              <a:cxnLst/>
              <a:rect l="l" t="t" r="r" b="b"/>
              <a:pathLst>
                <a:path w="317" h="317" extrusionOk="0">
                  <a:moveTo>
                    <a:pt x="158" y="22"/>
                  </a:moveTo>
                  <a:cubicBezTo>
                    <a:pt x="227" y="22"/>
                    <a:pt x="293" y="67"/>
                    <a:pt x="293" y="158"/>
                  </a:cubicBezTo>
                  <a:cubicBezTo>
                    <a:pt x="293" y="226"/>
                    <a:pt x="227" y="271"/>
                    <a:pt x="158" y="271"/>
                  </a:cubicBezTo>
                  <a:cubicBezTo>
                    <a:pt x="91" y="271"/>
                    <a:pt x="46" y="226"/>
                    <a:pt x="46" y="158"/>
                  </a:cubicBezTo>
                  <a:cubicBezTo>
                    <a:pt x="46" y="67"/>
                    <a:pt x="91" y="22"/>
                    <a:pt x="158" y="22"/>
                  </a:cubicBezTo>
                  <a:close/>
                  <a:moveTo>
                    <a:pt x="158" y="1"/>
                  </a:moveTo>
                  <a:cubicBezTo>
                    <a:pt x="68" y="1"/>
                    <a:pt x="1" y="67"/>
                    <a:pt x="1" y="158"/>
                  </a:cubicBezTo>
                  <a:cubicBezTo>
                    <a:pt x="1" y="226"/>
                    <a:pt x="68" y="317"/>
                    <a:pt x="158" y="317"/>
                  </a:cubicBezTo>
                  <a:cubicBezTo>
                    <a:pt x="248" y="317"/>
                    <a:pt x="317" y="226"/>
                    <a:pt x="317" y="158"/>
                  </a:cubicBezTo>
                  <a:cubicBezTo>
                    <a:pt x="317" y="67"/>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42"/>
            <p:cNvSpPr/>
            <p:nvPr/>
          </p:nvSpPr>
          <p:spPr>
            <a:xfrm>
              <a:off x="7593658" y="1763543"/>
              <a:ext cx="63621" cy="63621"/>
            </a:xfrm>
            <a:custGeom>
              <a:avLst/>
              <a:gdLst/>
              <a:ahLst/>
              <a:cxnLst/>
              <a:rect l="l" t="t" r="r" b="b"/>
              <a:pathLst>
                <a:path w="317" h="317" extrusionOk="0">
                  <a:moveTo>
                    <a:pt x="159" y="22"/>
                  </a:moveTo>
                  <a:cubicBezTo>
                    <a:pt x="226" y="22"/>
                    <a:pt x="295" y="90"/>
                    <a:pt x="295" y="157"/>
                  </a:cubicBezTo>
                  <a:cubicBezTo>
                    <a:pt x="295" y="226"/>
                    <a:pt x="226" y="293"/>
                    <a:pt x="159" y="293"/>
                  </a:cubicBezTo>
                  <a:cubicBezTo>
                    <a:pt x="91" y="293"/>
                    <a:pt x="24" y="226"/>
                    <a:pt x="24" y="157"/>
                  </a:cubicBezTo>
                  <a:cubicBezTo>
                    <a:pt x="24" y="90"/>
                    <a:pt x="91" y="22"/>
                    <a:pt x="159" y="22"/>
                  </a:cubicBezTo>
                  <a:close/>
                  <a:moveTo>
                    <a:pt x="159" y="0"/>
                  </a:moveTo>
                  <a:cubicBezTo>
                    <a:pt x="69" y="0"/>
                    <a:pt x="0" y="67"/>
                    <a:pt x="0" y="157"/>
                  </a:cubicBezTo>
                  <a:cubicBezTo>
                    <a:pt x="0" y="247"/>
                    <a:pt x="69" y="316"/>
                    <a:pt x="159" y="316"/>
                  </a:cubicBezTo>
                  <a:cubicBezTo>
                    <a:pt x="249" y="316"/>
                    <a:pt x="316" y="247"/>
                    <a:pt x="316" y="157"/>
                  </a:cubicBezTo>
                  <a:cubicBezTo>
                    <a:pt x="316" y="67"/>
                    <a:pt x="249" y="0"/>
                    <a:pt x="159" y="0"/>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42"/>
            <p:cNvSpPr/>
            <p:nvPr/>
          </p:nvSpPr>
          <p:spPr>
            <a:xfrm>
              <a:off x="7439523" y="1763543"/>
              <a:ext cx="63621" cy="63621"/>
            </a:xfrm>
            <a:custGeom>
              <a:avLst/>
              <a:gdLst/>
              <a:ahLst/>
              <a:cxnLst/>
              <a:rect l="l" t="t" r="r" b="b"/>
              <a:pathLst>
                <a:path w="317" h="317" extrusionOk="0">
                  <a:moveTo>
                    <a:pt x="160" y="22"/>
                  </a:moveTo>
                  <a:cubicBezTo>
                    <a:pt x="226" y="22"/>
                    <a:pt x="295" y="90"/>
                    <a:pt x="295" y="157"/>
                  </a:cubicBezTo>
                  <a:cubicBezTo>
                    <a:pt x="295" y="226"/>
                    <a:pt x="226" y="293"/>
                    <a:pt x="160" y="293"/>
                  </a:cubicBezTo>
                  <a:cubicBezTo>
                    <a:pt x="91" y="293"/>
                    <a:pt x="46" y="226"/>
                    <a:pt x="46" y="157"/>
                  </a:cubicBezTo>
                  <a:cubicBezTo>
                    <a:pt x="46" y="90"/>
                    <a:pt x="91" y="22"/>
                    <a:pt x="160" y="22"/>
                  </a:cubicBezTo>
                  <a:close/>
                  <a:moveTo>
                    <a:pt x="160" y="0"/>
                  </a:moveTo>
                  <a:cubicBezTo>
                    <a:pt x="69" y="0"/>
                    <a:pt x="1" y="67"/>
                    <a:pt x="1" y="157"/>
                  </a:cubicBezTo>
                  <a:cubicBezTo>
                    <a:pt x="1" y="247"/>
                    <a:pt x="69" y="316"/>
                    <a:pt x="160" y="316"/>
                  </a:cubicBezTo>
                  <a:cubicBezTo>
                    <a:pt x="250" y="316"/>
                    <a:pt x="317" y="247"/>
                    <a:pt x="317" y="157"/>
                  </a:cubicBezTo>
                  <a:cubicBezTo>
                    <a:pt x="317" y="67"/>
                    <a:pt x="250" y="0"/>
                    <a:pt x="160" y="0"/>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42"/>
            <p:cNvSpPr/>
            <p:nvPr/>
          </p:nvSpPr>
          <p:spPr>
            <a:xfrm>
              <a:off x="7285588" y="1763543"/>
              <a:ext cx="68237" cy="63621"/>
            </a:xfrm>
            <a:custGeom>
              <a:avLst/>
              <a:gdLst/>
              <a:ahLst/>
              <a:cxnLst/>
              <a:rect l="l" t="t" r="r" b="b"/>
              <a:pathLst>
                <a:path w="340" h="317" extrusionOk="0">
                  <a:moveTo>
                    <a:pt x="181" y="22"/>
                  </a:moveTo>
                  <a:cubicBezTo>
                    <a:pt x="249" y="22"/>
                    <a:pt x="295" y="90"/>
                    <a:pt x="295" y="157"/>
                  </a:cubicBezTo>
                  <a:cubicBezTo>
                    <a:pt x="295" y="226"/>
                    <a:pt x="249" y="293"/>
                    <a:pt x="181" y="293"/>
                  </a:cubicBezTo>
                  <a:cubicBezTo>
                    <a:pt x="90" y="293"/>
                    <a:pt x="45" y="226"/>
                    <a:pt x="45" y="157"/>
                  </a:cubicBezTo>
                  <a:cubicBezTo>
                    <a:pt x="45" y="90"/>
                    <a:pt x="90" y="22"/>
                    <a:pt x="181" y="22"/>
                  </a:cubicBezTo>
                  <a:close/>
                  <a:moveTo>
                    <a:pt x="181" y="0"/>
                  </a:moveTo>
                  <a:cubicBezTo>
                    <a:pt x="90" y="0"/>
                    <a:pt x="0" y="67"/>
                    <a:pt x="0" y="157"/>
                  </a:cubicBezTo>
                  <a:cubicBezTo>
                    <a:pt x="0" y="247"/>
                    <a:pt x="90" y="316"/>
                    <a:pt x="181" y="316"/>
                  </a:cubicBezTo>
                  <a:cubicBezTo>
                    <a:pt x="249" y="316"/>
                    <a:pt x="340" y="247"/>
                    <a:pt x="340" y="157"/>
                  </a:cubicBezTo>
                  <a:cubicBezTo>
                    <a:pt x="340" y="67"/>
                    <a:pt x="249" y="0"/>
                    <a:pt x="181" y="0"/>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42"/>
            <p:cNvSpPr/>
            <p:nvPr/>
          </p:nvSpPr>
          <p:spPr>
            <a:xfrm>
              <a:off x="7136269" y="1763543"/>
              <a:ext cx="63621" cy="63621"/>
            </a:xfrm>
            <a:custGeom>
              <a:avLst/>
              <a:gdLst/>
              <a:ahLst/>
              <a:cxnLst/>
              <a:rect l="l" t="t" r="r" b="b"/>
              <a:pathLst>
                <a:path w="317" h="317" extrusionOk="0">
                  <a:moveTo>
                    <a:pt x="157" y="22"/>
                  </a:moveTo>
                  <a:cubicBezTo>
                    <a:pt x="226" y="22"/>
                    <a:pt x="271" y="90"/>
                    <a:pt x="271" y="157"/>
                  </a:cubicBezTo>
                  <a:cubicBezTo>
                    <a:pt x="271" y="226"/>
                    <a:pt x="226" y="293"/>
                    <a:pt x="157" y="293"/>
                  </a:cubicBezTo>
                  <a:cubicBezTo>
                    <a:pt x="90" y="293"/>
                    <a:pt x="22" y="226"/>
                    <a:pt x="22" y="157"/>
                  </a:cubicBezTo>
                  <a:cubicBezTo>
                    <a:pt x="22" y="90"/>
                    <a:pt x="90" y="22"/>
                    <a:pt x="157" y="22"/>
                  </a:cubicBezTo>
                  <a:close/>
                  <a:moveTo>
                    <a:pt x="157" y="0"/>
                  </a:moveTo>
                  <a:cubicBezTo>
                    <a:pt x="67" y="0"/>
                    <a:pt x="0" y="67"/>
                    <a:pt x="0" y="157"/>
                  </a:cubicBezTo>
                  <a:cubicBezTo>
                    <a:pt x="0" y="247"/>
                    <a:pt x="67" y="316"/>
                    <a:pt x="157" y="316"/>
                  </a:cubicBezTo>
                  <a:cubicBezTo>
                    <a:pt x="247" y="316"/>
                    <a:pt x="316" y="247"/>
                    <a:pt x="316" y="157"/>
                  </a:cubicBezTo>
                  <a:cubicBezTo>
                    <a:pt x="316" y="67"/>
                    <a:pt x="247" y="0"/>
                    <a:pt x="157" y="0"/>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42"/>
            <p:cNvSpPr/>
            <p:nvPr/>
          </p:nvSpPr>
          <p:spPr>
            <a:xfrm>
              <a:off x="6982134" y="1763543"/>
              <a:ext cx="63621" cy="63621"/>
            </a:xfrm>
            <a:custGeom>
              <a:avLst/>
              <a:gdLst/>
              <a:ahLst/>
              <a:cxnLst/>
              <a:rect l="l" t="t" r="r" b="b"/>
              <a:pathLst>
                <a:path w="317" h="317" extrusionOk="0">
                  <a:moveTo>
                    <a:pt x="158" y="22"/>
                  </a:moveTo>
                  <a:cubicBezTo>
                    <a:pt x="226" y="22"/>
                    <a:pt x="293" y="90"/>
                    <a:pt x="293" y="157"/>
                  </a:cubicBezTo>
                  <a:cubicBezTo>
                    <a:pt x="293" y="226"/>
                    <a:pt x="226" y="293"/>
                    <a:pt x="158" y="293"/>
                  </a:cubicBezTo>
                  <a:cubicBezTo>
                    <a:pt x="91" y="293"/>
                    <a:pt x="22" y="226"/>
                    <a:pt x="22" y="157"/>
                  </a:cubicBezTo>
                  <a:cubicBezTo>
                    <a:pt x="22" y="90"/>
                    <a:pt x="91" y="22"/>
                    <a:pt x="158" y="22"/>
                  </a:cubicBezTo>
                  <a:close/>
                  <a:moveTo>
                    <a:pt x="158" y="0"/>
                  </a:moveTo>
                  <a:cubicBezTo>
                    <a:pt x="67" y="0"/>
                    <a:pt x="1" y="67"/>
                    <a:pt x="1" y="157"/>
                  </a:cubicBezTo>
                  <a:cubicBezTo>
                    <a:pt x="1" y="247"/>
                    <a:pt x="67" y="316"/>
                    <a:pt x="158" y="316"/>
                  </a:cubicBezTo>
                  <a:cubicBezTo>
                    <a:pt x="248" y="316"/>
                    <a:pt x="317" y="247"/>
                    <a:pt x="317" y="157"/>
                  </a:cubicBezTo>
                  <a:cubicBezTo>
                    <a:pt x="317" y="67"/>
                    <a:pt x="248" y="0"/>
                    <a:pt x="158" y="0"/>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42"/>
            <p:cNvSpPr/>
            <p:nvPr/>
          </p:nvSpPr>
          <p:spPr>
            <a:xfrm>
              <a:off x="6827998" y="1763543"/>
              <a:ext cx="63822" cy="63621"/>
            </a:xfrm>
            <a:custGeom>
              <a:avLst/>
              <a:gdLst/>
              <a:ahLst/>
              <a:cxnLst/>
              <a:rect l="l" t="t" r="r" b="b"/>
              <a:pathLst>
                <a:path w="318" h="317" extrusionOk="0">
                  <a:moveTo>
                    <a:pt x="158" y="22"/>
                  </a:moveTo>
                  <a:cubicBezTo>
                    <a:pt x="227" y="22"/>
                    <a:pt x="294" y="90"/>
                    <a:pt x="294" y="157"/>
                  </a:cubicBezTo>
                  <a:cubicBezTo>
                    <a:pt x="294" y="226"/>
                    <a:pt x="227" y="293"/>
                    <a:pt x="158" y="293"/>
                  </a:cubicBezTo>
                  <a:cubicBezTo>
                    <a:pt x="91" y="293"/>
                    <a:pt x="23" y="226"/>
                    <a:pt x="23" y="157"/>
                  </a:cubicBezTo>
                  <a:cubicBezTo>
                    <a:pt x="23" y="90"/>
                    <a:pt x="91" y="22"/>
                    <a:pt x="158" y="22"/>
                  </a:cubicBezTo>
                  <a:close/>
                  <a:moveTo>
                    <a:pt x="158" y="0"/>
                  </a:moveTo>
                  <a:cubicBezTo>
                    <a:pt x="68" y="0"/>
                    <a:pt x="1" y="67"/>
                    <a:pt x="1" y="157"/>
                  </a:cubicBezTo>
                  <a:cubicBezTo>
                    <a:pt x="1" y="247"/>
                    <a:pt x="68" y="316"/>
                    <a:pt x="158" y="316"/>
                  </a:cubicBezTo>
                  <a:cubicBezTo>
                    <a:pt x="248" y="316"/>
                    <a:pt x="317" y="247"/>
                    <a:pt x="317" y="157"/>
                  </a:cubicBezTo>
                  <a:cubicBezTo>
                    <a:pt x="317" y="67"/>
                    <a:pt x="248" y="0"/>
                    <a:pt x="158" y="0"/>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42"/>
            <p:cNvSpPr/>
            <p:nvPr/>
          </p:nvSpPr>
          <p:spPr>
            <a:xfrm>
              <a:off x="6674064" y="1763543"/>
              <a:ext cx="63621" cy="63621"/>
            </a:xfrm>
            <a:custGeom>
              <a:avLst/>
              <a:gdLst/>
              <a:ahLst/>
              <a:cxnLst/>
              <a:rect l="l" t="t" r="r" b="b"/>
              <a:pathLst>
                <a:path w="317" h="317" extrusionOk="0">
                  <a:moveTo>
                    <a:pt x="158" y="22"/>
                  </a:moveTo>
                  <a:cubicBezTo>
                    <a:pt x="226" y="22"/>
                    <a:pt x="293" y="90"/>
                    <a:pt x="293" y="157"/>
                  </a:cubicBezTo>
                  <a:cubicBezTo>
                    <a:pt x="293" y="226"/>
                    <a:pt x="226" y="293"/>
                    <a:pt x="158" y="293"/>
                  </a:cubicBezTo>
                  <a:cubicBezTo>
                    <a:pt x="91" y="293"/>
                    <a:pt x="22" y="226"/>
                    <a:pt x="22" y="157"/>
                  </a:cubicBezTo>
                  <a:cubicBezTo>
                    <a:pt x="22" y="90"/>
                    <a:pt x="91" y="22"/>
                    <a:pt x="158" y="22"/>
                  </a:cubicBezTo>
                  <a:close/>
                  <a:moveTo>
                    <a:pt x="158" y="0"/>
                  </a:moveTo>
                  <a:cubicBezTo>
                    <a:pt x="67" y="0"/>
                    <a:pt x="0" y="67"/>
                    <a:pt x="0" y="157"/>
                  </a:cubicBezTo>
                  <a:cubicBezTo>
                    <a:pt x="0" y="247"/>
                    <a:pt x="67" y="316"/>
                    <a:pt x="158" y="316"/>
                  </a:cubicBezTo>
                  <a:cubicBezTo>
                    <a:pt x="248" y="316"/>
                    <a:pt x="316" y="247"/>
                    <a:pt x="316" y="157"/>
                  </a:cubicBezTo>
                  <a:cubicBezTo>
                    <a:pt x="316" y="67"/>
                    <a:pt x="248" y="0"/>
                    <a:pt x="158" y="0"/>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42"/>
            <p:cNvSpPr/>
            <p:nvPr/>
          </p:nvSpPr>
          <p:spPr>
            <a:xfrm>
              <a:off x="6519928" y="1763543"/>
              <a:ext cx="63621" cy="63621"/>
            </a:xfrm>
            <a:custGeom>
              <a:avLst/>
              <a:gdLst/>
              <a:ahLst/>
              <a:cxnLst/>
              <a:rect l="l" t="t" r="r" b="b"/>
              <a:pathLst>
                <a:path w="317" h="317" extrusionOk="0">
                  <a:moveTo>
                    <a:pt x="158" y="22"/>
                  </a:moveTo>
                  <a:cubicBezTo>
                    <a:pt x="227" y="22"/>
                    <a:pt x="293" y="90"/>
                    <a:pt x="293" y="157"/>
                  </a:cubicBezTo>
                  <a:cubicBezTo>
                    <a:pt x="293" y="226"/>
                    <a:pt x="227" y="293"/>
                    <a:pt x="158" y="293"/>
                  </a:cubicBezTo>
                  <a:cubicBezTo>
                    <a:pt x="91" y="293"/>
                    <a:pt x="46" y="226"/>
                    <a:pt x="46" y="157"/>
                  </a:cubicBezTo>
                  <a:cubicBezTo>
                    <a:pt x="46" y="90"/>
                    <a:pt x="91" y="22"/>
                    <a:pt x="158" y="22"/>
                  </a:cubicBezTo>
                  <a:close/>
                  <a:moveTo>
                    <a:pt x="158" y="0"/>
                  </a:moveTo>
                  <a:cubicBezTo>
                    <a:pt x="68" y="0"/>
                    <a:pt x="1" y="67"/>
                    <a:pt x="1" y="157"/>
                  </a:cubicBezTo>
                  <a:cubicBezTo>
                    <a:pt x="1" y="247"/>
                    <a:pt x="68" y="316"/>
                    <a:pt x="158" y="316"/>
                  </a:cubicBezTo>
                  <a:cubicBezTo>
                    <a:pt x="248" y="316"/>
                    <a:pt x="317" y="247"/>
                    <a:pt x="317" y="157"/>
                  </a:cubicBezTo>
                  <a:cubicBezTo>
                    <a:pt x="317" y="67"/>
                    <a:pt x="248" y="0"/>
                    <a:pt x="158" y="0"/>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42"/>
            <p:cNvSpPr/>
            <p:nvPr/>
          </p:nvSpPr>
          <p:spPr>
            <a:xfrm>
              <a:off x="7593658" y="1609407"/>
              <a:ext cx="63621" cy="63621"/>
            </a:xfrm>
            <a:custGeom>
              <a:avLst/>
              <a:gdLst/>
              <a:ahLst/>
              <a:cxnLst/>
              <a:rect l="l" t="t" r="r" b="b"/>
              <a:pathLst>
                <a:path w="317" h="317" extrusionOk="0">
                  <a:moveTo>
                    <a:pt x="159" y="22"/>
                  </a:moveTo>
                  <a:cubicBezTo>
                    <a:pt x="226" y="22"/>
                    <a:pt x="295" y="91"/>
                    <a:pt x="295" y="158"/>
                  </a:cubicBezTo>
                  <a:cubicBezTo>
                    <a:pt x="295" y="226"/>
                    <a:pt x="226" y="293"/>
                    <a:pt x="159" y="293"/>
                  </a:cubicBezTo>
                  <a:cubicBezTo>
                    <a:pt x="91" y="293"/>
                    <a:pt x="24" y="226"/>
                    <a:pt x="24" y="158"/>
                  </a:cubicBezTo>
                  <a:cubicBezTo>
                    <a:pt x="24" y="91"/>
                    <a:pt x="91" y="22"/>
                    <a:pt x="159" y="22"/>
                  </a:cubicBezTo>
                  <a:close/>
                  <a:moveTo>
                    <a:pt x="159" y="1"/>
                  </a:moveTo>
                  <a:cubicBezTo>
                    <a:pt x="69" y="1"/>
                    <a:pt x="0" y="67"/>
                    <a:pt x="0" y="158"/>
                  </a:cubicBezTo>
                  <a:cubicBezTo>
                    <a:pt x="0" y="248"/>
                    <a:pt x="69" y="317"/>
                    <a:pt x="159" y="317"/>
                  </a:cubicBezTo>
                  <a:cubicBezTo>
                    <a:pt x="249" y="317"/>
                    <a:pt x="316" y="248"/>
                    <a:pt x="316" y="158"/>
                  </a:cubicBezTo>
                  <a:cubicBezTo>
                    <a:pt x="316" y="67"/>
                    <a:pt x="249" y="1"/>
                    <a:pt x="159"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42"/>
            <p:cNvSpPr/>
            <p:nvPr/>
          </p:nvSpPr>
          <p:spPr>
            <a:xfrm>
              <a:off x="7439523" y="1609407"/>
              <a:ext cx="63621" cy="63621"/>
            </a:xfrm>
            <a:custGeom>
              <a:avLst/>
              <a:gdLst/>
              <a:ahLst/>
              <a:cxnLst/>
              <a:rect l="l" t="t" r="r" b="b"/>
              <a:pathLst>
                <a:path w="317" h="317" extrusionOk="0">
                  <a:moveTo>
                    <a:pt x="160" y="22"/>
                  </a:moveTo>
                  <a:cubicBezTo>
                    <a:pt x="226" y="22"/>
                    <a:pt x="295" y="91"/>
                    <a:pt x="295" y="158"/>
                  </a:cubicBezTo>
                  <a:cubicBezTo>
                    <a:pt x="295" y="226"/>
                    <a:pt x="226" y="293"/>
                    <a:pt x="160" y="293"/>
                  </a:cubicBezTo>
                  <a:cubicBezTo>
                    <a:pt x="91" y="293"/>
                    <a:pt x="46" y="226"/>
                    <a:pt x="46" y="158"/>
                  </a:cubicBezTo>
                  <a:cubicBezTo>
                    <a:pt x="46" y="91"/>
                    <a:pt x="91" y="22"/>
                    <a:pt x="160" y="22"/>
                  </a:cubicBezTo>
                  <a:close/>
                  <a:moveTo>
                    <a:pt x="160" y="1"/>
                  </a:moveTo>
                  <a:cubicBezTo>
                    <a:pt x="69" y="1"/>
                    <a:pt x="1" y="67"/>
                    <a:pt x="1" y="158"/>
                  </a:cubicBezTo>
                  <a:cubicBezTo>
                    <a:pt x="1" y="248"/>
                    <a:pt x="69" y="317"/>
                    <a:pt x="160" y="317"/>
                  </a:cubicBezTo>
                  <a:cubicBezTo>
                    <a:pt x="250" y="317"/>
                    <a:pt x="317" y="248"/>
                    <a:pt x="317" y="158"/>
                  </a:cubicBezTo>
                  <a:cubicBezTo>
                    <a:pt x="317" y="67"/>
                    <a:pt x="250" y="1"/>
                    <a:pt x="160"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42"/>
            <p:cNvSpPr/>
            <p:nvPr/>
          </p:nvSpPr>
          <p:spPr>
            <a:xfrm>
              <a:off x="7285588" y="1609407"/>
              <a:ext cx="68237" cy="63621"/>
            </a:xfrm>
            <a:custGeom>
              <a:avLst/>
              <a:gdLst/>
              <a:ahLst/>
              <a:cxnLst/>
              <a:rect l="l" t="t" r="r" b="b"/>
              <a:pathLst>
                <a:path w="340" h="317" extrusionOk="0">
                  <a:moveTo>
                    <a:pt x="181" y="22"/>
                  </a:moveTo>
                  <a:cubicBezTo>
                    <a:pt x="249" y="22"/>
                    <a:pt x="295" y="91"/>
                    <a:pt x="295" y="158"/>
                  </a:cubicBezTo>
                  <a:cubicBezTo>
                    <a:pt x="295" y="226"/>
                    <a:pt x="249" y="293"/>
                    <a:pt x="181" y="293"/>
                  </a:cubicBezTo>
                  <a:cubicBezTo>
                    <a:pt x="90" y="293"/>
                    <a:pt x="45" y="226"/>
                    <a:pt x="45" y="158"/>
                  </a:cubicBezTo>
                  <a:cubicBezTo>
                    <a:pt x="45" y="91"/>
                    <a:pt x="90" y="22"/>
                    <a:pt x="181" y="22"/>
                  </a:cubicBezTo>
                  <a:close/>
                  <a:moveTo>
                    <a:pt x="181" y="1"/>
                  </a:moveTo>
                  <a:cubicBezTo>
                    <a:pt x="90" y="1"/>
                    <a:pt x="0" y="67"/>
                    <a:pt x="0" y="158"/>
                  </a:cubicBezTo>
                  <a:cubicBezTo>
                    <a:pt x="0" y="248"/>
                    <a:pt x="90" y="317"/>
                    <a:pt x="181" y="317"/>
                  </a:cubicBezTo>
                  <a:cubicBezTo>
                    <a:pt x="249" y="317"/>
                    <a:pt x="340" y="248"/>
                    <a:pt x="340" y="158"/>
                  </a:cubicBezTo>
                  <a:cubicBezTo>
                    <a:pt x="340" y="67"/>
                    <a:pt x="249" y="1"/>
                    <a:pt x="181"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42"/>
            <p:cNvSpPr/>
            <p:nvPr/>
          </p:nvSpPr>
          <p:spPr>
            <a:xfrm>
              <a:off x="7136269" y="1609407"/>
              <a:ext cx="63621" cy="63621"/>
            </a:xfrm>
            <a:custGeom>
              <a:avLst/>
              <a:gdLst/>
              <a:ahLst/>
              <a:cxnLst/>
              <a:rect l="l" t="t" r="r" b="b"/>
              <a:pathLst>
                <a:path w="317" h="317" extrusionOk="0">
                  <a:moveTo>
                    <a:pt x="157" y="22"/>
                  </a:moveTo>
                  <a:cubicBezTo>
                    <a:pt x="226" y="22"/>
                    <a:pt x="271" y="91"/>
                    <a:pt x="271" y="158"/>
                  </a:cubicBezTo>
                  <a:cubicBezTo>
                    <a:pt x="271" y="226"/>
                    <a:pt x="226" y="293"/>
                    <a:pt x="157" y="293"/>
                  </a:cubicBezTo>
                  <a:cubicBezTo>
                    <a:pt x="90" y="293"/>
                    <a:pt x="22" y="226"/>
                    <a:pt x="22" y="158"/>
                  </a:cubicBezTo>
                  <a:cubicBezTo>
                    <a:pt x="22" y="91"/>
                    <a:pt x="90" y="22"/>
                    <a:pt x="157" y="22"/>
                  </a:cubicBezTo>
                  <a:close/>
                  <a:moveTo>
                    <a:pt x="157" y="1"/>
                  </a:moveTo>
                  <a:cubicBezTo>
                    <a:pt x="67" y="1"/>
                    <a:pt x="0" y="67"/>
                    <a:pt x="0" y="158"/>
                  </a:cubicBezTo>
                  <a:cubicBezTo>
                    <a:pt x="0" y="248"/>
                    <a:pt x="67" y="317"/>
                    <a:pt x="157" y="317"/>
                  </a:cubicBezTo>
                  <a:cubicBezTo>
                    <a:pt x="247" y="317"/>
                    <a:pt x="316" y="248"/>
                    <a:pt x="316" y="158"/>
                  </a:cubicBezTo>
                  <a:cubicBezTo>
                    <a:pt x="316" y="67"/>
                    <a:pt x="247" y="1"/>
                    <a:pt x="157"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42"/>
            <p:cNvSpPr/>
            <p:nvPr/>
          </p:nvSpPr>
          <p:spPr>
            <a:xfrm>
              <a:off x="6982134" y="1609407"/>
              <a:ext cx="63621" cy="63621"/>
            </a:xfrm>
            <a:custGeom>
              <a:avLst/>
              <a:gdLst/>
              <a:ahLst/>
              <a:cxnLst/>
              <a:rect l="l" t="t" r="r" b="b"/>
              <a:pathLst>
                <a:path w="317" h="317" extrusionOk="0">
                  <a:moveTo>
                    <a:pt x="158" y="22"/>
                  </a:moveTo>
                  <a:cubicBezTo>
                    <a:pt x="226" y="22"/>
                    <a:pt x="293" y="91"/>
                    <a:pt x="293" y="158"/>
                  </a:cubicBezTo>
                  <a:cubicBezTo>
                    <a:pt x="293" y="226"/>
                    <a:pt x="226" y="293"/>
                    <a:pt x="158" y="293"/>
                  </a:cubicBezTo>
                  <a:cubicBezTo>
                    <a:pt x="91" y="293"/>
                    <a:pt x="22" y="226"/>
                    <a:pt x="22" y="158"/>
                  </a:cubicBezTo>
                  <a:cubicBezTo>
                    <a:pt x="22" y="91"/>
                    <a:pt x="91" y="22"/>
                    <a:pt x="158" y="22"/>
                  </a:cubicBezTo>
                  <a:close/>
                  <a:moveTo>
                    <a:pt x="158" y="1"/>
                  </a:moveTo>
                  <a:cubicBezTo>
                    <a:pt x="67" y="1"/>
                    <a:pt x="1" y="67"/>
                    <a:pt x="1" y="158"/>
                  </a:cubicBezTo>
                  <a:cubicBezTo>
                    <a:pt x="1" y="248"/>
                    <a:pt x="67" y="317"/>
                    <a:pt x="158" y="317"/>
                  </a:cubicBezTo>
                  <a:cubicBezTo>
                    <a:pt x="248" y="317"/>
                    <a:pt x="317" y="248"/>
                    <a:pt x="317" y="158"/>
                  </a:cubicBezTo>
                  <a:cubicBezTo>
                    <a:pt x="317" y="67"/>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42"/>
            <p:cNvSpPr/>
            <p:nvPr/>
          </p:nvSpPr>
          <p:spPr>
            <a:xfrm>
              <a:off x="6827998" y="1609407"/>
              <a:ext cx="63822" cy="63621"/>
            </a:xfrm>
            <a:custGeom>
              <a:avLst/>
              <a:gdLst/>
              <a:ahLst/>
              <a:cxnLst/>
              <a:rect l="l" t="t" r="r" b="b"/>
              <a:pathLst>
                <a:path w="318" h="317" extrusionOk="0">
                  <a:moveTo>
                    <a:pt x="158" y="22"/>
                  </a:moveTo>
                  <a:cubicBezTo>
                    <a:pt x="227" y="22"/>
                    <a:pt x="294" y="91"/>
                    <a:pt x="294" y="158"/>
                  </a:cubicBezTo>
                  <a:cubicBezTo>
                    <a:pt x="294" y="226"/>
                    <a:pt x="227" y="293"/>
                    <a:pt x="158" y="293"/>
                  </a:cubicBezTo>
                  <a:cubicBezTo>
                    <a:pt x="91" y="293"/>
                    <a:pt x="23" y="226"/>
                    <a:pt x="23" y="158"/>
                  </a:cubicBezTo>
                  <a:cubicBezTo>
                    <a:pt x="23" y="91"/>
                    <a:pt x="91" y="22"/>
                    <a:pt x="158" y="22"/>
                  </a:cubicBezTo>
                  <a:close/>
                  <a:moveTo>
                    <a:pt x="158" y="1"/>
                  </a:moveTo>
                  <a:cubicBezTo>
                    <a:pt x="68" y="1"/>
                    <a:pt x="1" y="67"/>
                    <a:pt x="1" y="158"/>
                  </a:cubicBezTo>
                  <a:cubicBezTo>
                    <a:pt x="1" y="248"/>
                    <a:pt x="68" y="317"/>
                    <a:pt x="158" y="317"/>
                  </a:cubicBezTo>
                  <a:cubicBezTo>
                    <a:pt x="248" y="317"/>
                    <a:pt x="317" y="248"/>
                    <a:pt x="317" y="158"/>
                  </a:cubicBezTo>
                  <a:cubicBezTo>
                    <a:pt x="317" y="67"/>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42"/>
            <p:cNvSpPr/>
            <p:nvPr/>
          </p:nvSpPr>
          <p:spPr>
            <a:xfrm>
              <a:off x="6674064" y="1609407"/>
              <a:ext cx="63621" cy="63621"/>
            </a:xfrm>
            <a:custGeom>
              <a:avLst/>
              <a:gdLst/>
              <a:ahLst/>
              <a:cxnLst/>
              <a:rect l="l" t="t" r="r" b="b"/>
              <a:pathLst>
                <a:path w="317" h="317" extrusionOk="0">
                  <a:moveTo>
                    <a:pt x="158" y="22"/>
                  </a:moveTo>
                  <a:cubicBezTo>
                    <a:pt x="226" y="22"/>
                    <a:pt x="293" y="91"/>
                    <a:pt x="293" y="158"/>
                  </a:cubicBezTo>
                  <a:cubicBezTo>
                    <a:pt x="293" y="226"/>
                    <a:pt x="226" y="293"/>
                    <a:pt x="158" y="293"/>
                  </a:cubicBezTo>
                  <a:cubicBezTo>
                    <a:pt x="91" y="293"/>
                    <a:pt x="22" y="226"/>
                    <a:pt x="22" y="158"/>
                  </a:cubicBezTo>
                  <a:cubicBezTo>
                    <a:pt x="22" y="91"/>
                    <a:pt x="91" y="22"/>
                    <a:pt x="158" y="22"/>
                  </a:cubicBezTo>
                  <a:close/>
                  <a:moveTo>
                    <a:pt x="158" y="1"/>
                  </a:moveTo>
                  <a:cubicBezTo>
                    <a:pt x="67" y="1"/>
                    <a:pt x="0" y="67"/>
                    <a:pt x="0" y="158"/>
                  </a:cubicBezTo>
                  <a:cubicBezTo>
                    <a:pt x="0" y="248"/>
                    <a:pt x="67" y="317"/>
                    <a:pt x="158" y="317"/>
                  </a:cubicBezTo>
                  <a:cubicBezTo>
                    <a:pt x="248" y="317"/>
                    <a:pt x="316" y="248"/>
                    <a:pt x="316" y="158"/>
                  </a:cubicBezTo>
                  <a:cubicBezTo>
                    <a:pt x="316" y="67"/>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42"/>
            <p:cNvSpPr/>
            <p:nvPr/>
          </p:nvSpPr>
          <p:spPr>
            <a:xfrm>
              <a:off x="6519928" y="1609407"/>
              <a:ext cx="63621" cy="63621"/>
            </a:xfrm>
            <a:custGeom>
              <a:avLst/>
              <a:gdLst/>
              <a:ahLst/>
              <a:cxnLst/>
              <a:rect l="l" t="t" r="r" b="b"/>
              <a:pathLst>
                <a:path w="317" h="317" extrusionOk="0">
                  <a:moveTo>
                    <a:pt x="158" y="22"/>
                  </a:moveTo>
                  <a:cubicBezTo>
                    <a:pt x="227" y="22"/>
                    <a:pt x="293" y="91"/>
                    <a:pt x="293" y="158"/>
                  </a:cubicBezTo>
                  <a:cubicBezTo>
                    <a:pt x="293" y="226"/>
                    <a:pt x="227" y="293"/>
                    <a:pt x="158" y="293"/>
                  </a:cubicBezTo>
                  <a:cubicBezTo>
                    <a:pt x="91" y="293"/>
                    <a:pt x="46" y="226"/>
                    <a:pt x="46" y="158"/>
                  </a:cubicBezTo>
                  <a:cubicBezTo>
                    <a:pt x="46" y="91"/>
                    <a:pt x="91" y="22"/>
                    <a:pt x="158" y="22"/>
                  </a:cubicBezTo>
                  <a:close/>
                  <a:moveTo>
                    <a:pt x="158" y="1"/>
                  </a:moveTo>
                  <a:cubicBezTo>
                    <a:pt x="68" y="1"/>
                    <a:pt x="1" y="67"/>
                    <a:pt x="1" y="158"/>
                  </a:cubicBezTo>
                  <a:cubicBezTo>
                    <a:pt x="1" y="248"/>
                    <a:pt x="68" y="317"/>
                    <a:pt x="158" y="317"/>
                  </a:cubicBezTo>
                  <a:cubicBezTo>
                    <a:pt x="248" y="317"/>
                    <a:pt x="317" y="248"/>
                    <a:pt x="317" y="158"/>
                  </a:cubicBezTo>
                  <a:cubicBezTo>
                    <a:pt x="317" y="67"/>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42"/>
            <p:cNvSpPr/>
            <p:nvPr/>
          </p:nvSpPr>
          <p:spPr>
            <a:xfrm>
              <a:off x="7593658" y="1455272"/>
              <a:ext cx="63621" cy="63621"/>
            </a:xfrm>
            <a:custGeom>
              <a:avLst/>
              <a:gdLst/>
              <a:ahLst/>
              <a:cxnLst/>
              <a:rect l="l" t="t" r="r" b="b"/>
              <a:pathLst>
                <a:path w="317" h="317" extrusionOk="0">
                  <a:moveTo>
                    <a:pt x="159" y="46"/>
                  </a:moveTo>
                  <a:cubicBezTo>
                    <a:pt x="226" y="46"/>
                    <a:pt x="295" y="91"/>
                    <a:pt x="295" y="158"/>
                  </a:cubicBezTo>
                  <a:cubicBezTo>
                    <a:pt x="295" y="227"/>
                    <a:pt x="226" y="294"/>
                    <a:pt x="159" y="294"/>
                  </a:cubicBezTo>
                  <a:cubicBezTo>
                    <a:pt x="91" y="294"/>
                    <a:pt x="24" y="227"/>
                    <a:pt x="24" y="158"/>
                  </a:cubicBezTo>
                  <a:cubicBezTo>
                    <a:pt x="24" y="91"/>
                    <a:pt x="91" y="46"/>
                    <a:pt x="159" y="46"/>
                  </a:cubicBezTo>
                  <a:close/>
                  <a:moveTo>
                    <a:pt x="159" y="1"/>
                  </a:moveTo>
                  <a:cubicBezTo>
                    <a:pt x="69" y="1"/>
                    <a:pt x="0" y="68"/>
                    <a:pt x="0" y="158"/>
                  </a:cubicBezTo>
                  <a:cubicBezTo>
                    <a:pt x="0" y="248"/>
                    <a:pt x="69" y="317"/>
                    <a:pt x="159" y="317"/>
                  </a:cubicBezTo>
                  <a:cubicBezTo>
                    <a:pt x="249" y="317"/>
                    <a:pt x="316" y="248"/>
                    <a:pt x="316" y="158"/>
                  </a:cubicBezTo>
                  <a:cubicBezTo>
                    <a:pt x="316" y="68"/>
                    <a:pt x="249" y="1"/>
                    <a:pt x="159"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42"/>
            <p:cNvSpPr/>
            <p:nvPr/>
          </p:nvSpPr>
          <p:spPr>
            <a:xfrm>
              <a:off x="7439523" y="1455272"/>
              <a:ext cx="63621" cy="63621"/>
            </a:xfrm>
            <a:custGeom>
              <a:avLst/>
              <a:gdLst/>
              <a:ahLst/>
              <a:cxnLst/>
              <a:rect l="l" t="t" r="r" b="b"/>
              <a:pathLst>
                <a:path w="317" h="317" extrusionOk="0">
                  <a:moveTo>
                    <a:pt x="160" y="46"/>
                  </a:moveTo>
                  <a:cubicBezTo>
                    <a:pt x="226" y="46"/>
                    <a:pt x="295" y="91"/>
                    <a:pt x="295" y="158"/>
                  </a:cubicBezTo>
                  <a:cubicBezTo>
                    <a:pt x="295" y="227"/>
                    <a:pt x="226" y="294"/>
                    <a:pt x="160" y="294"/>
                  </a:cubicBezTo>
                  <a:cubicBezTo>
                    <a:pt x="91" y="294"/>
                    <a:pt x="46" y="227"/>
                    <a:pt x="46" y="158"/>
                  </a:cubicBezTo>
                  <a:cubicBezTo>
                    <a:pt x="46" y="91"/>
                    <a:pt x="91" y="46"/>
                    <a:pt x="160" y="46"/>
                  </a:cubicBezTo>
                  <a:close/>
                  <a:moveTo>
                    <a:pt x="160" y="1"/>
                  </a:moveTo>
                  <a:cubicBezTo>
                    <a:pt x="69" y="1"/>
                    <a:pt x="1" y="68"/>
                    <a:pt x="1" y="158"/>
                  </a:cubicBezTo>
                  <a:cubicBezTo>
                    <a:pt x="1" y="248"/>
                    <a:pt x="69" y="317"/>
                    <a:pt x="160" y="317"/>
                  </a:cubicBezTo>
                  <a:cubicBezTo>
                    <a:pt x="250" y="317"/>
                    <a:pt x="317" y="248"/>
                    <a:pt x="317" y="158"/>
                  </a:cubicBezTo>
                  <a:cubicBezTo>
                    <a:pt x="317" y="68"/>
                    <a:pt x="250" y="1"/>
                    <a:pt x="160"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42"/>
            <p:cNvSpPr/>
            <p:nvPr/>
          </p:nvSpPr>
          <p:spPr>
            <a:xfrm>
              <a:off x="7285588" y="1455272"/>
              <a:ext cx="68237" cy="63621"/>
            </a:xfrm>
            <a:custGeom>
              <a:avLst/>
              <a:gdLst/>
              <a:ahLst/>
              <a:cxnLst/>
              <a:rect l="l" t="t" r="r" b="b"/>
              <a:pathLst>
                <a:path w="340" h="317" extrusionOk="0">
                  <a:moveTo>
                    <a:pt x="181" y="46"/>
                  </a:moveTo>
                  <a:cubicBezTo>
                    <a:pt x="249" y="46"/>
                    <a:pt x="295" y="91"/>
                    <a:pt x="295" y="158"/>
                  </a:cubicBezTo>
                  <a:cubicBezTo>
                    <a:pt x="295" y="227"/>
                    <a:pt x="249" y="294"/>
                    <a:pt x="181" y="294"/>
                  </a:cubicBezTo>
                  <a:cubicBezTo>
                    <a:pt x="90" y="294"/>
                    <a:pt x="45" y="227"/>
                    <a:pt x="45" y="158"/>
                  </a:cubicBezTo>
                  <a:cubicBezTo>
                    <a:pt x="45" y="91"/>
                    <a:pt x="90" y="46"/>
                    <a:pt x="181" y="46"/>
                  </a:cubicBezTo>
                  <a:close/>
                  <a:moveTo>
                    <a:pt x="181" y="1"/>
                  </a:moveTo>
                  <a:cubicBezTo>
                    <a:pt x="90" y="1"/>
                    <a:pt x="0" y="68"/>
                    <a:pt x="0" y="158"/>
                  </a:cubicBezTo>
                  <a:cubicBezTo>
                    <a:pt x="0" y="248"/>
                    <a:pt x="90" y="317"/>
                    <a:pt x="181" y="317"/>
                  </a:cubicBezTo>
                  <a:cubicBezTo>
                    <a:pt x="249" y="317"/>
                    <a:pt x="340" y="248"/>
                    <a:pt x="340" y="158"/>
                  </a:cubicBezTo>
                  <a:cubicBezTo>
                    <a:pt x="340" y="68"/>
                    <a:pt x="249" y="1"/>
                    <a:pt x="181"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42"/>
            <p:cNvSpPr/>
            <p:nvPr/>
          </p:nvSpPr>
          <p:spPr>
            <a:xfrm>
              <a:off x="7136269" y="1455272"/>
              <a:ext cx="63621" cy="63621"/>
            </a:xfrm>
            <a:custGeom>
              <a:avLst/>
              <a:gdLst/>
              <a:ahLst/>
              <a:cxnLst/>
              <a:rect l="l" t="t" r="r" b="b"/>
              <a:pathLst>
                <a:path w="317" h="317" extrusionOk="0">
                  <a:moveTo>
                    <a:pt x="157" y="46"/>
                  </a:moveTo>
                  <a:cubicBezTo>
                    <a:pt x="226" y="46"/>
                    <a:pt x="271" y="91"/>
                    <a:pt x="271" y="158"/>
                  </a:cubicBezTo>
                  <a:cubicBezTo>
                    <a:pt x="271" y="227"/>
                    <a:pt x="226" y="294"/>
                    <a:pt x="157" y="294"/>
                  </a:cubicBezTo>
                  <a:cubicBezTo>
                    <a:pt x="90" y="294"/>
                    <a:pt x="22" y="227"/>
                    <a:pt x="22" y="158"/>
                  </a:cubicBezTo>
                  <a:cubicBezTo>
                    <a:pt x="22" y="91"/>
                    <a:pt x="90" y="46"/>
                    <a:pt x="157" y="46"/>
                  </a:cubicBezTo>
                  <a:close/>
                  <a:moveTo>
                    <a:pt x="157" y="1"/>
                  </a:moveTo>
                  <a:cubicBezTo>
                    <a:pt x="67" y="1"/>
                    <a:pt x="0" y="68"/>
                    <a:pt x="0" y="158"/>
                  </a:cubicBezTo>
                  <a:cubicBezTo>
                    <a:pt x="0" y="248"/>
                    <a:pt x="67" y="317"/>
                    <a:pt x="157" y="317"/>
                  </a:cubicBezTo>
                  <a:cubicBezTo>
                    <a:pt x="247" y="317"/>
                    <a:pt x="316" y="248"/>
                    <a:pt x="316" y="158"/>
                  </a:cubicBezTo>
                  <a:cubicBezTo>
                    <a:pt x="316" y="68"/>
                    <a:pt x="247" y="1"/>
                    <a:pt x="157"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42"/>
            <p:cNvSpPr/>
            <p:nvPr/>
          </p:nvSpPr>
          <p:spPr>
            <a:xfrm>
              <a:off x="6982134" y="1455272"/>
              <a:ext cx="63621" cy="63621"/>
            </a:xfrm>
            <a:custGeom>
              <a:avLst/>
              <a:gdLst/>
              <a:ahLst/>
              <a:cxnLst/>
              <a:rect l="l" t="t" r="r" b="b"/>
              <a:pathLst>
                <a:path w="317" h="317" extrusionOk="0">
                  <a:moveTo>
                    <a:pt x="158" y="46"/>
                  </a:moveTo>
                  <a:cubicBezTo>
                    <a:pt x="226" y="46"/>
                    <a:pt x="293" y="91"/>
                    <a:pt x="293" y="158"/>
                  </a:cubicBezTo>
                  <a:cubicBezTo>
                    <a:pt x="293" y="227"/>
                    <a:pt x="226" y="294"/>
                    <a:pt x="158" y="294"/>
                  </a:cubicBezTo>
                  <a:cubicBezTo>
                    <a:pt x="91" y="294"/>
                    <a:pt x="22" y="227"/>
                    <a:pt x="22" y="158"/>
                  </a:cubicBezTo>
                  <a:cubicBezTo>
                    <a:pt x="22" y="91"/>
                    <a:pt x="91" y="46"/>
                    <a:pt x="158" y="46"/>
                  </a:cubicBezTo>
                  <a:close/>
                  <a:moveTo>
                    <a:pt x="158" y="1"/>
                  </a:moveTo>
                  <a:cubicBezTo>
                    <a:pt x="67" y="1"/>
                    <a:pt x="1" y="68"/>
                    <a:pt x="1" y="158"/>
                  </a:cubicBezTo>
                  <a:cubicBezTo>
                    <a:pt x="1" y="248"/>
                    <a:pt x="67" y="317"/>
                    <a:pt x="158" y="317"/>
                  </a:cubicBezTo>
                  <a:cubicBezTo>
                    <a:pt x="248" y="317"/>
                    <a:pt x="317" y="248"/>
                    <a:pt x="317" y="158"/>
                  </a:cubicBezTo>
                  <a:cubicBezTo>
                    <a:pt x="317" y="68"/>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42"/>
            <p:cNvSpPr/>
            <p:nvPr/>
          </p:nvSpPr>
          <p:spPr>
            <a:xfrm>
              <a:off x="6827998" y="1455272"/>
              <a:ext cx="63822" cy="63621"/>
            </a:xfrm>
            <a:custGeom>
              <a:avLst/>
              <a:gdLst/>
              <a:ahLst/>
              <a:cxnLst/>
              <a:rect l="l" t="t" r="r" b="b"/>
              <a:pathLst>
                <a:path w="318" h="317" extrusionOk="0">
                  <a:moveTo>
                    <a:pt x="158" y="46"/>
                  </a:moveTo>
                  <a:cubicBezTo>
                    <a:pt x="227" y="46"/>
                    <a:pt x="294" y="91"/>
                    <a:pt x="294" y="158"/>
                  </a:cubicBezTo>
                  <a:cubicBezTo>
                    <a:pt x="294" y="227"/>
                    <a:pt x="227" y="294"/>
                    <a:pt x="158" y="294"/>
                  </a:cubicBezTo>
                  <a:cubicBezTo>
                    <a:pt x="91" y="294"/>
                    <a:pt x="23" y="227"/>
                    <a:pt x="23" y="158"/>
                  </a:cubicBezTo>
                  <a:cubicBezTo>
                    <a:pt x="23" y="91"/>
                    <a:pt x="91" y="46"/>
                    <a:pt x="158" y="46"/>
                  </a:cubicBezTo>
                  <a:close/>
                  <a:moveTo>
                    <a:pt x="158" y="1"/>
                  </a:moveTo>
                  <a:cubicBezTo>
                    <a:pt x="68" y="1"/>
                    <a:pt x="1" y="68"/>
                    <a:pt x="1" y="158"/>
                  </a:cubicBezTo>
                  <a:cubicBezTo>
                    <a:pt x="1" y="248"/>
                    <a:pt x="68" y="317"/>
                    <a:pt x="158" y="317"/>
                  </a:cubicBezTo>
                  <a:cubicBezTo>
                    <a:pt x="248" y="317"/>
                    <a:pt x="317" y="248"/>
                    <a:pt x="317" y="158"/>
                  </a:cubicBezTo>
                  <a:cubicBezTo>
                    <a:pt x="317" y="68"/>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42"/>
            <p:cNvSpPr/>
            <p:nvPr/>
          </p:nvSpPr>
          <p:spPr>
            <a:xfrm>
              <a:off x="6674064" y="1455272"/>
              <a:ext cx="63621" cy="63621"/>
            </a:xfrm>
            <a:custGeom>
              <a:avLst/>
              <a:gdLst/>
              <a:ahLst/>
              <a:cxnLst/>
              <a:rect l="l" t="t" r="r" b="b"/>
              <a:pathLst>
                <a:path w="317" h="317" extrusionOk="0">
                  <a:moveTo>
                    <a:pt x="158" y="46"/>
                  </a:moveTo>
                  <a:cubicBezTo>
                    <a:pt x="226" y="46"/>
                    <a:pt x="293" y="91"/>
                    <a:pt x="293" y="158"/>
                  </a:cubicBezTo>
                  <a:cubicBezTo>
                    <a:pt x="293" y="227"/>
                    <a:pt x="226" y="294"/>
                    <a:pt x="158" y="294"/>
                  </a:cubicBezTo>
                  <a:cubicBezTo>
                    <a:pt x="91" y="294"/>
                    <a:pt x="22" y="227"/>
                    <a:pt x="22" y="158"/>
                  </a:cubicBezTo>
                  <a:cubicBezTo>
                    <a:pt x="22" y="91"/>
                    <a:pt x="91" y="46"/>
                    <a:pt x="158" y="46"/>
                  </a:cubicBezTo>
                  <a:close/>
                  <a:moveTo>
                    <a:pt x="158" y="1"/>
                  </a:moveTo>
                  <a:cubicBezTo>
                    <a:pt x="67" y="1"/>
                    <a:pt x="0" y="68"/>
                    <a:pt x="0" y="158"/>
                  </a:cubicBezTo>
                  <a:cubicBezTo>
                    <a:pt x="0" y="248"/>
                    <a:pt x="67" y="317"/>
                    <a:pt x="158" y="317"/>
                  </a:cubicBezTo>
                  <a:cubicBezTo>
                    <a:pt x="248" y="317"/>
                    <a:pt x="316" y="248"/>
                    <a:pt x="316" y="158"/>
                  </a:cubicBezTo>
                  <a:cubicBezTo>
                    <a:pt x="316" y="68"/>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42"/>
            <p:cNvSpPr/>
            <p:nvPr/>
          </p:nvSpPr>
          <p:spPr>
            <a:xfrm>
              <a:off x="6519928" y="1455272"/>
              <a:ext cx="63621" cy="63621"/>
            </a:xfrm>
            <a:custGeom>
              <a:avLst/>
              <a:gdLst/>
              <a:ahLst/>
              <a:cxnLst/>
              <a:rect l="l" t="t" r="r" b="b"/>
              <a:pathLst>
                <a:path w="317" h="317" extrusionOk="0">
                  <a:moveTo>
                    <a:pt x="158" y="46"/>
                  </a:moveTo>
                  <a:cubicBezTo>
                    <a:pt x="227" y="46"/>
                    <a:pt x="293" y="91"/>
                    <a:pt x="293" y="158"/>
                  </a:cubicBezTo>
                  <a:cubicBezTo>
                    <a:pt x="293" y="227"/>
                    <a:pt x="227" y="294"/>
                    <a:pt x="158" y="294"/>
                  </a:cubicBezTo>
                  <a:cubicBezTo>
                    <a:pt x="91" y="294"/>
                    <a:pt x="46" y="227"/>
                    <a:pt x="46" y="158"/>
                  </a:cubicBezTo>
                  <a:cubicBezTo>
                    <a:pt x="46" y="91"/>
                    <a:pt x="91" y="46"/>
                    <a:pt x="158" y="46"/>
                  </a:cubicBezTo>
                  <a:close/>
                  <a:moveTo>
                    <a:pt x="158" y="1"/>
                  </a:moveTo>
                  <a:cubicBezTo>
                    <a:pt x="68" y="1"/>
                    <a:pt x="1" y="68"/>
                    <a:pt x="1" y="158"/>
                  </a:cubicBezTo>
                  <a:cubicBezTo>
                    <a:pt x="1" y="248"/>
                    <a:pt x="68" y="317"/>
                    <a:pt x="158" y="317"/>
                  </a:cubicBezTo>
                  <a:cubicBezTo>
                    <a:pt x="248" y="317"/>
                    <a:pt x="317" y="248"/>
                    <a:pt x="317" y="158"/>
                  </a:cubicBezTo>
                  <a:cubicBezTo>
                    <a:pt x="317" y="68"/>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42"/>
            <p:cNvSpPr/>
            <p:nvPr/>
          </p:nvSpPr>
          <p:spPr>
            <a:xfrm>
              <a:off x="6605827" y="657902"/>
              <a:ext cx="1413914" cy="1762525"/>
            </a:xfrm>
            <a:custGeom>
              <a:avLst/>
              <a:gdLst/>
              <a:ahLst/>
              <a:cxnLst/>
              <a:rect l="l" t="t" r="r" b="b"/>
              <a:pathLst>
                <a:path w="7045" h="8782" extrusionOk="0">
                  <a:moveTo>
                    <a:pt x="1" y="1"/>
                  </a:moveTo>
                  <a:lnTo>
                    <a:pt x="1" y="8781"/>
                  </a:lnTo>
                  <a:lnTo>
                    <a:pt x="7044" y="8781"/>
                  </a:lnTo>
                  <a:lnTo>
                    <a:pt x="7044" y="1"/>
                  </a:lnTo>
                  <a:close/>
                </a:path>
              </a:pathLst>
            </a:custGeom>
            <a:solidFill>
              <a:srgbClr val="FFFFFF"/>
            </a:solidFill>
            <a:ln w="19050" cap="flat" cmpd="sng">
              <a:solidFill>
                <a:schemeClr val="accent2"/>
              </a:solidFill>
              <a:prstDash val="solid"/>
              <a:miter lim="18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67" name="Google Shape;3767;p42"/>
            <p:cNvGrpSpPr/>
            <p:nvPr/>
          </p:nvGrpSpPr>
          <p:grpSpPr>
            <a:xfrm>
              <a:off x="6492831" y="540092"/>
              <a:ext cx="1413913" cy="1762515"/>
              <a:chOff x="4640100" y="1954800"/>
              <a:chExt cx="1521154" cy="1896197"/>
            </a:xfrm>
          </p:grpSpPr>
          <p:sp>
            <p:nvSpPr>
              <p:cNvPr id="3768" name="Google Shape;3768;p42"/>
              <p:cNvSpPr/>
              <p:nvPr/>
            </p:nvSpPr>
            <p:spPr>
              <a:xfrm>
                <a:off x="4640101" y="1954800"/>
                <a:ext cx="1521153" cy="848348"/>
              </a:xfrm>
              <a:custGeom>
                <a:avLst/>
                <a:gdLst/>
                <a:ahLst/>
                <a:cxnLst/>
                <a:rect l="l" t="t" r="r" b="b"/>
                <a:pathLst>
                  <a:path w="6954" h="3883" extrusionOk="0">
                    <a:moveTo>
                      <a:pt x="0" y="0"/>
                    </a:moveTo>
                    <a:lnTo>
                      <a:pt x="0" y="3883"/>
                    </a:lnTo>
                    <a:lnTo>
                      <a:pt x="6953" y="3883"/>
                    </a:lnTo>
                    <a:lnTo>
                      <a:pt x="69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42"/>
              <p:cNvSpPr/>
              <p:nvPr/>
            </p:nvSpPr>
            <p:spPr>
              <a:xfrm>
                <a:off x="4640100" y="2803150"/>
                <a:ext cx="1521153" cy="1047847"/>
              </a:xfrm>
              <a:custGeom>
                <a:avLst/>
                <a:gdLst/>
                <a:ahLst/>
                <a:cxnLst/>
                <a:rect l="l" t="t" r="r" b="b"/>
                <a:pathLst>
                  <a:path w="6954" h="3883" extrusionOk="0">
                    <a:moveTo>
                      <a:pt x="0" y="0"/>
                    </a:moveTo>
                    <a:lnTo>
                      <a:pt x="0" y="3883"/>
                    </a:lnTo>
                    <a:lnTo>
                      <a:pt x="6953" y="3883"/>
                    </a:lnTo>
                    <a:lnTo>
                      <a:pt x="69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0" name="Google Shape;3770;p42"/>
            <p:cNvSpPr/>
            <p:nvPr/>
          </p:nvSpPr>
          <p:spPr>
            <a:xfrm>
              <a:off x="6488017" y="540092"/>
              <a:ext cx="1413914" cy="1762525"/>
            </a:xfrm>
            <a:custGeom>
              <a:avLst/>
              <a:gdLst/>
              <a:ahLst/>
              <a:cxnLst/>
              <a:rect l="l" t="t" r="r" b="b"/>
              <a:pathLst>
                <a:path w="7045" h="8782" extrusionOk="0">
                  <a:moveTo>
                    <a:pt x="1" y="1"/>
                  </a:moveTo>
                  <a:lnTo>
                    <a:pt x="1" y="8782"/>
                  </a:lnTo>
                  <a:lnTo>
                    <a:pt x="7044" y="8782"/>
                  </a:lnTo>
                  <a:lnTo>
                    <a:pt x="7044" y="1"/>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42"/>
            <p:cNvSpPr/>
            <p:nvPr/>
          </p:nvSpPr>
          <p:spPr>
            <a:xfrm>
              <a:off x="5167879" y="4101636"/>
              <a:ext cx="63621" cy="63621"/>
            </a:xfrm>
            <a:custGeom>
              <a:avLst/>
              <a:gdLst/>
              <a:ahLst/>
              <a:cxnLst/>
              <a:rect l="l" t="t" r="r" b="b"/>
              <a:pathLst>
                <a:path w="317" h="317" extrusionOk="0">
                  <a:moveTo>
                    <a:pt x="159" y="22"/>
                  </a:moveTo>
                  <a:cubicBezTo>
                    <a:pt x="226" y="22"/>
                    <a:pt x="295" y="67"/>
                    <a:pt x="295" y="158"/>
                  </a:cubicBezTo>
                  <a:cubicBezTo>
                    <a:pt x="295" y="226"/>
                    <a:pt x="226" y="271"/>
                    <a:pt x="159" y="271"/>
                  </a:cubicBezTo>
                  <a:cubicBezTo>
                    <a:pt x="91" y="271"/>
                    <a:pt x="24" y="226"/>
                    <a:pt x="24" y="158"/>
                  </a:cubicBezTo>
                  <a:cubicBezTo>
                    <a:pt x="24" y="67"/>
                    <a:pt x="91" y="22"/>
                    <a:pt x="159" y="22"/>
                  </a:cubicBezTo>
                  <a:close/>
                  <a:moveTo>
                    <a:pt x="159" y="1"/>
                  </a:moveTo>
                  <a:cubicBezTo>
                    <a:pt x="69" y="1"/>
                    <a:pt x="0" y="67"/>
                    <a:pt x="0" y="158"/>
                  </a:cubicBezTo>
                  <a:cubicBezTo>
                    <a:pt x="0" y="226"/>
                    <a:pt x="69" y="317"/>
                    <a:pt x="159" y="317"/>
                  </a:cubicBezTo>
                  <a:cubicBezTo>
                    <a:pt x="249" y="317"/>
                    <a:pt x="316" y="226"/>
                    <a:pt x="316" y="158"/>
                  </a:cubicBezTo>
                  <a:cubicBezTo>
                    <a:pt x="316" y="67"/>
                    <a:pt x="249" y="1"/>
                    <a:pt x="159"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42"/>
            <p:cNvSpPr/>
            <p:nvPr/>
          </p:nvSpPr>
          <p:spPr>
            <a:xfrm>
              <a:off x="5013743" y="4101636"/>
              <a:ext cx="63621" cy="63621"/>
            </a:xfrm>
            <a:custGeom>
              <a:avLst/>
              <a:gdLst/>
              <a:ahLst/>
              <a:cxnLst/>
              <a:rect l="l" t="t" r="r" b="b"/>
              <a:pathLst>
                <a:path w="317" h="317" extrusionOk="0">
                  <a:moveTo>
                    <a:pt x="160" y="22"/>
                  </a:moveTo>
                  <a:cubicBezTo>
                    <a:pt x="226" y="22"/>
                    <a:pt x="295" y="67"/>
                    <a:pt x="295" y="158"/>
                  </a:cubicBezTo>
                  <a:cubicBezTo>
                    <a:pt x="295" y="226"/>
                    <a:pt x="226" y="271"/>
                    <a:pt x="160" y="271"/>
                  </a:cubicBezTo>
                  <a:cubicBezTo>
                    <a:pt x="91" y="271"/>
                    <a:pt x="46" y="226"/>
                    <a:pt x="46" y="158"/>
                  </a:cubicBezTo>
                  <a:cubicBezTo>
                    <a:pt x="46" y="67"/>
                    <a:pt x="91" y="22"/>
                    <a:pt x="160" y="22"/>
                  </a:cubicBezTo>
                  <a:close/>
                  <a:moveTo>
                    <a:pt x="160" y="1"/>
                  </a:moveTo>
                  <a:cubicBezTo>
                    <a:pt x="69" y="1"/>
                    <a:pt x="1" y="67"/>
                    <a:pt x="1" y="158"/>
                  </a:cubicBezTo>
                  <a:cubicBezTo>
                    <a:pt x="1" y="226"/>
                    <a:pt x="69" y="317"/>
                    <a:pt x="160" y="317"/>
                  </a:cubicBezTo>
                  <a:cubicBezTo>
                    <a:pt x="250" y="317"/>
                    <a:pt x="317" y="226"/>
                    <a:pt x="317" y="158"/>
                  </a:cubicBezTo>
                  <a:cubicBezTo>
                    <a:pt x="317" y="67"/>
                    <a:pt x="250" y="1"/>
                    <a:pt x="160"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42"/>
            <p:cNvSpPr/>
            <p:nvPr/>
          </p:nvSpPr>
          <p:spPr>
            <a:xfrm>
              <a:off x="4859809" y="4101636"/>
              <a:ext cx="68237" cy="63621"/>
            </a:xfrm>
            <a:custGeom>
              <a:avLst/>
              <a:gdLst/>
              <a:ahLst/>
              <a:cxnLst/>
              <a:rect l="l" t="t" r="r" b="b"/>
              <a:pathLst>
                <a:path w="340" h="317" extrusionOk="0">
                  <a:moveTo>
                    <a:pt x="181" y="22"/>
                  </a:moveTo>
                  <a:cubicBezTo>
                    <a:pt x="249" y="22"/>
                    <a:pt x="295" y="67"/>
                    <a:pt x="295" y="158"/>
                  </a:cubicBezTo>
                  <a:cubicBezTo>
                    <a:pt x="295" y="226"/>
                    <a:pt x="249" y="271"/>
                    <a:pt x="181" y="271"/>
                  </a:cubicBezTo>
                  <a:cubicBezTo>
                    <a:pt x="90" y="271"/>
                    <a:pt x="45" y="226"/>
                    <a:pt x="45" y="158"/>
                  </a:cubicBezTo>
                  <a:cubicBezTo>
                    <a:pt x="45" y="67"/>
                    <a:pt x="90" y="22"/>
                    <a:pt x="181" y="22"/>
                  </a:cubicBezTo>
                  <a:close/>
                  <a:moveTo>
                    <a:pt x="181" y="1"/>
                  </a:moveTo>
                  <a:cubicBezTo>
                    <a:pt x="90" y="1"/>
                    <a:pt x="0" y="67"/>
                    <a:pt x="0" y="158"/>
                  </a:cubicBezTo>
                  <a:cubicBezTo>
                    <a:pt x="0" y="226"/>
                    <a:pt x="90" y="317"/>
                    <a:pt x="181" y="317"/>
                  </a:cubicBezTo>
                  <a:cubicBezTo>
                    <a:pt x="249" y="317"/>
                    <a:pt x="340" y="226"/>
                    <a:pt x="340" y="158"/>
                  </a:cubicBezTo>
                  <a:cubicBezTo>
                    <a:pt x="340" y="67"/>
                    <a:pt x="249" y="1"/>
                    <a:pt x="181"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42"/>
            <p:cNvSpPr/>
            <p:nvPr/>
          </p:nvSpPr>
          <p:spPr>
            <a:xfrm>
              <a:off x="4710490" y="4101636"/>
              <a:ext cx="63621" cy="63621"/>
            </a:xfrm>
            <a:custGeom>
              <a:avLst/>
              <a:gdLst/>
              <a:ahLst/>
              <a:cxnLst/>
              <a:rect l="l" t="t" r="r" b="b"/>
              <a:pathLst>
                <a:path w="317" h="317" extrusionOk="0">
                  <a:moveTo>
                    <a:pt x="157" y="22"/>
                  </a:moveTo>
                  <a:cubicBezTo>
                    <a:pt x="226" y="22"/>
                    <a:pt x="271" y="67"/>
                    <a:pt x="271" y="158"/>
                  </a:cubicBezTo>
                  <a:cubicBezTo>
                    <a:pt x="271" y="226"/>
                    <a:pt x="226" y="271"/>
                    <a:pt x="157" y="271"/>
                  </a:cubicBezTo>
                  <a:cubicBezTo>
                    <a:pt x="90" y="271"/>
                    <a:pt x="22" y="226"/>
                    <a:pt x="22" y="158"/>
                  </a:cubicBezTo>
                  <a:cubicBezTo>
                    <a:pt x="22" y="67"/>
                    <a:pt x="90" y="22"/>
                    <a:pt x="157" y="22"/>
                  </a:cubicBezTo>
                  <a:close/>
                  <a:moveTo>
                    <a:pt x="157" y="1"/>
                  </a:moveTo>
                  <a:cubicBezTo>
                    <a:pt x="67" y="1"/>
                    <a:pt x="0" y="67"/>
                    <a:pt x="0" y="158"/>
                  </a:cubicBezTo>
                  <a:cubicBezTo>
                    <a:pt x="0" y="226"/>
                    <a:pt x="67" y="317"/>
                    <a:pt x="157" y="317"/>
                  </a:cubicBezTo>
                  <a:cubicBezTo>
                    <a:pt x="247" y="317"/>
                    <a:pt x="316" y="226"/>
                    <a:pt x="316" y="158"/>
                  </a:cubicBezTo>
                  <a:cubicBezTo>
                    <a:pt x="316" y="67"/>
                    <a:pt x="247" y="1"/>
                    <a:pt x="157"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42"/>
            <p:cNvSpPr/>
            <p:nvPr/>
          </p:nvSpPr>
          <p:spPr>
            <a:xfrm>
              <a:off x="4556354" y="4101636"/>
              <a:ext cx="63621" cy="63621"/>
            </a:xfrm>
            <a:custGeom>
              <a:avLst/>
              <a:gdLst/>
              <a:ahLst/>
              <a:cxnLst/>
              <a:rect l="l" t="t" r="r" b="b"/>
              <a:pathLst>
                <a:path w="317" h="317" extrusionOk="0">
                  <a:moveTo>
                    <a:pt x="158" y="22"/>
                  </a:moveTo>
                  <a:cubicBezTo>
                    <a:pt x="226" y="22"/>
                    <a:pt x="293" y="67"/>
                    <a:pt x="293" y="158"/>
                  </a:cubicBezTo>
                  <a:cubicBezTo>
                    <a:pt x="293" y="226"/>
                    <a:pt x="226" y="271"/>
                    <a:pt x="158" y="271"/>
                  </a:cubicBezTo>
                  <a:cubicBezTo>
                    <a:pt x="91" y="271"/>
                    <a:pt x="22" y="226"/>
                    <a:pt x="22" y="158"/>
                  </a:cubicBezTo>
                  <a:cubicBezTo>
                    <a:pt x="22" y="67"/>
                    <a:pt x="91" y="22"/>
                    <a:pt x="158" y="22"/>
                  </a:cubicBezTo>
                  <a:close/>
                  <a:moveTo>
                    <a:pt x="158" y="1"/>
                  </a:moveTo>
                  <a:cubicBezTo>
                    <a:pt x="67" y="1"/>
                    <a:pt x="1" y="67"/>
                    <a:pt x="1" y="158"/>
                  </a:cubicBezTo>
                  <a:cubicBezTo>
                    <a:pt x="1" y="226"/>
                    <a:pt x="67" y="317"/>
                    <a:pt x="158" y="317"/>
                  </a:cubicBezTo>
                  <a:cubicBezTo>
                    <a:pt x="248" y="317"/>
                    <a:pt x="317" y="226"/>
                    <a:pt x="317" y="158"/>
                  </a:cubicBezTo>
                  <a:cubicBezTo>
                    <a:pt x="317" y="67"/>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42"/>
            <p:cNvSpPr/>
            <p:nvPr/>
          </p:nvSpPr>
          <p:spPr>
            <a:xfrm>
              <a:off x="4402219" y="4101636"/>
              <a:ext cx="63822" cy="63621"/>
            </a:xfrm>
            <a:custGeom>
              <a:avLst/>
              <a:gdLst/>
              <a:ahLst/>
              <a:cxnLst/>
              <a:rect l="l" t="t" r="r" b="b"/>
              <a:pathLst>
                <a:path w="318" h="317" extrusionOk="0">
                  <a:moveTo>
                    <a:pt x="158" y="22"/>
                  </a:moveTo>
                  <a:cubicBezTo>
                    <a:pt x="227" y="22"/>
                    <a:pt x="294" y="67"/>
                    <a:pt x="294" y="158"/>
                  </a:cubicBezTo>
                  <a:cubicBezTo>
                    <a:pt x="294" y="226"/>
                    <a:pt x="227" y="271"/>
                    <a:pt x="158" y="271"/>
                  </a:cubicBezTo>
                  <a:cubicBezTo>
                    <a:pt x="91" y="271"/>
                    <a:pt x="23" y="226"/>
                    <a:pt x="23" y="158"/>
                  </a:cubicBezTo>
                  <a:cubicBezTo>
                    <a:pt x="23" y="67"/>
                    <a:pt x="91" y="22"/>
                    <a:pt x="158" y="22"/>
                  </a:cubicBezTo>
                  <a:close/>
                  <a:moveTo>
                    <a:pt x="158" y="1"/>
                  </a:moveTo>
                  <a:cubicBezTo>
                    <a:pt x="68" y="1"/>
                    <a:pt x="1" y="67"/>
                    <a:pt x="1" y="158"/>
                  </a:cubicBezTo>
                  <a:cubicBezTo>
                    <a:pt x="1" y="226"/>
                    <a:pt x="68" y="317"/>
                    <a:pt x="158" y="317"/>
                  </a:cubicBezTo>
                  <a:cubicBezTo>
                    <a:pt x="248" y="317"/>
                    <a:pt x="317" y="226"/>
                    <a:pt x="317" y="158"/>
                  </a:cubicBezTo>
                  <a:cubicBezTo>
                    <a:pt x="317" y="67"/>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42"/>
            <p:cNvSpPr/>
            <p:nvPr/>
          </p:nvSpPr>
          <p:spPr>
            <a:xfrm>
              <a:off x="4248284" y="4101636"/>
              <a:ext cx="63621" cy="63621"/>
            </a:xfrm>
            <a:custGeom>
              <a:avLst/>
              <a:gdLst/>
              <a:ahLst/>
              <a:cxnLst/>
              <a:rect l="l" t="t" r="r" b="b"/>
              <a:pathLst>
                <a:path w="317" h="317" extrusionOk="0">
                  <a:moveTo>
                    <a:pt x="158" y="22"/>
                  </a:moveTo>
                  <a:cubicBezTo>
                    <a:pt x="226" y="22"/>
                    <a:pt x="293" y="67"/>
                    <a:pt x="293" y="158"/>
                  </a:cubicBezTo>
                  <a:cubicBezTo>
                    <a:pt x="293" y="226"/>
                    <a:pt x="226" y="271"/>
                    <a:pt x="158" y="271"/>
                  </a:cubicBezTo>
                  <a:cubicBezTo>
                    <a:pt x="91" y="271"/>
                    <a:pt x="22" y="226"/>
                    <a:pt x="22" y="158"/>
                  </a:cubicBezTo>
                  <a:cubicBezTo>
                    <a:pt x="22" y="67"/>
                    <a:pt x="91" y="22"/>
                    <a:pt x="158" y="22"/>
                  </a:cubicBezTo>
                  <a:close/>
                  <a:moveTo>
                    <a:pt x="158" y="1"/>
                  </a:moveTo>
                  <a:cubicBezTo>
                    <a:pt x="67" y="1"/>
                    <a:pt x="0" y="67"/>
                    <a:pt x="0" y="158"/>
                  </a:cubicBezTo>
                  <a:cubicBezTo>
                    <a:pt x="0" y="226"/>
                    <a:pt x="67" y="317"/>
                    <a:pt x="158" y="317"/>
                  </a:cubicBezTo>
                  <a:cubicBezTo>
                    <a:pt x="248" y="317"/>
                    <a:pt x="316" y="226"/>
                    <a:pt x="316" y="158"/>
                  </a:cubicBezTo>
                  <a:cubicBezTo>
                    <a:pt x="316" y="67"/>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42"/>
            <p:cNvSpPr/>
            <p:nvPr/>
          </p:nvSpPr>
          <p:spPr>
            <a:xfrm>
              <a:off x="5167879" y="3947702"/>
              <a:ext cx="63621" cy="63621"/>
            </a:xfrm>
            <a:custGeom>
              <a:avLst/>
              <a:gdLst/>
              <a:ahLst/>
              <a:cxnLst/>
              <a:rect l="l" t="t" r="r" b="b"/>
              <a:pathLst>
                <a:path w="317" h="317" extrusionOk="0">
                  <a:moveTo>
                    <a:pt x="159" y="22"/>
                  </a:moveTo>
                  <a:cubicBezTo>
                    <a:pt x="226" y="22"/>
                    <a:pt x="295" y="90"/>
                    <a:pt x="295" y="157"/>
                  </a:cubicBezTo>
                  <a:cubicBezTo>
                    <a:pt x="295" y="226"/>
                    <a:pt x="226" y="293"/>
                    <a:pt x="159" y="293"/>
                  </a:cubicBezTo>
                  <a:cubicBezTo>
                    <a:pt x="91" y="293"/>
                    <a:pt x="24" y="226"/>
                    <a:pt x="24" y="157"/>
                  </a:cubicBezTo>
                  <a:cubicBezTo>
                    <a:pt x="24" y="90"/>
                    <a:pt x="91" y="22"/>
                    <a:pt x="159" y="22"/>
                  </a:cubicBezTo>
                  <a:close/>
                  <a:moveTo>
                    <a:pt x="159" y="0"/>
                  </a:moveTo>
                  <a:cubicBezTo>
                    <a:pt x="69" y="0"/>
                    <a:pt x="0" y="67"/>
                    <a:pt x="0" y="157"/>
                  </a:cubicBezTo>
                  <a:cubicBezTo>
                    <a:pt x="0" y="247"/>
                    <a:pt x="69" y="316"/>
                    <a:pt x="159" y="316"/>
                  </a:cubicBezTo>
                  <a:cubicBezTo>
                    <a:pt x="249" y="316"/>
                    <a:pt x="316" y="247"/>
                    <a:pt x="316" y="157"/>
                  </a:cubicBezTo>
                  <a:cubicBezTo>
                    <a:pt x="316" y="67"/>
                    <a:pt x="249" y="0"/>
                    <a:pt x="159" y="0"/>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42"/>
            <p:cNvSpPr/>
            <p:nvPr/>
          </p:nvSpPr>
          <p:spPr>
            <a:xfrm>
              <a:off x="5013743" y="3947702"/>
              <a:ext cx="63621" cy="63621"/>
            </a:xfrm>
            <a:custGeom>
              <a:avLst/>
              <a:gdLst/>
              <a:ahLst/>
              <a:cxnLst/>
              <a:rect l="l" t="t" r="r" b="b"/>
              <a:pathLst>
                <a:path w="317" h="317" extrusionOk="0">
                  <a:moveTo>
                    <a:pt x="160" y="22"/>
                  </a:moveTo>
                  <a:cubicBezTo>
                    <a:pt x="226" y="22"/>
                    <a:pt x="295" y="90"/>
                    <a:pt x="295" y="157"/>
                  </a:cubicBezTo>
                  <a:cubicBezTo>
                    <a:pt x="295" y="226"/>
                    <a:pt x="226" y="293"/>
                    <a:pt x="160" y="293"/>
                  </a:cubicBezTo>
                  <a:cubicBezTo>
                    <a:pt x="91" y="293"/>
                    <a:pt x="46" y="226"/>
                    <a:pt x="46" y="157"/>
                  </a:cubicBezTo>
                  <a:cubicBezTo>
                    <a:pt x="46" y="90"/>
                    <a:pt x="91" y="22"/>
                    <a:pt x="160" y="22"/>
                  </a:cubicBezTo>
                  <a:close/>
                  <a:moveTo>
                    <a:pt x="160" y="0"/>
                  </a:moveTo>
                  <a:cubicBezTo>
                    <a:pt x="69" y="0"/>
                    <a:pt x="1" y="67"/>
                    <a:pt x="1" y="157"/>
                  </a:cubicBezTo>
                  <a:cubicBezTo>
                    <a:pt x="1" y="247"/>
                    <a:pt x="69" y="316"/>
                    <a:pt x="160" y="316"/>
                  </a:cubicBezTo>
                  <a:cubicBezTo>
                    <a:pt x="250" y="316"/>
                    <a:pt x="317" y="247"/>
                    <a:pt x="317" y="157"/>
                  </a:cubicBezTo>
                  <a:cubicBezTo>
                    <a:pt x="317" y="67"/>
                    <a:pt x="250" y="0"/>
                    <a:pt x="160" y="0"/>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42"/>
            <p:cNvSpPr/>
            <p:nvPr/>
          </p:nvSpPr>
          <p:spPr>
            <a:xfrm>
              <a:off x="4859809" y="3947702"/>
              <a:ext cx="68237" cy="63621"/>
            </a:xfrm>
            <a:custGeom>
              <a:avLst/>
              <a:gdLst/>
              <a:ahLst/>
              <a:cxnLst/>
              <a:rect l="l" t="t" r="r" b="b"/>
              <a:pathLst>
                <a:path w="340" h="317" extrusionOk="0">
                  <a:moveTo>
                    <a:pt x="181" y="22"/>
                  </a:moveTo>
                  <a:cubicBezTo>
                    <a:pt x="249" y="22"/>
                    <a:pt x="295" y="90"/>
                    <a:pt x="295" y="157"/>
                  </a:cubicBezTo>
                  <a:cubicBezTo>
                    <a:pt x="295" y="226"/>
                    <a:pt x="249" y="293"/>
                    <a:pt x="181" y="293"/>
                  </a:cubicBezTo>
                  <a:cubicBezTo>
                    <a:pt x="90" y="293"/>
                    <a:pt x="45" y="226"/>
                    <a:pt x="45" y="157"/>
                  </a:cubicBezTo>
                  <a:cubicBezTo>
                    <a:pt x="45" y="90"/>
                    <a:pt x="90" y="22"/>
                    <a:pt x="181" y="22"/>
                  </a:cubicBezTo>
                  <a:close/>
                  <a:moveTo>
                    <a:pt x="181" y="0"/>
                  </a:moveTo>
                  <a:cubicBezTo>
                    <a:pt x="90" y="0"/>
                    <a:pt x="0" y="67"/>
                    <a:pt x="0" y="157"/>
                  </a:cubicBezTo>
                  <a:cubicBezTo>
                    <a:pt x="0" y="247"/>
                    <a:pt x="90" y="316"/>
                    <a:pt x="181" y="316"/>
                  </a:cubicBezTo>
                  <a:cubicBezTo>
                    <a:pt x="249" y="316"/>
                    <a:pt x="340" y="247"/>
                    <a:pt x="340" y="157"/>
                  </a:cubicBezTo>
                  <a:cubicBezTo>
                    <a:pt x="340" y="67"/>
                    <a:pt x="249" y="0"/>
                    <a:pt x="181" y="0"/>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42"/>
            <p:cNvSpPr/>
            <p:nvPr/>
          </p:nvSpPr>
          <p:spPr>
            <a:xfrm>
              <a:off x="4710490" y="3947702"/>
              <a:ext cx="63621" cy="63621"/>
            </a:xfrm>
            <a:custGeom>
              <a:avLst/>
              <a:gdLst/>
              <a:ahLst/>
              <a:cxnLst/>
              <a:rect l="l" t="t" r="r" b="b"/>
              <a:pathLst>
                <a:path w="317" h="317" extrusionOk="0">
                  <a:moveTo>
                    <a:pt x="157" y="22"/>
                  </a:moveTo>
                  <a:cubicBezTo>
                    <a:pt x="226" y="22"/>
                    <a:pt x="271" y="90"/>
                    <a:pt x="271" y="157"/>
                  </a:cubicBezTo>
                  <a:cubicBezTo>
                    <a:pt x="271" y="226"/>
                    <a:pt x="226" y="293"/>
                    <a:pt x="157" y="293"/>
                  </a:cubicBezTo>
                  <a:cubicBezTo>
                    <a:pt x="90" y="293"/>
                    <a:pt x="22" y="226"/>
                    <a:pt x="22" y="157"/>
                  </a:cubicBezTo>
                  <a:cubicBezTo>
                    <a:pt x="22" y="90"/>
                    <a:pt x="90" y="22"/>
                    <a:pt x="157" y="22"/>
                  </a:cubicBezTo>
                  <a:close/>
                  <a:moveTo>
                    <a:pt x="157" y="0"/>
                  </a:moveTo>
                  <a:cubicBezTo>
                    <a:pt x="67" y="0"/>
                    <a:pt x="0" y="67"/>
                    <a:pt x="0" y="157"/>
                  </a:cubicBezTo>
                  <a:cubicBezTo>
                    <a:pt x="0" y="247"/>
                    <a:pt x="67" y="316"/>
                    <a:pt x="157" y="316"/>
                  </a:cubicBezTo>
                  <a:cubicBezTo>
                    <a:pt x="247" y="316"/>
                    <a:pt x="316" y="247"/>
                    <a:pt x="316" y="157"/>
                  </a:cubicBezTo>
                  <a:cubicBezTo>
                    <a:pt x="316" y="67"/>
                    <a:pt x="247" y="0"/>
                    <a:pt x="157" y="0"/>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42"/>
            <p:cNvSpPr/>
            <p:nvPr/>
          </p:nvSpPr>
          <p:spPr>
            <a:xfrm>
              <a:off x="4556354" y="3947702"/>
              <a:ext cx="63621" cy="63621"/>
            </a:xfrm>
            <a:custGeom>
              <a:avLst/>
              <a:gdLst/>
              <a:ahLst/>
              <a:cxnLst/>
              <a:rect l="l" t="t" r="r" b="b"/>
              <a:pathLst>
                <a:path w="317" h="317" extrusionOk="0">
                  <a:moveTo>
                    <a:pt x="158" y="22"/>
                  </a:moveTo>
                  <a:cubicBezTo>
                    <a:pt x="226" y="22"/>
                    <a:pt x="293" y="90"/>
                    <a:pt x="293" y="157"/>
                  </a:cubicBezTo>
                  <a:cubicBezTo>
                    <a:pt x="293" y="226"/>
                    <a:pt x="226" y="293"/>
                    <a:pt x="158" y="293"/>
                  </a:cubicBezTo>
                  <a:cubicBezTo>
                    <a:pt x="91" y="293"/>
                    <a:pt x="22" y="226"/>
                    <a:pt x="22" y="157"/>
                  </a:cubicBezTo>
                  <a:cubicBezTo>
                    <a:pt x="22" y="90"/>
                    <a:pt x="91" y="22"/>
                    <a:pt x="158" y="22"/>
                  </a:cubicBezTo>
                  <a:close/>
                  <a:moveTo>
                    <a:pt x="158" y="0"/>
                  </a:moveTo>
                  <a:cubicBezTo>
                    <a:pt x="67" y="0"/>
                    <a:pt x="1" y="67"/>
                    <a:pt x="1" y="157"/>
                  </a:cubicBezTo>
                  <a:cubicBezTo>
                    <a:pt x="1" y="247"/>
                    <a:pt x="67" y="316"/>
                    <a:pt x="158" y="316"/>
                  </a:cubicBezTo>
                  <a:cubicBezTo>
                    <a:pt x="248" y="316"/>
                    <a:pt x="317" y="247"/>
                    <a:pt x="317" y="157"/>
                  </a:cubicBezTo>
                  <a:cubicBezTo>
                    <a:pt x="317" y="67"/>
                    <a:pt x="248" y="0"/>
                    <a:pt x="158" y="0"/>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42"/>
            <p:cNvSpPr/>
            <p:nvPr/>
          </p:nvSpPr>
          <p:spPr>
            <a:xfrm>
              <a:off x="4402219" y="3947702"/>
              <a:ext cx="63822" cy="63621"/>
            </a:xfrm>
            <a:custGeom>
              <a:avLst/>
              <a:gdLst/>
              <a:ahLst/>
              <a:cxnLst/>
              <a:rect l="l" t="t" r="r" b="b"/>
              <a:pathLst>
                <a:path w="318" h="317" extrusionOk="0">
                  <a:moveTo>
                    <a:pt x="158" y="22"/>
                  </a:moveTo>
                  <a:cubicBezTo>
                    <a:pt x="227" y="22"/>
                    <a:pt x="294" y="90"/>
                    <a:pt x="294" y="157"/>
                  </a:cubicBezTo>
                  <a:cubicBezTo>
                    <a:pt x="294" y="226"/>
                    <a:pt x="227" y="293"/>
                    <a:pt x="158" y="293"/>
                  </a:cubicBezTo>
                  <a:cubicBezTo>
                    <a:pt x="91" y="293"/>
                    <a:pt x="23" y="226"/>
                    <a:pt x="23" y="157"/>
                  </a:cubicBezTo>
                  <a:cubicBezTo>
                    <a:pt x="23" y="90"/>
                    <a:pt x="91" y="22"/>
                    <a:pt x="158" y="22"/>
                  </a:cubicBezTo>
                  <a:close/>
                  <a:moveTo>
                    <a:pt x="158" y="0"/>
                  </a:moveTo>
                  <a:cubicBezTo>
                    <a:pt x="68" y="0"/>
                    <a:pt x="1" y="67"/>
                    <a:pt x="1" y="157"/>
                  </a:cubicBezTo>
                  <a:cubicBezTo>
                    <a:pt x="1" y="247"/>
                    <a:pt x="68" y="316"/>
                    <a:pt x="158" y="316"/>
                  </a:cubicBezTo>
                  <a:cubicBezTo>
                    <a:pt x="248" y="316"/>
                    <a:pt x="317" y="247"/>
                    <a:pt x="317" y="157"/>
                  </a:cubicBezTo>
                  <a:cubicBezTo>
                    <a:pt x="317" y="67"/>
                    <a:pt x="248" y="0"/>
                    <a:pt x="158" y="0"/>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42"/>
            <p:cNvSpPr/>
            <p:nvPr/>
          </p:nvSpPr>
          <p:spPr>
            <a:xfrm>
              <a:off x="4248284" y="3947702"/>
              <a:ext cx="63621" cy="63621"/>
            </a:xfrm>
            <a:custGeom>
              <a:avLst/>
              <a:gdLst/>
              <a:ahLst/>
              <a:cxnLst/>
              <a:rect l="l" t="t" r="r" b="b"/>
              <a:pathLst>
                <a:path w="317" h="317" extrusionOk="0">
                  <a:moveTo>
                    <a:pt x="158" y="22"/>
                  </a:moveTo>
                  <a:cubicBezTo>
                    <a:pt x="226" y="22"/>
                    <a:pt x="293" y="90"/>
                    <a:pt x="293" y="157"/>
                  </a:cubicBezTo>
                  <a:cubicBezTo>
                    <a:pt x="293" y="226"/>
                    <a:pt x="226" y="293"/>
                    <a:pt x="158" y="293"/>
                  </a:cubicBezTo>
                  <a:cubicBezTo>
                    <a:pt x="91" y="293"/>
                    <a:pt x="22" y="226"/>
                    <a:pt x="22" y="157"/>
                  </a:cubicBezTo>
                  <a:cubicBezTo>
                    <a:pt x="22" y="90"/>
                    <a:pt x="91" y="22"/>
                    <a:pt x="158" y="22"/>
                  </a:cubicBezTo>
                  <a:close/>
                  <a:moveTo>
                    <a:pt x="158" y="0"/>
                  </a:moveTo>
                  <a:cubicBezTo>
                    <a:pt x="67" y="0"/>
                    <a:pt x="0" y="67"/>
                    <a:pt x="0" y="157"/>
                  </a:cubicBezTo>
                  <a:cubicBezTo>
                    <a:pt x="0" y="247"/>
                    <a:pt x="67" y="316"/>
                    <a:pt x="158" y="316"/>
                  </a:cubicBezTo>
                  <a:cubicBezTo>
                    <a:pt x="248" y="316"/>
                    <a:pt x="316" y="247"/>
                    <a:pt x="316" y="157"/>
                  </a:cubicBezTo>
                  <a:cubicBezTo>
                    <a:pt x="316" y="67"/>
                    <a:pt x="248" y="0"/>
                    <a:pt x="158" y="0"/>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42"/>
            <p:cNvSpPr/>
            <p:nvPr/>
          </p:nvSpPr>
          <p:spPr>
            <a:xfrm>
              <a:off x="5167879" y="3793566"/>
              <a:ext cx="63621" cy="63621"/>
            </a:xfrm>
            <a:custGeom>
              <a:avLst/>
              <a:gdLst/>
              <a:ahLst/>
              <a:cxnLst/>
              <a:rect l="l" t="t" r="r" b="b"/>
              <a:pathLst>
                <a:path w="317" h="317" extrusionOk="0">
                  <a:moveTo>
                    <a:pt x="159" y="22"/>
                  </a:moveTo>
                  <a:cubicBezTo>
                    <a:pt x="226" y="22"/>
                    <a:pt x="295" y="91"/>
                    <a:pt x="295" y="158"/>
                  </a:cubicBezTo>
                  <a:cubicBezTo>
                    <a:pt x="295" y="226"/>
                    <a:pt x="226" y="293"/>
                    <a:pt x="159" y="293"/>
                  </a:cubicBezTo>
                  <a:cubicBezTo>
                    <a:pt x="91" y="293"/>
                    <a:pt x="24" y="226"/>
                    <a:pt x="24" y="158"/>
                  </a:cubicBezTo>
                  <a:cubicBezTo>
                    <a:pt x="24" y="91"/>
                    <a:pt x="91" y="22"/>
                    <a:pt x="159" y="22"/>
                  </a:cubicBezTo>
                  <a:close/>
                  <a:moveTo>
                    <a:pt x="159" y="1"/>
                  </a:moveTo>
                  <a:cubicBezTo>
                    <a:pt x="69" y="1"/>
                    <a:pt x="0" y="67"/>
                    <a:pt x="0" y="158"/>
                  </a:cubicBezTo>
                  <a:cubicBezTo>
                    <a:pt x="0" y="248"/>
                    <a:pt x="69" y="317"/>
                    <a:pt x="159" y="317"/>
                  </a:cubicBezTo>
                  <a:cubicBezTo>
                    <a:pt x="249" y="317"/>
                    <a:pt x="316" y="248"/>
                    <a:pt x="316" y="158"/>
                  </a:cubicBezTo>
                  <a:cubicBezTo>
                    <a:pt x="316" y="67"/>
                    <a:pt x="249" y="1"/>
                    <a:pt x="159"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42"/>
            <p:cNvSpPr/>
            <p:nvPr/>
          </p:nvSpPr>
          <p:spPr>
            <a:xfrm>
              <a:off x="5013743" y="3793566"/>
              <a:ext cx="63621" cy="63621"/>
            </a:xfrm>
            <a:custGeom>
              <a:avLst/>
              <a:gdLst/>
              <a:ahLst/>
              <a:cxnLst/>
              <a:rect l="l" t="t" r="r" b="b"/>
              <a:pathLst>
                <a:path w="317" h="317" extrusionOk="0">
                  <a:moveTo>
                    <a:pt x="160" y="22"/>
                  </a:moveTo>
                  <a:cubicBezTo>
                    <a:pt x="226" y="22"/>
                    <a:pt x="295" y="91"/>
                    <a:pt x="295" y="158"/>
                  </a:cubicBezTo>
                  <a:cubicBezTo>
                    <a:pt x="295" y="226"/>
                    <a:pt x="226" y="293"/>
                    <a:pt x="160" y="293"/>
                  </a:cubicBezTo>
                  <a:cubicBezTo>
                    <a:pt x="91" y="293"/>
                    <a:pt x="46" y="226"/>
                    <a:pt x="46" y="158"/>
                  </a:cubicBezTo>
                  <a:cubicBezTo>
                    <a:pt x="46" y="91"/>
                    <a:pt x="91" y="22"/>
                    <a:pt x="160" y="22"/>
                  </a:cubicBezTo>
                  <a:close/>
                  <a:moveTo>
                    <a:pt x="160" y="1"/>
                  </a:moveTo>
                  <a:cubicBezTo>
                    <a:pt x="69" y="1"/>
                    <a:pt x="1" y="67"/>
                    <a:pt x="1" y="158"/>
                  </a:cubicBezTo>
                  <a:cubicBezTo>
                    <a:pt x="1" y="248"/>
                    <a:pt x="69" y="317"/>
                    <a:pt x="160" y="317"/>
                  </a:cubicBezTo>
                  <a:cubicBezTo>
                    <a:pt x="250" y="317"/>
                    <a:pt x="317" y="248"/>
                    <a:pt x="317" y="158"/>
                  </a:cubicBezTo>
                  <a:cubicBezTo>
                    <a:pt x="317" y="67"/>
                    <a:pt x="250" y="1"/>
                    <a:pt x="160"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42"/>
            <p:cNvSpPr/>
            <p:nvPr/>
          </p:nvSpPr>
          <p:spPr>
            <a:xfrm>
              <a:off x="4859809" y="3793566"/>
              <a:ext cx="68237" cy="63621"/>
            </a:xfrm>
            <a:custGeom>
              <a:avLst/>
              <a:gdLst/>
              <a:ahLst/>
              <a:cxnLst/>
              <a:rect l="l" t="t" r="r" b="b"/>
              <a:pathLst>
                <a:path w="340" h="317" extrusionOk="0">
                  <a:moveTo>
                    <a:pt x="181" y="22"/>
                  </a:moveTo>
                  <a:cubicBezTo>
                    <a:pt x="249" y="22"/>
                    <a:pt x="295" y="91"/>
                    <a:pt x="295" y="158"/>
                  </a:cubicBezTo>
                  <a:cubicBezTo>
                    <a:pt x="295" y="226"/>
                    <a:pt x="249" y="293"/>
                    <a:pt x="181" y="293"/>
                  </a:cubicBezTo>
                  <a:cubicBezTo>
                    <a:pt x="90" y="293"/>
                    <a:pt x="45" y="226"/>
                    <a:pt x="45" y="158"/>
                  </a:cubicBezTo>
                  <a:cubicBezTo>
                    <a:pt x="45" y="91"/>
                    <a:pt x="90" y="22"/>
                    <a:pt x="181" y="22"/>
                  </a:cubicBezTo>
                  <a:close/>
                  <a:moveTo>
                    <a:pt x="181" y="1"/>
                  </a:moveTo>
                  <a:cubicBezTo>
                    <a:pt x="90" y="1"/>
                    <a:pt x="0" y="67"/>
                    <a:pt x="0" y="158"/>
                  </a:cubicBezTo>
                  <a:cubicBezTo>
                    <a:pt x="0" y="248"/>
                    <a:pt x="90" y="317"/>
                    <a:pt x="181" y="317"/>
                  </a:cubicBezTo>
                  <a:cubicBezTo>
                    <a:pt x="249" y="317"/>
                    <a:pt x="340" y="248"/>
                    <a:pt x="340" y="158"/>
                  </a:cubicBezTo>
                  <a:cubicBezTo>
                    <a:pt x="340" y="67"/>
                    <a:pt x="249" y="1"/>
                    <a:pt x="181"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2"/>
            <p:cNvSpPr/>
            <p:nvPr/>
          </p:nvSpPr>
          <p:spPr>
            <a:xfrm>
              <a:off x="4710490" y="3793566"/>
              <a:ext cx="63621" cy="63621"/>
            </a:xfrm>
            <a:custGeom>
              <a:avLst/>
              <a:gdLst/>
              <a:ahLst/>
              <a:cxnLst/>
              <a:rect l="l" t="t" r="r" b="b"/>
              <a:pathLst>
                <a:path w="317" h="317" extrusionOk="0">
                  <a:moveTo>
                    <a:pt x="157" y="22"/>
                  </a:moveTo>
                  <a:cubicBezTo>
                    <a:pt x="226" y="22"/>
                    <a:pt x="271" y="91"/>
                    <a:pt x="271" y="158"/>
                  </a:cubicBezTo>
                  <a:cubicBezTo>
                    <a:pt x="271" y="226"/>
                    <a:pt x="226" y="293"/>
                    <a:pt x="157" y="293"/>
                  </a:cubicBezTo>
                  <a:cubicBezTo>
                    <a:pt x="90" y="293"/>
                    <a:pt x="22" y="226"/>
                    <a:pt x="22" y="158"/>
                  </a:cubicBezTo>
                  <a:cubicBezTo>
                    <a:pt x="22" y="91"/>
                    <a:pt x="90" y="22"/>
                    <a:pt x="157" y="22"/>
                  </a:cubicBezTo>
                  <a:close/>
                  <a:moveTo>
                    <a:pt x="157" y="1"/>
                  </a:moveTo>
                  <a:cubicBezTo>
                    <a:pt x="67" y="1"/>
                    <a:pt x="0" y="67"/>
                    <a:pt x="0" y="158"/>
                  </a:cubicBezTo>
                  <a:cubicBezTo>
                    <a:pt x="0" y="248"/>
                    <a:pt x="67" y="317"/>
                    <a:pt x="157" y="317"/>
                  </a:cubicBezTo>
                  <a:cubicBezTo>
                    <a:pt x="247" y="317"/>
                    <a:pt x="316" y="248"/>
                    <a:pt x="316" y="158"/>
                  </a:cubicBezTo>
                  <a:cubicBezTo>
                    <a:pt x="316" y="67"/>
                    <a:pt x="247" y="1"/>
                    <a:pt x="157"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42"/>
            <p:cNvSpPr/>
            <p:nvPr/>
          </p:nvSpPr>
          <p:spPr>
            <a:xfrm>
              <a:off x="4556354" y="3793566"/>
              <a:ext cx="63621" cy="63621"/>
            </a:xfrm>
            <a:custGeom>
              <a:avLst/>
              <a:gdLst/>
              <a:ahLst/>
              <a:cxnLst/>
              <a:rect l="l" t="t" r="r" b="b"/>
              <a:pathLst>
                <a:path w="317" h="317" extrusionOk="0">
                  <a:moveTo>
                    <a:pt x="158" y="22"/>
                  </a:moveTo>
                  <a:cubicBezTo>
                    <a:pt x="226" y="22"/>
                    <a:pt x="293" y="91"/>
                    <a:pt x="293" y="158"/>
                  </a:cubicBezTo>
                  <a:cubicBezTo>
                    <a:pt x="293" y="226"/>
                    <a:pt x="226" y="293"/>
                    <a:pt x="158" y="293"/>
                  </a:cubicBezTo>
                  <a:cubicBezTo>
                    <a:pt x="91" y="293"/>
                    <a:pt x="22" y="226"/>
                    <a:pt x="22" y="158"/>
                  </a:cubicBezTo>
                  <a:cubicBezTo>
                    <a:pt x="22" y="91"/>
                    <a:pt x="91" y="22"/>
                    <a:pt x="158" y="22"/>
                  </a:cubicBezTo>
                  <a:close/>
                  <a:moveTo>
                    <a:pt x="158" y="1"/>
                  </a:moveTo>
                  <a:cubicBezTo>
                    <a:pt x="67" y="1"/>
                    <a:pt x="1" y="67"/>
                    <a:pt x="1" y="158"/>
                  </a:cubicBezTo>
                  <a:cubicBezTo>
                    <a:pt x="1" y="248"/>
                    <a:pt x="67" y="317"/>
                    <a:pt x="158" y="317"/>
                  </a:cubicBezTo>
                  <a:cubicBezTo>
                    <a:pt x="248" y="317"/>
                    <a:pt x="317" y="248"/>
                    <a:pt x="317" y="158"/>
                  </a:cubicBezTo>
                  <a:cubicBezTo>
                    <a:pt x="317" y="67"/>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42"/>
            <p:cNvSpPr/>
            <p:nvPr/>
          </p:nvSpPr>
          <p:spPr>
            <a:xfrm>
              <a:off x="4402219" y="3793566"/>
              <a:ext cx="63822" cy="63621"/>
            </a:xfrm>
            <a:custGeom>
              <a:avLst/>
              <a:gdLst/>
              <a:ahLst/>
              <a:cxnLst/>
              <a:rect l="l" t="t" r="r" b="b"/>
              <a:pathLst>
                <a:path w="318" h="317" extrusionOk="0">
                  <a:moveTo>
                    <a:pt x="158" y="22"/>
                  </a:moveTo>
                  <a:cubicBezTo>
                    <a:pt x="227" y="22"/>
                    <a:pt x="294" y="91"/>
                    <a:pt x="294" y="158"/>
                  </a:cubicBezTo>
                  <a:cubicBezTo>
                    <a:pt x="294" y="226"/>
                    <a:pt x="227" y="293"/>
                    <a:pt x="158" y="293"/>
                  </a:cubicBezTo>
                  <a:cubicBezTo>
                    <a:pt x="91" y="293"/>
                    <a:pt x="23" y="226"/>
                    <a:pt x="23" y="158"/>
                  </a:cubicBezTo>
                  <a:cubicBezTo>
                    <a:pt x="23" y="91"/>
                    <a:pt x="91" y="22"/>
                    <a:pt x="158" y="22"/>
                  </a:cubicBezTo>
                  <a:close/>
                  <a:moveTo>
                    <a:pt x="158" y="1"/>
                  </a:moveTo>
                  <a:cubicBezTo>
                    <a:pt x="68" y="1"/>
                    <a:pt x="1" y="67"/>
                    <a:pt x="1" y="158"/>
                  </a:cubicBezTo>
                  <a:cubicBezTo>
                    <a:pt x="1" y="248"/>
                    <a:pt x="68" y="317"/>
                    <a:pt x="158" y="317"/>
                  </a:cubicBezTo>
                  <a:cubicBezTo>
                    <a:pt x="248" y="317"/>
                    <a:pt x="317" y="248"/>
                    <a:pt x="317" y="158"/>
                  </a:cubicBezTo>
                  <a:cubicBezTo>
                    <a:pt x="317" y="67"/>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42"/>
            <p:cNvSpPr/>
            <p:nvPr/>
          </p:nvSpPr>
          <p:spPr>
            <a:xfrm>
              <a:off x="4248284" y="3793566"/>
              <a:ext cx="63621" cy="63621"/>
            </a:xfrm>
            <a:custGeom>
              <a:avLst/>
              <a:gdLst/>
              <a:ahLst/>
              <a:cxnLst/>
              <a:rect l="l" t="t" r="r" b="b"/>
              <a:pathLst>
                <a:path w="317" h="317" extrusionOk="0">
                  <a:moveTo>
                    <a:pt x="158" y="22"/>
                  </a:moveTo>
                  <a:cubicBezTo>
                    <a:pt x="226" y="22"/>
                    <a:pt x="293" y="91"/>
                    <a:pt x="293" y="158"/>
                  </a:cubicBezTo>
                  <a:cubicBezTo>
                    <a:pt x="293" y="226"/>
                    <a:pt x="226" y="293"/>
                    <a:pt x="158" y="293"/>
                  </a:cubicBezTo>
                  <a:cubicBezTo>
                    <a:pt x="91" y="293"/>
                    <a:pt x="22" y="226"/>
                    <a:pt x="22" y="158"/>
                  </a:cubicBezTo>
                  <a:cubicBezTo>
                    <a:pt x="22" y="91"/>
                    <a:pt x="91" y="22"/>
                    <a:pt x="158" y="22"/>
                  </a:cubicBezTo>
                  <a:close/>
                  <a:moveTo>
                    <a:pt x="158" y="1"/>
                  </a:moveTo>
                  <a:cubicBezTo>
                    <a:pt x="67" y="1"/>
                    <a:pt x="0" y="67"/>
                    <a:pt x="0" y="158"/>
                  </a:cubicBezTo>
                  <a:cubicBezTo>
                    <a:pt x="0" y="248"/>
                    <a:pt x="67" y="317"/>
                    <a:pt x="158" y="317"/>
                  </a:cubicBezTo>
                  <a:cubicBezTo>
                    <a:pt x="248" y="317"/>
                    <a:pt x="316" y="248"/>
                    <a:pt x="316" y="158"/>
                  </a:cubicBezTo>
                  <a:cubicBezTo>
                    <a:pt x="316" y="67"/>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42"/>
            <p:cNvSpPr/>
            <p:nvPr/>
          </p:nvSpPr>
          <p:spPr>
            <a:xfrm>
              <a:off x="5167879" y="3639431"/>
              <a:ext cx="63621" cy="63621"/>
            </a:xfrm>
            <a:custGeom>
              <a:avLst/>
              <a:gdLst/>
              <a:ahLst/>
              <a:cxnLst/>
              <a:rect l="l" t="t" r="r" b="b"/>
              <a:pathLst>
                <a:path w="317" h="317" extrusionOk="0">
                  <a:moveTo>
                    <a:pt x="159" y="46"/>
                  </a:moveTo>
                  <a:cubicBezTo>
                    <a:pt x="226" y="46"/>
                    <a:pt x="295" y="91"/>
                    <a:pt x="295" y="158"/>
                  </a:cubicBezTo>
                  <a:cubicBezTo>
                    <a:pt x="295" y="227"/>
                    <a:pt x="226" y="294"/>
                    <a:pt x="159" y="294"/>
                  </a:cubicBezTo>
                  <a:cubicBezTo>
                    <a:pt x="91" y="294"/>
                    <a:pt x="24" y="227"/>
                    <a:pt x="24" y="158"/>
                  </a:cubicBezTo>
                  <a:cubicBezTo>
                    <a:pt x="24" y="91"/>
                    <a:pt x="91" y="46"/>
                    <a:pt x="159" y="46"/>
                  </a:cubicBezTo>
                  <a:close/>
                  <a:moveTo>
                    <a:pt x="159" y="1"/>
                  </a:moveTo>
                  <a:cubicBezTo>
                    <a:pt x="69" y="1"/>
                    <a:pt x="0" y="68"/>
                    <a:pt x="0" y="158"/>
                  </a:cubicBezTo>
                  <a:cubicBezTo>
                    <a:pt x="0" y="248"/>
                    <a:pt x="69" y="317"/>
                    <a:pt x="159" y="317"/>
                  </a:cubicBezTo>
                  <a:cubicBezTo>
                    <a:pt x="249" y="317"/>
                    <a:pt x="316" y="248"/>
                    <a:pt x="316" y="158"/>
                  </a:cubicBezTo>
                  <a:cubicBezTo>
                    <a:pt x="316" y="68"/>
                    <a:pt x="249" y="1"/>
                    <a:pt x="159"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42"/>
            <p:cNvSpPr/>
            <p:nvPr/>
          </p:nvSpPr>
          <p:spPr>
            <a:xfrm>
              <a:off x="5013743" y="3639431"/>
              <a:ext cx="63621" cy="63621"/>
            </a:xfrm>
            <a:custGeom>
              <a:avLst/>
              <a:gdLst/>
              <a:ahLst/>
              <a:cxnLst/>
              <a:rect l="l" t="t" r="r" b="b"/>
              <a:pathLst>
                <a:path w="317" h="317" extrusionOk="0">
                  <a:moveTo>
                    <a:pt x="160" y="46"/>
                  </a:moveTo>
                  <a:cubicBezTo>
                    <a:pt x="226" y="46"/>
                    <a:pt x="295" y="91"/>
                    <a:pt x="295" y="158"/>
                  </a:cubicBezTo>
                  <a:cubicBezTo>
                    <a:pt x="295" y="227"/>
                    <a:pt x="226" y="294"/>
                    <a:pt x="160" y="294"/>
                  </a:cubicBezTo>
                  <a:cubicBezTo>
                    <a:pt x="91" y="294"/>
                    <a:pt x="46" y="227"/>
                    <a:pt x="46" y="158"/>
                  </a:cubicBezTo>
                  <a:cubicBezTo>
                    <a:pt x="46" y="91"/>
                    <a:pt x="91" y="46"/>
                    <a:pt x="160" y="46"/>
                  </a:cubicBezTo>
                  <a:close/>
                  <a:moveTo>
                    <a:pt x="160" y="1"/>
                  </a:moveTo>
                  <a:cubicBezTo>
                    <a:pt x="69" y="1"/>
                    <a:pt x="1" y="68"/>
                    <a:pt x="1" y="158"/>
                  </a:cubicBezTo>
                  <a:cubicBezTo>
                    <a:pt x="1" y="248"/>
                    <a:pt x="69" y="317"/>
                    <a:pt x="160" y="317"/>
                  </a:cubicBezTo>
                  <a:cubicBezTo>
                    <a:pt x="250" y="317"/>
                    <a:pt x="317" y="248"/>
                    <a:pt x="317" y="158"/>
                  </a:cubicBezTo>
                  <a:cubicBezTo>
                    <a:pt x="317" y="68"/>
                    <a:pt x="250" y="1"/>
                    <a:pt x="160"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42"/>
            <p:cNvSpPr/>
            <p:nvPr/>
          </p:nvSpPr>
          <p:spPr>
            <a:xfrm>
              <a:off x="4859809" y="3639431"/>
              <a:ext cx="68237" cy="63621"/>
            </a:xfrm>
            <a:custGeom>
              <a:avLst/>
              <a:gdLst/>
              <a:ahLst/>
              <a:cxnLst/>
              <a:rect l="l" t="t" r="r" b="b"/>
              <a:pathLst>
                <a:path w="340" h="317" extrusionOk="0">
                  <a:moveTo>
                    <a:pt x="181" y="46"/>
                  </a:moveTo>
                  <a:cubicBezTo>
                    <a:pt x="249" y="46"/>
                    <a:pt x="295" y="91"/>
                    <a:pt x="295" y="158"/>
                  </a:cubicBezTo>
                  <a:cubicBezTo>
                    <a:pt x="295" y="227"/>
                    <a:pt x="249" y="294"/>
                    <a:pt x="181" y="294"/>
                  </a:cubicBezTo>
                  <a:cubicBezTo>
                    <a:pt x="90" y="294"/>
                    <a:pt x="45" y="227"/>
                    <a:pt x="45" y="158"/>
                  </a:cubicBezTo>
                  <a:cubicBezTo>
                    <a:pt x="45" y="91"/>
                    <a:pt x="90" y="46"/>
                    <a:pt x="181" y="46"/>
                  </a:cubicBezTo>
                  <a:close/>
                  <a:moveTo>
                    <a:pt x="181" y="1"/>
                  </a:moveTo>
                  <a:cubicBezTo>
                    <a:pt x="90" y="1"/>
                    <a:pt x="0" y="68"/>
                    <a:pt x="0" y="158"/>
                  </a:cubicBezTo>
                  <a:cubicBezTo>
                    <a:pt x="0" y="248"/>
                    <a:pt x="90" y="317"/>
                    <a:pt x="181" y="317"/>
                  </a:cubicBezTo>
                  <a:cubicBezTo>
                    <a:pt x="249" y="317"/>
                    <a:pt x="340" y="248"/>
                    <a:pt x="340" y="158"/>
                  </a:cubicBezTo>
                  <a:cubicBezTo>
                    <a:pt x="340" y="68"/>
                    <a:pt x="249" y="1"/>
                    <a:pt x="181"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42"/>
            <p:cNvSpPr/>
            <p:nvPr/>
          </p:nvSpPr>
          <p:spPr>
            <a:xfrm>
              <a:off x="4710490" y="3639431"/>
              <a:ext cx="63621" cy="63621"/>
            </a:xfrm>
            <a:custGeom>
              <a:avLst/>
              <a:gdLst/>
              <a:ahLst/>
              <a:cxnLst/>
              <a:rect l="l" t="t" r="r" b="b"/>
              <a:pathLst>
                <a:path w="317" h="317" extrusionOk="0">
                  <a:moveTo>
                    <a:pt x="157" y="46"/>
                  </a:moveTo>
                  <a:cubicBezTo>
                    <a:pt x="226" y="46"/>
                    <a:pt x="271" y="91"/>
                    <a:pt x="271" y="158"/>
                  </a:cubicBezTo>
                  <a:cubicBezTo>
                    <a:pt x="271" y="227"/>
                    <a:pt x="226" y="294"/>
                    <a:pt x="157" y="294"/>
                  </a:cubicBezTo>
                  <a:cubicBezTo>
                    <a:pt x="90" y="294"/>
                    <a:pt x="22" y="227"/>
                    <a:pt x="22" y="158"/>
                  </a:cubicBezTo>
                  <a:cubicBezTo>
                    <a:pt x="22" y="91"/>
                    <a:pt x="90" y="46"/>
                    <a:pt x="157" y="46"/>
                  </a:cubicBezTo>
                  <a:close/>
                  <a:moveTo>
                    <a:pt x="157" y="1"/>
                  </a:moveTo>
                  <a:cubicBezTo>
                    <a:pt x="67" y="1"/>
                    <a:pt x="0" y="68"/>
                    <a:pt x="0" y="158"/>
                  </a:cubicBezTo>
                  <a:cubicBezTo>
                    <a:pt x="0" y="248"/>
                    <a:pt x="67" y="317"/>
                    <a:pt x="157" y="317"/>
                  </a:cubicBezTo>
                  <a:cubicBezTo>
                    <a:pt x="247" y="317"/>
                    <a:pt x="316" y="248"/>
                    <a:pt x="316" y="158"/>
                  </a:cubicBezTo>
                  <a:cubicBezTo>
                    <a:pt x="316" y="68"/>
                    <a:pt x="247" y="1"/>
                    <a:pt x="157"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42"/>
            <p:cNvSpPr/>
            <p:nvPr/>
          </p:nvSpPr>
          <p:spPr>
            <a:xfrm>
              <a:off x="4556354" y="3639431"/>
              <a:ext cx="63621" cy="63621"/>
            </a:xfrm>
            <a:custGeom>
              <a:avLst/>
              <a:gdLst/>
              <a:ahLst/>
              <a:cxnLst/>
              <a:rect l="l" t="t" r="r" b="b"/>
              <a:pathLst>
                <a:path w="317" h="317" extrusionOk="0">
                  <a:moveTo>
                    <a:pt x="158" y="46"/>
                  </a:moveTo>
                  <a:cubicBezTo>
                    <a:pt x="226" y="46"/>
                    <a:pt x="293" y="91"/>
                    <a:pt x="293" y="158"/>
                  </a:cubicBezTo>
                  <a:cubicBezTo>
                    <a:pt x="293" y="227"/>
                    <a:pt x="226" y="294"/>
                    <a:pt x="158" y="294"/>
                  </a:cubicBezTo>
                  <a:cubicBezTo>
                    <a:pt x="91" y="294"/>
                    <a:pt x="22" y="227"/>
                    <a:pt x="22" y="158"/>
                  </a:cubicBezTo>
                  <a:cubicBezTo>
                    <a:pt x="22" y="91"/>
                    <a:pt x="91" y="46"/>
                    <a:pt x="158" y="46"/>
                  </a:cubicBezTo>
                  <a:close/>
                  <a:moveTo>
                    <a:pt x="158" y="1"/>
                  </a:moveTo>
                  <a:cubicBezTo>
                    <a:pt x="67" y="1"/>
                    <a:pt x="1" y="68"/>
                    <a:pt x="1" y="158"/>
                  </a:cubicBezTo>
                  <a:cubicBezTo>
                    <a:pt x="1" y="248"/>
                    <a:pt x="67" y="317"/>
                    <a:pt x="158" y="317"/>
                  </a:cubicBezTo>
                  <a:cubicBezTo>
                    <a:pt x="248" y="317"/>
                    <a:pt x="317" y="248"/>
                    <a:pt x="317" y="158"/>
                  </a:cubicBezTo>
                  <a:cubicBezTo>
                    <a:pt x="317" y="68"/>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42"/>
            <p:cNvSpPr/>
            <p:nvPr/>
          </p:nvSpPr>
          <p:spPr>
            <a:xfrm>
              <a:off x="4402219" y="3639431"/>
              <a:ext cx="63822" cy="63621"/>
            </a:xfrm>
            <a:custGeom>
              <a:avLst/>
              <a:gdLst/>
              <a:ahLst/>
              <a:cxnLst/>
              <a:rect l="l" t="t" r="r" b="b"/>
              <a:pathLst>
                <a:path w="318" h="317" extrusionOk="0">
                  <a:moveTo>
                    <a:pt x="158" y="46"/>
                  </a:moveTo>
                  <a:cubicBezTo>
                    <a:pt x="227" y="46"/>
                    <a:pt x="294" y="91"/>
                    <a:pt x="294" y="158"/>
                  </a:cubicBezTo>
                  <a:cubicBezTo>
                    <a:pt x="294" y="227"/>
                    <a:pt x="227" y="294"/>
                    <a:pt x="158" y="294"/>
                  </a:cubicBezTo>
                  <a:cubicBezTo>
                    <a:pt x="91" y="294"/>
                    <a:pt x="23" y="227"/>
                    <a:pt x="23" y="158"/>
                  </a:cubicBezTo>
                  <a:cubicBezTo>
                    <a:pt x="23" y="91"/>
                    <a:pt x="91" y="46"/>
                    <a:pt x="158" y="46"/>
                  </a:cubicBezTo>
                  <a:close/>
                  <a:moveTo>
                    <a:pt x="158" y="1"/>
                  </a:moveTo>
                  <a:cubicBezTo>
                    <a:pt x="68" y="1"/>
                    <a:pt x="1" y="68"/>
                    <a:pt x="1" y="158"/>
                  </a:cubicBezTo>
                  <a:cubicBezTo>
                    <a:pt x="1" y="248"/>
                    <a:pt x="68" y="317"/>
                    <a:pt x="158" y="317"/>
                  </a:cubicBezTo>
                  <a:cubicBezTo>
                    <a:pt x="248" y="317"/>
                    <a:pt x="317" y="248"/>
                    <a:pt x="317" y="158"/>
                  </a:cubicBezTo>
                  <a:cubicBezTo>
                    <a:pt x="317" y="68"/>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42"/>
            <p:cNvSpPr/>
            <p:nvPr/>
          </p:nvSpPr>
          <p:spPr>
            <a:xfrm>
              <a:off x="4248284" y="3639431"/>
              <a:ext cx="63621" cy="63621"/>
            </a:xfrm>
            <a:custGeom>
              <a:avLst/>
              <a:gdLst/>
              <a:ahLst/>
              <a:cxnLst/>
              <a:rect l="l" t="t" r="r" b="b"/>
              <a:pathLst>
                <a:path w="317" h="317" extrusionOk="0">
                  <a:moveTo>
                    <a:pt x="158" y="46"/>
                  </a:moveTo>
                  <a:cubicBezTo>
                    <a:pt x="226" y="46"/>
                    <a:pt x="293" y="91"/>
                    <a:pt x="293" y="158"/>
                  </a:cubicBezTo>
                  <a:cubicBezTo>
                    <a:pt x="293" y="227"/>
                    <a:pt x="226" y="294"/>
                    <a:pt x="158" y="294"/>
                  </a:cubicBezTo>
                  <a:cubicBezTo>
                    <a:pt x="91" y="294"/>
                    <a:pt x="22" y="227"/>
                    <a:pt x="22" y="158"/>
                  </a:cubicBezTo>
                  <a:cubicBezTo>
                    <a:pt x="22" y="91"/>
                    <a:pt x="91" y="46"/>
                    <a:pt x="158" y="46"/>
                  </a:cubicBezTo>
                  <a:close/>
                  <a:moveTo>
                    <a:pt x="158" y="1"/>
                  </a:moveTo>
                  <a:cubicBezTo>
                    <a:pt x="67" y="1"/>
                    <a:pt x="0" y="68"/>
                    <a:pt x="0" y="158"/>
                  </a:cubicBezTo>
                  <a:cubicBezTo>
                    <a:pt x="0" y="248"/>
                    <a:pt x="67" y="317"/>
                    <a:pt x="158" y="317"/>
                  </a:cubicBezTo>
                  <a:cubicBezTo>
                    <a:pt x="248" y="317"/>
                    <a:pt x="316" y="248"/>
                    <a:pt x="316" y="158"/>
                  </a:cubicBezTo>
                  <a:cubicBezTo>
                    <a:pt x="316" y="68"/>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42"/>
            <p:cNvSpPr/>
            <p:nvPr/>
          </p:nvSpPr>
          <p:spPr>
            <a:xfrm>
              <a:off x="4180047" y="2842061"/>
              <a:ext cx="1413914" cy="1762525"/>
            </a:xfrm>
            <a:custGeom>
              <a:avLst/>
              <a:gdLst/>
              <a:ahLst/>
              <a:cxnLst/>
              <a:rect l="l" t="t" r="r" b="b"/>
              <a:pathLst>
                <a:path w="7045" h="8782" extrusionOk="0">
                  <a:moveTo>
                    <a:pt x="1" y="1"/>
                  </a:moveTo>
                  <a:lnTo>
                    <a:pt x="1" y="8781"/>
                  </a:lnTo>
                  <a:lnTo>
                    <a:pt x="7044" y="8781"/>
                  </a:lnTo>
                  <a:lnTo>
                    <a:pt x="7044" y="1"/>
                  </a:lnTo>
                  <a:close/>
                </a:path>
              </a:pathLst>
            </a:custGeom>
            <a:solidFill>
              <a:srgbClr val="FFFFFF"/>
            </a:solidFill>
            <a:ln w="19050" cap="flat" cmpd="sng">
              <a:solidFill>
                <a:schemeClr val="accent3"/>
              </a:solidFill>
              <a:prstDash val="solid"/>
              <a:miter lim="18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0" name="Google Shape;3800;p42"/>
            <p:cNvGrpSpPr/>
            <p:nvPr/>
          </p:nvGrpSpPr>
          <p:grpSpPr>
            <a:xfrm>
              <a:off x="4067051" y="2724252"/>
              <a:ext cx="1413913" cy="1762515"/>
              <a:chOff x="4640100" y="1954800"/>
              <a:chExt cx="1521154" cy="1896197"/>
            </a:xfrm>
          </p:grpSpPr>
          <p:sp>
            <p:nvSpPr>
              <p:cNvPr id="3801" name="Google Shape;3801;p42"/>
              <p:cNvSpPr/>
              <p:nvPr/>
            </p:nvSpPr>
            <p:spPr>
              <a:xfrm>
                <a:off x="4640101" y="1954800"/>
                <a:ext cx="1521153" cy="848348"/>
              </a:xfrm>
              <a:custGeom>
                <a:avLst/>
                <a:gdLst/>
                <a:ahLst/>
                <a:cxnLst/>
                <a:rect l="l" t="t" r="r" b="b"/>
                <a:pathLst>
                  <a:path w="6954" h="3883" extrusionOk="0">
                    <a:moveTo>
                      <a:pt x="0" y="0"/>
                    </a:moveTo>
                    <a:lnTo>
                      <a:pt x="0" y="3883"/>
                    </a:lnTo>
                    <a:lnTo>
                      <a:pt x="6953" y="3883"/>
                    </a:lnTo>
                    <a:lnTo>
                      <a:pt x="69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42"/>
              <p:cNvSpPr/>
              <p:nvPr/>
            </p:nvSpPr>
            <p:spPr>
              <a:xfrm>
                <a:off x="4640100" y="2803150"/>
                <a:ext cx="1521153" cy="1047847"/>
              </a:xfrm>
              <a:custGeom>
                <a:avLst/>
                <a:gdLst/>
                <a:ahLst/>
                <a:cxnLst/>
                <a:rect l="l" t="t" r="r" b="b"/>
                <a:pathLst>
                  <a:path w="6954" h="3883" extrusionOk="0">
                    <a:moveTo>
                      <a:pt x="0" y="0"/>
                    </a:moveTo>
                    <a:lnTo>
                      <a:pt x="0" y="3883"/>
                    </a:lnTo>
                    <a:lnTo>
                      <a:pt x="6953" y="3883"/>
                    </a:lnTo>
                    <a:lnTo>
                      <a:pt x="69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03" name="Google Shape;3803;p42"/>
            <p:cNvSpPr/>
            <p:nvPr/>
          </p:nvSpPr>
          <p:spPr>
            <a:xfrm>
              <a:off x="4062238" y="2724252"/>
              <a:ext cx="1413914" cy="1762525"/>
            </a:xfrm>
            <a:custGeom>
              <a:avLst/>
              <a:gdLst/>
              <a:ahLst/>
              <a:cxnLst/>
              <a:rect l="l" t="t" r="r" b="b"/>
              <a:pathLst>
                <a:path w="7045" h="8782" extrusionOk="0">
                  <a:moveTo>
                    <a:pt x="1" y="1"/>
                  </a:moveTo>
                  <a:lnTo>
                    <a:pt x="1" y="8782"/>
                  </a:lnTo>
                  <a:lnTo>
                    <a:pt x="7044" y="8782"/>
                  </a:lnTo>
                  <a:lnTo>
                    <a:pt x="7044" y="1"/>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42"/>
            <p:cNvSpPr/>
            <p:nvPr/>
          </p:nvSpPr>
          <p:spPr>
            <a:xfrm>
              <a:off x="7593676" y="4101636"/>
              <a:ext cx="63621" cy="63621"/>
            </a:xfrm>
            <a:custGeom>
              <a:avLst/>
              <a:gdLst/>
              <a:ahLst/>
              <a:cxnLst/>
              <a:rect l="l" t="t" r="r" b="b"/>
              <a:pathLst>
                <a:path w="317" h="317" extrusionOk="0">
                  <a:moveTo>
                    <a:pt x="159" y="22"/>
                  </a:moveTo>
                  <a:cubicBezTo>
                    <a:pt x="226" y="22"/>
                    <a:pt x="295" y="67"/>
                    <a:pt x="295" y="158"/>
                  </a:cubicBezTo>
                  <a:cubicBezTo>
                    <a:pt x="295" y="226"/>
                    <a:pt x="226" y="271"/>
                    <a:pt x="159" y="271"/>
                  </a:cubicBezTo>
                  <a:cubicBezTo>
                    <a:pt x="91" y="271"/>
                    <a:pt x="24" y="226"/>
                    <a:pt x="24" y="158"/>
                  </a:cubicBezTo>
                  <a:cubicBezTo>
                    <a:pt x="24" y="67"/>
                    <a:pt x="91" y="22"/>
                    <a:pt x="159" y="22"/>
                  </a:cubicBezTo>
                  <a:close/>
                  <a:moveTo>
                    <a:pt x="159" y="1"/>
                  </a:moveTo>
                  <a:cubicBezTo>
                    <a:pt x="69" y="1"/>
                    <a:pt x="0" y="67"/>
                    <a:pt x="0" y="158"/>
                  </a:cubicBezTo>
                  <a:cubicBezTo>
                    <a:pt x="0" y="226"/>
                    <a:pt x="69" y="317"/>
                    <a:pt x="159" y="317"/>
                  </a:cubicBezTo>
                  <a:cubicBezTo>
                    <a:pt x="249" y="317"/>
                    <a:pt x="316" y="226"/>
                    <a:pt x="316" y="158"/>
                  </a:cubicBezTo>
                  <a:cubicBezTo>
                    <a:pt x="316" y="67"/>
                    <a:pt x="249" y="1"/>
                    <a:pt x="159"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42"/>
            <p:cNvSpPr/>
            <p:nvPr/>
          </p:nvSpPr>
          <p:spPr>
            <a:xfrm>
              <a:off x="7439540" y="4101636"/>
              <a:ext cx="63621" cy="63621"/>
            </a:xfrm>
            <a:custGeom>
              <a:avLst/>
              <a:gdLst/>
              <a:ahLst/>
              <a:cxnLst/>
              <a:rect l="l" t="t" r="r" b="b"/>
              <a:pathLst>
                <a:path w="317" h="317" extrusionOk="0">
                  <a:moveTo>
                    <a:pt x="160" y="22"/>
                  </a:moveTo>
                  <a:cubicBezTo>
                    <a:pt x="226" y="22"/>
                    <a:pt x="295" y="67"/>
                    <a:pt x="295" y="158"/>
                  </a:cubicBezTo>
                  <a:cubicBezTo>
                    <a:pt x="295" y="226"/>
                    <a:pt x="226" y="271"/>
                    <a:pt x="160" y="271"/>
                  </a:cubicBezTo>
                  <a:cubicBezTo>
                    <a:pt x="91" y="271"/>
                    <a:pt x="46" y="226"/>
                    <a:pt x="46" y="158"/>
                  </a:cubicBezTo>
                  <a:cubicBezTo>
                    <a:pt x="46" y="67"/>
                    <a:pt x="91" y="22"/>
                    <a:pt x="160" y="22"/>
                  </a:cubicBezTo>
                  <a:close/>
                  <a:moveTo>
                    <a:pt x="160" y="1"/>
                  </a:moveTo>
                  <a:cubicBezTo>
                    <a:pt x="69" y="1"/>
                    <a:pt x="1" y="67"/>
                    <a:pt x="1" y="158"/>
                  </a:cubicBezTo>
                  <a:cubicBezTo>
                    <a:pt x="1" y="226"/>
                    <a:pt x="69" y="317"/>
                    <a:pt x="160" y="317"/>
                  </a:cubicBezTo>
                  <a:cubicBezTo>
                    <a:pt x="250" y="317"/>
                    <a:pt x="317" y="226"/>
                    <a:pt x="317" y="158"/>
                  </a:cubicBezTo>
                  <a:cubicBezTo>
                    <a:pt x="317" y="67"/>
                    <a:pt x="250" y="1"/>
                    <a:pt x="160"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42"/>
            <p:cNvSpPr/>
            <p:nvPr/>
          </p:nvSpPr>
          <p:spPr>
            <a:xfrm>
              <a:off x="7285606" y="4101636"/>
              <a:ext cx="68237" cy="63621"/>
            </a:xfrm>
            <a:custGeom>
              <a:avLst/>
              <a:gdLst/>
              <a:ahLst/>
              <a:cxnLst/>
              <a:rect l="l" t="t" r="r" b="b"/>
              <a:pathLst>
                <a:path w="340" h="317" extrusionOk="0">
                  <a:moveTo>
                    <a:pt x="181" y="22"/>
                  </a:moveTo>
                  <a:cubicBezTo>
                    <a:pt x="249" y="22"/>
                    <a:pt x="295" y="67"/>
                    <a:pt x="295" y="158"/>
                  </a:cubicBezTo>
                  <a:cubicBezTo>
                    <a:pt x="295" y="226"/>
                    <a:pt x="249" y="271"/>
                    <a:pt x="181" y="271"/>
                  </a:cubicBezTo>
                  <a:cubicBezTo>
                    <a:pt x="90" y="271"/>
                    <a:pt x="45" y="226"/>
                    <a:pt x="45" y="158"/>
                  </a:cubicBezTo>
                  <a:cubicBezTo>
                    <a:pt x="45" y="67"/>
                    <a:pt x="90" y="22"/>
                    <a:pt x="181" y="22"/>
                  </a:cubicBezTo>
                  <a:close/>
                  <a:moveTo>
                    <a:pt x="181" y="1"/>
                  </a:moveTo>
                  <a:cubicBezTo>
                    <a:pt x="90" y="1"/>
                    <a:pt x="0" y="67"/>
                    <a:pt x="0" y="158"/>
                  </a:cubicBezTo>
                  <a:cubicBezTo>
                    <a:pt x="0" y="226"/>
                    <a:pt x="90" y="317"/>
                    <a:pt x="181" y="317"/>
                  </a:cubicBezTo>
                  <a:cubicBezTo>
                    <a:pt x="249" y="317"/>
                    <a:pt x="340" y="226"/>
                    <a:pt x="340" y="158"/>
                  </a:cubicBezTo>
                  <a:cubicBezTo>
                    <a:pt x="340" y="67"/>
                    <a:pt x="249" y="1"/>
                    <a:pt x="181"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42"/>
            <p:cNvSpPr/>
            <p:nvPr/>
          </p:nvSpPr>
          <p:spPr>
            <a:xfrm>
              <a:off x="7136287" y="4101636"/>
              <a:ext cx="63621" cy="63621"/>
            </a:xfrm>
            <a:custGeom>
              <a:avLst/>
              <a:gdLst/>
              <a:ahLst/>
              <a:cxnLst/>
              <a:rect l="l" t="t" r="r" b="b"/>
              <a:pathLst>
                <a:path w="317" h="317" extrusionOk="0">
                  <a:moveTo>
                    <a:pt x="157" y="22"/>
                  </a:moveTo>
                  <a:cubicBezTo>
                    <a:pt x="226" y="22"/>
                    <a:pt x="271" y="67"/>
                    <a:pt x="271" y="158"/>
                  </a:cubicBezTo>
                  <a:cubicBezTo>
                    <a:pt x="271" y="226"/>
                    <a:pt x="226" y="271"/>
                    <a:pt x="157" y="271"/>
                  </a:cubicBezTo>
                  <a:cubicBezTo>
                    <a:pt x="90" y="271"/>
                    <a:pt x="22" y="226"/>
                    <a:pt x="22" y="158"/>
                  </a:cubicBezTo>
                  <a:cubicBezTo>
                    <a:pt x="22" y="67"/>
                    <a:pt x="90" y="22"/>
                    <a:pt x="157" y="22"/>
                  </a:cubicBezTo>
                  <a:close/>
                  <a:moveTo>
                    <a:pt x="157" y="1"/>
                  </a:moveTo>
                  <a:cubicBezTo>
                    <a:pt x="67" y="1"/>
                    <a:pt x="0" y="67"/>
                    <a:pt x="0" y="158"/>
                  </a:cubicBezTo>
                  <a:cubicBezTo>
                    <a:pt x="0" y="226"/>
                    <a:pt x="67" y="317"/>
                    <a:pt x="157" y="317"/>
                  </a:cubicBezTo>
                  <a:cubicBezTo>
                    <a:pt x="247" y="317"/>
                    <a:pt x="316" y="226"/>
                    <a:pt x="316" y="158"/>
                  </a:cubicBezTo>
                  <a:cubicBezTo>
                    <a:pt x="316" y="67"/>
                    <a:pt x="247" y="1"/>
                    <a:pt x="157"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42"/>
            <p:cNvSpPr/>
            <p:nvPr/>
          </p:nvSpPr>
          <p:spPr>
            <a:xfrm>
              <a:off x="6982151" y="4101636"/>
              <a:ext cx="63621" cy="63621"/>
            </a:xfrm>
            <a:custGeom>
              <a:avLst/>
              <a:gdLst/>
              <a:ahLst/>
              <a:cxnLst/>
              <a:rect l="l" t="t" r="r" b="b"/>
              <a:pathLst>
                <a:path w="317" h="317" extrusionOk="0">
                  <a:moveTo>
                    <a:pt x="158" y="22"/>
                  </a:moveTo>
                  <a:cubicBezTo>
                    <a:pt x="226" y="22"/>
                    <a:pt x="293" y="67"/>
                    <a:pt x="293" y="158"/>
                  </a:cubicBezTo>
                  <a:cubicBezTo>
                    <a:pt x="293" y="226"/>
                    <a:pt x="226" y="271"/>
                    <a:pt x="158" y="271"/>
                  </a:cubicBezTo>
                  <a:cubicBezTo>
                    <a:pt x="91" y="271"/>
                    <a:pt x="22" y="226"/>
                    <a:pt x="22" y="158"/>
                  </a:cubicBezTo>
                  <a:cubicBezTo>
                    <a:pt x="22" y="67"/>
                    <a:pt x="91" y="22"/>
                    <a:pt x="158" y="22"/>
                  </a:cubicBezTo>
                  <a:close/>
                  <a:moveTo>
                    <a:pt x="158" y="1"/>
                  </a:moveTo>
                  <a:cubicBezTo>
                    <a:pt x="67" y="1"/>
                    <a:pt x="1" y="67"/>
                    <a:pt x="1" y="158"/>
                  </a:cubicBezTo>
                  <a:cubicBezTo>
                    <a:pt x="1" y="226"/>
                    <a:pt x="67" y="317"/>
                    <a:pt x="158" y="317"/>
                  </a:cubicBezTo>
                  <a:cubicBezTo>
                    <a:pt x="248" y="317"/>
                    <a:pt x="317" y="226"/>
                    <a:pt x="317" y="158"/>
                  </a:cubicBezTo>
                  <a:cubicBezTo>
                    <a:pt x="317" y="67"/>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42"/>
            <p:cNvSpPr/>
            <p:nvPr/>
          </p:nvSpPr>
          <p:spPr>
            <a:xfrm>
              <a:off x="6828016" y="4101636"/>
              <a:ext cx="63822" cy="63621"/>
            </a:xfrm>
            <a:custGeom>
              <a:avLst/>
              <a:gdLst/>
              <a:ahLst/>
              <a:cxnLst/>
              <a:rect l="l" t="t" r="r" b="b"/>
              <a:pathLst>
                <a:path w="318" h="317" extrusionOk="0">
                  <a:moveTo>
                    <a:pt x="158" y="22"/>
                  </a:moveTo>
                  <a:cubicBezTo>
                    <a:pt x="227" y="22"/>
                    <a:pt x="294" y="67"/>
                    <a:pt x="294" y="158"/>
                  </a:cubicBezTo>
                  <a:cubicBezTo>
                    <a:pt x="294" y="226"/>
                    <a:pt x="227" y="271"/>
                    <a:pt x="158" y="271"/>
                  </a:cubicBezTo>
                  <a:cubicBezTo>
                    <a:pt x="91" y="271"/>
                    <a:pt x="23" y="226"/>
                    <a:pt x="23" y="158"/>
                  </a:cubicBezTo>
                  <a:cubicBezTo>
                    <a:pt x="23" y="67"/>
                    <a:pt x="91" y="22"/>
                    <a:pt x="158" y="22"/>
                  </a:cubicBezTo>
                  <a:close/>
                  <a:moveTo>
                    <a:pt x="158" y="1"/>
                  </a:moveTo>
                  <a:cubicBezTo>
                    <a:pt x="68" y="1"/>
                    <a:pt x="1" y="67"/>
                    <a:pt x="1" y="158"/>
                  </a:cubicBezTo>
                  <a:cubicBezTo>
                    <a:pt x="1" y="226"/>
                    <a:pt x="68" y="317"/>
                    <a:pt x="158" y="317"/>
                  </a:cubicBezTo>
                  <a:cubicBezTo>
                    <a:pt x="248" y="317"/>
                    <a:pt x="317" y="226"/>
                    <a:pt x="317" y="158"/>
                  </a:cubicBezTo>
                  <a:cubicBezTo>
                    <a:pt x="317" y="67"/>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42"/>
            <p:cNvSpPr/>
            <p:nvPr/>
          </p:nvSpPr>
          <p:spPr>
            <a:xfrm>
              <a:off x="6674081" y="4101636"/>
              <a:ext cx="63621" cy="63621"/>
            </a:xfrm>
            <a:custGeom>
              <a:avLst/>
              <a:gdLst/>
              <a:ahLst/>
              <a:cxnLst/>
              <a:rect l="l" t="t" r="r" b="b"/>
              <a:pathLst>
                <a:path w="317" h="317" extrusionOk="0">
                  <a:moveTo>
                    <a:pt x="158" y="22"/>
                  </a:moveTo>
                  <a:cubicBezTo>
                    <a:pt x="226" y="22"/>
                    <a:pt x="293" y="67"/>
                    <a:pt x="293" y="158"/>
                  </a:cubicBezTo>
                  <a:cubicBezTo>
                    <a:pt x="293" y="226"/>
                    <a:pt x="226" y="271"/>
                    <a:pt x="158" y="271"/>
                  </a:cubicBezTo>
                  <a:cubicBezTo>
                    <a:pt x="91" y="271"/>
                    <a:pt x="22" y="226"/>
                    <a:pt x="22" y="158"/>
                  </a:cubicBezTo>
                  <a:cubicBezTo>
                    <a:pt x="22" y="67"/>
                    <a:pt x="91" y="22"/>
                    <a:pt x="158" y="22"/>
                  </a:cubicBezTo>
                  <a:close/>
                  <a:moveTo>
                    <a:pt x="158" y="1"/>
                  </a:moveTo>
                  <a:cubicBezTo>
                    <a:pt x="67" y="1"/>
                    <a:pt x="0" y="67"/>
                    <a:pt x="0" y="158"/>
                  </a:cubicBezTo>
                  <a:cubicBezTo>
                    <a:pt x="0" y="226"/>
                    <a:pt x="67" y="317"/>
                    <a:pt x="158" y="317"/>
                  </a:cubicBezTo>
                  <a:cubicBezTo>
                    <a:pt x="248" y="317"/>
                    <a:pt x="316" y="226"/>
                    <a:pt x="316" y="158"/>
                  </a:cubicBezTo>
                  <a:cubicBezTo>
                    <a:pt x="316" y="67"/>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42"/>
            <p:cNvSpPr/>
            <p:nvPr/>
          </p:nvSpPr>
          <p:spPr>
            <a:xfrm>
              <a:off x="6519946" y="4101636"/>
              <a:ext cx="63621" cy="63621"/>
            </a:xfrm>
            <a:custGeom>
              <a:avLst/>
              <a:gdLst/>
              <a:ahLst/>
              <a:cxnLst/>
              <a:rect l="l" t="t" r="r" b="b"/>
              <a:pathLst>
                <a:path w="317" h="317" extrusionOk="0">
                  <a:moveTo>
                    <a:pt x="158" y="22"/>
                  </a:moveTo>
                  <a:cubicBezTo>
                    <a:pt x="227" y="22"/>
                    <a:pt x="293" y="67"/>
                    <a:pt x="293" y="158"/>
                  </a:cubicBezTo>
                  <a:cubicBezTo>
                    <a:pt x="293" y="226"/>
                    <a:pt x="227" y="271"/>
                    <a:pt x="158" y="271"/>
                  </a:cubicBezTo>
                  <a:cubicBezTo>
                    <a:pt x="91" y="271"/>
                    <a:pt x="46" y="226"/>
                    <a:pt x="46" y="158"/>
                  </a:cubicBezTo>
                  <a:cubicBezTo>
                    <a:pt x="46" y="67"/>
                    <a:pt x="91" y="22"/>
                    <a:pt x="158" y="22"/>
                  </a:cubicBezTo>
                  <a:close/>
                  <a:moveTo>
                    <a:pt x="158" y="1"/>
                  </a:moveTo>
                  <a:cubicBezTo>
                    <a:pt x="68" y="1"/>
                    <a:pt x="1" y="67"/>
                    <a:pt x="1" y="158"/>
                  </a:cubicBezTo>
                  <a:cubicBezTo>
                    <a:pt x="1" y="226"/>
                    <a:pt x="68" y="317"/>
                    <a:pt x="158" y="317"/>
                  </a:cubicBezTo>
                  <a:cubicBezTo>
                    <a:pt x="248" y="317"/>
                    <a:pt x="317" y="226"/>
                    <a:pt x="317" y="158"/>
                  </a:cubicBezTo>
                  <a:cubicBezTo>
                    <a:pt x="317" y="67"/>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42"/>
            <p:cNvSpPr/>
            <p:nvPr/>
          </p:nvSpPr>
          <p:spPr>
            <a:xfrm>
              <a:off x="7593676" y="3947702"/>
              <a:ext cx="63621" cy="63621"/>
            </a:xfrm>
            <a:custGeom>
              <a:avLst/>
              <a:gdLst/>
              <a:ahLst/>
              <a:cxnLst/>
              <a:rect l="l" t="t" r="r" b="b"/>
              <a:pathLst>
                <a:path w="317" h="317" extrusionOk="0">
                  <a:moveTo>
                    <a:pt x="159" y="22"/>
                  </a:moveTo>
                  <a:cubicBezTo>
                    <a:pt x="226" y="22"/>
                    <a:pt x="295" y="90"/>
                    <a:pt x="295" y="157"/>
                  </a:cubicBezTo>
                  <a:cubicBezTo>
                    <a:pt x="295" y="226"/>
                    <a:pt x="226" y="293"/>
                    <a:pt x="159" y="293"/>
                  </a:cubicBezTo>
                  <a:cubicBezTo>
                    <a:pt x="91" y="293"/>
                    <a:pt x="24" y="226"/>
                    <a:pt x="24" y="157"/>
                  </a:cubicBezTo>
                  <a:cubicBezTo>
                    <a:pt x="24" y="90"/>
                    <a:pt x="91" y="22"/>
                    <a:pt x="159" y="22"/>
                  </a:cubicBezTo>
                  <a:close/>
                  <a:moveTo>
                    <a:pt x="159" y="0"/>
                  </a:moveTo>
                  <a:cubicBezTo>
                    <a:pt x="69" y="0"/>
                    <a:pt x="0" y="67"/>
                    <a:pt x="0" y="157"/>
                  </a:cubicBezTo>
                  <a:cubicBezTo>
                    <a:pt x="0" y="247"/>
                    <a:pt x="69" y="316"/>
                    <a:pt x="159" y="316"/>
                  </a:cubicBezTo>
                  <a:cubicBezTo>
                    <a:pt x="249" y="316"/>
                    <a:pt x="316" y="247"/>
                    <a:pt x="316" y="157"/>
                  </a:cubicBezTo>
                  <a:cubicBezTo>
                    <a:pt x="316" y="67"/>
                    <a:pt x="249" y="0"/>
                    <a:pt x="159" y="0"/>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42"/>
            <p:cNvSpPr/>
            <p:nvPr/>
          </p:nvSpPr>
          <p:spPr>
            <a:xfrm>
              <a:off x="7439540" y="3947702"/>
              <a:ext cx="63621" cy="63621"/>
            </a:xfrm>
            <a:custGeom>
              <a:avLst/>
              <a:gdLst/>
              <a:ahLst/>
              <a:cxnLst/>
              <a:rect l="l" t="t" r="r" b="b"/>
              <a:pathLst>
                <a:path w="317" h="317" extrusionOk="0">
                  <a:moveTo>
                    <a:pt x="160" y="22"/>
                  </a:moveTo>
                  <a:cubicBezTo>
                    <a:pt x="226" y="22"/>
                    <a:pt x="295" y="90"/>
                    <a:pt x="295" y="157"/>
                  </a:cubicBezTo>
                  <a:cubicBezTo>
                    <a:pt x="295" y="226"/>
                    <a:pt x="226" y="293"/>
                    <a:pt x="160" y="293"/>
                  </a:cubicBezTo>
                  <a:cubicBezTo>
                    <a:pt x="91" y="293"/>
                    <a:pt x="46" y="226"/>
                    <a:pt x="46" y="157"/>
                  </a:cubicBezTo>
                  <a:cubicBezTo>
                    <a:pt x="46" y="90"/>
                    <a:pt x="91" y="22"/>
                    <a:pt x="160" y="22"/>
                  </a:cubicBezTo>
                  <a:close/>
                  <a:moveTo>
                    <a:pt x="160" y="0"/>
                  </a:moveTo>
                  <a:cubicBezTo>
                    <a:pt x="69" y="0"/>
                    <a:pt x="1" y="67"/>
                    <a:pt x="1" y="157"/>
                  </a:cubicBezTo>
                  <a:cubicBezTo>
                    <a:pt x="1" y="247"/>
                    <a:pt x="69" y="316"/>
                    <a:pt x="160" y="316"/>
                  </a:cubicBezTo>
                  <a:cubicBezTo>
                    <a:pt x="250" y="316"/>
                    <a:pt x="317" y="247"/>
                    <a:pt x="317" y="157"/>
                  </a:cubicBezTo>
                  <a:cubicBezTo>
                    <a:pt x="317" y="67"/>
                    <a:pt x="250" y="0"/>
                    <a:pt x="160" y="0"/>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42"/>
            <p:cNvSpPr/>
            <p:nvPr/>
          </p:nvSpPr>
          <p:spPr>
            <a:xfrm>
              <a:off x="7285606" y="3947702"/>
              <a:ext cx="68237" cy="63621"/>
            </a:xfrm>
            <a:custGeom>
              <a:avLst/>
              <a:gdLst/>
              <a:ahLst/>
              <a:cxnLst/>
              <a:rect l="l" t="t" r="r" b="b"/>
              <a:pathLst>
                <a:path w="340" h="317" extrusionOk="0">
                  <a:moveTo>
                    <a:pt x="181" y="22"/>
                  </a:moveTo>
                  <a:cubicBezTo>
                    <a:pt x="249" y="22"/>
                    <a:pt x="295" y="90"/>
                    <a:pt x="295" y="157"/>
                  </a:cubicBezTo>
                  <a:cubicBezTo>
                    <a:pt x="295" y="226"/>
                    <a:pt x="249" y="293"/>
                    <a:pt x="181" y="293"/>
                  </a:cubicBezTo>
                  <a:cubicBezTo>
                    <a:pt x="90" y="293"/>
                    <a:pt x="45" y="226"/>
                    <a:pt x="45" y="157"/>
                  </a:cubicBezTo>
                  <a:cubicBezTo>
                    <a:pt x="45" y="90"/>
                    <a:pt x="90" y="22"/>
                    <a:pt x="181" y="22"/>
                  </a:cubicBezTo>
                  <a:close/>
                  <a:moveTo>
                    <a:pt x="181" y="0"/>
                  </a:moveTo>
                  <a:cubicBezTo>
                    <a:pt x="90" y="0"/>
                    <a:pt x="0" y="67"/>
                    <a:pt x="0" y="157"/>
                  </a:cubicBezTo>
                  <a:cubicBezTo>
                    <a:pt x="0" y="247"/>
                    <a:pt x="90" y="316"/>
                    <a:pt x="181" y="316"/>
                  </a:cubicBezTo>
                  <a:cubicBezTo>
                    <a:pt x="249" y="316"/>
                    <a:pt x="340" y="247"/>
                    <a:pt x="340" y="157"/>
                  </a:cubicBezTo>
                  <a:cubicBezTo>
                    <a:pt x="340" y="67"/>
                    <a:pt x="249" y="0"/>
                    <a:pt x="181" y="0"/>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42"/>
            <p:cNvSpPr/>
            <p:nvPr/>
          </p:nvSpPr>
          <p:spPr>
            <a:xfrm>
              <a:off x="7136287" y="3947702"/>
              <a:ext cx="63621" cy="63621"/>
            </a:xfrm>
            <a:custGeom>
              <a:avLst/>
              <a:gdLst/>
              <a:ahLst/>
              <a:cxnLst/>
              <a:rect l="l" t="t" r="r" b="b"/>
              <a:pathLst>
                <a:path w="317" h="317" extrusionOk="0">
                  <a:moveTo>
                    <a:pt x="157" y="22"/>
                  </a:moveTo>
                  <a:cubicBezTo>
                    <a:pt x="226" y="22"/>
                    <a:pt x="271" y="90"/>
                    <a:pt x="271" y="157"/>
                  </a:cubicBezTo>
                  <a:cubicBezTo>
                    <a:pt x="271" y="226"/>
                    <a:pt x="226" y="293"/>
                    <a:pt x="157" y="293"/>
                  </a:cubicBezTo>
                  <a:cubicBezTo>
                    <a:pt x="90" y="293"/>
                    <a:pt x="22" y="226"/>
                    <a:pt x="22" y="157"/>
                  </a:cubicBezTo>
                  <a:cubicBezTo>
                    <a:pt x="22" y="90"/>
                    <a:pt x="90" y="22"/>
                    <a:pt x="157" y="22"/>
                  </a:cubicBezTo>
                  <a:close/>
                  <a:moveTo>
                    <a:pt x="157" y="0"/>
                  </a:moveTo>
                  <a:cubicBezTo>
                    <a:pt x="67" y="0"/>
                    <a:pt x="0" y="67"/>
                    <a:pt x="0" y="157"/>
                  </a:cubicBezTo>
                  <a:cubicBezTo>
                    <a:pt x="0" y="247"/>
                    <a:pt x="67" y="316"/>
                    <a:pt x="157" y="316"/>
                  </a:cubicBezTo>
                  <a:cubicBezTo>
                    <a:pt x="247" y="316"/>
                    <a:pt x="316" y="247"/>
                    <a:pt x="316" y="157"/>
                  </a:cubicBezTo>
                  <a:cubicBezTo>
                    <a:pt x="316" y="67"/>
                    <a:pt x="247" y="0"/>
                    <a:pt x="157" y="0"/>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42"/>
            <p:cNvSpPr/>
            <p:nvPr/>
          </p:nvSpPr>
          <p:spPr>
            <a:xfrm>
              <a:off x="6982151" y="3947702"/>
              <a:ext cx="63621" cy="63621"/>
            </a:xfrm>
            <a:custGeom>
              <a:avLst/>
              <a:gdLst/>
              <a:ahLst/>
              <a:cxnLst/>
              <a:rect l="l" t="t" r="r" b="b"/>
              <a:pathLst>
                <a:path w="317" h="317" extrusionOk="0">
                  <a:moveTo>
                    <a:pt x="158" y="22"/>
                  </a:moveTo>
                  <a:cubicBezTo>
                    <a:pt x="226" y="22"/>
                    <a:pt x="293" y="90"/>
                    <a:pt x="293" y="157"/>
                  </a:cubicBezTo>
                  <a:cubicBezTo>
                    <a:pt x="293" y="226"/>
                    <a:pt x="226" y="293"/>
                    <a:pt x="158" y="293"/>
                  </a:cubicBezTo>
                  <a:cubicBezTo>
                    <a:pt x="91" y="293"/>
                    <a:pt x="22" y="226"/>
                    <a:pt x="22" y="157"/>
                  </a:cubicBezTo>
                  <a:cubicBezTo>
                    <a:pt x="22" y="90"/>
                    <a:pt x="91" y="22"/>
                    <a:pt x="158" y="22"/>
                  </a:cubicBezTo>
                  <a:close/>
                  <a:moveTo>
                    <a:pt x="158" y="0"/>
                  </a:moveTo>
                  <a:cubicBezTo>
                    <a:pt x="67" y="0"/>
                    <a:pt x="1" y="67"/>
                    <a:pt x="1" y="157"/>
                  </a:cubicBezTo>
                  <a:cubicBezTo>
                    <a:pt x="1" y="247"/>
                    <a:pt x="67" y="316"/>
                    <a:pt x="158" y="316"/>
                  </a:cubicBezTo>
                  <a:cubicBezTo>
                    <a:pt x="248" y="316"/>
                    <a:pt x="317" y="247"/>
                    <a:pt x="317" y="157"/>
                  </a:cubicBezTo>
                  <a:cubicBezTo>
                    <a:pt x="317" y="67"/>
                    <a:pt x="248" y="0"/>
                    <a:pt x="158" y="0"/>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42"/>
            <p:cNvSpPr/>
            <p:nvPr/>
          </p:nvSpPr>
          <p:spPr>
            <a:xfrm>
              <a:off x="6828016" y="3947702"/>
              <a:ext cx="63822" cy="63621"/>
            </a:xfrm>
            <a:custGeom>
              <a:avLst/>
              <a:gdLst/>
              <a:ahLst/>
              <a:cxnLst/>
              <a:rect l="l" t="t" r="r" b="b"/>
              <a:pathLst>
                <a:path w="318" h="317" extrusionOk="0">
                  <a:moveTo>
                    <a:pt x="158" y="22"/>
                  </a:moveTo>
                  <a:cubicBezTo>
                    <a:pt x="227" y="22"/>
                    <a:pt x="294" y="90"/>
                    <a:pt x="294" y="157"/>
                  </a:cubicBezTo>
                  <a:cubicBezTo>
                    <a:pt x="294" y="226"/>
                    <a:pt x="227" y="293"/>
                    <a:pt x="158" y="293"/>
                  </a:cubicBezTo>
                  <a:cubicBezTo>
                    <a:pt x="91" y="293"/>
                    <a:pt x="23" y="226"/>
                    <a:pt x="23" y="157"/>
                  </a:cubicBezTo>
                  <a:cubicBezTo>
                    <a:pt x="23" y="90"/>
                    <a:pt x="91" y="22"/>
                    <a:pt x="158" y="22"/>
                  </a:cubicBezTo>
                  <a:close/>
                  <a:moveTo>
                    <a:pt x="158" y="0"/>
                  </a:moveTo>
                  <a:cubicBezTo>
                    <a:pt x="68" y="0"/>
                    <a:pt x="1" y="67"/>
                    <a:pt x="1" y="157"/>
                  </a:cubicBezTo>
                  <a:cubicBezTo>
                    <a:pt x="1" y="247"/>
                    <a:pt x="68" y="316"/>
                    <a:pt x="158" y="316"/>
                  </a:cubicBezTo>
                  <a:cubicBezTo>
                    <a:pt x="248" y="316"/>
                    <a:pt x="317" y="247"/>
                    <a:pt x="317" y="157"/>
                  </a:cubicBezTo>
                  <a:cubicBezTo>
                    <a:pt x="317" y="67"/>
                    <a:pt x="248" y="0"/>
                    <a:pt x="158" y="0"/>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42"/>
            <p:cNvSpPr/>
            <p:nvPr/>
          </p:nvSpPr>
          <p:spPr>
            <a:xfrm>
              <a:off x="6674081" y="3947702"/>
              <a:ext cx="63621" cy="63621"/>
            </a:xfrm>
            <a:custGeom>
              <a:avLst/>
              <a:gdLst/>
              <a:ahLst/>
              <a:cxnLst/>
              <a:rect l="l" t="t" r="r" b="b"/>
              <a:pathLst>
                <a:path w="317" h="317" extrusionOk="0">
                  <a:moveTo>
                    <a:pt x="158" y="22"/>
                  </a:moveTo>
                  <a:cubicBezTo>
                    <a:pt x="226" y="22"/>
                    <a:pt x="293" y="90"/>
                    <a:pt x="293" y="157"/>
                  </a:cubicBezTo>
                  <a:cubicBezTo>
                    <a:pt x="293" y="226"/>
                    <a:pt x="226" y="293"/>
                    <a:pt x="158" y="293"/>
                  </a:cubicBezTo>
                  <a:cubicBezTo>
                    <a:pt x="91" y="293"/>
                    <a:pt x="22" y="226"/>
                    <a:pt x="22" y="157"/>
                  </a:cubicBezTo>
                  <a:cubicBezTo>
                    <a:pt x="22" y="90"/>
                    <a:pt x="91" y="22"/>
                    <a:pt x="158" y="22"/>
                  </a:cubicBezTo>
                  <a:close/>
                  <a:moveTo>
                    <a:pt x="158" y="0"/>
                  </a:moveTo>
                  <a:cubicBezTo>
                    <a:pt x="67" y="0"/>
                    <a:pt x="0" y="67"/>
                    <a:pt x="0" y="157"/>
                  </a:cubicBezTo>
                  <a:cubicBezTo>
                    <a:pt x="0" y="247"/>
                    <a:pt x="67" y="316"/>
                    <a:pt x="158" y="316"/>
                  </a:cubicBezTo>
                  <a:cubicBezTo>
                    <a:pt x="248" y="316"/>
                    <a:pt x="316" y="247"/>
                    <a:pt x="316" y="157"/>
                  </a:cubicBezTo>
                  <a:cubicBezTo>
                    <a:pt x="316" y="67"/>
                    <a:pt x="248" y="0"/>
                    <a:pt x="158" y="0"/>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42"/>
            <p:cNvSpPr/>
            <p:nvPr/>
          </p:nvSpPr>
          <p:spPr>
            <a:xfrm>
              <a:off x="6519946" y="3947702"/>
              <a:ext cx="63621" cy="63621"/>
            </a:xfrm>
            <a:custGeom>
              <a:avLst/>
              <a:gdLst/>
              <a:ahLst/>
              <a:cxnLst/>
              <a:rect l="l" t="t" r="r" b="b"/>
              <a:pathLst>
                <a:path w="317" h="317" extrusionOk="0">
                  <a:moveTo>
                    <a:pt x="158" y="22"/>
                  </a:moveTo>
                  <a:cubicBezTo>
                    <a:pt x="227" y="22"/>
                    <a:pt x="293" y="90"/>
                    <a:pt x="293" y="157"/>
                  </a:cubicBezTo>
                  <a:cubicBezTo>
                    <a:pt x="293" y="226"/>
                    <a:pt x="227" y="293"/>
                    <a:pt x="158" y="293"/>
                  </a:cubicBezTo>
                  <a:cubicBezTo>
                    <a:pt x="91" y="293"/>
                    <a:pt x="46" y="226"/>
                    <a:pt x="46" y="157"/>
                  </a:cubicBezTo>
                  <a:cubicBezTo>
                    <a:pt x="46" y="90"/>
                    <a:pt x="91" y="22"/>
                    <a:pt x="158" y="22"/>
                  </a:cubicBezTo>
                  <a:close/>
                  <a:moveTo>
                    <a:pt x="158" y="0"/>
                  </a:moveTo>
                  <a:cubicBezTo>
                    <a:pt x="68" y="0"/>
                    <a:pt x="1" y="67"/>
                    <a:pt x="1" y="157"/>
                  </a:cubicBezTo>
                  <a:cubicBezTo>
                    <a:pt x="1" y="247"/>
                    <a:pt x="68" y="316"/>
                    <a:pt x="158" y="316"/>
                  </a:cubicBezTo>
                  <a:cubicBezTo>
                    <a:pt x="248" y="316"/>
                    <a:pt x="317" y="247"/>
                    <a:pt x="317" y="157"/>
                  </a:cubicBezTo>
                  <a:cubicBezTo>
                    <a:pt x="317" y="67"/>
                    <a:pt x="248" y="0"/>
                    <a:pt x="158" y="0"/>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42"/>
            <p:cNvSpPr/>
            <p:nvPr/>
          </p:nvSpPr>
          <p:spPr>
            <a:xfrm>
              <a:off x="7593676" y="3793566"/>
              <a:ext cx="63621" cy="63621"/>
            </a:xfrm>
            <a:custGeom>
              <a:avLst/>
              <a:gdLst/>
              <a:ahLst/>
              <a:cxnLst/>
              <a:rect l="l" t="t" r="r" b="b"/>
              <a:pathLst>
                <a:path w="317" h="317" extrusionOk="0">
                  <a:moveTo>
                    <a:pt x="159" y="22"/>
                  </a:moveTo>
                  <a:cubicBezTo>
                    <a:pt x="226" y="22"/>
                    <a:pt x="295" y="91"/>
                    <a:pt x="295" y="158"/>
                  </a:cubicBezTo>
                  <a:cubicBezTo>
                    <a:pt x="295" y="226"/>
                    <a:pt x="226" y="293"/>
                    <a:pt x="159" y="293"/>
                  </a:cubicBezTo>
                  <a:cubicBezTo>
                    <a:pt x="91" y="293"/>
                    <a:pt x="24" y="226"/>
                    <a:pt x="24" y="158"/>
                  </a:cubicBezTo>
                  <a:cubicBezTo>
                    <a:pt x="24" y="91"/>
                    <a:pt x="91" y="22"/>
                    <a:pt x="159" y="22"/>
                  </a:cubicBezTo>
                  <a:close/>
                  <a:moveTo>
                    <a:pt x="159" y="1"/>
                  </a:moveTo>
                  <a:cubicBezTo>
                    <a:pt x="69" y="1"/>
                    <a:pt x="0" y="67"/>
                    <a:pt x="0" y="158"/>
                  </a:cubicBezTo>
                  <a:cubicBezTo>
                    <a:pt x="0" y="248"/>
                    <a:pt x="69" y="317"/>
                    <a:pt x="159" y="317"/>
                  </a:cubicBezTo>
                  <a:cubicBezTo>
                    <a:pt x="249" y="317"/>
                    <a:pt x="316" y="248"/>
                    <a:pt x="316" y="158"/>
                  </a:cubicBezTo>
                  <a:cubicBezTo>
                    <a:pt x="316" y="67"/>
                    <a:pt x="249" y="1"/>
                    <a:pt x="159"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42"/>
            <p:cNvSpPr/>
            <p:nvPr/>
          </p:nvSpPr>
          <p:spPr>
            <a:xfrm>
              <a:off x="7439540" y="3793566"/>
              <a:ext cx="63621" cy="63621"/>
            </a:xfrm>
            <a:custGeom>
              <a:avLst/>
              <a:gdLst/>
              <a:ahLst/>
              <a:cxnLst/>
              <a:rect l="l" t="t" r="r" b="b"/>
              <a:pathLst>
                <a:path w="317" h="317" extrusionOk="0">
                  <a:moveTo>
                    <a:pt x="160" y="22"/>
                  </a:moveTo>
                  <a:cubicBezTo>
                    <a:pt x="226" y="22"/>
                    <a:pt x="295" y="91"/>
                    <a:pt x="295" y="158"/>
                  </a:cubicBezTo>
                  <a:cubicBezTo>
                    <a:pt x="295" y="226"/>
                    <a:pt x="226" y="293"/>
                    <a:pt x="160" y="293"/>
                  </a:cubicBezTo>
                  <a:cubicBezTo>
                    <a:pt x="91" y="293"/>
                    <a:pt x="46" y="226"/>
                    <a:pt x="46" y="158"/>
                  </a:cubicBezTo>
                  <a:cubicBezTo>
                    <a:pt x="46" y="91"/>
                    <a:pt x="91" y="22"/>
                    <a:pt x="160" y="22"/>
                  </a:cubicBezTo>
                  <a:close/>
                  <a:moveTo>
                    <a:pt x="160" y="1"/>
                  </a:moveTo>
                  <a:cubicBezTo>
                    <a:pt x="69" y="1"/>
                    <a:pt x="1" y="67"/>
                    <a:pt x="1" y="158"/>
                  </a:cubicBezTo>
                  <a:cubicBezTo>
                    <a:pt x="1" y="248"/>
                    <a:pt x="69" y="317"/>
                    <a:pt x="160" y="317"/>
                  </a:cubicBezTo>
                  <a:cubicBezTo>
                    <a:pt x="250" y="317"/>
                    <a:pt x="317" y="248"/>
                    <a:pt x="317" y="158"/>
                  </a:cubicBezTo>
                  <a:cubicBezTo>
                    <a:pt x="317" y="67"/>
                    <a:pt x="250" y="1"/>
                    <a:pt x="160"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42"/>
            <p:cNvSpPr/>
            <p:nvPr/>
          </p:nvSpPr>
          <p:spPr>
            <a:xfrm>
              <a:off x="7285606" y="3793566"/>
              <a:ext cx="68237" cy="63621"/>
            </a:xfrm>
            <a:custGeom>
              <a:avLst/>
              <a:gdLst/>
              <a:ahLst/>
              <a:cxnLst/>
              <a:rect l="l" t="t" r="r" b="b"/>
              <a:pathLst>
                <a:path w="340" h="317" extrusionOk="0">
                  <a:moveTo>
                    <a:pt x="181" y="22"/>
                  </a:moveTo>
                  <a:cubicBezTo>
                    <a:pt x="249" y="22"/>
                    <a:pt x="295" y="91"/>
                    <a:pt x="295" y="158"/>
                  </a:cubicBezTo>
                  <a:cubicBezTo>
                    <a:pt x="295" y="226"/>
                    <a:pt x="249" y="293"/>
                    <a:pt x="181" y="293"/>
                  </a:cubicBezTo>
                  <a:cubicBezTo>
                    <a:pt x="90" y="293"/>
                    <a:pt x="45" y="226"/>
                    <a:pt x="45" y="158"/>
                  </a:cubicBezTo>
                  <a:cubicBezTo>
                    <a:pt x="45" y="91"/>
                    <a:pt x="90" y="22"/>
                    <a:pt x="181" y="22"/>
                  </a:cubicBezTo>
                  <a:close/>
                  <a:moveTo>
                    <a:pt x="181" y="1"/>
                  </a:moveTo>
                  <a:cubicBezTo>
                    <a:pt x="90" y="1"/>
                    <a:pt x="0" y="67"/>
                    <a:pt x="0" y="158"/>
                  </a:cubicBezTo>
                  <a:cubicBezTo>
                    <a:pt x="0" y="248"/>
                    <a:pt x="90" y="317"/>
                    <a:pt x="181" y="317"/>
                  </a:cubicBezTo>
                  <a:cubicBezTo>
                    <a:pt x="249" y="317"/>
                    <a:pt x="340" y="248"/>
                    <a:pt x="340" y="158"/>
                  </a:cubicBezTo>
                  <a:cubicBezTo>
                    <a:pt x="340" y="67"/>
                    <a:pt x="249" y="1"/>
                    <a:pt x="181"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42"/>
            <p:cNvSpPr/>
            <p:nvPr/>
          </p:nvSpPr>
          <p:spPr>
            <a:xfrm>
              <a:off x="7136287" y="3793566"/>
              <a:ext cx="63621" cy="63621"/>
            </a:xfrm>
            <a:custGeom>
              <a:avLst/>
              <a:gdLst/>
              <a:ahLst/>
              <a:cxnLst/>
              <a:rect l="l" t="t" r="r" b="b"/>
              <a:pathLst>
                <a:path w="317" h="317" extrusionOk="0">
                  <a:moveTo>
                    <a:pt x="157" y="22"/>
                  </a:moveTo>
                  <a:cubicBezTo>
                    <a:pt x="226" y="22"/>
                    <a:pt x="271" y="91"/>
                    <a:pt x="271" y="158"/>
                  </a:cubicBezTo>
                  <a:cubicBezTo>
                    <a:pt x="271" y="226"/>
                    <a:pt x="226" y="293"/>
                    <a:pt x="157" y="293"/>
                  </a:cubicBezTo>
                  <a:cubicBezTo>
                    <a:pt x="90" y="293"/>
                    <a:pt x="22" y="226"/>
                    <a:pt x="22" y="158"/>
                  </a:cubicBezTo>
                  <a:cubicBezTo>
                    <a:pt x="22" y="91"/>
                    <a:pt x="90" y="22"/>
                    <a:pt x="157" y="22"/>
                  </a:cubicBezTo>
                  <a:close/>
                  <a:moveTo>
                    <a:pt x="157" y="1"/>
                  </a:moveTo>
                  <a:cubicBezTo>
                    <a:pt x="67" y="1"/>
                    <a:pt x="0" y="67"/>
                    <a:pt x="0" y="158"/>
                  </a:cubicBezTo>
                  <a:cubicBezTo>
                    <a:pt x="0" y="248"/>
                    <a:pt x="67" y="317"/>
                    <a:pt x="157" y="317"/>
                  </a:cubicBezTo>
                  <a:cubicBezTo>
                    <a:pt x="247" y="317"/>
                    <a:pt x="316" y="248"/>
                    <a:pt x="316" y="158"/>
                  </a:cubicBezTo>
                  <a:cubicBezTo>
                    <a:pt x="316" y="67"/>
                    <a:pt x="247" y="1"/>
                    <a:pt x="157"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42"/>
            <p:cNvSpPr/>
            <p:nvPr/>
          </p:nvSpPr>
          <p:spPr>
            <a:xfrm>
              <a:off x="6982151" y="3793566"/>
              <a:ext cx="63621" cy="63621"/>
            </a:xfrm>
            <a:custGeom>
              <a:avLst/>
              <a:gdLst/>
              <a:ahLst/>
              <a:cxnLst/>
              <a:rect l="l" t="t" r="r" b="b"/>
              <a:pathLst>
                <a:path w="317" h="317" extrusionOk="0">
                  <a:moveTo>
                    <a:pt x="158" y="22"/>
                  </a:moveTo>
                  <a:cubicBezTo>
                    <a:pt x="226" y="22"/>
                    <a:pt x="293" y="91"/>
                    <a:pt x="293" y="158"/>
                  </a:cubicBezTo>
                  <a:cubicBezTo>
                    <a:pt x="293" y="226"/>
                    <a:pt x="226" y="293"/>
                    <a:pt x="158" y="293"/>
                  </a:cubicBezTo>
                  <a:cubicBezTo>
                    <a:pt x="91" y="293"/>
                    <a:pt x="22" y="226"/>
                    <a:pt x="22" y="158"/>
                  </a:cubicBezTo>
                  <a:cubicBezTo>
                    <a:pt x="22" y="91"/>
                    <a:pt x="91" y="22"/>
                    <a:pt x="158" y="22"/>
                  </a:cubicBezTo>
                  <a:close/>
                  <a:moveTo>
                    <a:pt x="158" y="1"/>
                  </a:moveTo>
                  <a:cubicBezTo>
                    <a:pt x="67" y="1"/>
                    <a:pt x="1" y="67"/>
                    <a:pt x="1" y="158"/>
                  </a:cubicBezTo>
                  <a:cubicBezTo>
                    <a:pt x="1" y="248"/>
                    <a:pt x="67" y="317"/>
                    <a:pt x="158" y="317"/>
                  </a:cubicBezTo>
                  <a:cubicBezTo>
                    <a:pt x="248" y="317"/>
                    <a:pt x="317" y="248"/>
                    <a:pt x="317" y="158"/>
                  </a:cubicBezTo>
                  <a:cubicBezTo>
                    <a:pt x="317" y="67"/>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42"/>
            <p:cNvSpPr/>
            <p:nvPr/>
          </p:nvSpPr>
          <p:spPr>
            <a:xfrm>
              <a:off x="6828016" y="3793566"/>
              <a:ext cx="63822" cy="63621"/>
            </a:xfrm>
            <a:custGeom>
              <a:avLst/>
              <a:gdLst/>
              <a:ahLst/>
              <a:cxnLst/>
              <a:rect l="l" t="t" r="r" b="b"/>
              <a:pathLst>
                <a:path w="318" h="317" extrusionOk="0">
                  <a:moveTo>
                    <a:pt x="158" y="22"/>
                  </a:moveTo>
                  <a:cubicBezTo>
                    <a:pt x="227" y="22"/>
                    <a:pt x="294" y="91"/>
                    <a:pt x="294" y="158"/>
                  </a:cubicBezTo>
                  <a:cubicBezTo>
                    <a:pt x="294" y="226"/>
                    <a:pt x="227" y="293"/>
                    <a:pt x="158" y="293"/>
                  </a:cubicBezTo>
                  <a:cubicBezTo>
                    <a:pt x="91" y="293"/>
                    <a:pt x="23" y="226"/>
                    <a:pt x="23" y="158"/>
                  </a:cubicBezTo>
                  <a:cubicBezTo>
                    <a:pt x="23" y="91"/>
                    <a:pt x="91" y="22"/>
                    <a:pt x="158" y="22"/>
                  </a:cubicBezTo>
                  <a:close/>
                  <a:moveTo>
                    <a:pt x="158" y="1"/>
                  </a:moveTo>
                  <a:cubicBezTo>
                    <a:pt x="68" y="1"/>
                    <a:pt x="1" y="67"/>
                    <a:pt x="1" y="158"/>
                  </a:cubicBezTo>
                  <a:cubicBezTo>
                    <a:pt x="1" y="248"/>
                    <a:pt x="68" y="317"/>
                    <a:pt x="158" y="317"/>
                  </a:cubicBezTo>
                  <a:cubicBezTo>
                    <a:pt x="248" y="317"/>
                    <a:pt x="317" y="248"/>
                    <a:pt x="317" y="158"/>
                  </a:cubicBezTo>
                  <a:cubicBezTo>
                    <a:pt x="317" y="67"/>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42"/>
            <p:cNvSpPr/>
            <p:nvPr/>
          </p:nvSpPr>
          <p:spPr>
            <a:xfrm>
              <a:off x="6674081" y="3793566"/>
              <a:ext cx="63621" cy="63621"/>
            </a:xfrm>
            <a:custGeom>
              <a:avLst/>
              <a:gdLst/>
              <a:ahLst/>
              <a:cxnLst/>
              <a:rect l="l" t="t" r="r" b="b"/>
              <a:pathLst>
                <a:path w="317" h="317" extrusionOk="0">
                  <a:moveTo>
                    <a:pt x="158" y="22"/>
                  </a:moveTo>
                  <a:cubicBezTo>
                    <a:pt x="226" y="22"/>
                    <a:pt x="293" y="91"/>
                    <a:pt x="293" y="158"/>
                  </a:cubicBezTo>
                  <a:cubicBezTo>
                    <a:pt x="293" y="226"/>
                    <a:pt x="226" y="293"/>
                    <a:pt x="158" y="293"/>
                  </a:cubicBezTo>
                  <a:cubicBezTo>
                    <a:pt x="91" y="293"/>
                    <a:pt x="22" y="226"/>
                    <a:pt x="22" y="158"/>
                  </a:cubicBezTo>
                  <a:cubicBezTo>
                    <a:pt x="22" y="91"/>
                    <a:pt x="91" y="22"/>
                    <a:pt x="158" y="22"/>
                  </a:cubicBezTo>
                  <a:close/>
                  <a:moveTo>
                    <a:pt x="158" y="1"/>
                  </a:moveTo>
                  <a:cubicBezTo>
                    <a:pt x="67" y="1"/>
                    <a:pt x="0" y="67"/>
                    <a:pt x="0" y="158"/>
                  </a:cubicBezTo>
                  <a:cubicBezTo>
                    <a:pt x="0" y="248"/>
                    <a:pt x="67" y="317"/>
                    <a:pt x="158" y="317"/>
                  </a:cubicBezTo>
                  <a:cubicBezTo>
                    <a:pt x="248" y="317"/>
                    <a:pt x="316" y="248"/>
                    <a:pt x="316" y="158"/>
                  </a:cubicBezTo>
                  <a:cubicBezTo>
                    <a:pt x="316" y="67"/>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42"/>
            <p:cNvSpPr/>
            <p:nvPr/>
          </p:nvSpPr>
          <p:spPr>
            <a:xfrm>
              <a:off x="6519946" y="3793566"/>
              <a:ext cx="63621" cy="63621"/>
            </a:xfrm>
            <a:custGeom>
              <a:avLst/>
              <a:gdLst/>
              <a:ahLst/>
              <a:cxnLst/>
              <a:rect l="l" t="t" r="r" b="b"/>
              <a:pathLst>
                <a:path w="317" h="317" extrusionOk="0">
                  <a:moveTo>
                    <a:pt x="158" y="22"/>
                  </a:moveTo>
                  <a:cubicBezTo>
                    <a:pt x="227" y="22"/>
                    <a:pt x="293" y="91"/>
                    <a:pt x="293" y="158"/>
                  </a:cubicBezTo>
                  <a:cubicBezTo>
                    <a:pt x="293" y="226"/>
                    <a:pt x="227" y="293"/>
                    <a:pt x="158" y="293"/>
                  </a:cubicBezTo>
                  <a:cubicBezTo>
                    <a:pt x="91" y="293"/>
                    <a:pt x="46" y="226"/>
                    <a:pt x="46" y="158"/>
                  </a:cubicBezTo>
                  <a:cubicBezTo>
                    <a:pt x="46" y="91"/>
                    <a:pt x="91" y="22"/>
                    <a:pt x="158" y="22"/>
                  </a:cubicBezTo>
                  <a:close/>
                  <a:moveTo>
                    <a:pt x="158" y="1"/>
                  </a:moveTo>
                  <a:cubicBezTo>
                    <a:pt x="68" y="1"/>
                    <a:pt x="1" y="67"/>
                    <a:pt x="1" y="158"/>
                  </a:cubicBezTo>
                  <a:cubicBezTo>
                    <a:pt x="1" y="248"/>
                    <a:pt x="68" y="317"/>
                    <a:pt x="158" y="317"/>
                  </a:cubicBezTo>
                  <a:cubicBezTo>
                    <a:pt x="248" y="317"/>
                    <a:pt x="317" y="248"/>
                    <a:pt x="317" y="158"/>
                  </a:cubicBezTo>
                  <a:cubicBezTo>
                    <a:pt x="317" y="67"/>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42"/>
            <p:cNvSpPr/>
            <p:nvPr/>
          </p:nvSpPr>
          <p:spPr>
            <a:xfrm>
              <a:off x="7593676" y="3639431"/>
              <a:ext cx="63621" cy="63621"/>
            </a:xfrm>
            <a:custGeom>
              <a:avLst/>
              <a:gdLst/>
              <a:ahLst/>
              <a:cxnLst/>
              <a:rect l="l" t="t" r="r" b="b"/>
              <a:pathLst>
                <a:path w="317" h="317" extrusionOk="0">
                  <a:moveTo>
                    <a:pt x="159" y="46"/>
                  </a:moveTo>
                  <a:cubicBezTo>
                    <a:pt x="226" y="46"/>
                    <a:pt x="295" y="91"/>
                    <a:pt x="295" y="158"/>
                  </a:cubicBezTo>
                  <a:cubicBezTo>
                    <a:pt x="295" y="227"/>
                    <a:pt x="226" y="294"/>
                    <a:pt x="159" y="294"/>
                  </a:cubicBezTo>
                  <a:cubicBezTo>
                    <a:pt x="91" y="294"/>
                    <a:pt x="24" y="227"/>
                    <a:pt x="24" y="158"/>
                  </a:cubicBezTo>
                  <a:cubicBezTo>
                    <a:pt x="24" y="91"/>
                    <a:pt x="91" y="46"/>
                    <a:pt x="159" y="46"/>
                  </a:cubicBezTo>
                  <a:close/>
                  <a:moveTo>
                    <a:pt x="159" y="1"/>
                  </a:moveTo>
                  <a:cubicBezTo>
                    <a:pt x="69" y="1"/>
                    <a:pt x="0" y="68"/>
                    <a:pt x="0" y="158"/>
                  </a:cubicBezTo>
                  <a:cubicBezTo>
                    <a:pt x="0" y="248"/>
                    <a:pt x="69" y="317"/>
                    <a:pt x="159" y="317"/>
                  </a:cubicBezTo>
                  <a:cubicBezTo>
                    <a:pt x="249" y="317"/>
                    <a:pt x="316" y="248"/>
                    <a:pt x="316" y="158"/>
                  </a:cubicBezTo>
                  <a:cubicBezTo>
                    <a:pt x="316" y="68"/>
                    <a:pt x="249" y="1"/>
                    <a:pt x="159"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42"/>
            <p:cNvSpPr/>
            <p:nvPr/>
          </p:nvSpPr>
          <p:spPr>
            <a:xfrm>
              <a:off x="7439540" y="3639431"/>
              <a:ext cx="63621" cy="63621"/>
            </a:xfrm>
            <a:custGeom>
              <a:avLst/>
              <a:gdLst/>
              <a:ahLst/>
              <a:cxnLst/>
              <a:rect l="l" t="t" r="r" b="b"/>
              <a:pathLst>
                <a:path w="317" h="317" extrusionOk="0">
                  <a:moveTo>
                    <a:pt x="160" y="46"/>
                  </a:moveTo>
                  <a:cubicBezTo>
                    <a:pt x="226" y="46"/>
                    <a:pt x="295" y="91"/>
                    <a:pt x="295" y="158"/>
                  </a:cubicBezTo>
                  <a:cubicBezTo>
                    <a:pt x="295" y="227"/>
                    <a:pt x="226" y="294"/>
                    <a:pt x="160" y="294"/>
                  </a:cubicBezTo>
                  <a:cubicBezTo>
                    <a:pt x="91" y="294"/>
                    <a:pt x="46" y="227"/>
                    <a:pt x="46" y="158"/>
                  </a:cubicBezTo>
                  <a:cubicBezTo>
                    <a:pt x="46" y="91"/>
                    <a:pt x="91" y="46"/>
                    <a:pt x="160" y="46"/>
                  </a:cubicBezTo>
                  <a:close/>
                  <a:moveTo>
                    <a:pt x="160" y="1"/>
                  </a:moveTo>
                  <a:cubicBezTo>
                    <a:pt x="69" y="1"/>
                    <a:pt x="1" y="68"/>
                    <a:pt x="1" y="158"/>
                  </a:cubicBezTo>
                  <a:cubicBezTo>
                    <a:pt x="1" y="248"/>
                    <a:pt x="69" y="317"/>
                    <a:pt x="160" y="317"/>
                  </a:cubicBezTo>
                  <a:cubicBezTo>
                    <a:pt x="250" y="317"/>
                    <a:pt x="317" y="248"/>
                    <a:pt x="317" y="158"/>
                  </a:cubicBezTo>
                  <a:cubicBezTo>
                    <a:pt x="317" y="68"/>
                    <a:pt x="250" y="1"/>
                    <a:pt x="160"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42"/>
            <p:cNvSpPr/>
            <p:nvPr/>
          </p:nvSpPr>
          <p:spPr>
            <a:xfrm>
              <a:off x="7285606" y="3639431"/>
              <a:ext cx="68237" cy="63621"/>
            </a:xfrm>
            <a:custGeom>
              <a:avLst/>
              <a:gdLst/>
              <a:ahLst/>
              <a:cxnLst/>
              <a:rect l="l" t="t" r="r" b="b"/>
              <a:pathLst>
                <a:path w="340" h="317" extrusionOk="0">
                  <a:moveTo>
                    <a:pt x="181" y="46"/>
                  </a:moveTo>
                  <a:cubicBezTo>
                    <a:pt x="249" y="46"/>
                    <a:pt x="295" y="91"/>
                    <a:pt x="295" y="158"/>
                  </a:cubicBezTo>
                  <a:cubicBezTo>
                    <a:pt x="295" y="227"/>
                    <a:pt x="249" y="294"/>
                    <a:pt x="181" y="294"/>
                  </a:cubicBezTo>
                  <a:cubicBezTo>
                    <a:pt x="90" y="294"/>
                    <a:pt x="45" y="227"/>
                    <a:pt x="45" y="158"/>
                  </a:cubicBezTo>
                  <a:cubicBezTo>
                    <a:pt x="45" y="91"/>
                    <a:pt x="90" y="46"/>
                    <a:pt x="181" y="46"/>
                  </a:cubicBezTo>
                  <a:close/>
                  <a:moveTo>
                    <a:pt x="181" y="1"/>
                  </a:moveTo>
                  <a:cubicBezTo>
                    <a:pt x="90" y="1"/>
                    <a:pt x="0" y="68"/>
                    <a:pt x="0" y="158"/>
                  </a:cubicBezTo>
                  <a:cubicBezTo>
                    <a:pt x="0" y="248"/>
                    <a:pt x="90" y="317"/>
                    <a:pt x="181" y="317"/>
                  </a:cubicBezTo>
                  <a:cubicBezTo>
                    <a:pt x="249" y="317"/>
                    <a:pt x="340" y="248"/>
                    <a:pt x="340" y="158"/>
                  </a:cubicBezTo>
                  <a:cubicBezTo>
                    <a:pt x="340" y="68"/>
                    <a:pt x="249" y="1"/>
                    <a:pt x="181"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42"/>
            <p:cNvSpPr/>
            <p:nvPr/>
          </p:nvSpPr>
          <p:spPr>
            <a:xfrm>
              <a:off x="7136287" y="3639431"/>
              <a:ext cx="63621" cy="63621"/>
            </a:xfrm>
            <a:custGeom>
              <a:avLst/>
              <a:gdLst/>
              <a:ahLst/>
              <a:cxnLst/>
              <a:rect l="l" t="t" r="r" b="b"/>
              <a:pathLst>
                <a:path w="317" h="317" extrusionOk="0">
                  <a:moveTo>
                    <a:pt x="157" y="46"/>
                  </a:moveTo>
                  <a:cubicBezTo>
                    <a:pt x="226" y="46"/>
                    <a:pt x="271" y="91"/>
                    <a:pt x="271" y="158"/>
                  </a:cubicBezTo>
                  <a:cubicBezTo>
                    <a:pt x="271" y="227"/>
                    <a:pt x="226" y="294"/>
                    <a:pt x="157" y="294"/>
                  </a:cubicBezTo>
                  <a:cubicBezTo>
                    <a:pt x="90" y="294"/>
                    <a:pt x="22" y="227"/>
                    <a:pt x="22" y="158"/>
                  </a:cubicBezTo>
                  <a:cubicBezTo>
                    <a:pt x="22" y="91"/>
                    <a:pt x="90" y="46"/>
                    <a:pt x="157" y="46"/>
                  </a:cubicBezTo>
                  <a:close/>
                  <a:moveTo>
                    <a:pt x="157" y="1"/>
                  </a:moveTo>
                  <a:cubicBezTo>
                    <a:pt x="67" y="1"/>
                    <a:pt x="0" y="68"/>
                    <a:pt x="0" y="158"/>
                  </a:cubicBezTo>
                  <a:cubicBezTo>
                    <a:pt x="0" y="248"/>
                    <a:pt x="67" y="317"/>
                    <a:pt x="157" y="317"/>
                  </a:cubicBezTo>
                  <a:cubicBezTo>
                    <a:pt x="247" y="317"/>
                    <a:pt x="316" y="248"/>
                    <a:pt x="316" y="158"/>
                  </a:cubicBezTo>
                  <a:cubicBezTo>
                    <a:pt x="316" y="68"/>
                    <a:pt x="247" y="1"/>
                    <a:pt x="157"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42"/>
            <p:cNvSpPr/>
            <p:nvPr/>
          </p:nvSpPr>
          <p:spPr>
            <a:xfrm>
              <a:off x="6982151" y="3639431"/>
              <a:ext cx="63621" cy="63621"/>
            </a:xfrm>
            <a:custGeom>
              <a:avLst/>
              <a:gdLst/>
              <a:ahLst/>
              <a:cxnLst/>
              <a:rect l="l" t="t" r="r" b="b"/>
              <a:pathLst>
                <a:path w="317" h="317" extrusionOk="0">
                  <a:moveTo>
                    <a:pt x="158" y="46"/>
                  </a:moveTo>
                  <a:cubicBezTo>
                    <a:pt x="226" y="46"/>
                    <a:pt x="293" y="91"/>
                    <a:pt x="293" y="158"/>
                  </a:cubicBezTo>
                  <a:cubicBezTo>
                    <a:pt x="293" y="227"/>
                    <a:pt x="226" y="294"/>
                    <a:pt x="158" y="294"/>
                  </a:cubicBezTo>
                  <a:cubicBezTo>
                    <a:pt x="91" y="294"/>
                    <a:pt x="22" y="227"/>
                    <a:pt x="22" y="158"/>
                  </a:cubicBezTo>
                  <a:cubicBezTo>
                    <a:pt x="22" y="91"/>
                    <a:pt x="91" y="46"/>
                    <a:pt x="158" y="46"/>
                  </a:cubicBezTo>
                  <a:close/>
                  <a:moveTo>
                    <a:pt x="158" y="1"/>
                  </a:moveTo>
                  <a:cubicBezTo>
                    <a:pt x="67" y="1"/>
                    <a:pt x="1" y="68"/>
                    <a:pt x="1" y="158"/>
                  </a:cubicBezTo>
                  <a:cubicBezTo>
                    <a:pt x="1" y="248"/>
                    <a:pt x="67" y="317"/>
                    <a:pt x="158" y="317"/>
                  </a:cubicBezTo>
                  <a:cubicBezTo>
                    <a:pt x="248" y="317"/>
                    <a:pt x="317" y="248"/>
                    <a:pt x="317" y="158"/>
                  </a:cubicBezTo>
                  <a:cubicBezTo>
                    <a:pt x="317" y="68"/>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42"/>
            <p:cNvSpPr/>
            <p:nvPr/>
          </p:nvSpPr>
          <p:spPr>
            <a:xfrm>
              <a:off x="6828016" y="3639431"/>
              <a:ext cx="63822" cy="63621"/>
            </a:xfrm>
            <a:custGeom>
              <a:avLst/>
              <a:gdLst/>
              <a:ahLst/>
              <a:cxnLst/>
              <a:rect l="l" t="t" r="r" b="b"/>
              <a:pathLst>
                <a:path w="318" h="317" extrusionOk="0">
                  <a:moveTo>
                    <a:pt x="158" y="46"/>
                  </a:moveTo>
                  <a:cubicBezTo>
                    <a:pt x="227" y="46"/>
                    <a:pt x="294" y="91"/>
                    <a:pt x="294" y="158"/>
                  </a:cubicBezTo>
                  <a:cubicBezTo>
                    <a:pt x="294" y="227"/>
                    <a:pt x="227" y="294"/>
                    <a:pt x="158" y="294"/>
                  </a:cubicBezTo>
                  <a:cubicBezTo>
                    <a:pt x="91" y="294"/>
                    <a:pt x="23" y="227"/>
                    <a:pt x="23" y="158"/>
                  </a:cubicBezTo>
                  <a:cubicBezTo>
                    <a:pt x="23" y="91"/>
                    <a:pt x="91" y="46"/>
                    <a:pt x="158" y="46"/>
                  </a:cubicBezTo>
                  <a:close/>
                  <a:moveTo>
                    <a:pt x="158" y="1"/>
                  </a:moveTo>
                  <a:cubicBezTo>
                    <a:pt x="68" y="1"/>
                    <a:pt x="1" y="68"/>
                    <a:pt x="1" y="158"/>
                  </a:cubicBezTo>
                  <a:cubicBezTo>
                    <a:pt x="1" y="248"/>
                    <a:pt x="68" y="317"/>
                    <a:pt x="158" y="317"/>
                  </a:cubicBezTo>
                  <a:cubicBezTo>
                    <a:pt x="248" y="317"/>
                    <a:pt x="317" y="248"/>
                    <a:pt x="317" y="158"/>
                  </a:cubicBezTo>
                  <a:cubicBezTo>
                    <a:pt x="317" y="68"/>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42"/>
            <p:cNvSpPr/>
            <p:nvPr/>
          </p:nvSpPr>
          <p:spPr>
            <a:xfrm>
              <a:off x="6674081" y="3639431"/>
              <a:ext cx="63621" cy="63621"/>
            </a:xfrm>
            <a:custGeom>
              <a:avLst/>
              <a:gdLst/>
              <a:ahLst/>
              <a:cxnLst/>
              <a:rect l="l" t="t" r="r" b="b"/>
              <a:pathLst>
                <a:path w="317" h="317" extrusionOk="0">
                  <a:moveTo>
                    <a:pt x="158" y="46"/>
                  </a:moveTo>
                  <a:cubicBezTo>
                    <a:pt x="226" y="46"/>
                    <a:pt x="293" y="91"/>
                    <a:pt x="293" y="158"/>
                  </a:cubicBezTo>
                  <a:cubicBezTo>
                    <a:pt x="293" y="227"/>
                    <a:pt x="226" y="294"/>
                    <a:pt x="158" y="294"/>
                  </a:cubicBezTo>
                  <a:cubicBezTo>
                    <a:pt x="91" y="294"/>
                    <a:pt x="22" y="227"/>
                    <a:pt x="22" y="158"/>
                  </a:cubicBezTo>
                  <a:cubicBezTo>
                    <a:pt x="22" y="91"/>
                    <a:pt x="91" y="46"/>
                    <a:pt x="158" y="46"/>
                  </a:cubicBezTo>
                  <a:close/>
                  <a:moveTo>
                    <a:pt x="158" y="1"/>
                  </a:moveTo>
                  <a:cubicBezTo>
                    <a:pt x="67" y="1"/>
                    <a:pt x="0" y="68"/>
                    <a:pt x="0" y="158"/>
                  </a:cubicBezTo>
                  <a:cubicBezTo>
                    <a:pt x="0" y="248"/>
                    <a:pt x="67" y="317"/>
                    <a:pt x="158" y="317"/>
                  </a:cubicBezTo>
                  <a:cubicBezTo>
                    <a:pt x="248" y="317"/>
                    <a:pt x="316" y="248"/>
                    <a:pt x="316" y="158"/>
                  </a:cubicBezTo>
                  <a:cubicBezTo>
                    <a:pt x="316" y="68"/>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42"/>
            <p:cNvSpPr/>
            <p:nvPr/>
          </p:nvSpPr>
          <p:spPr>
            <a:xfrm>
              <a:off x="6519946" y="3639431"/>
              <a:ext cx="63621" cy="63621"/>
            </a:xfrm>
            <a:custGeom>
              <a:avLst/>
              <a:gdLst/>
              <a:ahLst/>
              <a:cxnLst/>
              <a:rect l="l" t="t" r="r" b="b"/>
              <a:pathLst>
                <a:path w="317" h="317" extrusionOk="0">
                  <a:moveTo>
                    <a:pt x="158" y="46"/>
                  </a:moveTo>
                  <a:cubicBezTo>
                    <a:pt x="227" y="46"/>
                    <a:pt x="293" y="91"/>
                    <a:pt x="293" y="158"/>
                  </a:cubicBezTo>
                  <a:cubicBezTo>
                    <a:pt x="293" y="227"/>
                    <a:pt x="227" y="294"/>
                    <a:pt x="158" y="294"/>
                  </a:cubicBezTo>
                  <a:cubicBezTo>
                    <a:pt x="91" y="294"/>
                    <a:pt x="46" y="227"/>
                    <a:pt x="46" y="158"/>
                  </a:cubicBezTo>
                  <a:cubicBezTo>
                    <a:pt x="46" y="91"/>
                    <a:pt x="91" y="46"/>
                    <a:pt x="158" y="46"/>
                  </a:cubicBezTo>
                  <a:close/>
                  <a:moveTo>
                    <a:pt x="158" y="1"/>
                  </a:moveTo>
                  <a:cubicBezTo>
                    <a:pt x="68" y="1"/>
                    <a:pt x="1" y="68"/>
                    <a:pt x="1" y="158"/>
                  </a:cubicBezTo>
                  <a:cubicBezTo>
                    <a:pt x="1" y="248"/>
                    <a:pt x="68" y="317"/>
                    <a:pt x="158" y="317"/>
                  </a:cubicBezTo>
                  <a:cubicBezTo>
                    <a:pt x="248" y="317"/>
                    <a:pt x="317" y="248"/>
                    <a:pt x="317" y="158"/>
                  </a:cubicBezTo>
                  <a:cubicBezTo>
                    <a:pt x="317" y="68"/>
                    <a:pt x="248" y="1"/>
                    <a:pt x="158" y="1"/>
                  </a:cubicBezTo>
                  <a:close/>
                </a:path>
              </a:pathLst>
            </a:custGeom>
            <a:solidFill>
              <a:srgbClr val="85C1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42"/>
            <p:cNvSpPr/>
            <p:nvPr/>
          </p:nvSpPr>
          <p:spPr>
            <a:xfrm>
              <a:off x="6605844" y="2842061"/>
              <a:ext cx="1413914" cy="1762525"/>
            </a:xfrm>
            <a:custGeom>
              <a:avLst/>
              <a:gdLst/>
              <a:ahLst/>
              <a:cxnLst/>
              <a:rect l="l" t="t" r="r" b="b"/>
              <a:pathLst>
                <a:path w="7045" h="8782" extrusionOk="0">
                  <a:moveTo>
                    <a:pt x="1" y="1"/>
                  </a:moveTo>
                  <a:lnTo>
                    <a:pt x="1" y="8781"/>
                  </a:lnTo>
                  <a:lnTo>
                    <a:pt x="7044" y="8781"/>
                  </a:lnTo>
                  <a:lnTo>
                    <a:pt x="7044" y="1"/>
                  </a:lnTo>
                  <a:close/>
                </a:path>
              </a:pathLst>
            </a:custGeom>
            <a:solidFill>
              <a:srgbClr val="FFFFFF"/>
            </a:solidFill>
            <a:ln w="19050" cap="flat" cmpd="sng">
              <a:solidFill>
                <a:schemeClr val="accent5"/>
              </a:solidFill>
              <a:prstDash val="solid"/>
              <a:miter lim="18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7" name="Google Shape;3837;p42"/>
            <p:cNvGrpSpPr/>
            <p:nvPr/>
          </p:nvGrpSpPr>
          <p:grpSpPr>
            <a:xfrm>
              <a:off x="6492848" y="2724252"/>
              <a:ext cx="1413913" cy="1762515"/>
              <a:chOff x="4640100" y="1954800"/>
              <a:chExt cx="1521154" cy="1896197"/>
            </a:xfrm>
          </p:grpSpPr>
          <p:sp>
            <p:nvSpPr>
              <p:cNvPr id="3838" name="Google Shape;3838;p42"/>
              <p:cNvSpPr/>
              <p:nvPr/>
            </p:nvSpPr>
            <p:spPr>
              <a:xfrm>
                <a:off x="4640101" y="1954800"/>
                <a:ext cx="1521153" cy="848348"/>
              </a:xfrm>
              <a:custGeom>
                <a:avLst/>
                <a:gdLst/>
                <a:ahLst/>
                <a:cxnLst/>
                <a:rect l="l" t="t" r="r" b="b"/>
                <a:pathLst>
                  <a:path w="6954" h="3883" extrusionOk="0">
                    <a:moveTo>
                      <a:pt x="0" y="0"/>
                    </a:moveTo>
                    <a:lnTo>
                      <a:pt x="0" y="3883"/>
                    </a:lnTo>
                    <a:lnTo>
                      <a:pt x="6953" y="3883"/>
                    </a:lnTo>
                    <a:lnTo>
                      <a:pt x="69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42"/>
              <p:cNvSpPr/>
              <p:nvPr/>
            </p:nvSpPr>
            <p:spPr>
              <a:xfrm>
                <a:off x="4640100" y="2803150"/>
                <a:ext cx="1521153" cy="1047847"/>
              </a:xfrm>
              <a:custGeom>
                <a:avLst/>
                <a:gdLst/>
                <a:ahLst/>
                <a:cxnLst/>
                <a:rect l="l" t="t" r="r" b="b"/>
                <a:pathLst>
                  <a:path w="6954" h="3883" extrusionOk="0">
                    <a:moveTo>
                      <a:pt x="0" y="0"/>
                    </a:moveTo>
                    <a:lnTo>
                      <a:pt x="0" y="3883"/>
                    </a:lnTo>
                    <a:lnTo>
                      <a:pt x="6953" y="3883"/>
                    </a:lnTo>
                    <a:lnTo>
                      <a:pt x="69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0" name="Google Shape;3840;p42"/>
            <p:cNvSpPr/>
            <p:nvPr/>
          </p:nvSpPr>
          <p:spPr>
            <a:xfrm>
              <a:off x="6488035" y="2724252"/>
              <a:ext cx="1413914" cy="1762525"/>
            </a:xfrm>
            <a:custGeom>
              <a:avLst/>
              <a:gdLst/>
              <a:ahLst/>
              <a:cxnLst/>
              <a:rect l="l" t="t" r="r" b="b"/>
              <a:pathLst>
                <a:path w="7045" h="8782" extrusionOk="0">
                  <a:moveTo>
                    <a:pt x="1" y="1"/>
                  </a:moveTo>
                  <a:lnTo>
                    <a:pt x="1" y="8782"/>
                  </a:lnTo>
                  <a:lnTo>
                    <a:pt x="7044" y="8782"/>
                  </a:lnTo>
                  <a:lnTo>
                    <a:pt x="7044" y="1"/>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1" name="Google Shape;3841;p42"/>
          <p:cNvSpPr txBox="1">
            <a:spLocks noGrp="1"/>
          </p:cNvSpPr>
          <p:nvPr>
            <p:ph type="title"/>
          </p:nvPr>
        </p:nvSpPr>
        <p:spPr>
          <a:xfrm>
            <a:off x="622097" y="1778409"/>
            <a:ext cx="2610000" cy="14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842" name="Google Shape;3842;p42"/>
          <p:cNvSpPr txBox="1">
            <a:spLocks noGrp="1"/>
          </p:cNvSpPr>
          <p:nvPr>
            <p:ph type="title" idx="3"/>
          </p:nvPr>
        </p:nvSpPr>
        <p:spPr>
          <a:xfrm>
            <a:off x="4067050" y="507546"/>
            <a:ext cx="1409100" cy="78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3843" name="Google Shape;3843;p42"/>
          <p:cNvSpPr txBox="1">
            <a:spLocks noGrp="1"/>
          </p:cNvSpPr>
          <p:nvPr>
            <p:ph type="title" idx="4"/>
          </p:nvPr>
        </p:nvSpPr>
        <p:spPr>
          <a:xfrm>
            <a:off x="6495250" y="507546"/>
            <a:ext cx="1409100" cy="78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3844" name="Google Shape;3844;p42"/>
          <p:cNvSpPr txBox="1">
            <a:spLocks noGrp="1"/>
          </p:cNvSpPr>
          <p:nvPr>
            <p:ph type="title" idx="5"/>
          </p:nvPr>
        </p:nvSpPr>
        <p:spPr>
          <a:xfrm>
            <a:off x="4067050" y="2697959"/>
            <a:ext cx="1409100" cy="78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3845" name="Google Shape;3845;p42"/>
          <p:cNvSpPr txBox="1">
            <a:spLocks noGrp="1"/>
          </p:cNvSpPr>
          <p:nvPr>
            <p:ph type="title" idx="6"/>
          </p:nvPr>
        </p:nvSpPr>
        <p:spPr>
          <a:xfrm>
            <a:off x="6495250" y="2697959"/>
            <a:ext cx="1409100" cy="78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3846" name="Google Shape;3846;p42"/>
          <p:cNvSpPr txBox="1">
            <a:spLocks noGrp="1"/>
          </p:cNvSpPr>
          <p:nvPr>
            <p:ph type="subTitle" idx="1"/>
          </p:nvPr>
        </p:nvSpPr>
        <p:spPr>
          <a:xfrm>
            <a:off x="4067050" y="1446955"/>
            <a:ext cx="1393800" cy="973200"/>
          </a:xfrm>
          <a:prstGeom prst="rect">
            <a:avLst/>
          </a:prstGeom>
        </p:spPr>
        <p:txBody>
          <a:bodyPr spcFirstLastPara="1" wrap="square" lIns="91425" tIns="91425" rIns="91425" bIns="91425" anchor="t" anchorCtr="0">
            <a:noAutofit/>
          </a:bodyPr>
          <a:lstStyle/>
          <a:p>
            <a:pPr marL="0" lvl="0" indent="0">
              <a:spcAft>
                <a:spcPts val="1600"/>
              </a:spcAft>
            </a:pPr>
            <a:r>
              <a:rPr lang="en-US" sz="1600" dirty="0"/>
              <a:t>Introduction</a:t>
            </a:r>
          </a:p>
          <a:p>
            <a:pPr marL="0" lvl="0" indent="0" algn="ctr" rtl="0">
              <a:spcBef>
                <a:spcPts val="0"/>
              </a:spcBef>
              <a:spcAft>
                <a:spcPts val="1600"/>
              </a:spcAft>
              <a:buNone/>
            </a:pPr>
            <a:endParaRPr dirty="0"/>
          </a:p>
        </p:txBody>
      </p:sp>
      <p:sp>
        <p:nvSpPr>
          <p:cNvPr id="3847" name="Google Shape;3847;p42"/>
          <p:cNvSpPr txBox="1">
            <a:spLocks noGrp="1"/>
          </p:cNvSpPr>
          <p:nvPr>
            <p:ph type="subTitle" idx="7"/>
          </p:nvPr>
        </p:nvSpPr>
        <p:spPr>
          <a:xfrm>
            <a:off x="6502900" y="1446955"/>
            <a:ext cx="1399031" cy="973472"/>
          </a:xfrm>
          <a:prstGeom prst="rect">
            <a:avLst/>
          </a:prstGeom>
        </p:spPr>
        <p:txBody>
          <a:bodyPr spcFirstLastPara="1" wrap="square" lIns="91425" tIns="91425" rIns="91425" bIns="91425" anchor="t" anchorCtr="0">
            <a:noAutofit/>
          </a:bodyPr>
          <a:lstStyle/>
          <a:p>
            <a:pPr marL="0" lvl="0" indent="0">
              <a:spcAft>
                <a:spcPts val="1600"/>
              </a:spcAft>
            </a:pPr>
            <a:r>
              <a:rPr lang="en-US" sz="1400" dirty="0" smtClean="0"/>
              <a:t>Detect Outlier</a:t>
            </a:r>
            <a:endParaRPr lang="en-US" sz="1400" dirty="0"/>
          </a:p>
          <a:p>
            <a:pPr marL="0" lvl="0" indent="0">
              <a:spcAft>
                <a:spcPts val="1600"/>
              </a:spcAft>
            </a:pPr>
            <a:endParaRPr lang="en-US" sz="2400" dirty="0"/>
          </a:p>
        </p:txBody>
      </p:sp>
      <p:sp>
        <p:nvSpPr>
          <p:cNvPr id="3848" name="Google Shape;3848;p42"/>
          <p:cNvSpPr txBox="1">
            <a:spLocks noGrp="1"/>
          </p:cNvSpPr>
          <p:nvPr>
            <p:ph type="subTitle" idx="2"/>
          </p:nvPr>
        </p:nvSpPr>
        <p:spPr>
          <a:xfrm>
            <a:off x="4067050" y="3617728"/>
            <a:ext cx="1393800" cy="973200"/>
          </a:xfrm>
          <a:prstGeom prst="rect">
            <a:avLst/>
          </a:prstGeom>
        </p:spPr>
        <p:txBody>
          <a:bodyPr spcFirstLastPara="1" wrap="square" lIns="91425" tIns="91425" rIns="91425" bIns="91425" anchor="t" anchorCtr="0">
            <a:noAutofit/>
          </a:bodyPr>
          <a:lstStyle/>
          <a:p>
            <a:pPr marL="0" lvl="0" indent="0">
              <a:spcAft>
                <a:spcPts val="1600"/>
              </a:spcAft>
            </a:pPr>
            <a:r>
              <a:rPr lang="en-US" sz="1400" dirty="0"/>
              <a:t>Remove Outlier</a:t>
            </a:r>
          </a:p>
        </p:txBody>
      </p:sp>
      <p:sp>
        <p:nvSpPr>
          <p:cNvPr id="3849" name="Google Shape;3849;p42"/>
          <p:cNvSpPr txBox="1">
            <a:spLocks noGrp="1"/>
          </p:cNvSpPr>
          <p:nvPr>
            <p:ph type="subTitle" idx="8"/>
          </p:nvPr>
        </p:nvSpPr>
        <p:spPr>
          <a:xfrm>
            <a:off x="6502900" y="3514908"/>
            <a:ext cx="1393800" cy="973200"/>
          </a:xfrm>
          <a:prstGeom prst="rect">
            <a:avLst/>
          </a:prstGeom>
        </p:spPr>
        <p:txBody>
          <a:bodyPr spcFirstLastPara="1" wrap="square" lIns="91425" tIns="91425" rIns="91425" bIns="91425" anchor="t" anchorCtr="0">
            <a:noAutofit/>
          </a:bodyPr>
          <a:lstStyle/>
          <a:p>
            <a:pPr marL="0" lvl="0" indent="0">
              <a:spcAft>
                <a:spcPts val="1600"/>
              </a:spcAft>
            </a:pPr>
            <a:r>
              <a:rPr lang="en-US" sz="1400" dirty="0"/>
              <a:t>Hands on implementation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txBox="1">
            <a:spLocks/>
          </p:cNvSpPr>
          <p:nvPr/>
        </p:nvSpPr>
        <p:spPr>
          <a:xfrm>
            <a:off x="13557" y="4785525"/>
            <a:ext cx="548700" cy="357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pPr/>
              <a:t>30</a:t>
            </a:fld>
            <a:endParaRPr lang="en"/>
          </a:p>
        </p:txBody>
      </p:sp>
      <p:sp>
        <p:nvSpPr>
          <p:cNvPr id="4" name="Rectangle 3"/>
          <p:cNvSpPr/>
          <p:nvPr/>
        </p:nvSpPr>
        <p:spPr>
          <a:xfrm>
            <a:off x="1200293" y="438150"/>
            <a:ext cx="5074415" cy="1384995"/>
          </a:xfrm>
          <a:prstGeom prst="rect">
            <a:avLst/>
          </a:prstGeom>
        </p:spPr>
        <p:txBody>
          <a:bodyPr wrap="square">
            <a:spAutoFit/>
          </a:bodyPr>
          <a:lstStyle/>
          <a:p>
            <a:pPr lvl="0"/>
            <a:r>
              <a:rPr lang="en-US" b="1" dirty="0" smtClean="0"/>
              <a:t>STEP-3:</a:t>
            </a:r>
          </a:p>
          <a:p>
            <a:pPr lvl="0"/>
            <a:endParaRPr lang="en-US" b="1" dirty="0" smtClean="0"/>
          </a:p>
          <a:p>
            <a:pPr lvl="0"/>
            <a:r>
              <a:rPr lang="en-US" b="1" dirty="0" smtClean="0"/>
              <a:t>   Now putting those values into (-3 &lt; Z-scores &lt; 3) range:</a:t>
            </a:r>
          </a:p>
          <a:p>
            <a:pPr lvl="0"/>
            <a:r>
              <a:rPr lang="en-US" dirty="0" smtClean="0"/>
              <a:t>   Here the outlier becomes,</a:t>
            </a:r>
          </a:p>
          <a:p>
            <a:pPr lvl="0"/>
            <a:endParaRPr lang="en-US" dirty="0" smtClean="0"/>
          </a:p>
          <a:p>
            <a:pPr lvl="0"/>
            <a:r>
              <a:rPr lang="en-US" dirty="0">
                <a:solidFill>
                  <a:srgbClr val="18A7C1"/>
                </a:solidFill>
              </a:rPr>
              <a:t>	</a:t>
            </a:r>
            <a:r>
              <a:rPr lang="en-US" dirty="0"/>
              <a:t>			</a:t>
            </a:r>
          </a:p>
        </p:txBody>
      </p:sp>
      <p:sp>
        <p:nvSpPr>
          <p:cNvPr id="5" name="Rectangle 4"/>
          <p:cNvSpPr/>
          <p:nvPr/>
        </p:nvSpPr>
        <p:spPr>
          <a:xfrm>
            <a:off x="1447800" y="2879527"/>
            <a:ext cx="5827036" cy="307777"/>
          </a:xfrm>
          <a:prstGeom prst="rect">
            <a:avLst/>
          </a:prstGeom>
        </p:spPr>
        <p:txBody>
          <a:bodyPr wrap="square">
            <a:spAutoFit/>
          </a:bodyPr>
          <a:lstStyle/>
          <a:p>
            <a:pPr lvl="0"/>
            <a:r>
              <a:rPr lang="en-US" b="1" dirty="0" smtClean="0"/>
              <a:t>Then we have to remove this outliers.</a:t>
            </a:r>
          </a:p>
        </p:txBody>
      </p:sp>
      <p:graphicFrame>
        <p:nvGraphicFramePr>
          <p:cNvPr id="6" name="Table 5"/>
          <p:cNvGraphicFramePr>
            <a:graphicFrameLocks noGrp="1"/>
          </p:cNvGraphicFramePr>
          <p:nvPr>
            <p:extLst>
              <p:ext uri="{D42A27DB-BD31-4B8C-83A1-F6EECF244321}">
                <p14:modId xmlns:p14="http://schemas.microsoft.com/office/powerpoint/2010/main" val="3588769869"/>
              </p:ext>
            </p:extLst>
          </p:nvPr>
        </p:nvGraphicFramePr>
        <p:xfrm>
          <a:off x="2590800" y="1581150"/>
          <a:ext cx="3016172" cy="779372"/>
        </p:xfrm>
        <a:graphic>
          <a:graphicData uri="http://schemas.openxmlformats.org/drawingml/2006/table">
            <a:tbl>
              <a:tblPr firstRow="1" bandRow="1"/>
              <a:tblGrid>
                <a:gridCol w="754043"/>
                <a:gridCol w="754043"/>
                <a:gridCol w="754043"/>
                <a:gridCol w="754043"/>
              </a:tblGrid>
              <a:tr h="348524">
                <a:tc>
                  <a:txBody>
                    <a:bodyPr/>
                    <a:lstStyle/>
                    <a:p>
                      <a:pPr algn="ctr"/>
                      <a:endParaRPr lang="en-US" sz="1100" dirty="0"/>
                    </a:p>
                  </a:txBody>
                  <a:tcPr marL="54405" marR="54405" marT="27203" marB="27203"/>
                </a:tc>
                <a:tc>
                  <a:txBody>
                    <a:bodyPr/>
                    <a:lstStyle/>
                    <a:p>
                      <a:pPr algn="ctr"/>
                      <a:r>
                        <a:rPr lang="en-US" sz="1100" dirty="0" smtClean="0">
                          <a:solidFill>
                            <a:srgbClr val="18A7C1"/>
                          </a:solidFill>
                        </a:rPr>
                        <a:t>name</a:t>
                      </a:r>
                      <a:endParaRPr lang="en-US" sz="1100" dirty="0"/>
                    </a:p>
                  </a:txBody>
                  <a:tcPr marL="54405" marR="54405" marT="27203" marB="27203"/>
                </a:tc>
                <a:tc>
                  <a:txBody>
                    <a:bodyPr/>
                    <a:lstStyle/>
                    <a:p>
                      <a:pPr algn="ctr"/>
                      <a:r>
                        <a:rPr lang="en-US" sz="1100" dirty="0" smtClean="0">
                          <a:solidFill>
                            <a:srgbClr val="18A7C1"/>
                          </a:solidFill>
                        </a:rPr>
                        <a:t>height</a:t>
                      </a:r>
                      <a:endParaRPr lang="en-US" sz="1100" dirty="0"/>
                    </a:p>
                  </a:txBody>
                  <a:tcPr marL="54405" marR="54405" marT="27203" marB="27203"/>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err="1" smtClean="0">
                          <a:solidFill>
                            <a:srgbClr val="18A7C1"/>
                          </a:solidFill>
                        </a:rPr>
                        <a:t>zscore</a:t>
                      </a:r>
                      <a:endParaRPr lang="en-US" sz="1100" dirty="0" smtClean="0">
                        <a:solidFill>
                          <a:srgbClr val="18A7C1"/>
                        </a:solidFill>
                      </a:endParaRPr>
                    </a:p>
                    <a:p>
                      <a:pPr algn="ctr"/>
                      <a:endParaRPr lang="en-US" sz="1100" dirty="0"/>
                    </a:p>
                  </a:txBody>
                  <a:tcPr marL="54405" marR="54405" marT="27203" marB="27203"/>
                </a:tc>
              </a:tr>
              <a:tr h="348524">
                <a:tc>
                  <a:txBody>
                    <a:bodyPr/>
                    <a:lstStyle/>
                    <a:p>
                      <a:pPr algn="ctr"/>
                      <a:r>
                        <a:rPr lang="en-US" sz="1100" dirty="0" smtClean="0">
                          <a:solidFill>
                            <a:srgbClr val="18A7C1"/>
                          </a:solidFill>
                        </a:rPr>
                        <a:t> </a:t>
                      </a:r>
                      <a:r>
                        <a:rPr lang="en-US" sz="1100" dirty="0" smtClean="0"/>
                        <a:t>9</a:t>
                      </a:r>
                      <a:endParaRPr lang="en-US" sz="1100" dirty="0"/>
                    </a:p>
                  </a:txBody>
                  <a:tcPr marL="54405" marR="54405" marT="27203" marB="27203"/>
                </a:tc>
                <a:tc>
                  <a:txBody>
                    <a:bodyPr/>
                    <a:lstStyle/>
                    <a:p>
                      <a:pPr algn="ctr"/>
                      <a:r>
                        <a:rPr lang="en-US" sz="1100" dirty="0" err="1" smtClean="0"/>
                        <a:t>imran</a:t>
                      </a:r>
                      <a:endParaRPr lang="en-US" sz="1100" dirty="0"/>
                    </a:p>
                  </a:txBody>
                  <a:tcPr marL="54405" marR="54405" marT="27203" marB="27203"/>
                </a:tc>
                <a:tc>
                  <a:txBody>
                    <a:bodyPr/>
                    <a:lstStyle/>
                    <a:p>
                      <a:pPr algn="ctr"/>
                      <a:r>
                        <a:rPr lang="en-US" sz="1100" dirty="0" smtClean="0"/>
                        <a:t>14.5</a:t>
                      </a:r>
                      <a:endParaRPr lang="en-US" sz="1100" dirty="0"/>
                    </a:p>
                  </a:txBody>
                  <a:tcPr marL="54405" marR="54405" marT="27203" marB="27203"/>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t>3.039783</a:t>
                      </a:r>
                    </a:p>
                    <a:p>
                      <a:pPr algn="ctr"/>
                      <a:endParaRPr lang="en-US" sz="1100" dirty="0"/>
                    </a:p>
                  </a:txBody>
                  <a:tcPr marL="54405" marR="54405" marT="27203" marB="27203"/>
                </a:tc>
              </a:tr>
            </a:tbl>
          </a:graphicData>
        </a:graphic>
      </p:graphicFrame>
      <p:sp>
        <p:nvSpPr>
          <p:cNvPr id="2" name="Rectangle 1"/>
          <p:cNvSpPr/>
          <p:nvPr/>
        </p:nvSpPr>
        <p:spPr>
          <a:xfrm>
            <a:off x="1200293" y="2571750"/>
            <a:ext cx="872355" cy="307777"/>
          </a:xfrm>
          <a:prstGeom prst="rect">
            <a:avLst/>
          </a:prstGeom>
        </p:spPr>
        <p:txBody>
          <a:bodyPr wrap="none">
            <a:spAutoFit/>
          </a:bodyPr>
          <a:lstStyle/>
          <a:p>
            <a:pPr lvl="0"/>
            <a:r>
              <a:rPr lang="en-US" b="1" dirty="0"/>
              <a:t>STEP-4:</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8732" y="819150"/>
            <a:ext cx="1972207" cy="339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p:nvPr/>
        </p:nvCxnSpPr>
        <p:spPr>
          <a:xfrm>
            <a:off x="5715000" y="1962150"/>
            <a:ext cx="685800" cy="1225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3684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txBox="1">
            <a:spLocks/>
          </p:cNvSpPr>
          <p:nvPr/>
        </p:nvSpPr>
        <p:spPr>
          <a:xfrm>
            <a:off x="13557" y="4785525"/>
            <a:ext cx="548700" cy="357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pPr/>
              <a:t>31</a:t>
            </a:fld>
            <a:endParaRPr lang="en"/>
          </a:p>
        </p:txBody>
      </p:sp>
      <p:sp>
        <p:nvSpPr>
          <p:cNvPr id="5" name="Rectangle 4"/>
          <p:cNvSpPr/>
          <p:nvPr/>
        </p:nvSpPr>
        <p:spPr>
          <a:xfrm>
            <a:off x="1502974" y="697040"/>
            <a:ext cx="4929555" cy="523220"/>
          </a:xfrm>
          <a:prstGeom prst="rect">
            <a:avLst/>
          </a:prstGeom>
        </p:spPr>
        <p:txBody>
          <a:bodyPr wrap="none">
            <a:spAutoFit/>
          </a:bodyPr>
          <a:lstStyle/>
          <a:p>
            <a:pPr marL="285750" indent="-285750">
              <a:buFont typeface="Courier New" pitchFamily="49" charset="0"/>
              <a:buChar char="o"/>
            </a:pPr>
            <a:r>
              <a:rPr lang="en-US" dirty="0">
                <a:latin typeface="Nixie One"/>
              </a:rPr>
              <a:t>Used when our data distribution is </a:t>
            </a:r>
            <a:r>
              <a:rPr lang="en-US" dirty="0" smtClean="0">
                <a:latin typeface="Nixie One"/>
              </a:rPr>
              <a:t>skewed</a:t>
            </a:r>
          </a:p>
          <a:p>
            <a:pPr marL="285750" indent="-285750">
              <a:buFont typeface="Courier New" pitchFamily="49" charset="0"/>
              <a:buChar char="o"/>
            </a:pPr>
            <a:r>
              <a:rPr lang="en-US" dirty="0" smtClean="0">
                <a:latin typeface="Nixie One"/>
              </a:rPr>
              <a:t>If one tail is longer than other , the distribution is skewed</a:t>
            </a:r>
          </a:p>
        </p:txBody>
      </p:sp>
      <p:sp>
        <p:nvSpPr>
          <p:cNvPr id="6" name="Rectangle 5"/>
          <p:cNvSpPr/>
          <p:nvPr/>
        </p:nvSpPr>
        <p:spPr>
          <a:xfrm>
            <a:off x="1530475" y="2901495"/>
            <a:ext cx="5652868" cy="2031325"/>
          </a:xfrm>
          <a:prstGeom prst="rect">
            <a:avLst/>
          </a:prstGeom>
        </p:spPr>
        <p:txBody>
          <a:bodyPr wrap="square">
            <a:spAutoFit/>
          </a:bodyPr>
          <a:lstStyle/>
          <a:p>
            <a:pPr marL="285750" indent="-285750" algn="just">
              <a:buFont typeface="Courier New" pitchFamily="49" charset="0"/>
              <a:buChar char="o"/>
            </a:pPr>
            <a:r>
              <a:rPr lang="en-US" dirty="0">
                <a:latin typeface="Nixie One"/>
              </a:rPr>
              <a:t>The formula for calculating the interquartile range takes the third </a:t>
            </a:r>
            <a:r>
              <a:rPr lang="en-US" dirty="0" smtClean="0">
                <a:latin typeface="Nixie One"/>
              </a:rPr>
              <a:t>quartile(Q3) </a:t>
            </a:r>
            <a:r>
              <a:rPr lang="en-US" dirty="0">
                <a:latin typeface="Nixie One"/>
              </a:rPr>
              <a:t>value and subtracts the first </a:t>
            </a:r>
            <a:r>
              <a:rPr lang="en-US" dirty="0" smtClean="0">
                <a:latin typeface="Nixie One"/>
              </a:rPr>
              <a:t>quartile(Q1) </a:t>
            </a:r>
            <a:r>
              <a:rPr lang="en-US" dirty="0">
                <a:latin typeface="Nixie One"/>
              </a:rPr>
              <a:t>value.</a:t>
            </a:r>
          </a:p>
          <a:p>
            <a:pPr algn="just"/>
            <a:endParaRPr lang="en-US" dirty="0">
              <a:latin typeface="Nixie One"/>
            </a:endParaRPr>
          </a:p>
          <a:p>
            <a:pPr algn="just"/>
            <a:r>
              <a:rPr lang="en-US" dirty="0" smtClean="0">
                <a:solidFill>
                  <a:srgbClr val="18A7C1"/>
                </a:solidFill>
                <a:latin typeface="Nixie One"/>
              </a:rPr>
              <a:t>	IQR </a:t>
            </a:r>
            <a:r>
              <a:rPr lang="en-US" dirty="0">
                <a:solidFill>
                  <a:srgbClr val="18A7C1"/>
                </a:solidFill>
                <a:latin typeface="Nixie One"/>
              </a:rPr>
              <a:t>= Q3 – Q1</a:t>
            </a:r>
          </a:p>
          <a:p>
            <a:pPr algn="just"/>
            <a:endParaRPr lang="en-US" dirty="0">
              <a:latin typeface="Nixie One"/>
            </a:endParaRPr>
          </a:p>
          <a:p>
            <a:pPr marL="285750" indent="-285750" algn="just">
              <a:buFont typeface="Courier New" pitchFamily="49" charset="0"/>
              <a:buChar char="o"/>
            </a:pPr>
            <a:r>
              <a:rPr lang="en-US" dirty="0" smtClean="0">
                <a:latin typeface="Nixie One"/>
              </a:rPr>
              <a:t>Equivalently</a:t>
            </a:r>
            <a:r>
              <a:rPr lang="en-US" dirty="0">
                <a:latin typeface="Nixie One"/>
              </a:rPr>
              <a:t>, the interquartile range is the region between the 75th and 25th percentile (75 – 25 = 50% of the data).</a:t>
            </a:r>
          </a:p>
          <a:p>
            <a:pPr marL="285750" indent="-285750" algn="just">
              <a:buFont typeface="Courier New" pitchFamily="49" charset="0"/>
              <a:buChar char="o"/>
            </a:pPr>
            <a:endParaRPr lang="en-US" dirty="0">
              <a:latin typeface="Nixie One"/>
            </a:endParaRPr>
          </a:p>
          <a:p>
            <a:pPr marL="285750" indent="-285750" algn="just">
              <a:buFont typeface="Courier New" pitchFamily="49" charset="0"/>
              <a:buChar char="o"/>
            </a:pPr>
            <a:r>
              <a:rPr lang="en-US" dirty="0">
                <a:latin typeface="Nixie One"/>
              </a:rPr>
              <a:t>Using the IQR formula, we need to find the values for Q3 and Q1</a:t>
            </a:r>
            <a:r>
              <a:rPr lang="en-US" dirty="0" smtClean="0">
                <a:latin typeface="Nixie One"/>
              </a:rPr>
              <a:t>..</a:t>
            </a:r>
            <a:endParaRPr lang="en-US" dirty="0">
              <a:latin typeface="Nixie One"/>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3312" y="1395449"/>
            <a:ext cx="4239217" cy="1330856"/>
          </a:xfrm>
          <a:prstGeom prst="rect">
            <a:avLst/>
          </a:prstGeom>
        </p:spPr>
      </p:pic>
      <p:sp>
        <p:nvSpPr>
          <p:cNvPr id="10" name="Rectangle 9"/>
          <p:cNvSpPr/>
          <p:nvPr/>
        </p:nvSpPr>
        <p:spPr>
          <a:xfrm>
            <a:off x="3352800" y="133350"/>
            <a:ext cx="2514600" cy="461665"/>
          </a:xfrm>
          <a:prstGeom prst="rect">
            <a:avLst/>
          </a:prstGeom>
        </p:spPr>
        <p:txBody>
          <a:bodyPr wrap="square">
            <a:spAutoFit/>
          </a:bodyPr>
          <a:lstStyle/>
          <a:p>
            <a:r>
              <a:rPr lang="en-US" sz="2400" b="1" dirty="0">
                <a:latin typeface="Roboto Condensed"/>
                <a:ea typeface="Roboto Condensed"/>
                <a:sym typeface="Roboto Condensed"/>
              </a:rPr>
              <a:t>IQR method</a:t>
            </a:r>
            <a:endParaRPr lang="en-US" sz="1050" dirty="0"/>
          </a:p>
        </p:txBody>
      </p:sp>
    </p:spTree>
    <p:extLst>
      <p:ext uri="{BB962C8B-B14F-4D97-AF65-F5344CB8AC3E}">
        <p14:creationId xmlns:p14="http://schemas.microsoft.com/office/powerpoint/2010/main" val="2162172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txBox="1">
            <a:spLocks/>
          </p:cNvSpPr>
          <p:nvPr/>
        </p:nvSpPr>
        <p:spPr>
          <a:xfrm>
            <a:off x="-6938" y="5132561"/>
            <a:ext cx="548700" cy="357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pPr/>
              <a:t>32</a:t>
            </a:fld>
            <a:endParaRPr lang="en"/>
          </a:p>
        </p:txBody>
      </p:sp>
      <p:sp>
        <p:nvSpPr>
          <p:cNvPr id="4" name="Rectangle 3"/>
          <p:cNvSpPr/>
          <p:nvPr/>
        </p:nvSpPr>
        <p:spPr>
          <a:xfrm>
            <a:off x="1447800" y="1132285"/>
            <a:ext cx="872355" cy="307777"/>
          </a:xfrm>
          <a:prstGeom prst="rect">
            <a:avLst/>
          </a:prstGeom>
        </p:spPr>
        <p:txBody>
          <a:bodyPr wrap="none">
            <a:spAutoFit/>
          </a:bodyPr>
          <a:lstStyle/>
          <a:p>
            <a:r>
              <a:rPr lang="en-US" b="1" dirty="0"/>
              <a:t>STEP-1:</a:t>
            </a:r>
          </a:p>
        </p:txBody>
      </p:sp>
      <p:sp>
        <p:nvSpPr>
          <p:cNvPr id="5" name="Rectangle 4"/>
          <p:cNvSpPr/>
          <p:nvPr/>
        </p:nvSpPr>
        <p:spPr>
          <a:xfrm>
            <a:off x="1720566" y="1392968"/>
            <a:ext cx="4687502" cy="307777"/>
          </a:xfrm>
          <a:prstGeom prst="rect">
            <a:avLst/>
          </a:prstGeom>
        </p:spPr>
        <p:txBody>
          <a:bodyPr wrap="none">
            <a:spAutoFit/>
          </a:bodyPr>
          <a:lstStyle/>
          <a:p>
            <a:r>
              <a:rPr lang="en-US" dirty="0"/>
              <a:t> Order the data from smallest to largest(ascending </a:t>
            </a:r>
            <a:r>
              <a:rPr lang="en-US" dirty="0" smtClean="0"/>
              <a:t>order)</a:t>
            </a:r>
            <a:endParaRPr lang="en-US" dirty="0"/>
          </a:p>
        </p:txBody>
      </p:sp>
      <p:sp>
        <p:nvSpPr>
          <p:cNvPr id="6" name="Rectangle 5"/>
          <p:cNvSpPr/>
          <p:nvPr/>
        </p:nvSpPr>
        <p:spPr>
          <a:xfrm>
            <a:off x="1758380" y="1724392"/>
            <a:ext cx="5099620" cy="307777"/>
          </a:xfrm>
          <a:prstGeom prst="rect">
            <a:avLst/>
          </a:prstGeom>
        </p:spPr>
        <p:txBody>
          <a:bodyPr wrap="square">
            <a:spAutoFit/>
          </a:bodyPr>
          <a:lstStyle/>
          <a:p>
            <a:r>
              <a:rPr lang="en-US" dirty="0"/>
              <a:t>1.2, 4.9, 5.1, 5.2, 5.4, 5.5, 5.5, 5.6, 5.9, 6.1, 6.2, 6.5, 7.1, </a:t>
            </a:r>
            <a:r>
              <a:rPr lang="en-US" dirty="0" smtClean="0"/>
              <a:t>14.5</a:t>
            </a:r>
            <a:endParaRPr lang="en-US" dirty="0"/>
          </a:p>
        </p:txBody>
      </p:sp>
      <p:sp>
        <p:nvSpPr>
          <p:cNvPr id="7" name="Rectangle 6"/>
          <p:cNvSpPr/>
          <p:nvPr/>
        </p:nvSpPr>
        <p:spPr>
          <a:xfrm>
            <a:off x="1758380" y="2392356"/>
            <a:ext cx="3347391" cy="1600438"/>
          </a:xfrm>
          <a:prstGeom prst="rect">
            <a:avLst/>
          </a:prstGeom>
        </p:spPr>
        <p:txBody>
          <a:bodyPr wrap="none">
            <a:spAutoFit/>
          </a:bodyPr>
          <a:lstStyle/>
          <a:p>
            <a:r>
              <a:rPr lang="en-US" dirty="0" smtClean="0"/>
              <a:t>Now applying </a:t>
            </a:r>
            <a:r>
              <a:rPr lang="en-US" dirty="0" err="1" smtClean="0"/>
              <a:t>ith</a:t>
            </a:r>
            <a:r>
              <a:rPr lang="en-US" dirty="0" smtClean="0"/>
              <a:t> </a:t>
            </a:r>
            <a:r>
              <a:rPr lang="en-US" dirty="0"/>
              <a:t>observation = q (n + 1</a:t>
            </a:r>
            <a:r>
              <a:rPr lang="en-US" dirty="0" smtClean="0"/>
              <a:t>)</a:t>
            </a:r>
          </a:p>
          <a:p>
            <a:r>
              <a:rPr lang="en-US" dirty="0" smtClean="0"/>
              <a:t>For 1</a:t>
            </a:r>
            <a:r>
              <a:rPr lang="en-US" baseline="30000" dirty="0" smtClean="0"/>
              <a:t>st</a:t>
            </a:r>
            <a:r>
              <a:rPr lang="en-US" dirty="0" smtClean="0"/>
              <a:t>  observation,</a:t>
            </a:r>
          </a:p>
          <a:p>
            <a:r>
              <a:rPr lang="en-US" dirty="0"/>
              <a:t>	</a:t>
            </a:r>
            <a:r>
              <a:rPr lang="en-US" dirty="0" smtClean="0"/>
              <a:t>  q1(n </a:t>
            </a:r>
            <a:r>
              <a:rPr lang="en-US" dirty="0"/>
              <a:t>+ 1)</a:t>
            </a:r>
          </a:p>
          <a:p>
            <a:r>
              <a:rPr lang="en-US" dirty="0"/>
              <a:t>	</a:t>
            </a:r>
            <a:r>
              <a:rPr lang="en-US" dirty="0" smtClean="0"/>
              <a:t>= 0.25(14+1)</a:t>
            </a:r>
          </a:p>
          <a:p>
            <a:r>
              <a:rPr lang="en-US" dirty="0"/>
              <a:t>	</a:t>
            </a:r>
            <a:r>
              <a:rPr lang="en-US" dirty="0" smtClean="0"/>
              <a:t>= 3.75</a:t>
            </a:r>
          </a:p>
          <a:p>
            <a:r>
              <a:rPr lang="en-US" dirty="0"/>
              <a:t>	~ 4</a:t>
            </a:r>
            <a:r>
              <a:rPr lang="en-US" dirty="0" smtClean="0"/>
              <a:t>(round </a:t>
            </a:r>
            <a:r>
              <a:rPr lang="en-US" dirty="0"/>
              <a:t>down to 4</a:t>
            </a:r>
            <a:r>
              <a:rPr lang="en-US" dirty="0" smtClean="0"/>
              <a:t>)</a:t>
            </a:r>
          </a:p>
          <a:p>
            <a:r>
              <a:rPr lang="en-US" dirty="0"/>
              <a:t>	</a:t>
            </a:r>
          </a:p>
        </p:txBody>
      </p:sp>
      <p:sp>
        <p:nvSpPr>
          <p:cNvPr id="8" name="Rectangle 7"/>
          <p:cNvSpPr/>
          <p:nvPr/>
        </p:nvSpPr>
        <p:spPr>
          <a:xfrm>
            <a:off x="1447800" y="2078077"/>
            <a:ext cx="872355" cy="307777"/>
          </a:xfrm>
          <a:prstGeom prst="rect">
            <a:avLst/>
          </a:prstGeom>
        </p:spPr>
        <p:txBody>
          <a:bodyPr wrap="none">
            <a:spAutoFit/>
          </a:bodyPr>
          <a:lstStyle/>
          <a:p>
            <a:pPr lvl="0"/>
            <a:r>
              <a:rPr lang="en-US" b="1" dirty="0" smtClean="0"/>
              <a:t>STEP-2:</a:t>
            </a:r>
            <a:endParaRPr lang="en-US" b="1" dirty="0"/>
          </a:p>
        </p:txBody>
      </p:sp>
      <p:sp>
        <p:nvSpPr>
          <p:cNvPr id="9" name="Rectangle 8"/>
          <p:cNvSpPr/>
          <p:nvPr/>
        </p:nvSpPr>
        <p:spPr>
          <a:xfrm>
            <a:off x="4227165" y="2611093"/>
            <a:ext cx="4572000" cy="1169551"/>
          </a:xfrm>
          <a:prstGeom prst="rect">
            <a:avLst/>
          </a:prstGeom>
        </p:spPr>
        <p:txBody>
          <a:bodyPr>
            <a:spAutoFit/>
          </a:bodyPr>
          <a:lstStyle/>
          <a:p>
            <a:r>
              <a:rPr lang="en-US" dirty="0"/>
              <a:t>For </a:t>
            </a:r>
            <a:r>
              <a:rPr lang="en-US" dirty="0" smtClean="0"/>
              <a:t>2</a:t>
            </a:r>
            <a:r>
              <a:rPr lang="en-US" baseline="30000" dirty="0" smtClean="0"/>
              <a:t>nd</a:t>
            </a:r>
            <a:r>
              <a:rPr lang="en-US" dirty="0" smtClean="0"/>
              <a:t>  </a:t>
            </a:r>
            <a:r>
              <a:rPr lang="en-US" dirty="0"/>
              <a:t>observation,</a:t>
            </a:r>
          </a:p>
          <a:p>
            <a:r>
              <a:rPr lang="en-US" dirty="0"/>
              <a:t>	  </a:t>
            </a:r>
            <a:r>
              <a:rPr lang="en-US" dirty="0" smtClean="0"/>
              <a:t>q3(n </a:t>
            </a:r>
            <a:r>
              <a:rPr lang="en-US" dirty="0"/>
              <a:t>+ 1)</a:t>
            </a:r>
          </a:p>
          <a:p>
            <a:r>
              <a:rPr lang="en-US" dirty="0"/>
              <a:t>	= </a:t>
            </a:r>
            <a:r>
              <a:rPr lang="en-US" dirty="0" smtClean="0"/>
              <a:t>0.75(14+1</a:t>
            </a:r>
            <a:r>
              <a:rPr lang="en-US" dirty="0"/>
              <a:t>)</a:t>
            </a:r>
          </a:p>
          <a:p>
            <a:r>
              <a:rPr lang="en-US" dirty="0"/>
              <a:t>	= </a:t>
            </a:r>
            <a:r>
              <a:rPr lang="en-US" dirty="0" smtClean="0"/>
              <a:t>11.25</a:t>
            </a:r>
            <a:endParaRPr lang="en-US" dirty="0"/>
          </a:p>
          <a:p>
            <a:r>
              <a:rPr lang="en-US" dirty="0"/>
              <a:t>	~ </a:t>
            </a:r>
            <a:r>
              <a:rPr lang="en-US" dirty="0" smtClean="0"/>
              <a:t>11(round down </a:t>
            </a:r>
            <a:r>
              <a:rPr lang="en-US" dirty="0"/>
              <a:t>to </a:t>
            </a:r>
            <a:r>
              <a:rPr lang="en-US" dirty="0" smtClean="0"/>
              <a:t>11)</a:t>
            </a:r>
            <a:endParaRPr lang="en-US" dirty="0"/>
          </a:p>
        </p:txBody>
      </p:sp>
      <p:sp>
        <p:nvSpPr>
          <p:cNvPr id="10" name="Rectangle 9"/>
          <p:cNvSpPr/>
          <p:nvPr/>
        </p:nvSpPr>
        <p:spPr>
          <a:xfrm>
            <a:off x="1447800" y="3685017"/>
            <a:ext cx="872355" cy="307777"/>
          </a:xfrm>
          <a:prstGeom prst="rect">
            <a:avLst/>
          </a:prstGeom>
        </p:spPr>
        <p:txBody>
          <a:bodyPr wrap="none">
            <a:spAutoFit/>
          </a:bodyPr>
          <a:lstStyle/>
          <a:p>
            <a:pPr lvl="0"/>
            <a:r>
              <a:rPr lang="en-US" b="1" dirty="0" smtClean="0"/>
              <a:t>STEP-3:</a:t>
            </a:r>
            <a:endParaRPr lang="en-US" b="1" dirty="0"/>
          </a:p>
        </p:txBody>
      </p:sp>
      <p:sp>
        <p:nvSpPr>
          <p:cNvPr id="11" name="Rectangle 10"/>
          <p:cNvSpPr/>
          <p:nvPr/>
        </p:nvSpPr>
        <p:spPr>
          <a:xfrm>
            <a:off x="1835003" y="4050723"/>
            <a:ext cx="1534394" cy="954107"/>
          </a:xfrm>
          <a:prstGeom prst="rect">
            <a:avLst/>
          </a:prstGeom>
        </p:spPr>
        <p:txBody>
          <a:bodyPr wrap="none">
            <a:spAutoFit/>
          </a:bodyPr>
          <a:lstStyle/>
          <a:p>
            <a:r>
              <a:rPr lang="en-US" dirty="0"/>
              <a:t> </a:t>
            </a:r>
            <a:r>
              <a:rPr lang="en-US" dirty="0" smtClean="0"/>
              <a:t>IQR = q3-q1</a:t>
            </a:r>
          </a:p>
          <a:p>
            <a:r>
              <a:rPr lang="en-US" dirty="0"/>
              <a:t> </a:t>
            </a:r>
            <a:r>
              <a:rPr lang="en-US" dirty="0" smtClean="0"/>
              <a:t>       =  11</a:t>
            </a:r>
            <a:r>
              <a:rPr lang="en-US" baseline="30000" dirty="0" smtClean="0"/>
              <a:t>th</a:t>
            </a:r>
            <a:r>
              <a:rPr lang="en-US" dirty="0" smtClean="0"/>
              <a:t> – 4</a:t>
            </a:r>
            <a:r>
              <a:rPr lang="en-US" baseline="30000" dirty="0" smtClean="0"/>
              <a:t>th</a:t>
            </a:r>
            <a:r>
              <a:rPr lang="en-US" dirty="0" smtClean="0"/>
              <a:t> </a:t>
            </a:r>
          </a:p>
          <a:p>
            <a:r>
              <a:rPr lang="en-US" dirty="0"/>
              <a:t> </a:t>
            </a:r>
            <a:r>
              <a:rPr lang="en-US" dirty="0" smtClean="0"/>
              <a:t>       =  6.2 – 5.2</a:t>
            </a:r>
          </a:p>
          <a:p>
            <a:r>
              <a:rPr lang="en-US" dirty="0"/>
              <a:t> </a:t>
            </a:r>
            <a:r>
              <a:rPr lang="en-US" dirty="0" smtClean="0"/>
              <a:t>       = 1</a:t>
            </a:r>
            <a:endParaRPr lang="en-US" dirty="0"/>
          </a:p>
        </p:txBody>
      </p:sp>
      <p:sp>
        <p:nvSpPr>
          <p:cNvPr id="12" name="Rectangle 11"/>
          <p:cNvSpPr/>
          <p:nvPr/>
        </p:nvSpPr>
        <p:spPr>
          <a:xfrm>
            <a:off x="1447800" y="693465"/>
            <a:ext cx="6500490" cy="307777"/>
          </a:xfrm>
          <a:prstGeom prst="rect">
            <a:avLst/>
          </a:prstGeom>
        </p:spPr>
        <p:txBody>
          <a:bodyPr wrap="square">
            <a:spAutoFit/>
          </a:bodyPr>
          <a:lstStyle/>
          <a:p>
            <a:pPr lvl="8" algn="just"/>
            <a:r>
              <a:rPr lang="en-US" b="1" dirty="0" smtClean="0">
                <a:solidFill>
                  <a:srgbClr val="18A7C1"/>
                </a:solidFill>
              </a:rPr>
              <a:t>Here </a:t>
            </a:r>
            <a:r>
              <a:rPr lang="en-US" b="1" dirty="0">
                <a:solidFill>
                  <a:srgbClr val="18A7C1"/>
                </a:solidFill>
              </a:rPr>
              <a:t>we </a:t>
            </a:r>
            <a:r>
              <a:rPr lang="en-US" b="1" dirty="0" smtClean="0">
                <a:solidFill>
                  <a:srgbClr val="18A7C1"/>
                </a:solidFill>
              </a:rPr>
              <a:t>worked on same data </a:t>
            </a:r>
            <a:r>
              <a:rPr lang="en-US" b="1" dirty="0">
                <a:solidFill>
                  <a:srgbClr val="18A7C1"/>
                </a:solidFill>
              </a:rPr>
              <a:t>set for detecting </a:t>
            </a:r>
            <a:r>
              <a:rPr lang="en-US" b="1" dirty="0" smtClean="0">
                <a:solidFill>
                  <a:srgbClr val="18A7C1"/>
                </a:solidFill>
              </a:rPr>
              <a:t>outliers</a:t>
            </a:r>
            <a:endParaRPr lang="en-US" b="1" dirty="0">
              <a:solidFill>
                <a:srgbClr val="18A7C1"/>
              </a:solidFill>
            </a:endParaRPr>
          </a:p>
        </p:txBody>
      </p:sp>
      <p:sp>
        <p:nvSpPr>
          <p:cNvPr id="2" name="Rectangle 1"/>
          <p:cNvSpPr/>
          <p:nvPr/>
        </p:nvSpPr>
        <p:spPr>
          <a:xfrm>
            <a:off x="3034371" y="234373"/>
            <a:ext cx="2385589" cy="307777"/>
          </a:xfrm>
          <a:prstGeom prst="rect">
            <a:avLst/>
          </a:prstGeom>
        </p:spPr>
        <p:txBody>
          <a:bodyPr wrap="none">
            <a:spAutoFit/>
          </a:bodyPr>
          <a:lstStyle/>
          <a:p>
            <a:pPr lvl="8" algn="just"/>
            <a:r>
              <a:rPr lang="en-US" b="1" dirty="0"/>
              <a:t>Numerical </a:t>
            </a:r>
            <a:r>
              <a:rPr lang="en-US" b="1" dirty="0" smtClean="0"/>
              <a:t>Example(IQR): </a:t>
            </a:r>
            <a:endParaRPr lang="en-US" b="1" dirty="0"/>
          </a:p>
        </p:txBody>
      </p:sp>
    </p:spTree>
    <p:extLst>
      <p:ext uri="{BB962C8B-B14F-4D97-AF65-F5344CB8AC3E}">
        <p14:creationId xmlns:p14="http://schemas.microsoft.com/office/powerpoint/2010/main" val="21621729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txBox="1">
            <a:spLocks/>
          </p:cNvSpPr>
          <p:nvPr/>
        </p:nvSpPr>
        <p:spPr>
          <a:xfrm>
            <a:off x="-1051" y="5377049"/>
            <a:ext cx="548700" cy="357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pPr/>
              <a:t>33</a:t>
            </a:fld>
            <a:endParaRPr lang="en"/>
          </a:p>
        </p:txBody>
      </p:sp>
      <p:sp>
        <p:nvSpPr>
          <p:cNvPr id="4" name="Rectangle 3"/>
          <p:cNvSpPr/>
          <p:nvPr/>
        </p:nvSpPr>
        <p:spPr>
          <a:xfrm>
            <a:off x="1173803" y="780900"/>
            <a:ext cx="971741" cy="307777"/>
          </a:xfrm>
          <a:prstGeom prst="rect">
            <a:avLst/>
          </a:prstGeom>
        </p:spPr>
        <p:txBody>
          <a:bodyPr wrap="none">
            <a:spAutoFit/>
          </a:bodyPr>
          <a:lstStyle/>
          <a:p>
            <a:pPr lvl="0"/>
            <a:r>
              <a:rPr lang="en-US" b="1" dirty="0" smtClean="0"/>
              <a:t>  STEP-4:</a:t>
            </a:r>
            <a:endParaRPr lang="en-US" b="1" dirty="0"/>
          </a:p>
        </p:txBody>
      </p:sp>
      <p:sp>
        <p:nvSpPr>
          <p:cNvPr id="5" name="Rectangle 4"/>
          <p:cNvSpPr/>
          <p:nvPr/>
        </p:nvSpPr>
        <p:spPr>
          <a:xfrm>
            <a:off x="1659672" y="1077100"/>
            <a:ext cx="4572000" cy="1815882"/>
          </a:xfrm>
          <a:prstGeom prst="rect">
            <a:avLst/>
          </a:prstGeom>
        </p:spPr>
        <p:txBody>
          <a:bodyPr>
            <a:spAutoFit/>
          </a:bodyPr>
          <a:lstStyle/>
          <a:p>
            <a:r>
              <a:rPr lang="en-US" dirty="0" smtClean="0"/>
              <a:t>Hence,</a:t>
            </a:r>
          </a:p>
          <a:p>
            <a:r>
              <a:rPr lang="en-US" dirty="0" smtClean="0"/>
              <a:t>Lower </a:t>
            </a:r>
            <a:r>
              <a:rPr lang="en-US" dirty="0"/>
              <a:t>outlier </a:t>
            </a:r>
            <a:r>
              <a:rPr lang="en-US" dirty="0" smtClean="0"/>
              <a:t>limit = </a:t>
            </a:r>
            <a:r>
              <a:rPr lang="en-US" dirty="0"/>
              <a:t>Q1 − 1.5 * </a:t>
            </a:r>
            <a:r>
              <a:rPr lang="en-US" dirty="0" smtClean="0"/>
              <a:t>IQR</a:t>
            </a:r>
          </a:p>
          <a:p>
            <a:r>
              <a:rPr lang="en-US" dirty="0"/>
              <a:t>	 </a:t>
            </a:r>
            <a:r>
              <a:rPr lang="en-US" dirty="0" smtClean="0"/>
              <a:t>          = 5.2 -1.5*1</a:t>
            </a:r>
          </a:p>
          <a:p>
            <a:r>
              <a:rPr lang="en-US" dirty="0" smtClean="0"/>
              <a:t>	           = 3.7</a:t>
            </a:r>
          </a:p>
          <a:p>
            <a:r>
              <a:rPr lang="en-US" dirty="0"/>
              <a:t> </a:t>
            </a:r>
            <a:r>
              <a:rPr lang="en-US" dirty="0" smtClean="0"/>
              <a:t>                             </a:t>
            </a:r>
            <a:endParaRPr lang="en-US" dirty="0"/>
          </a:p>
          <a:p>
            <a:r>
              <a:rPr lang="en-US" dirty="0" smtClean="0"/>
              <a:t>Upper </a:t>
            </a:r>
            <a:r>
              <a:rPr lang="en-US" dirty="0"/>
              <a:t>outlier </a:t>
            </a:r>
            <a:r>
              <a:rPr lang="en-US" dirty="0" smtClean="0"/>
              <a:t>limit = </a:t>
            </a:r>
            <a:r>
              <a:rPr lang="en-US" dirty="0"/>
              <a:t>Q3 + 1.5 * </a:t>
            </a:r>
            <a:r>
              <a:rPr lang="en-US" dirty="0" smtClean="0"/>
              <a:t>IQR</a:t>
            </a:r>
          </a:p>
          <a:p>
            <a:r>
              <a:rPr lang="en-US" dirty="0"/>
              <a:t> </a:t>
            </a:r>
            <a:r>
              <a:rPr lang="en-US" dirty="0" smtClean="0"/>
              <a:t>                             = 6.2 + 1.5*1</a:t>
            </a:r>
          </a:p>
          <a:p>
            <a:r>
              <a:rPr lang="en-US" dirty="0"/>
              <a:t> </a:t>
            </a:r>
            <a:r>
              <a:rPr lang="en-US" dirty="0" smtClean="0"/>
              <a:t>                             = 7.7 </a:t>
            </a:r>
            <a:endParaRPr lang="en-US" dirty="0"/>
          </a:p>
        </p:txBody>
      </p:sp>
      <p:sp>
        <p:nvSpPr>
          <p:cNvPr id="6" name="Rectangle 5"/>
          <p:cNvSpPr/>
          <p:nvPr/>
        </p:nvSpPr>
        <p:spPr>
          <a:xfrm>
            <a:off x="1223495" y="2966685"/>
            <a:ext cx="872355" cy="307777"/>
          </a:xfrm>
          <a:prstGeom prst="rect">
            <a:avLst/>
          </a:prstGeom>
        </p:spPr>
        <p:txBody>
          <a:bodyPr wrap="none">
            <a:spAutoFit/>
          </a:bodyPr>
          <a:lstStyle/>
          <a:p>
            <a:r>
              <a:rPr lang="en-US" b="1" dirty="0" smtClean="0"/>
              <a:t>STEP-5:</a:t>
            </a:r>
            <a:endParaRPr lang="en-US" dirty="0"/>
          </a:p>
        </p:txBody>
      </p:sp>
      <p:sp>
        <p:nvSpPr>
          <p:cNvPr id="7" name="TextBox 6"/>
          <p:cNvSpPr txBox="1"/>
          <p:nvPr/>
        </p:nvSpPr>
        <p:spPr>
          <a:xfrm>
            <a:off x="1659672" y="3361025"/>
            <a:ext cx="6080511" cy="307777"/>
          </a:xfrm>
          <a:prstGeom prst="rect">
            <a:avLst/>
          </a:prstGeom>
          <a:noFill/>
        </p:spPr>
        <p:txBody>
          <a:bodyPr wrap="none" rtlCol="0">
            <a:spAutoFit/>
          </a:bodyPr>
          <a:lstStyle/>
          <a:p>
            <a:r>
              <a:rPr lang="en-US" dirty="0" smtClean="0"/>
              <a:t>The value less then 3.7 are outlier also the value upper then 7.7 are outlier.</a:t>
            </a:r>
            <a:endParaRPr lang="en-US" dirty="0"/>
          </a:p>
        </p:txBody>
      </p:sp>
      <p:sp>
        <p:nvSpPr>
          <p:cNvPr id="8" name="Rectangle 7"/>
          <p:cNvSpPr/>
          <p:nvPr/>
        </p:nvSpPr>
        <p:spPr>
          <a:xfrm>
            <a:off x="1223495" y="3867150"/>
            <a:ext cx="872355" cy="523220"/>
          </a:xfrm>
          <a:prstGeom prst="rect">
            <a:avLst/>
          </a:prstGeom>
        </p:spPr>
        <p:txBody>
          <a:bodyPr wrap="none">
            <a:spAutoFit/>
          </a:bodyPr>
          <a:lstStyle/>
          <a:p>
            <a:r>
              <a:rPr lang="en-US" b="1" dirty="0" smtClean="0"/>
              <a:t>STEP-6:</a:t>
            </a:r>
          </a:p>
          <a:p>
            <a:endParaRPr lang="en-US" dirty="0"/>
          </a:p>
        </p:txBody>
      </p:sp>
      <p:sp>
        <p:nvSpPr>
          <p:cNvPr id="2" name="Rectangle 1"/>
          <p:cNvSpPr/>
          <p:nvPr/>
        </p:nvSpPr>
        <p:spPr>
          <a:xfrm>
            <a:off x="1659672" y="4236481"/>
            <a:ext cx="4253087" cy="307777"/>
          </a:xfrm>
          <a:prstGeom prst="rect">
            <a:avLst/>
          </a:prstGeom>
        </p:spPr>
        <p:txBody>
          <a:bodyPr wrap="none">
            <a:spAutoFit/>
          </a:bodyPr>
          <a:lstStyle/>
          <a:p>
            <a:r>
              <a:rPr lang="en-US" dirty="0"/>
              <a:t>Remove previously detected outliers in our data set</a:t>
            </a:r>
          </a:p>
        </p:txBody>
      </p:sp>
    </p:spTree>
    <p:extLst>
      <p:ext uri="{BB962C8B-B14F-4D97-AF65-F5344CB8AC3E}">
        <p14:creationId xmlns:p14="http://schemas.microsoft.com/office/powerpoint/2010/main" val="9688406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5564"/>
          <a:stretch/>
        </p:blipFill>
        <p:spPr>
          <a:xfrm>
            <a:off x="1143000" y="617891"/>
            <a:ext cx="2460142" cy="1760700"/>
          </a:xfrm>
          <a:prstGeom prst="rect">
            <a:avLst/>
          </a:prstGeom>
        </p:spPr>
      </p:pic>
      <p:pic>
        <p:nvPicPr>
          <p:cNvPr id="4" name="Picture 3"/>
          <p:cNvPicPr>
            <a:picLocks noChangeAspect="1"/>
          </p:cNvPicPr>
          <p:nvPr/>
        </p:nvPicPr>
        <p:blipFill rotWithShape="1">
          <a:blip r:embed="rId3"/>
          <a:srcRect t="7235"/>
          <a:stretch/>
        </p:blipFill>
        <p:spPr>
          <a:xfrm>
            <a:off x="4637824" y="606146"/>
            <a:ext cx="2329526" cy="1562929"/>
          </a:xfrm>
          <a:prstGeom prst="rect">
            <a:avLst/>
          </a:prstGeom>
        </p:spPr>
      </p:pic>
      <p:sp>
        <p:nvSpPr>
          <p:cNvPr id="5" name="Rectangle 4"/>
          <p:cNvSpPr/>
          <p:nvPr/>
        </p:nvSpPr>
        <p:spPr>
          <a:xfrm>
            <a:off x="1783054" y="2378591"/>
            <a:ext cx="1180033" cy="261610"/>
          </a:xfrm>
          <a:prstGeom prst="rect">
            <a:avLst/>
          </a:prstGeom>
        </p:spPr>
        <p:txBody>
          <a:bodyPr wrap="square">
            <a:spAutoFit/>
          </a:bodyPr>
          <a:lstStyle/>
          <a:p>
            <a:pPr lvl="0"/>
            <a:r>
              <a:rPr lang="en-US" sz="1100" b="1" dirty="0" smtClean="0">
                <a:latin typeface="Nixie One"/>
              </a:rPr>
              <a:t>With Outlier</a:t>
            </a:r>
            <a:endParaRPr lang="en-US" sz="1100" b="1" dirty="0">
              <a:latin typeface="Nixie One"/>
            </a:endParaRPr>
          </a:p>
        </p:txBody>
      </p:sp>
      <p:sp>
        <p:nvSpPr>
          <p:cNvPr id="6" name="Rectangle 5"/>
          <p:cNvSpPr/>
          <p:nvPr/>
        </p:nvSpPr>
        <p:spPr>
          <a:xfrm>
            <a:off x="5344096" y="2349682"/>
            <a:ext cx="1268412" cy="261610"/>
          </a:xfrm>
          <a:prstGeom prst="rect">
            <a:avLst/>
          </a:prstGeom>
        </p:spPr>
        <p:txBody>
          <a:bodyPr wrap="square">
            <a:spAutoFit/>
          </a:bodyPr>
          <a:lstStyle/>
          <a:p>
            <a:pPr lvl="0"/>
            <a:r>
              <a:rPr lang="en-US" sz="1100" b="1" dirty="0" smtClean="0">
                <a:latin typeface="Nixie One"/>
              </a:rPr>
              <a:t>Without Outlier</a:t>
            </a:r>
            <a:endParaRPr lang="en-US" sz="1100" b="1" dirty="0">
              <a:latin typeface="Nixie One"/>
            </a:endParaRPr>
          </a:p>
        </p:txBody>
      </p:sp>
      <p:pic>
        <p:nvPicPr>
          <p:cNvPr id="7" name="Picture 6"/>
          <p:cNvPicPr>
            <a:picLocks noChangeAspect="1"/>
          </p:cNvPicPr>
          <p:nvPr/>
        </p:nvPicPr>
        <p:blipFill>
          <a:blip r:embed="rId4"/>
          <a:stretch>
            <a:fillRect/>
          </a:stretch>
        </p:blipFill>
        <p:spPr>
          <a:xfrm>
            <a:off x="914400" y="2751448"/>
            <a:ext cx="2800521" cy="1821698"/>
          </a:xfrm>
          <a:prstGeom prst="rect">
            <a:avLst/>
          </a:prstGeom>
        </p:spPr>
      </p:pic>
      <p:pic>
        <p:nvPicPr>
          <p:cNvPr id="8" name="Picture 7"/>
          <p:cNvPicPr>
            <a:picLocks noChangeAspect="1"/>
          </p:cNvPicPr>
          <p:nvPr/>
        </p:nvPicPr>
        <p:blipFill>
          <a:blip r:embed="rId5"/>
          <a:stretch>
            <a:fillRect/>
          </a:stretch>
        </p:blipFill>
        <p:spPr>
          <a:xfrm>
            <a:off x="4343400" y="2800350"/>
            <a:ext cx="2918375" cy="1772796"/>
          </a:xfrm>
          <a:prstGeom prst="rect">
            <a:avLst/>
          </a:prstGeom>
        </p:spPr>
      </p:pic>
    </p:spTree>
    <p:extLst>
      <p:ext uri="{BB962C8B-B14F-4D97-AF65-F5344CB8AC3E}">
        <p14:creationId xmlns:p14="http://schemas.microsoft.com/office/powerpoint/2010/main" val="1100064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155" y="81234"/>
            <a:ext cx="7704000" cy="572700"/>
          </a:xfrm>
        </p:spPr>
        <p:txBody>
          <a:bodyPr/>
          <a:lstStyle/>
          <a:p>
            <a:r>
              <a:rPr lang="en-US" sz="2400" dirty="0"/>
              <a:t>Standard Deviation method</a:t>
            </a:r>
            <a:r>
              <a:rPr lang="en-US" sz="3200" dirty="0"/>
              <a:t/>
            </a:r>
            <a:br>
              <a:rPr lang="en-US" sz="3200" dirty="0"/>
            </a:br>
            <a:endParaRPr lang="en-US" sz="3200" dirty="0"/>
          </a:p>
        </p:txBody>
      </p:sp>
      <p:sp>
        <p:nvSpPr>
          <p:cNvPr id="3" name="Slide Number Placeholder 1"/>
          <p:cNvSpPr txBox="1">
            <a:spLocks/>
          </p:cNvSpPr>
          <p:nvPr/>
        </p:nvSpPr>
        <p:spPr>
          <a:xfrm>
            <a:off x="-30348" y="4918946"/>
            <a:ext cx="548700" cy="357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35</a:t>
            </a:fld>
            <a:endParaRPr lang="en" sz="1200" dirty="0"/>
          </a:p>
        </p:txBody>
      </p:sp>
      <p:sp>
        <p:nvSpPr>
          <p:cNvPr id="6" name="Rectangle 5"/>
          <p:cNvSpPr/>
          <p:nvPr/>
        </p:nvSpPr>
        <p:spPr>
          <a:xfrm>
            <a:off x="1143000" y="705415"/>
            <a:ext cx="7541830" cy="523220"/>
          </a:xfrm>
          <a:prstGeom prst="rect">
            <a:avLst/>
          </a:prstGeom>
        </p:spPr>
        <p:txBody>
          <a:bodyPr wrap="square">
            <a:spAutoFit/>
          </a:bodyPr>
          <a:lstStyle/>
          <a:p>
            <a:pPr marL="285750" indent="-285750">
              <a:buFont typeface="Courier New" pitchFamily="49" charset="0"/>
              <a:buChar char="o"/>
            </a:pPr>
            <a:r>
              <a:rPr lang="en-US" dirty="0"/>
              <a:t>Use empirical relations of Normal distribution.</a:t>
            </a:r>
          </a:p>
          <a:p>
            <a:pPr marL="285750" indent="-285750">
              <a:buFont typeface="Courier New" pitchFamily="49" charset="0"/>
              <a:buChar char="o"/>
            </a:pPr>
            <a:r>
              <a:rPr lang="en-US" dirty="0" smtClean="0"/>
              <a:t>The </a:t>
            </a:r>
            <a:r>
              <a:rPr lang="en-US" dirty="0"/>
              <a:t>data points which fall below </a:t>
            </a:r>
            <a:r>
              <a:rPr lang="en-US" dirty="0">
                <a:solidFill>
                  <a:schemeClr val="tx1"/>
                </a:solidFill>
              </a:rPr>
              <a:t> μ </a:t>
            </a:r>
            <a:r>
              <a:rPr lang="en-US" b="1" i="1" dirty="0" smtClean="0"/>
              <a:t>-</a:t>
            </a:r>
            <a:r>
              <a:rPr lang="en-US" b="1" i="1" dirty="0"/>
              <a:t>3</a:t>
            </a:r>
            <a:r>
              <a:rPr lang="en-US" b="1" i="1" dirty="0" smtClean="0"/>
              <a:t>*(</a:t>
            </a:r>
            <a:r>
              <a:rPr lang="en-US" dirty="0">
                <a:solidFill>
                  <a:schemeClr val="tx1"/>
                </a:solidFill>
              </a:rPr>
              <a:t>σ</a:t>
            </a:r>
            <a:r>
              <a:rPr lang="en-US" b="1" i="1" dirty="0" smtClean="0"/>
              <a:t>)</a:t>
            </a:r>
            <a:r>
              <a:rPr lang="en-US" b="1" dirty="0"/>
              <a:t> </a:t>
            </a:r>
            <a:r>
              <a:rPr lang="en-US" dirty="0"/>
              <a:t>or above </a:t>
            </a:r>
            <a:r>
              <a:rPr lang="en-US" dirty="0">
                <a:solidFill>
                  <a:schemeClr val="tx1"/>
                </a:solidFill>
              </a:rPr>
              <a:t> μ </a:t>
            </a:r>
            <a:r>
              <a:rPr lang="en-US" b="1" i="1" dirty="0" smtClean="0"/>
              <a:t>+</a:t>
            </a:r>
            <a:r>
              <a:rPr lang="en-US" b="1" i="1" dirty="0"/>
              <a:t>3</a:t>
            </a:r>
            <a:r>
              <a:rPr lang="en-US" b="1" i="1" dirty="0" smtClean="0"/>
              <a:t>*(</a:t>
            </a:r>
            <a:r>
              <a:rPr lang="en-US" dirty="0">
                <a:solidFill>
                  <a:schemeClr val="tx1"/>
                </a:solidFill>
              </a:rPr>
              <a:t>σ</a:t>
            </a:r>
            <a:r>
              <a:rPr lang="en-US" b="1" i="1" dirty="0" smtClean="0"/>
              <a:t>)</a:t>
            </a:r>
            <a:r>
              <a:rPr lang="en-US" b="1" dirty="0"/>
              <a:t> </a:t>
            </a:r>
            <a:r>
              <a:rPr lang="en-US" dirty="0"/>
              <a:t>are outliers.</a:t>
            </a:r>
          </a:p>
        </p:txBody>
      </p:sp>
      <p:pic>
        <p:nvPicPr>
          <p:cNvPr id="1026" name="Picture 2" descr="https://lh3.googleusercontent.com/npnFQpRnw23G_nU-rOKjVRcbCLtAiRlYkOR5YQy2zY2Av7XpBk80vmjjVz0Ujx90mfjFw1KqkmexnWHGhn6s-UjWJMPN88w-zQNA2h4W1WHavpij3LbCxZRE15LeuCSPmIjCFB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292" y="1299522"/>
            <a:ext cx="2917725" cy="150261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271909" y="2802132"/>
            <a:ext cx="6500490" cy="523220"/>
          </a:xfrm>
          <a:prstGeom prst="rect">
            <a:avLst/>
          </a:prstGeom>
        </p:spPr>
        <p:txBody>
          <a:bodyPr wrap="square">
            <a:spAutoFit/>
          </a:bodyPr>
          <a:lstStyle/>
          <a:p>
            <a:pPr lvl="8" algn="just"/>
            <a:r>
              <a:rPr lang="en-US" b="1" dirty="0"/>
              <a:t>Numerical Example: </a:t>
            </a:r>
          </a:p>
          <a:p>
            <a:pPr lvl="8" algn="just"/>
            <a:r>
              <a:rPr lang="en-US" dirty="0" smtClean="0">
                <a:solidFill>
                  <a:srgbClr val="18A7C1"/>
                </a:solidFill>
              </a:rPr>
              <a:t>Here </a:t>
            </a:r>
            <a:r>
              <a:rPr lang="en-US" dirty="0">
                <a:solidFill>
                  <a:srgbClr val="18A7C1"/>
                </a:solidFill>
              </a:rPr>
              <a:t>we </a:t>
            </a:r>
            <a:r>
              <a:rPr lang="en-US" dirty="0" smtClean="0">
                <a:solidFill>
                  <a:srgbClr val="18A7C1"/>
                </a:solidFill>
              </a:rPr>
              <a:t>worked on same data </a:t>
            </a:r>
            <a:r>
              <a:rPr lang="en-US" dirty="0">
                <a:solidFill>
                  <a:srgbClr val="18A7C1"/>
                </a:solidFill>
              </a:rPr>
              <a:t>set for detecting </a:t>
            </a:r>
            <a:r>
              <a:rPr lang="en-US" dirty="0" smtClean="0">
                <a:solidFill>
                  <a:srgbClr val="18A7C1"/>
                </a:solidFill>
              </a:rPr>
              <a:t>outliers</a:t>
            </a:r>
            <a:endParaRPr lang="en-US" dirty="0">
              <a:solidFill>
                <a:srgbClr val="18A7C1"/>
              </a:solidFill>
            </a:endParaRPr>
          </a:p>
        </p:txBody>
      </p:sp>
      <p:sp>
        <p:nvSpPr>
          <p:cNvPr id="12" name="Rectangle 11"/>
          <p:cNvSpPr/>
          <p:nvPr/>
        </p:nvSpPr>
        <p:spPr>
          <a:xfrm>
            <a:off x="1271909" y="3400877"/>
            <a:ext cx="5701254" cy="738664"/>
          </a:xfrm>
          <a:prstGeom prst="rect">
            <a:avLst/>
          </a:prstGeom>
        </p:spPr>
        <p:txBody>
          <a:bodyPr wrap="square">
            <a:spAutoFit/>
          </a:bodyPr>
          <a:lstStyle/>
          <a:p>
            <a:pPr lvl="0"/>
            <a:r>
              <a:rPr lang="en-US" b="1" dirty="0"/>
              <a:t>STEP-1:</a:t>
            </a:r>
          </a:p>
          <a:p>
            <a:pPr lvl="8" algn="just"/>
            <a:r>
              <a:rPr lang="en-US" b="1" dirty="0"/>
              <a:t>W</a:t>
            </a:r>
            <a:r>
              <a:rPr lang="en-US" b="1" dirty="0" smtClean="0"/>
              <a:t>e </a:t>
            </a:r>
            <a:r>
              <a:rPr lang="en-US" b="1" dirty="0"/>
              <a:t>have to find mean value and standard deviation value</a:t>
            </a:r>
          </a:p>
          <a:p>
            <a:pPr lvl="8" algn="just"/>
            <a:r>
              <a:rPr lang="en-US" dirty="0" smtClean="0"/>
              <a:t>   According </a:t>
            </a:r>
            <a:r>
              <a:rPr lang="en-US" dirty="0"/>
              <a:t>to the data set</a:t>
            </a:r>
            <a:r>
              <a:rPr lang="en-US" dirty="0" smtClean="0"/>
              <a:t>,</a:t>
            </a:r>
            <a:endParaRPr lang="en-US" dirty="0"/>
          </a:p>
        </p:txBody>
      </p:sp>
      <p:sp>
        <p:nvSpPr>
          <p:cNvPr id="4" name="Rectangle 3"/>
          <p:cNvSpPr/>
          <p:nvPr/>
        </p:nvSpPr>
        <p:spPr>
          <a:xfrm>
            <a:off x="1379797" y="4114019"/>
            <a:ext cx="4572000" cy="523220"/>
          </a:xfrm>
          <a:prstGeom prst="rect">
            <a:avLst/>
          </a:prstGeom>
        </p:spPr>
        <p:txBody>
          <a:bodyPr>
            <a:spAutoFit/>
          </a:bodyPr>
          <a:lstStyle/>
          <a:p>
            <a:pPr lvl="8" algn="just"/>
            <a:r>
              <a:rPr lang="en-US" dirty="0">
                <a:solidFill>
                  <a:schemeClr val="tx1"/>
                </a:solidFill>
              </a:rPr>
              <a:t> </a:t>
            </a:r>
            <a:r>
              <a:rPr lang="en-US" dirty="0" smtClean="0">
                <a:solidFill>
                  <a:schemeClr val="tx1"/>
                </a:solidFill>
              </a:rPr>
              <a:t>Mean, μ </a:t>
            </a:r>
            <a:r>
              <a:rPr lang="en-US" dirty="0">
                <a:solidFill>
                  <a:schemeClr val="tx1"/>
                </a:solidFill>
              </a:rPr>
              <a:t>= 6.05</a:t>
            </a:r>
          </a:p>
          <a:p>
            <a:pPr lvl="8" algn="just"/>
            <a:r>
              <a:rPr lang="en-US" dirty="0">
                <a:solidFill>
                  <a:schemeClr val="tx1"/>
                </a:solidFill>
              </a:rPr>
              <a:t> </a:t>
            </a:r>
            <a:r>
              <a:rPr lang="en-US" dirty="0" smtClean="0">
                <a:solidFill>
                  <a:schemeClr val="tx1"/>
                </a:solidFill>
              </a:rPr>
              <a:t>Standard Deviation, σ </a:t>
            </a:r>
            <a:r>
              <a:rPr lang="en-US" dirty="0">
                <a:solidFill>
                  <a:schemeClr val="tx1"/>
                </a:solidFill>
              </a:rPr>
              <a:t>= </a:t>
            </a:r>
            <a:r>
              <a:rPr lang="en-US" dirty="0" smtClean="0">
                <a:solidFill>
                  <a:schemeClr val="tx1"/>
                </a:solidFill>
              </a:rPr>
              <a:t>2.78</a:t>
            </a:r>
            <a:endParaRPr lang="en-US" dirty="0"/>
          </a:p>
        </p:txBody>
      </p:sp>
    </p:spTree>
    <p:extLst>
      <p:ext uri="{BB962C8B-B14F-4D97-AF65-F5344CB8AC3E}">
        <p14:creationId xmlns:p14="http://schemas.microsoft.com/office/powerpoint/2010/main" val="15390257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txBox="1">
            <a:spLocks/>
          </p:cNvSpPr>
          <p:nvPr/>
        </p:nvSpPr>
        <p:spPr>
          <a:xfrm>
            <a:off x="13556" y="5218529"/>
            <a:ext cx="548700" cy="357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pPr/>
              <a:t>36</a:t>
            </a:fld>
            <a:endParaRPr lang="en"/>
          </a:p>
        </p:txBody>
      </p:sp>
      <p:sp>
        <p:nvSpPr>
          <p:cNvPr id="8" name="Rectangle 7"/>
          <p:cNvSpPr/>
          <p:nvPr/>
        </p:nvSpPr>
        <p:spPr>
          <a:xfrm>
            <a:off x="1143000" y="1997367"/>
            <a:ext cx="872355" cy="307777"/>
          </a:xfrm>
          <a:prstGeom prst="rect">
            <a:avLst/>
          </a:prstGeom>
        </p:spPr>
        <p:txBody>
          <a:bodyPr wrap="none">
            <a:spAutoFit/>
          </a:bodyPr>
          <a:lstStyle/>
          <a:p>
            <a:r>
              <a:rPr lang="en-US" b="1" dirty="0" smtClean="0">
                <a:latin typeface="+mn-lt"/>
              </a:rPr>
              <a:t>STEP-3:</a:t>
            </a:r>
            <a:endParaRPr lang="en-US" dirty="0">
              <a:latin typeface="+mn-lt"/>
            </a:endParaRPr>
          </a:p>
        </p:txBody>
      </p:sp>
      <p:sp>
        <p:nvSpPr>
          <p:cNvPr id="9" name="TextBox 8"/>
          <p:cNvSpPr txBox="1"/>
          <p:nvPr/>
        </p:nvSpPr>
        <p:spPr>
          <a:xfrm>
            <a:off x="1360425" y="2384819"/>
            <a:ext cx="6428363" cy="307777"/>
          </a:xfrm>
          <a:prstGeom prst="rect">
            <a:avLst/>
          </a:prstGeom>
          <a:noFill/>
        </p:spPr>
        <p:txBody>
          <a:bodyPr wrap="none" rtlCol="0">
            <a:spAutoFit/>
          </a:bodyPr>
          <a:lstStyle/>
          <a:p>
            <a:r>
              <a:rPr lang="en-US" dirty="0" smtClean="0">
                <a:latin typeface="+mn-lt"/>
              </a:rPr>
              <a:t>The value less then 1.88 are outlier also the value upper then 10.22 are outlier.</a:t>
            </a:r>
            <a:endParaRPr lang="en-US" dirty="0">
              <a:latin typeface="+mn-lt"/>
            </a:endParaRPr>
          </a:p>
        </p:txBody>
      </p:sp>
      <p:sp>
        <p:nvSpPr>
          <p:cNvPr id="10" name="Rectangle 9"/>
          <p:cNvSpPr/>
          <p:nvPr/>
        </p:nvSpPr>
        <p:spPr>
          <a:xfrm>
            <a:off x="1360425" y="3203392"/>
            <a:ext cx="2661306" cy="523220"/>
          </a:xfrm>
          <a:prstGeom prst="rect">
            <a:avLst/>
          </a:prstGeom>
        </p:spPr>
        <p:txBody>
          <a:bodyPr wrap="none">
            <a:spAutoFit/>
          </a:bodyPr>
          <a:lstStyle/>
          <a:p>
            <a:r>
              <a:rPr lang="en-US" dirty="0" smtClean="0">
                <a:latin typeface="+mn-lt"/>
              </a:rPr>
              <a:t>Remove </a:t>
            </a:r>
            <a:r>
              <a:rPr lang="en-US" dirty="0">
                <a:latin typeface="+mn-lt"/>
              </a:rPr>
              <a:t>outliers in our data set</a:t>
            </a:r>
            <a:endParaRPr lang="en-US" b="1" dirty="0">
              <a:latin typeface="+mn-lt"/>
            </a:endParaRPr>
          </a:p>
          <a:p>
            <a:endParaRPr lang="en-US" dirty="0">
              <a:latin typeface="+mn-lt"/>
            </a:endParaRPr>
          </a:p>
        </p:txBody>
      </p:sp>
      <p:sp>
        <p:nvSpPr>
          <p:cNvPr id="12" name="Rectangle 11"/>
          <p:cNvSpPr/>
          <p:nvPr/>
        </p:nvSpPr>
        <p:spPr>
          <a:xfrm>
            <a:off x="1016113" y="665024"/>
            <a:ext cx="971741" cy="307777"/>
          </a:xfrm>
          <a:prstGeom prst="rect">
            <a:avLst/>
          </a:prstGeom>
        </p:spPr>
        <p:txBody>
          <a:bodyPr wrap="none">
            <a:spAutoFit/>
          </a:bodyPr>
          <a:lstStyle/>
          <a:p>
            <a:pPr lvl="0"/>
            <a:r>
              <a:rPr lang="en-US" b="1" dirty="0" smtClean="0">
                <a:latin typeface="+mn-lt"/>
              </a:rPr>
              <a:t>  STEP-2:</a:t>
            </a:r>
            <a:endParaRPr lang="en-US" b="1" dirty="0">
              <a:latin typeface="+mn-lt"/>
            </a:endParaRPr>
          </a:p>
        </p:txBody>
      </p:sp>
      <p:sp>
        <p:nvSpPr>
          <p:cNvPr id="13" name="Rectangle 12"/>
          <p:cNvSpPr/>
          <p:nvPr/>
        </p:nvSpPr>
        <p:spPr>
          <a:xfrm>
            <a:off x="1360425" y="981704"/>
            <a:ext cx="4572000" cy="1169551"/>
          </a:xfrm>
          <a:prstGeom prst="rect">
            <a:avLst/>
          </a:prstGeom>
        </p:spPr>
        <p:txBody>
          <a:bodyPr>
            <a:spAutoFit/>
          </a:bodyPr>
          <a:lstStyle/>
          <a:p>
            <a:r>
              <a:rPr lang="en-US" dirty="0" smtClean="0"/>
              <a:t>Hence,</a:t>
            </a:r>
          </a:p>
          <a:p>
            <a:r>
              <a:rPr lang="en-US" dirty="0" smtClean="0"/>
              <a:t>Lower </a:t>
            </a:r>
            <a:r>
              <a:rPr lang="en-US" dirty="0"/>
              <a:t>outlier </a:t>
            </a:r>
            <a:r>
              <a:rPr lang="en-US" dirty="0" smtClean="0"/>
              <a:t>limit = </a:t>
            </a:r>
            <a:r>
              <a:rPr lang="en-US" dirty="0">
                <a:solidFill>
                  <a:schemeClr val="tx1"/>
                </a:solidFill>
              </a:rPr>
              <a:t>μ </a:t>
            </a:r>
            <a:r>
              <a:rPr lang="en-US" b="1" i="1" dirty="0"/>
              <a:t>-3*(</a:t>
            </a:r>
            <a:r>
              <a:rPr lang="en-US" dirty="0">
                <a:solidFill>
                  <a:schemeClr val="tx1"/>
                </a:solidFill>
              </a:rPr>
              <a:t>σ</a:t>
            </a:r>
            <a:r>
              <a:rPr lang="en-US" b="1" i="1" dirty="0"/>
              <a:t>)</a:t>
            </a:r>
            <a:r>
              <a:rPr lang="en-US" b="1" dirty="0"/>
              <a:t> </a:t>
            </a:r>
            <a:endParaRPr lang="en-US" b="1" dirty="0" smtClean="0"/>
          </a:p>
          <a:p>
            <a:pPr lvl="8"/>
            <a:r>
              <a:rPr lang="en-US" dirty="0"/>
              <a:t>	 </a:t>
            </a:r>
            <a:r>
              <a:rPr lang="en-US" dirty="0" smtClean="0"/>
              <a:t>          = </a:t>
            </a:r>
            <a:r>
              <a:rPr lang="en-US" dirty="0" smtClean="0">
                <a:solidFill>
                  <a:schemeClr val="tx1"/>
                </a:solidFill>
              </a:rPr>
              <a:t>6.05</a:t>
            </a:r>
            <a:r>
              <a:rPr lang="en-US" dirty="0" smtClean="0"/>
              <a:t> -1.5*</a:t>
            </a:r>
            <a:r>
              <a:rPr lang="en-US" dirty="0" smtClean="0">
                <a:solidFill>
                  <a:schemeClr val="tx1"/>
                </a:solidFill>
              </a:rPr>
              <a:t>2.78</a:t>
            </a:r>
          </a:p>
          <a:p>
            <a:pPr lvl="8"/>
            <a:r>
              <a:rPr lang="en-US" dirty="0" smtClean="0"/>
              <a:t>	           = 1.88</a:t>
            </a:r>
          </a:p>
          <a:p>
            <a:r>
              <a:rPr lang="en-US" dirty="0"/>
              <a:t> </a:t>
            </a:r>
            <a:r>
              <a:rPr lang="en-US" dirty="0" smtClean="0"/>
              <a:t>                             </a:t>
            </a:r>
            <a:endParaRPr lang="en-US" dirty="0"/>
          </a:p>
        </p:txBody>
      </p:sp>
      <p:sp>
        <p:nvSpPr>
          <p:cNvPr id="14" name="Rectangle 13"/>
          <p:cNvSpPr/>
          <p:nvPr/>
        </p:nvSpPr>
        <p:spPr>
          <a:xfrm>
            <a:off x="4134852" y="1162168"/>
            <a:ext cx="4572000" cy="738664"/>
          </a:xfrm>
          <a:prstGeom prst="rect">
            <a:avLst/>
          </a:prstGeom>
        </p:spPr>
        <p:txBody>
          <a:bodyPr>
            <a:spAutoFit/>
          </a:bodyPr>
          <a:lstStyle/>
          <a:p>
            <a:r>
              <a:rPr lang="en-US" dirty="0"/>
              <a:t>Upper outlier limit = </a:t>
            </a:r>
            <a:r>
              <a:rPr lang="en-US" dirty="0">
                <a:solidFill>
                  <a:schemeClr val="tx1"/>
                </a:solidFill>
              </a:rPr>
              <a:t>μ </a:t>
            </a:r>
            <a:r>
              <a:rPr lang="en-US" b="1" i="1" dirty="0"/>
              <a:t>+3*(</a:t>
            </a:r>
            <a:r>
              <a:rPr lang="en-US" dirty="0">
                <a:solidFill>
                  <a:schemeClr val="tx1"/>
                </a:solidFill>
              </a:rPr>
              <a:t>σ</a:t>
            </a:r>
            <a:r>
              <a:rPr lang="en-US" b="1" i="1" dirty="0" smtClean="0"/>
              <a:t>)</a:t>
            </a:r>
          </a:p>
          <a:p>
            <a:r>
              <a:rPr lang="en-US" dirty="0" smtClean="0"/>
              <a:t>                              </a:t>
            </a:r>
            <a:r>
              <a:rPr lang="en-US" dirty="0"/>
              <a:t>= </a:t>
            </a:r>
            <a:r>
              <a:rPr lang="en-US" dirty="0">
                <a:solidFill>
                  <a:schemeClr val="tx1"/>
                </a:solidFill>
              </a:rPr>
              <a:t>6.05</a:t>
            </a:r>
            <a:r>
              <a:rPr lang="en-US" dirty="0"/>
              <a:t> </a:t>
            </a:r>
            <a:r>
              <a:rPr lang="en-US" dirty="0" smtClean="0"/>
              <a:t>+1.5*</a:t>
            </a:r>
            <a:r>
              <a:rPr lang="en-US" dirty="0" smtClean="0">
                <a:solidFill>
                  <a:schemeClr val="tx1"/>
                </a:solidFill>
              </a:rPr>
              <a:t>2.78</a:t>
            </a:r>
          </a:p>
          <a:p>
            <a:r>
              <a:rPr lang="en-US" dirty="0" smtClean="0"/>
              <a:t>                              </a:t>
            </a:r>
            <a:r>
              <a:rPr lang="en-US" dirty="0"/>
              <a:t>= </a:t>
            </a:r>
            <a:r>
              <a:rPr lang="en-US" dirty="0" smtClean="0"/>
              <a:t>10.22</a:t>
            </a:r>
            <a:endParaRPr lang="en-US" dirty="0"/>
          </a:p>
        </p:txBody>
      </p:sp>
      <p:sp>
        <p:nvSpPr>
          <p:cNvPr id="2" name="Rectangle 1"/>
          <p:cNvSpPr/>
          <p:nvPr/>
        </p:nvSpPr>
        <p:spPr>
          <a:xfrm>
            <a:off x="1143000" y="2789131"/>
            <a:ext cx="872355" cy="307777"/>
          </a:xfrm>
          <a:prstGeom prst="rect">
            <a:avLst/>
          </a:prstGeom>
        </p:spPr>
        <p:txBody>
          <a:bodyPr wrap="none">
            <a:spAutoFit/>
          </a:bodyPr>
          <a:lstStyle/>
          <a:p>
            <a:r>
              <a:rPr lang="en-US" b="1" dirty="0"/>
              <a:t>STEP-4:</a:t>
            </a:r>
          </a:p>
        </p:txBody>
      </p:sp>
    </p:spTree>
    <p:extLst>
      <p:ext uri="{BB962C8B-B14F-4D97-AF65-F5344CB8AC3E}">
        <p14:creationId xmlns:p14="http://schemas.microsoft.com/office/powerpoint/2010/main" val="12736052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19"/>
        <p:cNvGrpSpPr/>
        <p:nvPr/>
      </p:nvGrpSpPr>
      <p:grpSpPr>
        <a:xfrm>
          <a:off x="0" y="0"/>
          <a:ext cx="0" cy="0"/>
          <a:chOff x="0" y="0"/>
          <a:chExt cx="0" cy="0"/>
        </a:xfrm>
      </p:grpSpPr>
      <p:grpSp>
        <p:nvGrpSpPr>
          <p:cNvPr id="6620" name="Google Shape;6620;p57"/>
          <p:cNvGrpSpPr/>
          <p:nvPr/>
        </p:nvGrpSpPr>
        <p:grpSpPr>
          <a:xfrm>
            <a:off x="2546000" y="1025967"/>
            <a:ext cx="3992739" cy="3034339"/>
            <a:chOff x="2563173" y="1054574"/>
            <a:chExt cx="3992739" cy="3034339"/>
          </a:xfrm>
        </p:grpSpPr>
        <p:sp>
          <p:nvSpPr>
            <p:cNvPr id="6621" name="Google Shape;6621;p57"/>
            <p:cNvSpPr/>
            <p:nvPr/>
          </p:nvSpPr>
          <p:spPr>
            <a:xfrm>
              <a:off x="3490555" y="3383114"/>
              <a:ext cx="581274" cy="586558"/>
            </a:xfrm>
            <a:custGeom>
              <a:avLst/>
              <a:gdLst/>
              <a:ahLst/>
              <a:cxnLst/>
              <a:rect l="l" t="t" r="r" b="b"/>
              <a:pathLst>
                <a:path w="2530" h="2553" extrusionOk="0">
                  <a:moveTo>
                    <a:pt x="2325" y="1"/>
                  </a:moveTo>
                  <a:lnTo>
                    <a:pt x="1" y="2349"/>
                  </a:lnTo>
                  <a:cubicBezTo>
                    <a:pt x="91" y="2417"/>
                    <a:pt x="182" y="2484"/>
                    <a:pt x="293" y="2553"/>
                  </a:cubicBezTo>
                  <a:lnTo>
                    <a:pt x="2529" y="317"/>
                  </a:lnTo>
                  <a:cubicBezTo>
                    <a:pt x="2484" y="205"/>
                    <a:pt x="2416" y="115"/>
                    <a:pt x="23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2" name="Google Shape;6622;p57"/>
            <p:cNvSpPr/>
            <p:nvPr/>
          </p:nvSpPr>
          <p:spPr>
            <a:xfrm>
              <a:off x="3407615" y="3300173"/>
              <a:ext cx="581274" cy="586558"/>
            </a:xfrm>
            <a:custGeom>
              <a:avLst/>
              <a:gdLst/>
              <a:ahLst/>
              <a:cxnLst/>
              <a:rect l="l" t="t" r="r" b="b"/>
              <a:pathLst>
                <a:path w="2530" h="2553" extrusionOk="0">
                  <a:moveTo>
                    <a:pt x="2235" y="1"/>
                  </a:moveTo>
                  <a:lnTo>
                    <a:pt x="1" y="2258"/>
                  </a:lnTo>
                  <a:cubicBezTo>
                    <a:pt x="46" y="2349"/>
                    <a:pt x="113" y="2462"/>
                    <a:pt x="203" y="2553"/>
                  </a:cubicBezTo>
                  <a:lnTo>
                    <a:pt x="2529" y="205"/>
                  </a:lnTo>
                  <a:cubicBezTo>
                    <a:pt x="2439" y="136"/>
                    <a:pt x="2349" y="69"/>
                    <a:pt x="2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3" name="Google Shape;6623;p57"/>
            <p:cNvSpPr/>
            <p:nvPr/>
          </p:nvSpPr>
          <p:spPr>
            <a:xfrm>
              <a:off x="3609797" y="3507639"/>
              <a:ext cx="508442" cy="508672"/>
            </a:xfrm>
            <a:custGeom>
              <a:avLst/>
              <a:gdLst/>
              <a:ahLst/>
              <a:cxnLst/>
              <a:rect l="l" t="t" r="r" b="b"/>
              <a:pathLst>
                <a:path w="2213" h="2214" extrusionOk="0">
                  <a:moveTo>
                    <a:pt x="2122" y="1"/>
                  </a:moveTo>
                  <a:lnTo>
                    <a:pt x="0" y="2101"/>
                  </a:lnTo>
                  <a:cubicBezTo>
                    <a:pt x="136" y="2168"/>
                    <a:pt x="271" y="2191"/>
                    <a:pt x="407" y="2213"/>
                  </a:cubicBezTo>
                  <a:lnTo>
                    <a:pt x="2213" y="407"/>
                  </a:lnTo>
                  <a:cubicBezTo>
                    <a:pt x="2191" y="272"/>
                    <a:pt x="2167" y="115"/>
                    <a:pt x="21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4" name="Google Shape;6624;p57"/>
            <p:cNvSpPr/>
            <p:nvPr/>
          </p:nvSpPr>
          <p:spPr>
            <a:xfrm>
              <a:off x="3360745" y="3258818"/>
              <a:ext cx="508442" cy="508442"/>
            </a:xfrm>
            <a:custGeom>
              <a:avLst/>
              <a:gdLst/>
              <a:ahLst/>
              <a:cxnLst/>
              <a:rect l="l" t="t" r="r" b="b"/>
              <a:pathLst>
                <a:path w="2213" h="2213" extrusionOk="0">
                  <a:moveTo>
                    <a:pt x="1807" y="0"/>
                  </a:moveTo>
                  <a:lnTo>
                    <a:pt x="1" y="1784"/>
                  </a:lnTo>
                  <a:cubicBezTo>
                    <a:pt x="24" y="1942"/>
                    <a:pt x="46" y="2077"/>
                    <a:pt x="91" y="2212"/>
                  </a:cubicBezTo>
                  <a:lnTo>
                    <a:pt x="2213" y="90"/>
                  </a:lnTo>
                  <a:cubicBezTo>
                    <a:pt x="2078" y="45"/>
                    <a:pt x="1942" y="0"/>
                    <a:pt x="18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5" name="Google Shape;6625;p57"/>
            <p:cNvSpPr/>
            <p:nvPr/>
          </p:nvSpPr>
          <p:spPr>
            <a:xfrm>
              <a:off x="3781192" y="3673750"/>
              <a:ext cx="337047" cy="337506"/>
            </a:xfrm>
            <a:custGeom>
              <a:avLst/>
              <a:gdLst/>
              <a:ahLst/>
              <a:cxnLst/>
              <a:rect l="l" t="t" r="r" b="b"/>
              <a:pathLst>
                <a:path w="1467" h="1469" extrusionOk="0">
                  <a:moveTo>
                    <a:pt x="1467" y="0"/>
                  </a:moveTo>
                  <a:lnTo>
                    <a:pt x="0" y="1468"/>
                  </a:lnTo>
                  <a:cubicBezTo>
                    <a:pt x="361" y="1445"/>
                    <a:pt x="723" y="1288"/>
                    <a:pt x="993" y="993"/>
                  </a:cubicBezTo>
                  <a:cubicBezTo>
                    <a:pt x="1264" y="723"/>
                    <a:pt x="1421" y="361"/>
                    <a:pt x="14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6" name="Google Shape;6626;p57"/>
            <p:cNvSpPr/>
            <p:nvPr/>
          </p:nvSpPr>
          <p:spPr>
            <a:xfrm>
              <a:off x="3360745" y="3258818"/>
              <a:ext cx="337506" cy="337506"/>
            </a:xfrm>
            <a:custGeom>
              <a:avLst/>
              <a:gdLst/>
              <a:ahLst/>
              <a:cxnLst/>
              <a:rect l="l" t="t" r="r" b="b"/>
              <a:pathLst>
                <a:path w="1469" h="1469" extrusionOk="0">
                  <a:moveTo>
                    <a:pt x="1469" y="0"/>
                  </a:moveTo>
                  <a:lnTo>
                    <a:pt x="1469" y="0"/>
                  </a:lnTo>
                  <a:cubicBezTo>
                    <a:pt x="1108" y="24"/>
                    <a:pt x="768" y="181"/>
                    <a:pt x="476" y="475"/>
                  </a:cubicBezTo>
                  <a:cubicBezTo>
                    <a:pt x="205" y="746"/>
                    <a:pt x="46" y="1107"/>
                    <a:pt x="1" y="1468"/>
                  </a:cubicBezTo>
                  <a:lnTo>
                    <a:pt x="1469" y="0"/>
                  </a:lnTo>
                  <a:close/>
                </a:path>
              </a:pathLst>
            </a:custGeom>
            <a:solidFill>
              <a:srgbClr val="CCE6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6627;p57"/>
            <p:cNvSpPr/>
            <p:nvPr/>
          </p:nvSpPr>
          <p:spPr>
            <a:xfrm>
              <a:off x="2779932" y="1061466"/>
              <a:ext cx="3402635" cy="2818374"/>
            </a:xfrm>
            <a:custGeom>
              <a:avLst/>
              <a:gdLst/>
              <a:ahLst/>
              <a:cxnLst/>
              <a:rect l="l" t="t" r="r" b="b"/>
              <a:pathLst>
                <a:path w="14810" h="12267" extrusionOk="0">
                  <a:moveTo>
                    <a:pt x="4894" y="0"/>
                  </a:moveTo>
                  <a:cubicBezTo>
                    <a:pt x="3628" y="0"/>
                    <a:pt x="2520" y="410"/>
                    <a:pt x="1785" y="1257"/>
                  </a:cubicBezTo>
                  <a:cubicBezTo>
                    <a:pt x="0" y="3312"/>
                    <a:pt x="1084" y="7171"/>
                    <a:pt x="4178" y="9859"/>
                  </a:cubicBezTo>
                  <a:cubicBezTo>
                    <a:pt x="6008" y="11436"/>
                    <a:pt x="8126" y="12266"/>
                    <a:pt x="9923" y="12266"/>
                  </a:cubicBezTo>
                  <a:cubicBezTo>
                    <a:pt x="11186" y="12266"/>
                    <a:pt x="12291" y="11857"/>
                    <a:pt x="13027" y="11009"/>
                  </a:cubicBezTo>
                  <a:cubicBezTo>
                    <a:pt x="14809" y="8956"/>
                    <a:pt x="13749" y="5094"/>
                    <a:pt x="10634" y="2409"/>
                  </a:cubicBezTo>
                  <a:cubicBezTo>
                    <a:pt x="8817" y="830"/>
                    <a:pt x="6696" y="0"/>
                    <a:pt x="48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8" name="Google Shape;6628;p57"/>
            <p:cNvSpPr/>
            <p:nvPr/>
          </p:nvSpPr>
          <p:spPr>
            <a:xfrm>
              <a:off x="2847479" y="1396905"/>
              <a:ext cx="3423542" cy="2261684"/>
            </a:xfrm>
            <a:custGeom>
              <a:avLst/>
              <a:gdLst/>
              <a:ahLst/>
              <a:cxnLst/>
              <a:rect l="l" t="t" r="r" b="b"/>
              <a:pathLst>
                <a:path w="14901" h="9844" extrusionOk="0">
                  <a:moveTo>
                    <a:pt x="7450" y="1"/>
                  </a:moveTo>
                  <a:cubicBezTo>
                    <a:pt x="3342" y="1"/>
                    <a:pt x="1" y="2190"/>
                    <a:pt x="1" y="4922"/>
                  </a:cubicBezTo>
                  <a:cubicBezTo>
                    <a:pt x="1" y="7653"/>
                    <a:pt x="3342" y="9843"/>
                    <a:pt x="7450" y="9843"/>
                  </a:cubicBezTo>
                  <a:cubicBezTo>
                    <a:pt x="11559" y="9843"/>
                    <a:pt x="14900" y="7653"/>
                    <a:pt x="14900" y="4922"/>
                  </a:cubicBezTo>
                  <a:cubicBezTo>
                    <a:pt x="14900" y="2190"/>
                    <a:pt x="11559" y="1"/>
                    <a:pt x="74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9" name="Google Shape;6629;p57"/>
            <p:cNvSpPr/>
            <p:nvPr/>
          </p:nvSpPr>
          <p:spPr>
            <a:xfrm>
              <a:off x="5390619" y="1396894"/>
              <a:ext cx="311315" cy="316829"/>
            </a:xfrm>
            <a:custGeom>
              <a:avLst/>
              <a:gdLst/>
              <a:ahLst/>
              <a:cxnLst/>
              <a:rect l="l" t="t" r="r" b="b"/>
              <a:pathLst>
                <a:path w="1355" h="1379" extrusionOk="0">
                  <a:moveTo>
                    <a:pt x="677" y="181"/>
                  </a:moveTo>
                  <a:cubicBezTo>
                    <a:pt x="948" y="181"/>
                    <a:pt x="1174" y="407"/>
                    <a:pt x="1174" y="677"/>
                  </a:cubicBezTo>
                  <a:cubicBezTo>
                    <a:pt x="1174" y="948"/>
                    <a:pt x="948" y="1174"/>
                    <a:pt x="677" y="1174"/>
                  </a:cubicBezTo>
                  <a:cubicBezTo>
                    <a:pt x="407" y="1174"/>
                    <a:pt x="181" y="948"/>
                    <a:pt x="181" y="677"/>
                  </a:cubicBezTo>
                  <a:cubicBezTo>
                    <a:pt x="181" y="407"/>
                    <a:pt x="407" y="181"/>
                    <a:pt x="677" y="181"/>
                  </a:cubicBezTo>
                  <a:close/>
                  <a:moveTo>
                    <a:pt x="677" y="0"/>
                  </a:moveTo>
                  <a:cubicBezTo>
                    <a:pt x="295" y="0"/>
                    <a:pt x="0" y="316"/>
                    <a:pt x="0" y="677"/>
                  </a:cubicBezTo>
                  <a:cubicBezTo>
                    <a:pt x="0" y="1062"/>
                    <a:pt x="295" y="1378"/>
                    <a:pt x="677" y="1378"/>
                  </a:cubicBezTo>
                  <a:cubicBezTo>
                    <a:pt x="1039" y="1378"/>
                    <a:pt x="1355" y="1062"/>
                    <a:pt x="1355" y="677"/>
                  </a:cubicBezTo>
                  <a:cubicBezTo>
                    <a:pt x="1355" y="316"/>
                    <a:pt x="1039" y="0"/>
                    <a:pt x="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0" name="Google Shape;6630;p57"/>
            <p:cNvSpPr/>
            <p:nvPr/>
          </p:nvSpPr>
          <p:spPr>
            <a:xfrm>
              <a:off x="2563173" y="3217232"/>
              <a:ext cx="2940020" cy="451698"/>
            </a:xfrm>
            <a:custGeom>
              <a:avLst/>
              <a:gdLst/>
              <a:ahLst/>
              <a:cxnLst/>
              <a:rect l="l" t="t" r="r" b="b"/>
              <a:pathLst>
                <a:path w="12372" h="1966" extrusionOk="0">
                  <a:moveTo>
                    <a:pt x="994" y="1"/>
                  </a:moveTo>
                  <a:cubicBezTo>
                    <a:pt x="452" y="1"/>
                    <a:pt x="1" y="430"/>
                    <a:pt x="1" y="972"/>
                  </a:cubicBezTo>
                  <a:cubicBezTo>
                    <a:pt x="1" y="1514"/>
                    <a:pt x="452" y="1965"/>
                    <a:pt x="994" y="1965"/>
                  </a:cubicBezTo>
                  <a:lnTo>
                    <a:pt x="11379" y="1965"/>
                  </a:lnTo>
                  <a:cubicBezTo>
                    <a:pt x="11920" y="1965"/>
                    <a:pt x="12372" y="1514"/>
                    <a:pt x="12372" y="972"/>
                  </a:cubicBezTo>
                  <a:cubicBezTo>
                    <a:pt x="12372" y="430"/>
                    <a:pt x="11920" y="1"/>
                    <a:pt x="11379" y="1"/>
                  </a:cubicBezTo>
                  <a:close/>
                </a:path>
              </a:pathLst>
            </a:custGeom>
            <a:solidFill>
              <a:srgbClr val="FFFFFF"/>
            </a:solidFill>
            <a:ln w="19050" cap="flat" cmpd="sng">
              <a:solidFill>
                <a:schemeClr val="accent5"/>
              </a:solidFill>
              <a:prstDash val="solid"/>
              <a:miter lim="18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1" name="Google Shape;6631;p57"/>
            <p:cNvSpPr/>
            <p:nvPr/>
          </p:nvSpPr>
          <p:spPr>
            <a:xfrm>
              <a:off x="4859879" y="3679035"/>
              <a:ext cx="409878" cy="409878"/>
            </a:xfrm>
            <a:custGeom>
              <a:avLst/>
              <a:gdLst/>
              <a:ahLst/>
              <a:cxnLst/>
              <a:rect l="l" t="t" r="r" b="b"/>
              <a:pathLst>
                <a:path w="1784" h="1784" extrusionOk="0">
                  <a:moveTo>
                    <a:pt x="904" y="272"/>
                  </a:moveTo>
                  <a:lnTo>
                    <a:pt x="1536" y="904"/>
                  </a:lnTo>
                  <a:lnTo>
                    <a:pt x="904" y="1512"/>
                  </a:lnTo>
                  <a:lnTo>
                    <a:pt x="272" y="904"/>
                  </a:lnTo>
                  <a:lnTo>
                    <a:pt x="904" y="272"/>
                  </a:lnTo>
                  <a:close/>
                  <a:moveTo>
                    <a:pt x="904" y="1"/>
                  </a:moveTo>
                  <a:lnTo>
                    <a:pt x="1" y="904"/>
                  </a:lnTo>
                  <a:lnTo>
                    <a:pt x="904" y="1783"/>
                  </a:lnTo>
                  <a:lnTo>
                    <a:pt x="1783" y="904"/>
                  </a:lnTo>
                  <a:lnTo>
                    <a:pt x="9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2" name="Google Shape;6632;p57"/>
            <p:cNvSpPr/>
            <p:nvPr/>
          </p:nvSpPr>
          <p:spPr>
            <a:xfrm>
              <a:off x="2868156" y="1360374"/>
              <a:ext cx="357954" cy="269959"/>
            </a:xfrm>
            <a:custGeom>
              <a:avLst/>
              <a:gdLst/>
              <a:ahLst/>
              <a:cxnLst/>
              <a:rect l="l" t="t" r="r" b="b"/>
              <a:pathLst>
                <a:path w="1558" h="1175" extrusionOk="0">
                  <a:moveTo>
                    <a:pt x="768" y="340"/>
                  </a:moveTo>
                  <a:lnTo>
                    <a:pt x="1197" y="994"/>
                  </a:lnTo>
                  <a:lnTo>
                    <a:pt x="339" y="994"/>
                  </a:lnTo>
                  <a:lnTo>
                    <a:pt x="768" y="340"/>
                  </a:lnTo>
                  <a:close/>
                  <a:moveTo>
                    <a:pt x="768" y="1"/>
                  </a:moveTo>
                  <a:lnTo>
                    <a:pt x="1" y="1175"/>
                  </a:lnTo>
                  <a:lnTo>
                    <a:pt x="1558" y="1175"/>
                  </a:lnTo>
                  <a:lnTo>
                    <a:pt x="7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3" name="Google Shape;6633;p57"/>
            <p:cNvGrpSpPr/>
            <p:nvPr/>
          </p:nvGrpSpPr>
          <p:grpSpPr>
            <a:xfrm>
              <a:off x="5974868" y="3264102"/>
              <a:ext cx="249053" cy="243769"/>
              <a:chOff x="-2969401" y="4369556"/>
              <a:chExt cx="115495" cy="113044"/>
            </a:xfrm>
          </p:grpSpPr>
          <p:sp>
            <p:nvSpPr>
              <p:cNvPr id="6634" name="Google Shape;6634;p57"/>
              <p:cNvSpPr/>
              <p:nvPr/>
            </p:nvSpPr>
            <p:spPr>
              <a:xfrm>
                <a:off x="-2921349" y="4369556"/>
                <a:ext cx="19391" cy="113044"/>
              </a:xfrm>
              <a:custGeom>
                <a:avLst/>
                <a:gdLst/>
                <a:ahLst/>
                <a:cxnLst/>
                <a:rect l="l" t="t" r="r" b="b"/>
                <a:pathLst>
                  <a:path w="182" h="1061" extrusionOk="0">
                    <a:moveTo>
                      <a:pt x="1" y="1"/>
                    </a:moveTo>
                    <a:lnTo>
                      <a:pt x="1" y="1061"/>
                    </a:lnTo>
                    <a:lnTo>
                      <a:pt x="181" y="1061"/>
                    </a:lnTo>
                    <a:lnTo>
                      <a:pt x="1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5" name="Google Shape;6635;p57"/>
              <p:cNvSpPr/>
              <p:nvPr/>
            </p:nvSpPr>
            <p:spPr>
              <a:xfrm>
                <a:off x="-2969401" y="4415157"/>
                <a:ext cx="115495" cy="21842"/>
              </a:xfrm>
              <a:custGeom>
                <a:avLst/>
                <a:gdLst/>
                <a:ahLst/>
                <a:cxnLst/>
                <a:rect l="l" t="t" r="r" b="b"/>
                <a:pathLst>
                  <a:path w="1084" h="205" extrusionOk="0">
                    <a:moveTo>
                      <a:pt x="0" y="1"/>
                    </a:moveTo>
                    <a:lnTo>
                      <a:pt x="0" y="205"/>
                    </a:lnTo>
                    <a:lnTo>
                      <a:pt x="1084" y="205"/>
                    </a:lnTo>
                    <a:lnTo>
                      <a:pt x="1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6" name="Google Shape;6636;p57"/>
            <p:cNvGrpSpPr/>
            <p:nvPr/>
          </p:nvGrpSpPr>
          <p:grpSpPr>
            <a:xfrm>
              <a:off x="3656666" y="1054574"/>
              <a:ext cx="757494" cy="757494"/>
              <a:chOff x="3656666" y="1054574"/>
              <a:chExt cx="757494" cy="757494"/>
            </a:xfrm>
          </p:grpSpPr>
          <p:sp>
            <p:nvSpPr>
              <p:cNvPr id="6637" name="Google Shape;6637;p57"/>
              <p:cNvSpPr/>
              <p:nvPr/>
            </p:nvSpPr>
            <p:spPr>
              <a:xfrm>
                <a:off x="3786017" y="1184154"/>
                <a:ext cx="586558" cy="586558"/>
              </a:xfrm>
              <a:custGeom>
                <a:avLst/>
                <a:gdLst/>
                <a:ahLst/>
                <a:cxnLst/>
                <a:rect l="l" t="t" r="r" b="b"/>
                <a:pathLst>
                  <a:path w="2553" h="2553" extrusionOk="0">
                    <a:moveTo>
                      <a:pt x="2327" y="0"/>
                    </a:moveTo>
                    <a:lnTo>
                      <a:pt x="1" y="2348"/>
                    </a:lnTo>
                    <a:cubicBezTo>
                      <a:pt x="91" y="2417"/>
                      <a:pt x="205" y="2483"/>
                      <a:pt x="295" y="2552"/>
                    </a:cubicBezTo>
                    <a:lnTo>
                      <a:pt x="2553" y="295"/>
                    </a:lnTo>
                    <a:cubicBezTo>
                      <a:pt x="2484" y="204"/>
                      <a:pt x="2417" y="91"/>
                      <a:pt x="23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8" name="Google Shape;6638;p57"/>
              <p:cNvSpPr/>
              <p:nvPr/>
            </p:nvSpPr>
            <p:spPr>
              <a:xfrm>
                <a:off x="3703076" y="1101213"/>
                <a:ext cx="581044" cy="581044"/>
              </a:xfrm>
              <a:custGeom>
                <a:avLst/>
                <a:gdLst/>
                <a:ahLst/>
                <a:cxnLst/>
                <a:rect l="l" t="t" r="r" b="b"/>
                <a:pathLst>
                  <a:path w="2529" h="2529" extrusionOk="0">
                    <a:moveTo>
                      <a:pt x="2236" y="0"/>
                    </a:moveTo>
                    <a:lnTo>
                      <a:pt x="1" y="2236"/>
                    </a:lnTo>
                    <a:cubicBezTo>
                      <a:pt x="46" y="2348"/>
                      <a:pt x="114" y="2438"/>
                      <a:pt x="205" y="2528"/>
                    </a:cubicBezTo>
                    <a:lnTo>
                      <a:pt x="2529" y="204"/>
                    </a:lnTo>
                    <a:cubicBezTo>
                      <a:pt x="2439" y="114"/>
                      <a:pt x="2348" y="45"/>
                      <a:pt x="22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9" name="Google Shape;6639;p57"/>
              <p:cNvSpPr/>
              <p:nvPr/>
            </p:nvSpPr>
            <p:spPr>
              <a:xfrm>
                <a:off x="3905488" y="1303625"/>
                <a:ext cx="508672" cy="508442"/>
              </a:xfrm>
              <a:custGeom>
                <a:avLst/>
                <a:gdLst/>
                <a:ahLst/>
                <a:cxnLst/>
                <a:rect l="l" t="t" r="r" b="b"/>
                <a:pathLst>
                  <a:path w="2214" h="2213" extrusionOk="0">
                    <a:moveTo>
                      <a:pt x="2123" y="0"/>
                    </a:moveTo>
                    <a:lnTo>
                      <a:pt x="1" y="2122"/>
                    </a:lnTo>
                    <a:cubicBezTo>
                      <a:pt x="136" y="2168"/>
                      <a:pt x="272" y="2213"/>
                      <a:pt x="407" y="2213"/>
                    </a:cubicBezTo>
                    <a:lnTo>
                      <a:pt x="2213" y="407"/>
                    </a:lnTo>
                    <a:cubicBezTo>
                      <a:pt x="2213" y="271"/>
                      <a:pt x="2168" y="136"/>
                      <a:pt x="2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0" name="Google Shape;6640;p57"/>
              <p:cNvSpPr/>
              <p:nvPr/>
            </p:nvSpPr>
            <p:spPr>
              <a:xfrm>
                <a:off x="3656666" y="1054574"/>
                <a:ext cx="508442" cy="508672"/>
              </a:xfrm>
              <a:custGeom>
                <a:avLst/>
                <a:gdLst/>
                <a:ahLst/>
                <a:cxnLst/>
                <a:rect l="l" t="t" r="r" b="b"/>
                <a:pathLst>
                  <a:path w="2213" h="2214" extrusionOk="0">
                    <a:moveTo>
                      <a:pt x="1806" y="1"/>
                    </a:moveTo>
                    <a:lnTo>
                      <a:pt x="0" y="1807"/>
                    </a:lnTo>
                    <a:cubicBezTo>
                      <a:pt x="22" y="1942"/>
                      <a:pt x="45" y="2078"/>
                      <a:pt x="91" y="2213"/>
                    </a:cubicBezTo>
                    <a:lnTo>
                      <a:pt x="2213" y="91"/>
                    </a:lnTo>
                    <a:cubicBezTo>
                      <a:pt x="2077" y="46"/>
                      <a:pt x="1942" y="22"/>
                      <a:pt x="18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1" name="Google Shape;6641;p57"/>
              <p:cNvSpPr/>
              <p:nvPr/>
            </p:nvSpPr>
            <p:spPr>
              <a:xfrm>
                <a:off x="4076424" y="1474561"/>
                <a:ext cx="337736" cy="337506"/>
              </a:xfrm>
              <a:custGeom>
                <a:avLst/>
                <a:gdLst/>
                <a:ahLst/>
                <a:cxnLst/>
                <a:rect l="l" t="t" r="r" b="b"/>
                <a:pathLst>
                  <a:path w="1470" h="1469" extrusionOk="0">
                    <a:moveTo>
                      <a:pt x="1469" y="0"/>
                    </a:moveTo>
                    <a:lnTo>
                      <a:pt x="1" y="1469"/>
                    </a:lnTo>
                    <a:cubicBezTo>
                      <a:pt x="362" y="1424"/>
                      <a:pt x="723" y="1265"/>
                      <a:pt x="994" y="994"/>
                    </a:cubicBezTo>
                    <a:cubicBezTo>
                      <a:pt x="1265" y="723"/>
                      <a:pt x="1424" y="362"/>
                      <a:pt x="14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2" name="Google Shape;6642;p57"/>
              <p:cNvSpPr/>
              <p:nvPr/>
            </p:nvSpPr>
            <p:spPr>
              <a:xfrm>
                <a:off x="3656666" y="1054574"/>
                <a:ext cx="337047" cy="342561"/>
              </a:xfrm>
              <a:custGeom>
                <a:avLst/>
                <a:gdLst/>
                <a:ahLst/>
                <a:cxnLst/>
                <a:rect l="l" t="t" r="r" b="b"/>
                <a:pathLst>
                  <a:path w="1467" h="1491" extrusionOk="0">
                    <a:moveTo>
                      <a:pt x="1467" y="1"/>
                    </a:moveTo>
                    <a:cubicBezTo>
                      <a:pt x="1106" y="46"/>
                      <a:pt x="768" y="203"/>
                      <a:pt x="473" y="474"/>
                    </a:cubicBezTo>
                    <a:cubicBezTo>
                      <a:pt x="203" y="768"/>
                      <a:pt x="45" y="1106"/>
                      <a:pt x="0" y="1491"/>
                    </a:cubicBezTo>
                    <a:lnTo>
                      <a:pt x="14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3" name="Google Shape;6643;p57"/>
            <p:cNvSpPr/>
            <p:nvPr/>
          </p:nvSpPr>
          <p:spPr>
            <a:xfrm>
              <a:off x="2588088" y="2641703"/>
              <a:ext cx="809418" cy="135094"/>
            </a:xfrm>
            <a:custGeom>
              <a:avLst/>
              <a:gdLst/>
              <a:ahLst/>
              <a:cxnLst/>
              <a:rect l="l" t="t" r="r" b="b"/>
              <a:pathLst>
                <a:path w="3523" h="588" extrusionOk="0">
                  <a:moveTo>
                    <a:pt x="745" y="1"/>
                  </a:moveTo>
                  <a:lnTo>
                    <a:pt x="407" y="338"/>
                  </a:lnTo>
                  <a:lnTo>
                    <a:pt x="113" y="67"/>
                  </a:lnTo>
                  <a:lnTo>
                    <a:pt x="1" y="203"/>
                  </a:lnTo>
                  <a:lnTo>
                    <a:pt x="407" y="588"/>
                  </a:lnTo>
                  <a:lnTo>
                    <a:pt x="745" y="248"/>
                  </a:lnTo>
                  <a:lnTo>
                    <a:pt x="1084" y="588"/>
                  </a:lnTo>
                  <a:lnTo>
                    <a:pt x="1422" y="248"/>
                  </a:lnTo>
                  <a:lnTo>
                    <a:pt x="1762" y="588"/>
                  </a:lnTo>
                  <a:lnTo>
                    <a:pt x="2099" y="248"/>
                  </a:lnTo>
                  <a:lnTo>
                    <a:pt x="2439" y="588"/>
                  </a:lnTo>
                  <a:lnTo>
                    <a:pt x="2777" y="248"/>
                  </a:lnTo>
                  <a:lnTo>
                    <a:pt x="3116" y="588"/>
                  </a:lnTo>
                  <a:lnTo>
                    <a:pt x="3523" y="203"/>
                  </a:lnTo>
                  <a:lnTo>
                    <a:pt x="3409" y="67"/>
                  </a:lnTo>
                  <a:lnTo>
                    <a:pt x="3116" y="338"/>
                  </a:lnTo>
                  <a:lnTo>
                    <a:pt x="2777" y="1"/>
                  </a:lnTo>
                  <a:lnTo>
                    <a:pt x="2439" y="338"/>
                  </a:lnTo>
                  <a:lnTo>
                    <a:pt x="2099" y="1"/>
                  </a:lnTo>
                  <a:lnTo>
                    <a:pt x="1762" y="338"/>
                  </a:lnTo>
                  <a:lnTo>
                    <a:pt x="1422" y="1"/>
                  </a:lnTo>
                  <a:lnTo>
                    <a:pt x="1084" y="338"/>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4" name="Google Shape;6644;p57"/>
            <p:cNvSpPr/>
            <p:nvPr/>
          </p:nvSpPr>
          <p:spPr>
            <a:xfrm>
              <a:off x="5746723" y="2294087"/>
              <a:ext cx="809188" cy="140379"/>
            </a:xfrm>
            <a:custGeom>
              <a:avLst/>
              <a:gdLst/>
              <a:ahLst/>
              <a:cxnLst/>
              <a:rect l="l" t="t" r="r" b="b"/>
              <a:pathLst>
                <a:path w="3522" h="611" extrusionOk="0">
                  <a:moveTo>
                    <a:pt x="746" y="0"/>
                  </a:moveTo>
                  <a:lnTo>
                    <a:pt x="406" y="340"/>
                  </a:lnTo>
                  <a:lnTo>
                    <a:pt x="136" y="69"/>
                  </a:lnTo>
                  <a:lnTo>
                    <a:pt x="0" y="204"/>
                  </a:lnTo>
                  <a:lnTo>
                    <a:pt x="406" y="611"/>
                  </a:lnTo>
                  <a:lnTo>
                    <a:pt x="746" y="271"/>
                  </a:lnTo>
                  <a:lnTo>
                    <a:pt x="1084" y="611"/>
                  </a:lnTo>
                  <a:lnTo>
                    <a:pt x="1423" y="271"/>
                  </a:lnTo>
                  <a:lnTo>
                    <a:pt x="1761" y="611"/>
                  </a:lnTo>
                  <a:lnTo>
                    <a:pt x="2100" y="271"/>
                  </a:lnTo>
                  <a:lnTo>
                    <a:pt x="2438" y="611"/>
                  </a:lnTo>
                  <a:lnTo>
                    <a:pt x="2778" y="271"/>
                  </a:lnTo>
                  <a:lnTo>
                    <a:pt x="3115" y="611"/>
                  </a:lnTo>
                  <a:lnTo>
                    <a:pt x="3522" y="204"/>
                  </a:lnTo>
                  <a:lnTo>
                    <a:pt x="3410" y="69"/>
                  </a:lnTo>
                  <a:lnTo>
                    <a:pt x="3115" y="340"/>
                  </a:lnTo>
                  <a:lnTo>
                    <a:pt x="2778" y="0"/>
                  </a:lnTo>
                  <a:lnTo>
                    <a:pt x="2438" y="340"/>
                  </a:lnTo>
                  <a:lnTo>
                    <a:pt x="2122" y="0"/>
                  </a:lnTo>
                  <a:lnTo>
                    <a:pt x="1761" y="340"/>
                  </a:lnTo>
                  <a:lnTo>
                    <a:pt x="1445" y="0"/>
                  </a:lnTo>
                  <a:lnTo>
                    <a:pt x="1084" y="340"/>
                  </a:lnTo>
                  <a:lnTo>
                    <a:pt x="7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5" name="Google Shape;6645;p57"/>
          <p:cNvSpPr txBox="1">
            <a:spLocks noGrp="1"/>
          </p:cNvSpPr>
          <p:nvPr>
            <p:ph type="title" idx="2"/>
          </p:nvPr>
        </p:nvSpPr>
        <p:spPr>
          <a:xfrm>
            <a:off x="3110409" y="1471407"/>
            <a:ext cx="2779200" cy="20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04</a:t>
            </a:r>
            <a:endParaRPr dirty="0"/>
          </a:p>
        </p:txBody>
      </p:sp>
      <p:sp>
        <p:nvSpPr>
          <p:cNvPr id="6646" name="Google Shape;6646;p57"/>
          <p:cNvSpPr txBox="1">
            <a:spLocks noGrp="1"/>
          </p:cNvSpPr>
          <p:nvPr>
            <p:ph type="title"/>
          </p:nvPr>
        </p:nvSpPr>
        <p:spPr>
          <a:xfrm>
            <a:off x="2545416" y="3209548"/>
            <a:ext cx="2952300" cy="432000"/>
          </a:xfrm>
          <a:prstGeom prst="rect">
            <a:avLst/>
          </a:prstGeom>
        </p:spPr>
        <p:txBody>
          <a:bodyPr spcFirstLastPara="1" wrap="square" lIns="91425" tIns="91425" rIns="91425" bIns="91425" anchor="t" anchorCtr="0">
            <a:noAutofit/>
          </a:bodyPr>
          <a:lstStyle/>
          <a:p>
            <a:pPr lvl="0">
              <a:spcAft>
                <a:spcPts val="1600"/>
              </a:spcAft>
            </a:pPr>
            <a:r>
              <a:rPr lang="en-US" sz="1600" dirty="0"/>
              <a:t>Density Based Outlier Detection</a:t>
            </a:r>
            <a:endParaRPr sz="1600" dirty="0"/>
          </a:p>
        </p:txBody>
      </p:sp>
    </p:spTree>
    <p:extLst>
      <p:ext uri="{BB962C8B-B14F-4D97-AF65-F5344CB8AC3E}">
        <p14:creationId xmlns:p14="http://schemas.microsoft.com/office/powerpoint/2010/main" val="1432416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503790" y="160642"/>
            <a:ext cx="44196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smtClean="0"/>
              <a:t>Local Outlier Factor (LOF)</a:t>
            </a:r>
            <a:endParaRPr lang="en-US" sz="2800" dirty="0"/>
          </a:p>
        </p:txBody>
      </p:sp>
      <p:sp>
        <p:nvSpPr>
          <p:cNvPr id="3" name="Rectangle 2"/>
          <p:cNvSpPr/>
          <p:nvPr/>
        </p:nvSpPr>
        <p:spPr>
          <a:xfrm>
            <a:off x="1697598" y="1408994"/>
            <a:ext cx="3886200" cy="369332"/>
          </a:xfrm>
          <a:prstGeom prst="rect">
            <a:avLst/>
          </a:prstGeom>
        </p:spPr>
        <p:txBody>
          <a:bodyPr wrap="square">
            <a:spAutoFit/>
          </a:bodyPr>
          <a:lstStyle/>
          <a:p>
            <a:r>
              <a:rPr lang="en-US" sz="1800" dirty="0" smtClean="0">
                <a:solidFill>
                  <a:srgbClr val="18A7C1"/>
                </a:solidFill>
                <a:latin typeface="charter"/>
              </a:rPr>
              <a:t>Why need density based approach?</a:t>
            </a:r>
            <a:endParaRPr lang="en-US" dirty="0">
              <a:solidFill>
                <a:srgbClr val="292929"/>
              </a:solidFill>
              <a:latin typeface="charter"/>
            </a:endParaRPr>
          </a:p>
        </p:txBody>
      </p:sp>
      <p:pic>
        <p:nvPicPr>
          <p:cNvPr id="4" name="Picture 2" descr="https://miro.medium.com/max/1052/1*zHb0zMV1lD6VVBDY3tssZ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107" y="1778326"/>
            <a:ext cx="2896966" cy="143196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833817" y="3236121"/>
            <a:ext cx="6169964" cy="523220"/>
          </a:xfrm>
          <a:prstGeom prst="rect">
            <a:avLst/>
          </a:prstGeom>
        </p:spPr>
        <p:txBody>
          <a:bodyPr wrap="square">
            <a:spAutoFit/>
          </a:bodyPr>
          <a:lstStyle/>
          <a:p>
            <a:pPr algn="just"/>
            <a:r>
              <a:rPr lang="en-US" dirty="0" smtClean="0">
                <a:solidFill>
                  <a:srgbClr val="292929"/>
                </a:solidFill>
                <a:latin typeface="charter"/>
              </a:rPr>
              <a:t>Consider the example above, distance-based methods are able to detect o3, but as for o1 and o2 it is not as evident.</a:t>
            </a:r>
            <a:endParaRPr lang="en-US" dirty="0"/>
          </a:p>
        </p:txBody>
      </p:sp>
      <p:sp>
        <p:nvSpPr>
          <p:cNvPr id="6" name="Rectangle 5"/>
          <p:cNvSpPr/>
          <p:nvPr/>
        </p:nvSpPr>
        <p:spPr>
          <a:xfrm>
            <a:off x="1590072" y="3930313"/>
            <a:ext cx="6393873" cy="738664"/>
          </a:xfrm>
          <a:prstGeom prst="rect">
            <a:avLst/>
          </a:prstGeom>
        </p:spPr>
        <p:txBody>
          <a:bodyPr wrap="square">
            <a:spAutoFit/>
          </a:bodyPr>
          <a:lstStyle/>
          <a:p>
            <a:pPr marL="285750" indent="-285750" algn="just">
              <a:buFont typeface="Wingdings" panose="05000000000000000000" pitchFamily="2" charset="2"/>
              <a:buChar char="Ø"/>
            </a:pPr>
            <a:r>
              <a:rPr lang="en-US" dirty="0">
                <a:solidFill>
                  <a:srgbClr val="292929"/>
                </a:solidFill>
                <a:latin typeface="charter"/>
              </a:rPr>
              <a:t>This method investigates the density of an object and that of its neighbors. Here, an object is identified as an outlier if its density is relatively much lower than that of its neighbors.</a:t>
            </a:r>
            <a:endParaRPr lang="en-US" dirty="0"/>
          </a:p>
        </p:txBody>
      </p:sp>
      <p:sp>
        <p:nvSpPr>
          <p:cNvPr id="7" name="Rectangle 6"/>
          <p:cNvSpPr/>
          <p:nvPr/>
        </p:nvSpPr>
        <p:spPr>
          <a:xfrm>
            <a:off x="1676400" y="804348"/>
            <a:ext cx="4572000" cy="523220"/>
          </a:xfrm>
          <a:prstGeom prst="rect">
            <a:avLst/>
          </a:prstGeom>
        </p:spPr>
        <p:txBody>
          <a:bodyPr>
            <a:spAutoFit/>
          </a:bodyPr>
          <a:lstStyle/>
          <a:p>
            <a:pPr marL="285750" indent="-285750" algn="just">
              <a:buFont typeface="Wingdings" panose="05000000000000000000" pitchFamily="2" charset="2"/>
              <a:buChar char="q"/>
            </a:pPr>
            <a:r>
              <a:rPr lang="en-US" dirty="0">
                <a:solidFill>
                  <a:srgbClr val="292929"/>
                </a:solidFill>
                <a:latin typeface="charter"/>
              </a:rPr>
              <a:t>Density-based outlier detection </a:t>
            </a:r>
            <a:r>
              <a:rPr lang="en-US" dirty="0" smtClean="0">
                <a:solidFill>
                  <a:srgbClr val="292929"/>
                </a:solidFill>
                <a:latin typeface="charter"/>
              </a:rPr>
              <a:t>method</a:t>
            </a:r>
          </a:p>
          <a:p>
            <a:pPr marL="285750" indent="-285750" algn="just">
              <a:buFont typeface="Wingdings" panose="05000000000000000000" pitchFamily="2" charset="2"/>
              <a:buChar char="q"/>
            </a:pPr>
            <a:r>
              <a:rPr lang="en-US" dirty="0">
                <a:latin typeface="charter"/>
              </a:rPr>
              <a:t>U</a:t>
            </a:r>
            <a:r>
              <a:rPr lang="en-US" dirty="0" smtClean="0">
                <a:latin typeface="charter"/>
              </a:rPr>
              <a:t>nsupervised </a:t>
            </a:r>
            <a:r>
              <a:rPr lang="en-US" dirty="0">
                <a:latin typeface="charter"/>
              </a:rPr>
              <a:t>anomaly detection </a:t>
            </a:r>
            <a:r>
              <a:rPr lang="en-US" dirty="0" smtClean="0">
                <a:latin typeface="charter"/>
              </a:rPr>
              <a:t>method</a:t>
            </a:r>
            <a:endParaRPr lang="en-US" dirty="0">
              <a:solidFill>
                <a:srgbClr val="292929"/>
              </a:solidFill>
              <a:latin typeface="charter"/>
            </a:endParaRPr>
          </a:p>
        </p:txBody>
      </p:sp>
    </p:spTree>
    <p:extLst>
      <p:ext uri="{BB962C8B-B14F-4D97-AF65-F5344CB8AC3E}">
        <p14:creationId xmlns:p14="http://schemas.microsoft.com/office/powerpoint/2010/main" val="2757398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09800" y="212385"/>
            <a:ext cx="77040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smtClean="0"/>
              <a:t>Local Outlier Factor (LOF)</a:t>
            </a:r>
            <a:endParaRPr lang="en-US" sz="2800" dirty="0"/>
          </a:p>
        </p:txBody>
      </p:sp>
      <p:sp>
        <p:nvSpPr>
          <p:cNvPr id="3" name="Rectangle 2"/>
          <p:cNvSpPr/>
          <p:nvPr/>
        </p:nvSpPr>
        <p:spPr>
          <a:xfrm>
            <a:off x="1548634" y="1120743"/>
            <a:ext cx="3756073" cy="338554"/>
          </a:xfrm>
          <a:prstGeom prst="rect">
            <a:avLst/>
          </a:prstGeom>
        </p:spPr>
        <p:txBody>
          <a:bodyPr wrap="square">
            <a:spAutoFit/>
          </a:bodyPr>
          <a:lstStyle/>
          <a:p>
            <a:r>
              <a:rPr lang="en-US" sz="1600" dirty="0" smtClean="0">
                <a:solidFill>
                  <a:srgbClr val="292929"/>
                </a:solidFill>
                <a:latin typeface="Nixie One"/>
              </a:rPr>
              <a:t>What does the </a:t>
            </a:r>
            <a:r>
              <a:rPr lang="en-US" sz="1600" b="1" dirty="0" smtClean="0">
                <a:solidFill>
                  <a:srgbClr val="292929"/>
                </a:solidFill>
                <a:latin typeface="Nixie One"/>
              </a:rPr>
              <a:t>local outlier </a:t>
            </a:r>
            <a:r>
              <a:rPr lang="en-US" sz="1600" dirty="0" smtClean="0">
                <a:solidFill>
                  <a:srgbClr val="292929"/>
                </a:solidFill>
                <a:latin typeface="Nixie One"/>
              </a:rPr>
              <a:t>mean?</a:t>
            </a:r>
            <a:endParaRPr lang="en-US" sz="1600" dirty="0">
              <a:latin typeface="Nixie One"/>
            </a:endParaRPr>
          </a:p>
        </p:txBody>
      </p:sp>
      <p:sp>
        <p:nvSpPr>
          <p:cNvPr id="4" name="Rectangle 3"/>
          <p:cNvSpPr/>
          <p:nvPr/>
        </p:nvSpPr>
        <p:spPr>
          <a:xfrm>
            <a:off x="1548634" y="1579012"/>
            <a:ext cx="6258935" cy="954107"/>
          </a:xfrm>
          <a:prstGeom prst="rect">
            <a:avLst/>
          </a:prstGeom>
        </p:spPr>
        <p:txBody>
          <a:bodyPr wrap="square">
            <a:spAutoFit/>
          </a:bodyPr>
          <a:lstStyle/>
          <a:p>
            <a:pPr algn="just"/>
            <a:r>
              <a:rPr lang="en-US" dirty="0">
                <a:solidFill>
                  <a:srgbClr val="292929"/>
                </a:solidFill>
                <a:latin typeface="charter"/>
              </a:rPr>
              <a:t>When a point is considered as an outlier based on its local neighborhood, it is a </a:t>
            </a:r>
            <a:r>
              <a:rPr lang="en-US" b="1" dirty="0">
                <a:solidFill>
                  <a:srgbClr val="292929"/>
                </a:solidFill>
                <a:latin typeface="charter"/>
              </a:rPr>
              <a:t>local outlier</a:t>
            </a:r>
            <a:r>
              <a:rPr lang="en-US" dirty="0">
                <a:solidFill>
                  <a:srgbClr val="292929"/>
                </a:solidFill>
                <a:latin typeface="charter"/>
              </a:rPr>
              <a:t>. LOF will identify an outlier considering the density of the neighborhood. LOF performs well when the density of the data is not the same throughout the dataset</a:t>
            </a:r>
            <a:endParaRPr lang="en-US" dirty="0"/>
          </a:p>
        </p:txBody>
      </p:sp>
      <p:sp>
        <p:nvSpPr>
          <p:cNvPr id="5" name="Rectangle 4"/>
          <p:cNvSpPr/>
          <p:nvPr/>
        </p:nvSpPr>
        <p:spPr>
          <a:xfrm>
            <a:off x="1548634" y="2772550"/>
            <a:ext cx="5795889" cy="1384995"/>
          </a:xfrm>
          <a:prstGeom prst="rect">
            <a:avLst/>
          </a:prstGeom>
        </p:spPr>
        <p:txBody>
          <a:bodyPr wrap="square">
            <a:spAutoFit/>
          </a:bodyPr>
          <a:lstStyle/>
          <a:p>
            <a:r>
              <a:rPr lang="en-US" dirty="0">
                <a:solidFill>
                  <a:srgbClr val="292929"/>
                </a:solidFill>
                <a:latin typeface="charter"/>
              </a:rPr>
              <a:t>To understand LOF, we have to </a:t>
            </a:r>
            <a:r>
              <a:rPr lang="en-US" dirty="0" smtClean="0">
                <a:solidFill>
                  <a:srgbClr val="292929"/>
                </a:solidFill>
                <a:latin typeface="charter"/>
              </a:rPr>
              <a:t>learn a </a:t>
            </a:r>
            <a:r>
              <a:rPr lang="en-US" dirty="0">
                <a:solidFill>
                  <a:srgbClr val="292929"/>
                </a:solidFill>
                <a:latin typeface="charter"/>
              </a:rPr>
              <a:t>few </a:t>
            </a:r>
            <a:r>
              <a:rPr lang="en-US" dirty="0" smtClean="0">
                <a:solidFill>
                  <a:srgbClr val="292929"/>
                </a:solidFill>
                <a:latin typeface="charter"/>
              </a:rPr>
              <a:t>concepts sequentially:</a:t>
            </a:r>
          </a:p>
          <a:p>
            <a:endParaRPr lang="en-US" dirty="0">
              <a:solidFill>
                <a:srgbClr val="292929"/>
              </a:solidFill>
              <a:latin typeface="charter"/>
            </a:endParaRPr>
          </a:p>
          <a:p>
            <a:pPr marL="285750" indent="-285750">
              <a:buFont typeface="Arial" panose="020B0604020202020204" pitchFamily="34" charset="0"/>
              <a:buChar char="•"/>
            </a:pPr>
            <a:r>
              <a:rPr lang="en-US" dirty="0" smtClean="0">
                <a:solidFill>
                  <a:srgbClr val="292929"/>
                </a:solidFill>
                <a:latin typeface="charter"/>
              </a:rPr>
              <a:t>K-distance </a:t>
            </a:r>
            <a:r>
              <a:rPr lang="en-US" dirty="0">
                <a:solidFill>
                  <a:srgbClr val="292929"/>
                </a:solidFill>
                <a:latin typeface="charter"/>
              </a:rPr>
              <a:t>and </a:t>
            </a:r>
            <a:r>
              <a:rPr lang="en-US" dirty="0" smtClean="0">
                <a:solidFill>
                  <a:srgbClr val="292929"/>
                </a:solidFill>
                <a:latin typeface="charter"/>
              </a:rPr>
              <a:t>K-neighbors</a:t>
            </a:r>
          </a:p>
          <a:p>
            <a:pPr marL="285750" indent="-285750">
              <a:buFont typeface="Arial" panose="020B0604020202020204" pitchFamily="34" charset="0"/>
              <a:buChar char="•"/>
            </a:pPr>
            <a:r>
              <a:rPr lang="en-US" dirty="0" smtClean="0">
                <a:solidFill>
                  <a:srgbClr val="292929"/>
                </a:solidFill>
                <a:latin typeface="charter"/>
              </a:rPr>
              <a:t>Reachability </a:t>
            </a:r>
            <a:r>
              <a:rPr lang="en-US" dirty="0">
                <a:solidFill>
                  <a:srgbClr val="292929"/>
                </a:solidFill>
                <a:latin typeface="charter"/>
              </a:rPr>
              <a:t>D</a:t>
            </a:r>
            <a:r>
              <a:rPr lang="en-US" dirty="0" smtClean="0">
                <a:solidFill>
                  <a:srgbClr val="292929"/>
                </a:solidFill>
                <a:latin typeface="charter"/>
              </a:rPr>
              <a:t>istance </a:t>
            </a:r>
            <a:r>
              <a:rPr lang="en-US" dirty="0">
                <a:solidFill>
                  <a:srgbClr val="292929"/>
                </a:solidFill>
                <a:latin typeface="charter"/>
              </a:rPr>
              <a:t>(</a:t>
            </a:r>
            <a:r>
              <a:rPr lang="en-US" dirty="0" smtClean="0">
                <a:solidFill>
                  <a:srgbClr val="292929"/>
                </a:solidFill>
                <a:latin typeface="charter"/>
              </a:rPr>
              <a:t>RD)</a:t>
            </a:r>
          </a:p>
          <a:p>
            <a:pPr marL="285750" indent="-285750">
              <a:buFont typeface="Arial" panose="020B0604020202020204" pitchFamily="34" charset="0"/>
              <a:buChar char="•"/>
            </a:pPr>
            <a:r>
              <a:rPr lang="en-US" dirty="0" smtClean="0">
                <a:solidFill>
                  <a:srgbClr val="292929"/>
                </a:solidFill>
                <a:latin typeface="charter"/>
              </a:rPr>
              <a:t>Local </a:t>
            </a:r>
            <a:r>
              <a:rPr lang="en-US" dirty="0">
                <a:solidFill>
                  <a:srgbClr val="292929"/>
                </a:solidFill>
                <a:latin typeface="charter"/>
              </a:rPr>
              <a:t>R</a:t>
            </a:r>
            <a:r>
              <a:rPr lang="en-US" dirty="0" smtClean="0">
                <a:solidFill>
                  <a:srgbClr val="292929"/>
                </a:solidFill>
                <a:latin typeface="charter"/>
              </a:rPr>
              <a:t>eachability </a:t>
            </a:r>
            <a:r>
              <a:rPr lang="en-US" dirty="0">
                <a:solidFill>
                  <a:srgbClr val="292929"/>
                </a:solidFill>
                <a:latin typeface="charter"/>
              </a:rPr>
              <a:t>D</a:t>
            </a:r>
            <a:r>
              <a:rPr lang="en-US" dirty="0" smtClean="0">
                <a:solidFill>
                  <a:srgbClr val="292929"/>
                </a:solidFill>
                <a:latin typeface="charter"/>
              </a:rPr>
              <a:t>ensity </a:t>
            </a:r>
            <a:r>
              <a:rPr lang="en-US" dirty="0">
                <a:solidFill>
                  <a:srgbClr val="292929"/>
                </a:solidFill>
                <a:latin typeface="charter"/>
              </a:rPr>
              <a:t>(</a:t>
            </a:r>
            <a:r>
              <a:rPr lang="en-US" dirty="0" smtClean="0">
                <a:solidFill>
                  <a:srgbClr val="292929"/>
                </a:solidFill>
                <a:latin typeface="charter"/>
              </a:rPr>
              <a:t>LRD)</a:t>
            </a:r>
          </a:p>
          <a:p>
            <a:pPr marL="285750" indent="-285750">
              <a:buFont typeface="Arial" panose="020B0604020202020204" pitchFamily="34" charset="0"/>
              <a:buChar char="•"/>
            </a:pPr>
            <a:r>
              <a:rPr lang="en-US" dirty="0" smtClean="0">
                <a:solidFill>
                  <a:srgbClr val="292929"/>
                </a:solidFill>
                <a:latin typeface="charter"/>
              </a:rPr>
              <a:t>Local </a:t>
            </a:r>
            <a:r>
              <a:rPr lang="en-US" dirty="0">
                <a:solidFill>
                  <a:srgbClr val="292929"/>
                </a:solidFill>
                <a:latin typeface="charter"/>
              </a:rPr>
              <a:t>Outlier Factor (</a:t>
            </a:r>
            <a:r>
              <a:rPr lang="en-US" dirty="0" smtClean="0">
                <a:solidFill>
                  <a:srgbClr val="292929"/>
                </a:solidFill>
                <a:latin typeface="charter"/>
              </a:rPr>
              <a:t>LOF)</a:t>
            </a:r>
            <a:endParaRPr lang="en-US" dirty="0">
              <a:solidFill>
                <a:srgbClr val="292929"/>
              </a:solidFill>
              <a:latin typeface="charter"/>
            </a:endParaRPr>
          </a:p>
        </p:txBody>
      </p:sp>
    </p:spTree>
    <p:extLst>
      <p:ext uri="{BB962C8B-B14F-4D97-AF65-F5344CB8AC3E}">
        <p14:creationId xmlns:p14="http://schemas.microsoft.com/office/powerpoint/2010/main" val="3943924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53"/>
        <p:cNvGrpSpPr/>
        <p:nvPr/>
      </p:nvGrpSpPr>
      <p:grpSpPr>
        <a:xfrm>
          <a:off x="0" y="0"/>
          <a:ext cx="0" cy="0"/>
          <a:chOff x="0" y="0"/>
          <a:chExt cx="0" cy="0"/>
        </a:xfrm>
      </p:grpSpPr>
      <p:grpSp>
        <p:nvGrpSpPr>
          <p:cNvPr id="3854" name="Google Shape;3854;p43"/>
          <p:cNvGrpSpPr/>
          <p:nvPr/>
        </p:nvGrpSpPr>
        <p:grpSpPr>
          <a:xfrm>
            <a:off x="1882804" y="994280"/>
            <a:ext cx="4598504" cy="3104163"/>
            <a:chOff x="-1767744" y="665171"/>
            <a:chExt cx="2160545" cy="1458380"/>
          </a:xfrm>
        </p:grpSpPr>
        <p:grpSp>
          <p:nvGrpSpPr>
            <p:cNvPr id="3855" name="Google Shape;3855;p43"/>
            <p:cNvGrpSpPr/>
            <p:nvPr/>
          </p:nvGrpSpPr>
          <p:grpSpPr>
            <a:xfrm>
              <a:off x="-1175534" y="1724115"/>
              <a:ext cx="351278" cy="351278"/>
              <a:chOff x="-1175534" y="1724115"/>
              <a:chExt cx="351278" cy="351278"/>
            </a:xfrm>
          </p:grpSpPr>
          <p:sp>
            <p:nvSpPr>
              <p:cNvPr id="3856" name="Google Shape;3856;p43"/>
              <p:cNvSpPr/>
              <p:nvPr/>
            </p:nvSpPr>
            <p:spPr>
              <a:xfrm>
                <a:off x="-1115336" y="1784313"/>
                <a:ext cx="269559" cy="269559"/>
              </a:xfrm>
              <a:custGeom>
                <a:avLst/>
                <a:gdLst/>
                <a:ahLst/>
                <a:cxnLst/>
                <a:rect l="l" t="t" r="r" b="b"/>
                <a:pathLst>
                  <a:path w="2530" h="2530" extrusionOk="0">
                    <a:moveTo>
                      <a:pt x="2325" y="1"/>
                    </a:moveTo>
                    <a:lnTo>
                      <a:pt x="1" y="2325"/>
                    </a:lnTo>
                    <a:cubicBezTo>
                      <a:pt x="91" y="2416"/>
                      <a:pt x="181" y="2484"/>
                      <a:pt x="293" y="2529"/>
                    </a:cubicBezTo>
                    <a:lnTo>
                      <a:pt x="2529" y="294"/>
                    </a:lnTo>
                    <a:cubicBezTo>
                      <a:pt x="2484" y="182"/>
                      <a:pt x="2415" y="91"/>
                      <a:pt x="23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43"/>
              <p:cNvSpPr/>
              <p:nvPr/>
            </p:nvSpPr>
            <p:spPr>
              <a:xfrm>
                <a:off x="-1156249" y="1743400"/>
                <a:ext cx="271903" cy="272009"/>
              </a:xfrm>
              <a:custGeom>
                <a:avLst/>
                <a:gdLst/>
                <a:ahLst/>
                <a:cxnLst/>
                <a:rect l="l" t="t" r="r" b="b"/>
                <a:pathLst>
                  <a:path w="2552" h="2553" extrusionOk="0">
                    <a:moveTo>
                      <a:pt x="2258" y="0"/>
                    </a:moveTo>
                    <a:lnTo>
                      <a:pt x="0" y="2258"/>
                    </a:lnTo>
                    <a:cubicBezTo>
                      <a:pt x="69" y="2348"/>
                      <a:pt x="136" y="2462"/>
                      <a:pt x="204" y="2552"/>
                    </a:cubicBezTo>
                    <a:lnTo>
                      <a:pt x="2552" y="204"/>
                    </a:lnTo>
                    <a:cubicBezTo>
                      <a:pt x="2462" y="136"/>
                      <a:pt x="2348" y="69"/>
                      <a:pt x="2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43"/>
              <p:cNvSpPr/>
              <p:nvPr/>
            </p:nvSpPr>
            <p:spPr>
              <a:xfrm>
                <a:off x="-1060039" y="1839609"/>
                <a:ext cx="235784" cy="235784"/>
              </a:xfrm>
              <a:custGeom>
                <a:avLst/>
                <a:gdLst/>
                <a:ahLst/>
                <a:cxnLst/>
                <a:rect l="l" t="t" r="r" b="b"/>
                <a:pathLst>
                  <a:path w="2213" h="2213" extrusionOk="0">
                    <a:moveTo>
                      <a:pt x="2122" y="0"/>
                    </a:moveTo>
                    <a:lnTo>
                      <a:pt x="0" y="2122"/>
                    </a:lnTo>
                    <a:cubicBezTo>
                      <a:pt x="136" y="2167"/>
                      <a:pt x="271" y="2191"/>
                      <a:pt x="406" y="2213"/>
                    </a:cubicBezTo>
                    <a:lnTo>
                      <a:pt x="2212" y="407"/>
                    </a:lnTo>
                    <a:cubicBezTo>
                      <a:pt x="2191" y="271"/>
                      <a:pt x="2167" y="136"/>
                      <a:pt x="21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43"/>
              <p:cNvSpPr/>
              <p:nvPr/>
            </p:nvSpPr>
            <p:spPr>
              <a:xfrm>
                <a:off x="-1175534" y="1724115"/>
                <a:ext cx="235784" cy="235891"/>
              </a:xfrm>
              <a:custGeom>
                <a:avLst/>
                <a:gdLst/>
                <a:ahLst/>
                <a:cxnLst/>
                <a:rect l="l" t="t" r="r" b="b"/>
                <a:pathLst>
                  <a:path w="2213" h="2214" extrusionOk="0">
                    <a:moveTo>
                      <a:pt x="1807" y="1"/>
                    </a:moveTo>
                    <a:lnTo>
                      <a:pt x="1" y="1807"/>
                    </a:lnTo>
                    <a:cubicBezTo>
                      <a:pt x="1" y="1942"/>
                      <a:pt x="46" y="2078"/>
                      <a:pt x="91" y="2213"/>
                    </a:cubicBezTo>
                    <a:lnTo>
                      <a:pt x="2213" y="91"/>
                    </a:lnTo>
                    <a:cubicBezTo>
                      <a:pt x="2077" y="46"/>
                      <a:pt x="1942" y="1"/>
                      <a:pt x="18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43"/>
              <p:cNvSpPr/>
              <p:nvPr/>
            </p:nvSpPr>
            <p:spPr>
              <a:xfrm>
                <a:off x="-983114" y="1916535"/>
                <a:ext cx="158859" cy="158859"/>
              </a:xfrm>
              <a:custGeom>
                <a:avLst/>
                <a:gdLst/>
                <a:ahLst/>
                <a:cxnLst/>
                <a:rect l="l" t="t" r="r" b="b"/>
                <a:pathLst>
                  <a:path w="1491" h="1491" extrusionOk="0">
                    <a:moveTo>
                      <a:pt x="1490" y="1"/>
                    </a:moveTo>
                    <a:lnTo>
                      <a:pt x="1" y="1491"/>
                    </a:lnTo>
                    <a:cubicBezTo>
                      <a:pt x="362" y="1445"/>
                      <a:pt x="723" y="1288"/>
                      <a:pt x="994" y="1017"/>
                    </a:cubicBezTo>
                    <a:cubicBezTo>
                      <a:pt x="1288" y="723"/>
                      <a:pt x="1445" y="385"/>
                      <a:pt x="14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43"/>
              <p:cNvSpPr/>
              <p:nvPr/>
            </p:nvSpPr>
            <p:spPr>
              <a:xfrm>
                <a:off x="-1175534" y="1724115"/>
                <a:ext cx="156515" cy="156515"/>
              </a:xfrm>
              <a:custGeom>
                <a:avLst/>
                <a:gdLst/>
                <a:ahLst/>
                <a:cxnLst/>
                <a:rect l="l" t="t" r="r" b="b"/>
                <a:pathLst>
                  <a:path w="1469" h="1469" extrusionOk="0">
                    <a:moveTo>
                      <a:pt x="1469" y="1"/>
                    </a:moveTo>
                    <a:lnTo>
                      <a:pt x="1469" y="1"/>
                    </a:lnTo>
                    <a:cubicBezTo>
                      <a:pt x="1108" y="46"/>
                      <a:pt x="746" y="205"/>
                      <a:pt x="475" y="476"/>
                    </a:cubicBezTo>
                    <a:cubicBezTo>
                      <a:pt x="181" y="747"/>
                      <a:pt x="24" y="1108"/>
                      <a:pt x="1" y="1469"/>
                    </a:cubicBezTo>
                    <a:lnTo>
                      <a:pt x="14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62" name="Google Shape;3862;p43"/>
            <p:cNvSpPr/>
            <p:nvPr/>
          </p:nvSpPr>
          <p:spPr>
            <a:xfrm>
              <a:off x="-1461605" y="665171"/>
              <a:ext cx="1787079" cy="1454233"/>
            </a:xfrm>
            <a:custGeom>
              <a:avLst/>
              <a:gdLst/>
              <a:ahLst/>
              <a:cxnLst/>
              <a:rect l="l" t="t" r="r" b="b"/>
              <a:pathLst>
                <a:path w="16773" h="13649" extrusionOk="0">
                  <a:moveTo>
                    <a:pt x="5410" y="1"/>
                  </a:moveTo>
                  <a:cubicBezTo>
                    <a:pt x="3900" y="1"/>
                    <a:pt x="2411" y="714"/>
                    <a:pt x="1490" y="2039"/>
                  </a:cubicBezTo>
                  <a:cubicBezTo>
                    <a:pt x="0" y="4206"/>
                    <a:pt x="542" y="7164"/>
                    <a:pt x="2686" y="8676"/>
                  </a:cubicBezTo>
                  <a:lnTo>
                    <a:pt x="8645" y="12808"/>
                  </a:lnTo>
                  <a:cubicBezTo>
                    <a:pt x="9471" y="13376"/>
                    <a:pt x="10412" y="13648"/>
                    <a:pt x="11345" y="13648"/>
                  </a:cubicBezTo>
                  <a:cubicBezTo>
                    <a:pt x="12858" y="13648"/>
                    <a:pt x="14347" y="12930"/>
                    <a:pt x="15282" y="11589"/>
                  </a:cubicBezTo>
                  <a:cubicBezTo>
                    <a:pt x="16772" y="9443"/>
                    <a:pt x="16230" y="6463"/>
                    <a:pt x="14063" y="4973"/>
                  </a:cubicBezTo>
                  <a:lnTo>
                    <a:pt x="8103" y="843"/>
                  </a:lnTo>
                  <a:cubicBezTo>
                    <a:pt x="7284" y="274"/>
                    <a:pt x="6343" y="1"/>
                    <a:pt x="5410" y="1"/>
                  </a:cubicBezTo>
                  <a:close/>
                </a:path>
              </a:pathLst>
            </a:custGeom>
            <a:solidFill>
              <a:srgbClr val="EED143">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43"/>
            <p:cNvSpPr/>
            <p:nvPr/>
          </p:nvSpPr>
          <p:spPr>
            <a:xfrm>
              <a:off x="-1461605" y="884865"/>
              <a:ext cx="1787079" cy="1015054"/>
            </a:xfrm>
            <a:custGeom>
              <a:avLst/>
              <a:gdLst/>
              <a:ahLst/>
              <a:cxnLst/>
              <a:rect l="l" t="t" r="r" b="b"/>
              <a:pathLst>
                <a:path w="16773" h="9527" extrusionOk="0">
                  <a:moveTo>
                    <a:pt x="4762" y="0"/>
                  </a:moveTo>
                  <a:cubicBezTo>
                    <a:pt x="2122" y="0"/>
                    <a:pt x="0" y="2144"/>
                    <a:pt x="0" y="4762"/>
                  </a:cubicBezTo>
                  <a:cubicBezTo>
                    <a:pt x="0" y="7381"/>
                    <a:pt x="2122" y="9527"/>
                    <a:pt x="4762" y="9527"/>
                  </a:cubicBezTo>
                  <a:lnTo>
                    <a:pt x="12010" y="9527"/>
                  </a:lnTo>
                  <a:cubicBezTo>
                    <a:pt x="14628" y="9527"/>
                    <a:pt x="16772" y="7381"/>
                    <a:pt x="16772" y="4762"/>
                  </a:cubicBezTo>
                  <a:cubicBezTo>
                    <a:pt x="16772" y="2144"/>
                    <a:pt x="14628" y="0"/>
                    <a:pt x="12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43"/>
            <p:cNvSpPr/>
            <p:nvPr/>
          </p:nvSpPr>
          <p:spPr>
            <a:xfrm>
              <a:off x="87337" y="730908"/>
              <a:ext cx="146712" cy="144368"/>
            </a:xfrm>
            <a:custGeom>
              <a:avLst/>
              <a:gdLst/>
              <a:ahLst/>
              <a:cxnLst/>
              <a:rect l="l" t="t" r="r" b="b"/>
              <a:pathLst>
                <a:path w="1377" h="1355" extrusionOk="0">
                  <a:moveTo>
                    <a:pt x="699" y="181"/>
                  </a:moveTo>
                  <a:cubicBezTo>
                    <a:pt x="970" y="181"/>
                    <a:pt x="1196" y="407"/>
                    <a:pt x="1196" y="677"/>
                  </a:cubicBezTo>
                  <a:cubicBezTo>
                    <a:pt x="1196" y="948"/>
                    <a:pt x="970" y="1174"/>
                    <a:pt x="699" y="1174"/>
                  </a:cubicBezTo>
                  <a:cubicBezTo>
                    <a:pt x="407" y="1174"/>
                    <a:pt x="202" y="948"/>
                    <a:pt x="202" y="677"/>
                  </a:cubicBezTo>
                  <a:cubicBezTo>
                    <a:pt x="202" y="407"/>
                    <a:pt x="407" y="181"/>
                    <a:pt x="699" y="181"/>
                  </a:cubicBezTo>
                  <a:close/>
                  <a:moveTo>
                    <a:pt x="699" y="0"/>
                  </a:moveTo>
                  <a:cubicBezTo>
                    <a:pt x="316" y="0"/>
                    <a:pt x="0" y="293"/>
                    <a:pt x="0" y="677"/>
                  </a:cubicBezTo>
                  <a:cubicBezTo>
                    <a:pt x="0" y="1039"/>
                    <a:pt x="316" y="1355"/>
                    <a:pt x="699" y="1355"/>
                  </a:cubicBezTo>
                  <a:cubicBezTo>
                    <a:pt x="1060" y="1355"/>
                    <a:pt x="1376" y="1039"/>
                    <a:pt x="1376" y="677"/>
                  </a:cubicBezTo>
                  <a:cubicBezTo>
                    <a:pt x="1376" y="293"/>
                    <a:pt x="1060" y="0"/>
                    <a:pt x="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43"/>
            <p:cNvSpPr/>
            <p:nvPr/>
          </p:nvSpPr>
          <p:spPr>
            <a:xfrm>
              <a:off x="-1767744" y="1684742"/>
              <a:ext cx="1695675" cy="269450"/>
            </a:xfrm>
            <a:custGeom>
              <a:avLst/>
              <a:gdLst/>
              <a:ahLst/>
              <a:cxnLst/>
              <a:rect l="l" t="t" r="r" b="b"/>
              <a:pathLst>
                <a:path w="12372" h="1966" extrusionOk="0">
                  <a:moveTo>
                    <a:pt x="994" y="0"/>
                  </a:moveTo>
                  <a:cubicBezTo>
                    <a:pt x="452" y="0"/>
                    <a:pt x="1" y="452"/>
                    <a:pt x="1" y="994"/>
                  </a:cubicBezTo>
                  <a:cubicBezTo>
                    <a:pt x="1" y="1535"/>
                    <a:pt x="452" y="1965"/>
                    <a:pt x="994" y="1965"/>
                  </a:cubicBezTo>
                  <a:lnTo>
                    <a:pt x="11379" y="1965"/>
                  </a:lnTo>
                  <a:cubicBezTo>
                    <a:pt x="11920" y="1965"/>
                    <a:pt x="12372" y="1535"/>
                    <a:pt x="12372" y="994"/>
                  </a:cubicBezTo>
                  <a:cubicBezTo>
                    <a:pt x="12372" y="452"/>
                    <a:pt x="11920" y="0"/>
                    <a:pt x="11379" y="0"/>
                  </a:cubicBezTo>
                  <a:close/>
                </a:path>
              </a:pathLst>
            </a:custGeom>
            <a:solidFill>
              <a:srgbClr val="FFFFFF"/>
            </a:solidFill>
            <a:ln w="19050" cap="flat" cmpd="sng">
              <a:solidFill>
                <a:srgbClr val="000000"/>
              </a:solidFill>
              <a:prstDash val="solid"/>
              <a:miter lim="18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43"/>
            <p:cNvSpPr/>
            <p:nvPr/>
          </p:nvSpPr>
          <p:spPr>
            <a:xfrm>
              <a:off x="-829158" y="774165"/>
              <a:ext cx="190183" cy="187732"/>
            </a:xfrm>
            <a:custGeom>
              <a:avLst/>
              <a:gdLst/>
              <a:ahLst/>
              <a:cxnLst/>
              <a:rect l="l" t="t" r="r" b="b"/>
              <a:pathLst>
                <a:path w="1785" h="1762" extrusionOk="0">
                  <a:moveTo>
                    <a:pt x="903" y="248"/>
                  </a:moveTo>
                  <a:lnTo>
                    <a:pt x="1535" y="880"/>
                  </a:lnTo>
                  <a:lnTo>
                    <a:pt x="903" y="1512"/>
                  </a:lnTo>
                  <a:lnTo>
                    <a:pt x="271" y="880"/>
                  </a:lnTo>
                  <a:lnTo>
                    <a:pt x="903" y="248"/>
                  </a:lnTo>
                  <a:close/>
                  <a:moveTo>
                    <a:pt x="903" y="1"/>
                  </a:moveTo>
                  <a:lnTo>
                    <a:pt x="0" y="880"/>
                  </a:lnTo>
                  <a:lnTo>
                    <a:pt x="903" y="1761"/>
                  </a:lnTo>
                  <a:lnTo>
                    <a:pt x="1785" y="880"/>
                  </a:lnTo>
                  <a:lnTo>
                    <a:pt x="9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43"/>
            <p:cNvSpPr/>
            <p:nvPr/>
          </p:nvSpPr>
          <p:spPr>
            <a:xfrm>
              <a:off x="-494715" y="1998361"/>
              <a:ext cx="165891" cy="125190"/>
            </a:xfrm>
            <a:custGeom>
              <a:avLst/>
              <a:gdLst/>
              <a:ahLst/>
              <a:cxnLst/>
              <a:rect l="l" t="t" r="r" b="b"/>
              <a:pathLst>
                <a:path w="1557" h="1175" extrusionOk="0">
                  <a:moveTo>
                    <a:pt x="768" y="340"/>
                  </a:moveTo>
                  <a:lnTo>
                    <a:pt x="1196" y="994"/>
                  </a:lnTo>
                  <a:lnTo>
                    <a:pt x="338" y="994"/>
                  </a:lnTo>
                  <a:lnTo>
                    <a:pt x="768" y="340"/>
                  </a:lnTo>
                  <a:close/>
                  <a:moveTo>
                    <a:pt x="768" y="0"/>
                  </a:moveTo>
                  <a:lnTo>
                    <a:pt x="0" y="1174"/>
                  </a:lnTo>
                  <a:lnTo>
                    <a:pt x="1557" y="1174"/>
                  </a:lnTo>
                  <a:lnTo>
                    <a:pt x="7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8" name="Google Shape;3868;p43"/>
            <p:cNvGrpSpPr/>
            <p:nvPr/>
          </p:nvGrpSpPr>
          <p:grpSpPr>
            <a:xfrm>
              <a:off x="277199" y="1260008"/>
              <a:ext cx="115601" cy="113044"/>
              <a:chOff x="277199" y="1260008"/>
              <a:chExt cx="115601" cy="113044"/>
            </a:xfrm>
          </p:grpSpPr>
          <p:sp>
            <p:nvSpPr>
              <p:cNvPr id="3869" name="Google Shape;3869;p43"/>
              <p:cNvSpPr/>
              <p:nvPr/>
            </p:nvSpPr>
            <p:spPr>
              <a:xfrm>
                <a:off x="325357" y="1260008"/>
                <a:ext cx="19285" cy="113044"/>
              </a:xfrm>
              <a:custGeom>
                <a:avLst/>
                <a:gdLst/>
                <a:ahLst/>
                <a:cxnLst/>
                <a:rect l="l" t="t" r="r" b="b"/>
                <a:pathLst>
                  <a:path w="181" h="1061" extrusionOk="0">
                    <a:moveTo>
                      <a:pt x="0" y="1"/>
                    </a:moveTo>
                    <a:lnTo>
                      <a:pt x="0" y="1061"/>
                    </a:lnTo>
                    <a:lnTo>
                      <a:pt x="181" y="1061"/>
                    </a:lnTo>
                    <a:lnTo>
                      <a:pt x="1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43"/>
              <p:cNvSpPr/>
              <p:nvPr/>
            </p:nvSpPr>
            <p:spPr>
              <a:xfrm>
                <a:off x="277199" y="1305609"/>
                <a:ext cx="115601" cy="21842"/>
              </a:xfrm>
              <a:custGeom>
                <a:avLst/>
                <a:gdLst/>
                <a:ahLst/>
                <a:cxnLst/>
                <a:rect l="l" t="t" r="r" b="b"/>
                <a:pathLst>
                  <a:path w="1085" h="205" extrusionOk="0">
                    <a:moveTo>
                      <a:pt x="1" y="1"/>
                    </a:moveTo>
                    <a:lnTo>
                      <a:pt x="1" y="205"/>
                    </a:lnTo>
                    <a:lnTo>
                      <a:pt x="1084" y="205"/>
                    </a:lnTo>
                    <a:lnTo>
                      <a:pt x="10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1" name="Google Shape;3871;p43"/>
            <p:cNvGrpSpPr/>
            <p:nvPr/>
          </p:nvGrpSpPr>
          <p:grpSpPr>
            <a:xfrm>
              <a:off x="-1553020" y="824561"/>
              <a:ext cx="351278" cy="351278"/>
              <a:chOff x="-1553020" y="824561"/>
              <a:chExt cx="351278" cy="351278"/>
            </a:xfrm>
          </p:grpSpPr>
          <p:sp>
            <p:nvSpPr>
              <p:cNvPr id="3872" name="Google Shape;3872;p43"/>
              <p:cNvSpPr/>
              <p:nvPr/>
            </p:nvSpPr>
            <p:spPr>
              <a:xfrm>
                <a:off x="-1493036" y="884865"/>
                <a:ext cx="269559" cy="269452"/>
              </a:xfrm>
              <a:custGeom>
                <a:avLst/>
                <a:gdLst/>
                <a:ahLst/>
                <a:cxnLst/>
                <a:rect l="l" t="t" r="r" b="b"/>
                <a:pathLst>
                  <a:path w="2530" h="2529" extrusionOk="0">
                    <a:moveTo>
                      <a:pt x="2327" y="0"/>
                    </a:moveTo>
                    <a:lnTo>
                      <a:pt x="1" y="2324"/>
                    </a:lnTo>
                    <a:cubicBezTo>
                      <a:pt x="91" y="2415"/>
                      <a:pt x="181" y="2483"/>
                      <a:pt x="295" y="2528"/>
                    </a:cubicBezTo>
                    <a:lnTo>
                      <a:pt x="2529" y="293"/>
                    </a:lnTo>
                    <a:cubicBezTo>
                      <a:pt x="2484" y="181"/>
                      <a:pt x="2417" y="90"/>
                      <a:pt x="23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43"/>
              <p:cNvSpPr/>
              <p:nvPr/>
            </p:nvSpPr>
            <p:spPr>
              <a:xfrm>
                <a:off x="-1531498" y="843845"/>
                <a:ext cx="269452" cy="272009"/>
              </a:xfrm>
              <a:custGeom>
                <a:avLst/>
                <a:gdLst/>
                <a:ahLst/>
                <a:cxnLst/>
                <a:rect l="l" t="t" r="r" b="b"/>
                <a:pathLst>
                  <a:path w="2529" h="2553" extrusionOk="0">
                    <a:moveTo>
                      <a:pt x="2236" y="0"/>
                    </a:moveTo>
                    <a:lnTo>
                      <a:pt x="0" y="2258"/>
                    </a:lnTo>
                    <a:cubicBezTo>
                      <a:pt x="46" y="2348"/>
                      <a:pt x="114" y="2462"/>
                      <a:pt x="205" y="2552"/>
                    </a:cubicBezTo>
                    <a:lnTo>
                      <a:pt x="2529" y="204"/>
                    </a:lnTo>
                    <a:cubicBezTo>
                      <a:pt x="2439" y="136"/>
                      <a:pt x="2348" y="69"/>
                      <a:pt x="22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43"/>
              <p:cNvSpPr/>
              <p:nvPr/>
            </p:nvSpPr>
            <p:spPr>
              <a:xfrm>
                <a:off x="-1437633" y="940055"/>
                <a:ext cx="235891" cy="235784"/>
              </a:xfrm>
              <a:custGeom>
                <a:avLst/>
                <a:gdLst/>
                <a:ahLst/>
                <a:cxnLst/>
                <a:rect l="l" t="t" r="r" b="b"/>
                <a:pathLst>
                  <a:path w="2214" h="2213" extrusionOk="0">
                    <a:moveTo>
                      <a:pt x="2123" y="0"/>
                    </a:moveTo>
                    <a:lnTo>
                      <a:pt x="1" y="2122"/>
                    </a:lnTo>
                    <a:cubicBezTo>
                      <a:pt x="136" y="2168"/>
                      <a:pt x="272" y="2191"/>
                      <a:pt x="407" y="2213"/>
                    </a:cubicBezTo>
                    <a:lnTo>
                      <a:pt x="2213" y="407"/>
                    </a:lnTo>
                    <a:cubicBezTo>
                      <a:pt x="2190" y="271"/>
                      <a:pt x="2168" y="136"/>
                      <a:pt x="2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43"/>
              <p:cNvSpPr/>
              <p:nvPr/>
            </p:nvSpPr>
            <p:spPr>
              <a:xfrm>
                <a:off x="-1553020" y="824561"/>
                <a:ext cx="235784" cy="235891"/>
              </a:xfrm>
              <a:custGeom>
                <a:avLst/>
                <a:gdLst/>
                <a:ahLst/>
                <a:cxnLst/>
                <a:rect l="l" t="t" r="r" b="b"/>
                <a:pathLst>
                  <a:path w="2213" h="2214" extrusionOk="0">
                    <a:moveTo>
                      <a:pt x="1806" y="1"/>
                    </a:moveTo>
                    <a:lnTo>
                      <a:pt x="0" y="1807"/>
                    </a:lnTo>
                    <a:cubicBezTo>
                      <a:pt x="22" y="1942"/>
                      <a:pt x="45" y="2078"/>
                      <a:pt x="90" y="2213"/>
                    </a:cubicBezTo>
                    <a:lnTo>
                      <a:pt x="2213" y="91"/>
                    </a:lnTo>
                    <a:cubicBezTo>
                      <a:pt x="2077" y="46"/>
                      <a:pt x="1942" y="1"/>
                      <a:pt x="18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43"/>
              <p:cNvSpPr/>
              <p:nvPr/>
            </p:nvSpPr>
            <p:spPr>
              <a:xfrm>
                <a:off x="-1358364" y="1016980"/>
                <a:ext cx="156621" cy="158859"/>
              </a:xfrm>
              <a:custGeom>
                <a:avLst/>
                <a:gdLst/>
                <a:ahLst/>
                <a:cxnLst/>
                <a:rect l="l" t="t" r="r" b="b"/>
                <a:pathLst>
                  <a:path w="1470" h="1491" extrusionOk="0">
                    <a:moveTo>
                      <a:pt x="1469" y="1"/>
                    </a:moveTo>
                    <a:lnTo>
                      <a:pt x="1" y="1491"/>
                    </a:lnTo>
                    <a:cubicBezTo>
                      <a:pt x="362" y="1446"/>
                      <a:pt x="702" y="1288"/>
                      <a:pt x="994" y="1017"/>
                    </a:cubicBezTo>
                    <a:cubicBezTo>
                      <a:pt x="1265" y="723"/>
                      <a:pt x="1424" y="385"/>
                      <a:pt x="14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43"/>
              <p:cNvSpPr/>
              <p:nvPr/>
            </p:nvSpPr>
            <p:spPr>
              <a:xfrm>
                <a:off x="-1553020" y="824561"/>
                <a:ext cx="156302" cy="156515"/>
              </a:xfrm>
              <a:custGeom>
                <a:avLst/>
                <a:gdLst/>
                <a:ahLst/>
                <a:cxnLst/>
                <a:rect l="l" t="t" r="r" b="b"/>
                <a:pathLst>
                  <a:path w="1467" h="1469" extrusionOk="0">
                    <a:moveTo>
                      <a:pt x="1467" y="1"/>
                    </a:moveTo>
                    <a:lnTo>
                      <a:pt x="1467" y="1"/>
                    </a:lnTo>
                    <a:cubicBezTo>
                      <a:pt x="1105" y="46"/>
                      <a:pt x="768" y="205"/>
                      <a:pt x="473" y="476"/>
                    </a:cubicBezTo>
                    <a:cubicBezTo>
                      <a:pt x="202" y="747"/>
                      <a:pt x="45" y="1108"/>
                      <a:pt x="0" y="1469"/>
                    </a:cubicBezTo>
                    <a:lnTo>
                      <a:pt x="14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8" name="Google Shape;3878;p43"/>
            <p:cNvSpPr/>
            <p:nvPr/>
          </p:nvSpPr>
          <p:spPr>
            <a:xfrm>
              <a:off x="-1622913" y="1539914"/>
              <a:ext cx="375358" cy="65206"/>
            </a:xfrm>
            <a:custGeom>
              <a:avLst/>
              <a:gdLst/>
              <a:ahLst/>
              <a:cxnLst/>
              <a:rect l="l" t="t" r="r" b="b"/>
              <a:pathLst>
                <a:path w="3523" h="612" extrusionOk="0">
                  <a:moveTo>
                    <a:pt x="746" y="1"/>
                  </a:moveTo>
                  <a:lnTo>
                    <a:pt x="407" y="341"/>
                  </a:lnTo>
                  <a:lnTo>
                    <a:pt x="114" y="70"/>
                  </a:lnTo>
                  <a:lnTo>
                    <a:pt x="1" y="205"/>
                  </a:lnTo>
                  <a:lnTo>
                    <a:pt x="407" y="611"/>
                  </a:lnTo>
                  <a:lnTo>
                    <a:pt x="746" y="272"/>
                  </a:lnTo>
                  <a:lnTo>
                    <a:pt x="1084" y="611"/>
                  </a:lnTo>
                  <a:lnTo>
                    <a:pt x="1424" y="272"/>
                  </a:lnTo>
                  <a:lnTo>
                    <a:pt x="1761" y="611"/>
                  </a:lnTo>
                  <a:lnTo>
                    <a:pt x="2101" y="272"/>
                  </a:lnTo>
                  <a:lnTo>
                    <a:pt x="2439" y="611"/>
                  </a:lnTo>
                  <a:lnTo>
                    <a:pt x="2778" y="272"/>
                  </a:lnTo>
                  <a:lnTo>
                    <a:pt x="3116" y="611"/>
                  </a:lnTo>
                  <a:lnTo>
                    <a:pt x="3522" y="205"/>
                  </a:lnTo>
                  <a:lnTo>
                    <a:pt x="3410" y="70"/>
                  </a:lnTo>
                  <a:lnTo>
                    <a:pt x="3116" y="341"/>
                  </a:lnTo>
                  <a:lnTo>
                    <a:pt x="2778" y="1"/>
                  </a:lnTo>
                  <a:lnTo>
                    <a:pt x="2439" y="341"/>
                  </a:lnTo>
                  <a:lnTo>
                    <a:pt x="2101" y="1"/>
                  </a:lnTo>
                  <a:lnTo>
                    <a:pt x="1761" y="341"/>
                  </a:lnTo>
                  <a:lnTo>
                    <a:pt x="1424" y="1"/>
                  </a:lnTo>
                  <a:lnTo>
                    <a:pt x="1084" y="341"/>
                  </a:lnTo>
                  <a:lnTo>
                    <a:pt x="7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43"/>
            <p:cNvSpPr/>
            <p:nvPr/>
          </p:nvSpPr>
          <p:spPr>
            <a:xfrm>
              <a:off x="-26927" y="1733130"/>
              <a:ext cx="375251" cy="64992"/>
            </a:xfrm>
            <a:custGeom>
              <a:avLst/>
              <a:gdLst/>
              <a:ahLst/>
              <a:cxnLst/>
              <a:rect l="l" t="t" r="r" b="b"/>
              <a:pathLst>
                <a:path w="3522" h="610" extrusionOk="0">
                  <a:moveTo>
                    <a:pt x="744" y="1"/>
                  </a:moveTo>
                  <a:lnTo>
                    <a:pt x="406" y="338"/>
                  </a:lnTo>
                  <a:lnTo>
                    <a:pt x="112" y="67"/>
                  </a:lnTo>
                  <a:lnTo>
                    <a:pt x="0" y="203"/>
                  </a:lnTo>
                  <a:lnTo>
                    <a:pt x="406" y="609"/>
                  </a:lnTo>
                  <a:lnTo>
                    <a:pt x="744" y="271"/>
                  </a:lnTo>
                  <a:lnTo>
                    <a:pt x="1084" y="609"/>
                  </a:lnTo>
                  <a:lnTo>
                    <a:pt x="1421" y="271"/>
                  </a:lnTo>
                  <a:lnTo>
                    <a:pt x="1761" y="609"/>
                  </a:lnTo>
                  <a:lnTo>
                    <a:pt x="2099" y="271"/>
                  </a:lnTo>
                  <a:lnTo>
                    <a:pt x="2438" y="609"/>
                  </a:lnTo>
                  <a:lnTo>
                    <a:pt x="2776" y="271"/>
                  </a:lnTo>
                  <a:lnTo>
                    <a:pt x="3115" y="609"/>
                  </a:lnTo>
                  <a:lnTo>
                    <a:pt x="3522" y="203"/>
                  </a:lnTo>
                  <a:lnTo>
                    <a:pt x="3386" y="67"/>
                  </a:lnTo>
                  <a:lnTo>
                    <a:pt x="3115" y="338"/>
                  </a:lnTo>
                  <a:lnTo>
                    <a:pt x="2776" y="1"/>
                  </a:lnTo>
                  <a:lnTo>
                    <a:pt x="2438" y="338"/>
                  </a:lnTo>
                  <a:lnTo>
                    <a:pt x="2099" y="1"/>
                  </a:lnTo>
                  <a:lnTo>
                    <a:pt x="1761" y="338"/>
                  </a:lnTo>
                  <a:lnTo>
                    <a:pt x="1421" y="1"/>
                  </a:lnTo>
                  <a:lnTo>
                    <a:pt x="1084" y="338"/>
                  </a:lnTo>
                  <a:lnTo>
                    <a:pt x="7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0" name="Google Shape;3880;p43"/>
          <p:cNvSpPr txBox="1">
            <a:spLocks noGrp="1"/>
          </p:cNvSpPr>
          <p:nvPr>
            <p:ph type="title"/>
          </p:nvPr>
        </p:nvSpPr>
        <p:spPr>
          <a:xfrm>
            <a:off x="1879605" y="3196377"/>
            <a:ext cx="3520800" cy="509400"/>
          </a:xfrm>
          <a:prstGeom prst="rect">
            <a:avLst/>
          </a:prstGeom>
        </p:spPr>
        <p:txBody>
          <a:bodyPr spcFirstLastPara="1" wrap="square" lIns="91425" tIns="91425" rIns="91425" bIns="91425" anchor="t" anchorCtr="0">
            <a:noAutofit/>
          </a:bodyPr>
          <a:lstStyle/>
          <a:p>
            <a:pPr lvl="0"/>
            <a:r>
              <a:rPr lang="en-US" dirty="0"/>
              <a:t>Introduction</a:t>
            </a:r>
            <a:endParaRPr dirty="0"/>
          </a:p>
        </p:txBody>
      </p:sp>
      <p:sp>
        <p:nvSpPr>
          <p:cNvPr id="3881" name="Google Shape;3881;p43"/>
          <p:cNvSpPr txBox="1">
            <a:spLocks noGrp="1"/>
          </p:cNvSpPr>
          <p:nvPr>
            <p:ph type="title" idx="2"/>
          </p:nvPr>
        </p:nvSpPr>
        <p:spPr>
          <a:xfrm>
            <a:off x="3409850" y="1778407"/>
            <a:ext cx="2052300" cy="176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01</a:t>
            </a:r>
            <a:endParaRP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62200" y="192048"/>
            <a:ext cx="46560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smtClean="0">
                <a:latin typeface="charter"/>
              </a:rPr>
              <a:t>K-DISTANCE AND K-NEIGHBORS</a:t>
            </a:r>
            <a:endParaRPr lang="en-US" sz="2000" dirty="0">
              <a:latin typeface="charter"/>
            </a:endParaRPr>
          </a:p>
        </p:txBody>
      </p:sp>
      <p:pic>
        <p:nvPicPr>
          <p:cNvPr id="3" name="Picture 2" descr="https://miro.medium.com/max/748/1*kOwduufhfK0yWWd3N4r5r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976186"/>
            <a:ext cx="2917874" cy="196605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12964" y="855571"/>
            <a:ext cx="6658679" cy="307777"/>
          </a:xfrm>
          <a:prstGeom prst="rect">
            <a:avLst/>
          </a:prstGeom>
        </p:spPr>
        <p:txBody>
          <a:bodyPr wrap="square">
            <a:spAutoFit/>
          </a:bodyPr>
          <a:lstStyle/>
          <a:p>
            <a:pPr algn="just"/>
            <a:r>
              <a:rPr lang="en-US" b="1" dirty="0" smtClean="0">
                <a:solidFill>
                  <a:srgbClr val="292929"/>
                </a:solidFill>
                <a:latin typeface="charter"/>
              </a:rPr>
              <a:t>K-distance</a:t>
            </a:r>
            <a:r>
              <a:rPr lang="en-US" dirty="0" smtClean="0">
                <a:solidFill>
                  <a:srgbClr val="292929"/>
                </a:solidFill>
                <a:latin typeface="charter"/>
              </a:rPr>
              <a:t> is the distance between the point, and it’s </a:t>
            </a:r>
            <a:r>
              <a:rPr lang="en-US" dirty="0" err="1" smtClean="0">
                <a:solidFill>
                  <a:srgbClr val="292929"/>
                </a:solidFill>
                <a:latin typeface="charter"/>
              </a:rPr>
              <a:t>Kᵗʰ</a:t>
            </a:r>
            <a:r>
              <a:rPr lang="en-US" dirty="0" smtClean="0">
                <a:solidFill>
                  <a:srgbClr val="292929"/>
                </a:solidFill>
                <a:latin typeface="charter"/>
              </a:rPr>
              <a:t> nearest neighbor</a:t>
            </a:r>
            <a:endParaRPr lang="en-US" dirty="0"/>
          </a:p>
        </p:txBody>
      </p:sp>
      <p:sp>
        <p:nvSpPr>
          <p:cNvPr id="5" name="Rectangle 4"/>
          <p:cNvSpPr/>
          <p:nvPr/>
        </p:nvSpPr>
        <p:spPr>
          <a:xfrm>
            <a:off x="1512964" y="1286459"/>
            <a:ext cx="6257750" cy="738664"/>
          </a:xfrm>
          <a:prstGeom prst="rect">
            <a:avLst/>
          </a:prstGeom>
        </p:spPr>
        <p:txBody>
          <a:bodyPr wrap="square">
            <a:spAutoFit/>
          </a:bodyPr>
          <a:lstStyle/>
          <a:p>
            <a:pPr algn="just"/>
            <a:r>
              <a:rPr lang="en-US" b="1" dirty="0">
                <a:solidFill>
                  <a:srgbClr val="292929"/>
                </a:solidFill>
                <a:latin typeface="charter"/>
              </a:rPr>
              <a:t>K-neighbors</a:t>
            </a:r>
            <a:r>
              <a:rPr lang="en-US" dirty="0">
                <a:solidFill>
                  <a:srgbClr val="292929"/>
                </a:solidFill>
                <a:latin typeface="charter"/>
              </a:rPr>
              <a:t> </a:t>
            </a:r>
            <a:r>
              <a:rPr lang="en-US" dirty="0" smtClean="0">
                <a:solidFill>
                  <a:srgbClr val="292929"/>
                </a:solidFill>
                <a:latin typeface="charter"/>
              </a:rPr>
              <a:t>includes </a:t>
            </a:r>
            <a:r>
              <a:rPr lang="en-US" dirty="0">
                <a:solidFill>
                  <a:srgbClr val="292929"/>
                </a:solidFill>
                <a:latin typeface="charter"/>
              </a:rPr>
              <a:t>a set of points that lie in or on the circle of radius K-distance. </a:t>
            </a:r>
            <a:r>
              <a:rPr lang="en-US" dirty="0" smtClean="0">
                <a:solidFill>
                  <a:srgbClr val="292929"/>
                </a:solidFill>
                <a:latin typeface="charter"/>
              </a:rPr>
              <a:t>Denoted </a:t>
            </a:r>
            <a:r>
              <a:rPr lang="en-US" dirty="0">
                <a:solidFill>
                  <a:srgbClr val="292929"/>
                </a:solidFill>
                <a:latin typeface="charter"/>
              </a:rPr>
              <a:t>by Nₖ(A). K-neighbors can be more than or equal to the value of </a:t>
            </a:r>
            <a:r>
              <a:rPr lang="en-US" dirty="0" smtClean="0">
                <a:solidFill>
                  <a:srgbClr val="292929"/>
                </a:solidFill>
                <a:latin typeface="charter"/>
              </a:rPr>
              <a:t>K </a:t>
            </a:r>
            <a:endParaRPr lang="en-US" dirty="0"/>
          </a:p>
        </p:txBody>
      </p:sp>
      <p:sp>
        <p:nvSpPr>
          <p:cNvPr id="6" name="Rectangle 5"/>
          <p:cNvSpPr/>
          <p:nvPr/>
        </p:nvSpPr>
        <p:spPr>
          <a:xfrm>
            <a:off x="1753800" y="4264481"/>
            <a:ext cx="6159398" cy="523220"/>
          </a:xfrm>
          <a:prstGeom prst="rect">
            <a:avLst/>
          </a:prstGeom>
        </p:spPr>
        <p:txBody>
          <a:bodyPr wrap="square">
            <a:spAutoFit/>
          </a:bodyPr>
          <a:lstStyle/>
          <a:p>
            <a:r>
              <a:rPr lang="en-US" dirty="0">
                <a:solidFill>
                  <a:srgbClr val="292929"/>
                </a:solidFill>
                <a:latin typeface="charter"/>
              </a:rPr>
              <a:t>If K=2, K-neighbors of A </a:t>
            </a:r>
            <a:r>
              <a:rPr lang="en-US" dirty="0" smtClean="0">
                <a:solidFill>
                  <a:srgbClr val="292929"/>
                </a:solidFill>
                <a:latin typeface="charter"/>
              </a:rPr>
              <a:t>-&gt; C</a:t>
            </a:r>
            <a:r>
              <a:rPr lang="en-US" dirty="0">
                <a:solidFill>
                  <a:srgbClr val="292929"/>
                </a:solidFill>
                <a:latin typeface="charter"/>
              </a:rPr>
              <a:t>, </a:t>
            </a:r>
            <a:r>
              <a:rPr lang="en-US" dirty="0" smtClean="0">
                <a:solidFill>
                  <a:srgbClr val="292929"/>
                </a:solidFill>
                <a:latin typeface="charter"/>
              </a:rPr>
              <a:t>B, D</a:t>
            </a:r>
            <a:r>
              <a:rPr lang="en-US" dirty="0">
                <a:solidFill>
                  <a:srgbClr val="292929"/>
                </a:solidFill>
                <a:latin typeface="charter"/>
              </a:rPr>
              <a:t>. </a:t>
            </a:r>
            <a:endParaRPr lang="en-US" dirty="0" smtClean="0">
              <a:solidFill>
                <a:srgbClr val="292929"/>
              </a:solidFill>
              <a:latin typeface="charter"/>
            </a:endParaRPr>
          </a:p>
          <a:p>
            <a:r>
              <a:rPr lang="en-US" dirty="0" smtClean="0">
                <a:solidFill>
                  <a:srgbClr val="292929"/>
                </a:solidFill>
                <a:latin typeface="charter"/>
              </a:rPr>
              <a:t>Here, the value of K=2 but the ||</a:t>
            </a:r>
            <a:r>
              <a:rPr lang="en-US" dirty="0">
                <a:solidFill>
                  <a:srgbClr val="292929"/>
                </a:solidFill>
                <a:latin typeface="charter"/>
              </a:rPr>
              <a:t>N₂(A)|| = 3. </a:t>
            </a:r>
            <a:endParaRPr lang="en-US" dirty="0"/>
          </a:p>
        </p:txBody>
      </p:sp>
      <p:sp>
        <p:nvSpPr>
          <p:cNvPr id="7" name="Rectangle 6"/>
          <p:cNvSpPr/>
          <p:nvPr/>
        </p:nvSpPr>
        <p:spPr>
          <a:xfrm>
            <a:off x="3621053" y="3942241"/>
            <a:ext cx="1863011" cy="276999"/>
          </a:xfrm>
          <a:prstGeom prst="rect">
            <a:avLst/>
          </a:prstGeom>
        </p:spPr>
        <p:txBody>
          <a:bodyPr wrap="none">
            <a:spAutoFit/>
          </a:bodyPr>
          <a:lstStyle/>
          <a:p>
            <a:r>
              <a:rPr lang="en-US" sz="1200" dirty="0">
                <a:solidFill>
                  <a:srgbClr val="757575"/>
                </a:solidFill>
                <a:latin typeface="sohne"/>
              </a:rPr>
              <a:t>K-distance of A with K=2</a:t>
            </a:r>
            <a:endParaRPr lang="en-US" sz="1200" dirty="0"/>
          </a:p>
        </p:txBody>
      </p:sp>
    </p:spTree>
    <p:extLst>
      <p:ext uri="{BB962C8B-B14F-4D97-AF65-F5344CB8AC3E}">
        <p14:creationId xmlns:p14="http://schemas.microsoft.com/office/powerpoint/2010/main" val="15907172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67119" y="126391"/>
            <a:ext cx="3588182"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smtClean="0">
                <a:latin typeface="charter"/>
              </a:rPr>
              <a:t>Reachability Distance (RD)</a:t>
            </a:r>
            <a:r>
              <a:rPr lang="en-US" dirty="0" smtClean="0">
                <a:latin typeface="charter"/>
              </a:rPr>
              <a:t/>
            </a:r>
            <a:br>
              <a:rPr lang="en-US" dirty="0" smtClean="0">
                <a:latin typeface="charter"/>
              </a:rPr>
            </a:br>
            <a:endParaRPr lang="en-US" dirty="0">
              <a:latin typeface="charter"/>
            </a:endParaRPr>
          </a:p>
        </p:txBody>
      </p:sp>
      <p:pic>
        <p:nvPicPr>
          <p:cNvPr id="3" name="Picture 2" descr="https://miro.medium.com/max/748/1*zrk0QWDm7SXq2Iu69YnSF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655341"/>
            <a:ext cx="3375498" cy="22744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miro.medium.com/max/938/1*y-Hod8WRK7BARmVRtIOg4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3023" y="1185605"/>
            <a:ext cx="4345995" cy="3799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268649" y="662385"/>
            <a:ext cx="6275151" cy="523220"/>
          </a:xfrm>
          <a:prstGeom prst="rect">
            <a:avLst/>
          </a:prstGeom>
        </p:spPr>
        <p:txBody>
          <a:bodyPr wrap="square">
            <a:spAutoFit/>
          </a:bodyPr>
          <a:lstStyle/>
          <a:p>
            <a:pPr algn="just"/>
            <a:r>
              <a:rPr lang="en-US" dirty="0">
                <a:solidFill>
                  <a:srgbClr val="292929"/>
                </a:solidFill>
                <a:latin typeface="charter"/>
              </a:rPr>
              <a:t>It is defined as the maximum of K-distance of </a:t>
            </a:r>
            <a:r>
              <a:rPr lang="en-US" dirty="0" err="1">
                <a:solidFill>
                  <a:srgbClr val="292929"/>
                </a:solidFill>
                <a:latin typeface="charter"/>
              </a:rPr>
              <a:t>Xj</a:t>
            </a:r>
            <a:r>
              <a:rPr lang="en-US" dirty="0">
                <a:solidFill>
                  <a:srgbClr val="292929"/>
                </a:solidFill>
                <a:latin typeface="charter"/>
              </a:rPr>
              <a:t> and the distance between Xi and </a:t>
            </a:r>
            <a:r>
              <a:rPr lang="en-US" dirty="0" err="1">
                <a:solidFill>
                  <a:srgbClr val="292929"/>
                </a:solidFill>
                <a:latin typeface="charter"/>
              </a:rPr>
              <a:t>Xj</a:t>
            </a:r>
            <a:r>
              <a:rPr lang="en-US" dirty="0">
                <a:solidFill>
                  <a:srgbClr val="292929"/>
                </a:solidFill>
                <a:latin typeface="charter"/>
              </a:rPr>
              <a:t>. </a:t>
            </a:r>
            <a:endParaRPr lang="en-US" dirty="0"/>
          </a:p>
        </p:txBody>
      </p:sp>
      <p:sp>
        <p:nvSpPr>
          <p:cNvPr id="7" name="Rectangle 6"/>
          <p:cNvSpPr/>
          <p:nvPr/>
        </p:nvSpPr>
        <p:spPr>
          <a:xfrm>
            <a:off x="1268649" y="4032095"/>
            <a:ext cx="6275151" cy="738664"/>
          </a:xfrm>
          <a:prstGeom prst="rect">
            <a:avLst/>
          </a:prstGeom>
        </p:spPr>
        <p:txBody>
          <a:bodyPr wrap="square">
            <a:spAutoFit/>
          </a:bodyPr>
          <a:lstStyle/>
          <a:p>
            <a:pPr algn="just"/>
            <a:r>
              <a:rPr lang="en-US" dirty="0">
                <a:solidFill>
                  <a:srgbClr val="292929"/>
                </a:solidFill>
                <a:latin typeface="charter"/>
              </a:rPr>
              <a:t>if a point Xi lies within the K-neighbors of </a:t>
            </a:r>
            <a:r>
              <a:rPr lang="en-US" dirty="0" err="1">
                <a:solidFill>
                  <a:srgbClr val="292929"/>
                </a:solidFill>
                <a:latin typeface="charter"/>
              </a:rPr>
              <a:t>Xj</a:t>
            </a:r>
            <a:r>
              <a:rPr lang="en-US" dirty="0">
                <a:solidFill>
                  <a:srgbClr val="292929"/>
                </a:solidFill>
                <a:latin typeface="charter"/>
              </a:rPr>
              <a:t>, the reachability distance will be K-distance of </a:t>
            </a:r>
            <a:r>
              <a:rPr lang="en-US" dirty="0" err="1">
                <a:solidFill>
                  <a:srgbClr val="292929"/>
                </a:solidFill>
                <a:latin typeface="charter"/>
              </a:rPr>
              <a:t>Xj</a:t>
            </a:r>
            <a:r>
              <a:rPr lang="en-US" dirty="0">
                <a:solidFill>
                  <a:srgbClr val="292929"/>
                </a:solidFill>
                <a:latin typeface="charter"/>
              </a:rPr>
              <a:t> (blue line), else reachability distance will be the distance between Xi and </a:t>
            </a:r>
            <a:r>
              <a:rPr lang="en-US" dirty="0" err="1">
                <a:solidFill>
                  <a:srgbClr val="292929"/>
                </a:solidFill>
                <a:latin typeface="charter"/>
              </a:rPr>
              <a:t>Xj</a:t>
            </a:r>
            <a:r>
              <a:rPr lang="en-US" dirty="0">
                <a:solidFill>
                  <a:srgbClr val="292929"/>
                </a:solidFill>
                <a:latin typeface="charter"/>
              </a:rPr>
              <a:t> (orange line)</a:t>
            </a:r>
            <a:endParaRPr lang="en-US" dirty="0"/>
          </a:p>
        </p:txBody>
      </p:sp>
    </p:spTree>
    <p:extLst>
      <p:ext uri="{BB962C8B-B14F-4D97-AF65-F5344CB8AC3E}">
        <p14:creationId xmlns:p14="http://schemas.microsoft.com/office/powerpoint/2010/main" val="14875441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33600" y="285750"/>
            <a:ext cx="77040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smtClean="0"/>
              <a:t>LOCAL Reachability Density (LRD)</a:t>
            </a:r>
            <a:r>
              <a:rPr lang="en-US" dirty="0" smtClean="0"/>
              <a:t/>
            </a:r>
            <a:br>
              <a:rPr lang="en-US" dirty="0" smtClean="0"/>
            </a:br>
            <a:endParaRPr lang="en-US" dirty="0"/>
          </a:p>
        </p:txBody>
      </p:sp>
      <p:pic>
        <p:nvPicPr>
          <p:cNvPr id="3" name="Picture 2" descr="https://miro.medium.com/max/606/1*vXEtLH96HJKJHfzd5EwC0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7054" y="1559125"/>
            <a:ext cx="4735698" cy="111374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25859" y="1068141"/>
            <a:ext cx="6338456" cy="307777"/>
          </a:xfrm>
          <a:prstGeom prst="rect">
            <a:avLst/>
          </a:prstGeom>
        </p:spPr>
        <p:txBody>
          <a:bodyPr wrap="square">
            <a:spAutoFit/>
          </a:bodyPr>
          <a:lstStyle/>
          <a:p>
            <a:pPr algn="just"/>
            <a:r>
              <a:rPr lang="en-US" dirty="0">
                <a:solidFill>
                  <a:srgbClr val="292929"/>
                </a:solidFill>
                <a:latin typeface="charter"/>
              </a:rPr>
              <a:t>LRD is inverse of the average reachability distance of A from its neighbors</a:t>
            </a:r>
            <a:r>
              <a:rPr lang="en-US" dirty="0" smtClean="0">
                <a:solidFill>
                  <a:srgbClr val="292929"/>
                </a:solidFill>
                <a:latin typeface="charter"/>
              </a:rPr>
              <a:t>.</a:t>
            </a:r>
            <a:endParaRPr lang="en-US" dirty="0" smtClean="0">
              <a:solidFill>
                <a:srgbClr val="292929"/>
              </a:solidFill>
              <a:latin typeface="charter"/>
            </a:endParaRPr>
          </a:p>
        </p:txBody>
      </p:sp>
      <p:sp>
        <p:nvSpPr>
          <p:cNvPr id="5" name="Rectangle 4"/>
          <p:cNvSpPr/>
          <p:nvPr/>
        </p:nvSpPr>
        <p:spPr>
          <a:xfrm>
            <a:off x="1525859" y="2952750"/>
            <a:ext cx="6204332" cy="1384995"/>
          </a:xfrm>
          <a:prstGeom prst="rect">
            <a:avLst/>
          </a:prstGeom>
        </p:spPr>
        <p:txBody>
          <a:bodyPr wrap="square">
            <a:spAutoFit/>
          </a:bodyPr>
          <a:lstStyle/>
          <a:p>
            <a:pPr algn="just"/>
            <a:r>
              <a:rPr lang="en-US" dirty="0" smtClean="0">
                <a:solidFill>
                  <a:srgbClr val="292929"/>
                </a:solidFill>
                <a:latin typeface="charter"/>
              </a:rPr>
              <a:t>According </a:t>
            </a:r>
            <a:r>
              <a:rPr lang="en-US" dirty="0">
                <a:solidFill>
                  <a:srgbClr val="292929"/>
                </a:solidFill>
                <a:latin typeface="charter"/>
              </a:rPr>
              <a:t>to LRD formula, more the average reachability distance (i.e., neighbors are far from the point), less density of points are present around a particular point. </a:t>
            </a:r>
            <a:endParaRPr lang="en-US" dirty="0" smtClean="0">
              <a:solidFill>
                <a:srgbClr val="292929"/>
              </a:solidFill>
              <a:latin typeface="charter"/>
            </a:endParaRPr>
          </a:p>
          <a:p>
            <a:pPr algn="just"/>
            <a:endParaRPr lang="en-US" dirty="0">
              <a:solidFill>
                <a:srgbClr val="292929"/>
              </a:solidFill>
              <a:latin typeface="charter"/>
            </a:endParaRPr>
          </a:p>
          <a:p>
            <a:pPr algn="just"/>
            <a:r>
              <a:rPr lang="en-US" dirty="0">
                <a:solidFill>
                  <a:srgbClr val="292929"/>
                </a:solidFill>
                <a:latin typeface="charter"/>
              </a:rPr>
              <a:t>This tells how far a point is from the nearest cluster of points. Low values of LRD implies that the closest cluster is far from the point.</a:t>
            </a:r>
            <a:endParaRPr lang="en-US" dirty="0"/>
          </a:p>
        </p:txBody>
      </p:sp>
    </p:spTree>
    <p:extLst>
      <p:ext uri="{BB962C8B-B14F-4D97-AF65-F5344CB8AC3E}">
        <p14:creationId xmlns:p14="http://schemas.microsoft.com/office/powerpoint/2010/main" val="751283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45987" y="279159"/>
            <a:ext cx="50370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smtClean="0"/>
              <a:t>Local Outlier Factor(LOF)</a:t>
            </a:r>
            <a:endParaRPr lang="en-US" sz="2800" dirty="0"/>
          </a:p>
        </p:txBody>
      </p:sp>
      <p:pic>
        <p:nvPicPr>
          <p:cNvPr id="3" name="Picture 2" descr="https://miro.medium.com/max/842/1*Jb2EFtlflLa6jAklVAQy9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015" y="1657350"/>
            <a:ext cx="4010025" cy="8286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12274" y="1143204"/>
            <a:ext cx="6126481" cy="307777"/>
          </a:xfrm>
          <a:prstGeom prst="rect">
            <a:avLst/>
          </a:prstGeom>
        </p:spPr>
        <p:txBody>
          <a:bodyPr wrap="square">
            <a:spAutoFit/>
          </a:bodyPr>
          <a:lstStyle/>
          <a:p>
            <a:r>
              <a:rPr lang="en-US" dirty="0">
                <a:solidFill>
                  <a:srgbClr val="292929"/>
                </a:solidFill>
                <a:latin typeface="charter"/>
              </a:rPr>
              <a:t>LOF is the ratio of the average LRD of the K neighbors of A to the LRD of A</a:t>
            </a:r>
            <a:endParaRPr lang="en-US" dirty="0"/>
          </a:p>
        </p:txBody>
      </p:sp>
      <p:sp>
        <p:nvSpPr>
          <p:cNvPr id="5" name="Rectangle 4"/>
          <p:cNvSpPr/>
          <p:nvPr/>
        </p:nvSpPr>
        <p:spPr>
          <a:xfrm>
            <a:off x="1512275" y="2777371"/>
            <a:ext cx="6488726" cy="1384995"/>
          </a:xfrm>
          <a:prstGeom prst="rect">
            <a:avLst/>
          </a:prstGeom>
        </p:spPr>
        <p:txBody>
          <a:bodyPr wrap="square">
            <a:spAutoFit/>
          </a:bodyPr>
          <a:lstStyle/>
          <a:p>
            <a:pPr algn="just"/>
            <a:r>
              <a:rPr lang="en-US" dirty="0">
                <a:solidFill>
                  <a:srgbClr val="292929"/>
                </a:solidFill>
                <a:latin typeface="charter"/>
              </a:rPr>
              <a:t>I</a:t>
            </a:r>
            <a:r>
              <a:rPr lang="en-US" dirty="0" smtClean="0">
                <a:solidFill>
                  <a:srgbClr val="292929"/>
                </a:solidFill>
                <a:latin typeface="charter"/>
              </a:rPr>
              <a:t>f </a:t>
            </a:r>
            <a:r>
              <a:rPr lang="en-US" dirty="0">
                <a:solidFill>
                  <a:srgbClr val="292929"/>
                </a:solidFill>
                <a:latin typeface="charter"/>
              </a:rPr>
              <a:t>the point is </a:t>
            </a:r>
            <a:r>
              <a:rPr lang="en-US" dirty="0" smtClean="0">
                <a:solidFill>
                  <a:srgbClr val="292929"/>
                </a:solidFill>
                <a:latin typeface="charter"/>
              </a:rPr>
              <a:t>not </a:t>
            </a:r>
            <a:r>
              <a:rPr lang="en-US" dirty="0">
                <a:solidFill>
                  <a:srgbClr val="292929"/>
                </a:solidFill>
                <a:latin typeface="charter"/>
              </a:rPr>
              <a:t>an </a:t>
            </a:r>
            <a:r>
              <a:rPr lang="en-US" dirty="0" smtClean="0">
                <a:solidFill>
                  <a:srgbClr val="292929"/>
                </a:solidFill>
                <a:latin typeface="charter"/>
              </a:rPr>
              <a:t>outlier, </a:t>
            </a:r>
            <a:r>
              <a:rPr lang="en-US" dirty="0">
                <a:solidFill>
                  <a:srgbClr val="292929"/>
                </a:solidFill>
                <a:latin typeface="charter"/>
              </a:rPr>
              <a:t>the ratio of average LRD of neighbors is approximately equal to the LRD of a point (because the density of a point and its neighbors are roughly equal). </a:t>
            </a:r>
            <a:r>
              <a:rPr lang="en-US" dirty="0" smtClean="0">
                <a:solidFill>
                  <a:srgbClr val="292929"/>
                </a:solidFill>
                <a:latin typeface="charter"/>
              </a:rPr>
              <a:t>In </a:t>
            </a:r>
            <a:r>
              <a:rPr lang="en-US" dirty="0">
                <a:solidFill>
                  <a:srgbClr val="292929"/>
                </a:solidFill>
                <a:latin typeface="charter"/>
              </a:rPr>
              <a:t>that case, LOF is nearly equal to 1</a:t>
            </a:r>
            <a:r>
              <a:rPr lang="en-US" dirty="0" smtClean="0">
                <a:solidFill>
                  <a:srgbClr val="292929"/>
                </a:solidFill>
                <a:latin typeface="charter"/>
              </a:rPr>
              <a:t>.</a:t>
            </a:r>
          </a:p>
          <a:p>
            <a:pPr algn="just"/>
            <a:r>
              <a:rPr lang="en-US" dirty="0" smtClean="0">
                <a:solidFill>
                  <a:srgbClr val="292929"/>
                </a:solidFill>
                <a:latin typeface="charter"/>
              </a:rPr>
              <a:t> </a:t>
            </a:r>
          </a:p>
          <a:p>
            <a:pPr algn="just"/>
            <a:r>
              <a:rPr lang="en-US" dirty="0" smtClean="0">
                <a:solidFill>
                  <a:srgbClr val="292929"/>
                </a:solidFill>
                <a:latin typeface="charter"/>
              </a:rPr>
              <a:t>On </a:t>
            </a:r>
            <a:r>
              <a:rPr lang="en-US" dirty="0">
                <a:solidFill>
                  <a:srgbClr val="292929"/>
                </a:solidFill>
                <a:latin typeface="charter"/>
              </a:rPr>
              <a:t>the other hand, if the point is an outlier, the LRD of a point is less than the average LRD of neighbors. Then LOF value will be </a:t>
            </a:r>
            <a:r>
              <a:rPr lang="en-US" dirty="0" smtClean="0">
                <a:solidFill>
                  <a:srgbClr val="292929"/>
                </a:solidFill>
                <a:latin typeface="charter"/>
              </a:rPr>
              <a:t>high.</a:t>
            </a:r>
            <a:endParaRPr lang="en-US" dirty="0"/>
          </a:p>
        </p:txBody>
      </p:sp>
    </p:spTree>
    <p:extLst>
      <p:ext uri="{BB962C8B-B14F-4D97-AF65-F5344CB8AC3E}">
        <p14:creationId xmlns:p14="http://schemas.microsoft.com/office/powerpoint/2010/main" val="17143062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 y="590550"/>
            <a:ext cx="77040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smtClean="0"/>
              <a:t>Numerical Example</a:t>
            </a:r>
            <a:r>
              <a:rPr lang="en-US" dirty="0" smtClean="0"/>
              <a:t/>
            </a:r>
            <a:br>
              <a:rPr lang="en-US" dirty="0" smtClean="0"/>
            </a:br>
            <a:endParaRPr lang="en-US" dirty="0"/>
          </a:p>
        </p:txBody>
      </p:sp>
      <p:sp>
        <p:nvSpPr>
          <p:cNvPr id="3" name="Rectangle 2"/>
          <p:cNvSpPr/>
          <p:nvPr/>
        </p:nvSpPr>
        <p:spPr>
          <a:xfrm>
            <a:off x="1295400" y="1046262"/>
            <a:ext cx="6955644" cy="738664"/>
          </a:xfrm>
          <a:prstGeom prst="rect">
            <a:avLst/>
          </a:prstGeom>
        </p:spPr>
        <p:txBody>
          <a:bodyPr wrap="square">
            <a:spAutoFit/>
          </a:bodyPr>
          <a:lstStyle/>
          <a:p>
            <a:endParaRPr lang="en-US" b="1" dirty="0">
              <a:solidFill>
                <a:srgbClr val="292929"/>
              </a:solidFill>
              <a:latin typeface="sohne"/>
            </a:endParaRPr>
          </a:p>
          <a:p>
            <a:r>
              <a:rPr lang="en-US" dirty="0">
                <a:solidFill>
                  <a:srgbClr val="292929"/>
                </a:solidFill>
                <a:latin typeface="charter"/>
              </a:rPr>
              <a:t>4 points: A(0,0), B(1,0), C(1,1) and D(0,3) and K=2. We will use LOF to detect one outlier among these 4 points.</a:t>
            </a:r>
          </a:p>
        </p:txBody>
      </p:sp>
      <p:grpSp>
        <p:nvGrpSpPr>
          <p:cNvPr id="4" name="Group 3"/>
          <p:cNvGrpSpPr/>
          <p:nvPr/>
        </p:nvGrpSpPr>
        <p:grpSpPr>
          <a:xfrm>
            <a:off x="2766150" y="2038350"/>
            <a:ext cx="3695700" cy="2533651"/>
            <a:chOff x="2376390" y="1693715"/>
            <a:chExt cx="3695700" cy="2533651"/>
          </a:xfrm>
        </p:grpSpPr>
        <p:pic>
          <p:nvPicPr>
            <p:cNvPr id="5" name="Picture 2" descr="https://miro.medium.com/max/776/1*YSXLLWozQ5h0IoVN2F4I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390" y="1693715"/>
              <a:ext cx="3695700" cy="2533651"/>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3327009" y="2314135"/>
              <a:ext cx="2138290" cy="1033976"/>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903822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9923" y="887078"/>
            <a:ext cx="6738677" cy="738664"/>
          </a:xfrm>
          <a:prstGeom prst="rect">
            <a:avLst/>
          </a:prstGeom>
        </p:spPr>
        <p:txBody>
          <a:bodyPr wrap="square">
            <a:spAutoFit/>
          </a:bodyPr>
          <a:lstStyle/>
          <a:p>
            <a:pPr algn="just"/>
            <a:r>
              <a:rPr lang="en-US" dirty="0">
                <a:solidFill>
                  <a:srgbClr val="292929"/>
                </a:solidFill>
                <a:latin typeface="charter"/>
              </a:rPr>
              <a:t>The distance </a:t>
            </a:r>
            <a:r>
              <a:rPr lang="en-US" dirty="0" smtClean="0">
                <a:solidFill>
                  <a:srgbClr val="292929"/>
                </a:solidFill>
                <a:latin typeface="charter"/>
              </a:rPr>
              <a:t>can be measured by various </a:t>
            </a:r>
            <a:r>
              <a:rPr lang="en-US" dirty="0" smtClean="0">
                <a:solidFill>
                  <a:srgbClr val="292929"/>
                </a:solidFill>
                <a:latin typeface="charter"/>
              </a:rPr>
              <a:t>techniques. </a:t>
            </a:r>
          </a:p>
          <a:p>
            <a:pPr algn="just"/>
            <a:r>
              <a:rPr lang="en-US" dirty="0" smtClean="0">
                <a:solidFill>
                  <a:srgbClr val="292929"/>
                </a:solidFill>
                <a:latin typeface="charter"/>
              </a:rPr>
              <a:t>Ex</a:t>
            </a:r>
            <a:r>
              <a:rPr lang="en-US" dirty="0">
                <a:solidFill>
                  <a:srgbClr val="292929"/>
                </a:solidFill>
                <a:latin typeface="charter"/>
              </a:rPr>
              <a:t>: Euclidean, Manhattan, etc.</a:t>
            </a:r>
            <a:endParaRPr lang="en-US" dirty="0"/>
          </a:p>
          <a:p>
            <a:r>
              <a:rPr lang="en-US" dirty="0" smtClean="0">
                <a:solidFill>
                  <a:srgbClr val="292929"/>
                </a:solidFill>
                <a:latin typeface="charter"/>
              </a:rPr>
              <a:t>We </a:t>
            </a:r>
            <a:r>
              <a:rPr lang="en-US" dirty="0">
                <a:solidFill>
                  <a:srgbClr val="292929"/>
                </a:solidFill>
                <a:latin typeface="charter"/>
              </a:rPr>
              <a:t>will be using </a:t>
            </a:r>
            <a:r>
              <a:rPr lang="en-US" b="1" dirty="0">
                <a:solidFill>
                  <a:srgbClr val="292929"/>
                </a:solidFill>
                <a:latin typeface="charter"/>
              </a:rPr>
              <a:t>Manhattan distance</a:t>
            </a:r>
            <a:r>
              <a:rPr lang="en-US" dirty="0">
                <a:solidFill>
                  <a:srgbClr val="292929"/>
                </a:solidFill>
                <a:latin typeface="charter"/>
              </a:rPr>
              <a:t> as a measure of distance.</a:t>
            </a:r>
            <a:endParaRPr lang="en-US" dirty="0"/>
          </a:p>
        </p:txBody>
      </p:sp>
      <p:sp>
        <p:nvSpPr>
          <p:cNvPr id="3" name="Rectangle 2"/>
          <p:cNvSpPr/>
          <p:nvPr/>
        </p:nvSpPr>
        <p:spPr>
          <a:xfrm>
            <a:off x="1134203" y="1706738"/>
            <a:ext cx="6521324" cy="523220"/>
          </a:xfrm>
          <a:prstGeom prst="rect">
            <a:avLst/>
          </a:prstGeom>
        </p:spPr>
        <p:txBody>
          <a:bodyPr wrap="square">
            <a:spAutoFit/>
          </a:bodyPr>
          <a:lstStyle/>
          <a:p>
            <a:r>
              <a:rPr lang="en-US" dirty="0" smtClean="0">
                <a:solidFill>
                  <a:srgbClr val="2FB4E0"/>
                </a:solidFill>
                <a:latin typeface="arial" panose="020B0604020202020204" pitchFamily="34" charset="0"/>
              </a:rPr>
              <a:t>Formula :</a:t>
            </a:r>
            <a:endParaRPr lang="en-US" dirty="0">
              <a:solidFill>
                <a:srgbClr val="2FB4E0"/>
              </a:solidFill>
              <a:latin typeface="arial" panose="020B0604020202020204" pitchFamily="34" charset="0"/>
            </a:endParaRPr>
          </a:p>
          <a:p>
            <a:r>
              <a:rPr lang="en-US" dirty="0">
                <a:solidFill>
                  <a:srgbClr val="202124"/>
                </a:solidFill>
                <a:latin typeface="arial" panose="020B0604020202020204" pitchFamily="34" charset="0"/>
              </a:rPr>
              <a:t>The Manhattan Distance between two points </a:t>
            </a:r>
            <a:r>
              <a:rPr lang="en-US" b="1" dirty="0" smtClean="0">
                <a:solidFill>
                  <a:srgbClr val="202124"/>
                </a:solidFill>
                <a:latin typeface="arial" panose="020B0604020202020204" pitchFamily="34" charset="0"/>
              </a:rPr>
              <a:t>(</a:t>
            </a:r>
            <a:r>
              <a:rPr lang="en-US" b="1" dirty="0">
                <a:solidFill>
                  <a:srgbClr val="202124"/>
                </a:solidFill>
                <a:latin typeface="arial" panose="020B0604020202020204" pitchFamily="34" charset="0"/>
              </a:rPr>
              <a:t>X1, Y1)</a:t>
            </a:r>
            <a:r>
              <a:rPr lang="en-US" dirty="0">
                <a:solidFill>
                  <a:srgbClr val="202124"/>
                </a:solidFill>
                <a:latin typeface="arial" panose="020B0604020202020204" pitchFamily="34" charset="0"/>
              </a:rPr>
              <a:t> and (X2, Y2) is </a:t>
            </a:r>
            <a:r>
              <a:rPr lang="en-US" dirty="0" smtClean="0">
                <a:solidFill>
                  <a:srgbClr val="30AFE1"/>
                </a:solidFill>
                <a:latin typeface="arial" panose="020B0604020202020204" pitchFamily="34" charset="0"/>
              </a:rPr>
              <a:t>    </a:t>
            </a:r>
            <a:endParaRPr lang="en-US" dirty="0">
              <a:solidFill>
                <a:srgbClr val="30AFE1"/>
              </a:solidFill>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03917477"/>
              </p:ext>
            </p:extLst>
          </p:nvPr>
        </p:nvGraphicFramePr>
        <p:xfrm>
          <a:off x="2362200" y="3131440"/>
          <a:ext cx="4479208" cy="1512312"/>
        </p:xfrm>
        <a:graphic>
          <a:graphicData uri="http://schemas.openxmlformats.org/drawingml/2006/table">
            <a:tbl>
              <a:tblPr firstRow="1" bandRow="1"/>
              <a:tblGrid>
                <a:gridCol w="1898224"/>
                <a:gridCol w="1341231"/>
                <a:gridCol w="1239753"/>
              </a:tblGrid>
              <a:tr h="150757">
                <a:tc>
                  <a:txBody>
                    <a:bodyPr/>
                    <a:lstStyle/>
                    <a:p>
                      <a:pPr algn="ctr"/>
                      <a:r>
                        <a:rPr lang="en-US" sz="1200" dirty="0" smtClean="0"/>
                        <a:t>Manhattan</a:t>
                      </a:r>
                      <a:r>
                        <a:rPr lang="en-US" sz="1200" baseline="0" dirty="0" smtClean="0"/>
                        <a:t> Distance (A,B)</a:t>
                      </a:r>
                      <a:endParaRPr lang="en-US" sz="1200" dirty="0"/>
                    </a:p>
                  </a:txBody>
                  <a:tcPr marL="69173" marR="69173" marT="34586" marB="34586"/>
                </a:tc>
                <a:tc>
                  <a:txBody>
                    <a:bodyPr/>
                    <a:lstStyle/>
                    <a:p>
                      <a:pPr algn="ctr"/>
                      <a:r>
                        <a:rPr lang="en-US" sz="1200" dirty="0" smtClean="0"/>
                        <a:t>|0-1| +|0-0|</a:t>
                      </a:r>
                      <a:endParaRPr lang="en-US" sz="1200" dirty="0"/>
                    </a:p>
                  </a:txBody>
                  <a:tcPr marL="69173" marR="69173" marT="34586" marB="34586"/>
                </a:tc>
                <a:tc>
                  <a:txBody>
                    <a:bodyPr/>
                    <a:lstStyle/>
                    <a:p>
                      <a:pPr algn="ctr"/>
                      <a:r>
                        <a:rPr lang="en-US" sz="1200" dirty="0" smtClean="0"/>
                        <a:t>1</a:t>
                      </a:r>
                      <a:endParaRPr lang="en-US" sz="1200" dirty="0"/>
                    </a:p>
                  </a:txBody>
                  <a:tcPr marL="69173" marR="69173" marT="34586" marB="34586"/>
                </a:tc>
              </a:tr>
              <a:tr h="165705">
                <a:tc>
                  <a:txBody>
                    <a:bodyPr/>
                    <a:lstStyle/>
                    <a:p>
                      <a:pPr algn="ctr"/>
                      <a:r>
                        <a:rPr lang="en-US" sz="1200" dirty="0" smtClean="0"/>
                        <a:t>Manhattan</a:t>
                      </a:r>
                      <a:r>
                        <a:rPr lang="en-US" sz="1200" baseline="0" dirty="0" smtClean="0"/>
                        <a:t> Distance (A,C)</a:t>
                      </a:r>
                      <a:endParaRPr lang="en-US" sz="1200" dirty="0"/>
                    </a:p>
                  </a:txBody>
                  <a:tcPr marL="69173" marR="69173" marT="34586" marB="34586"/>
                </a:tc>
                <a:tc>
                  <a:txBody>
                    <a:bodyPr/>
                    <a:lstStyle/>
                    <a:p>
                      <a:pPr algn="ctr"/>
                      <a:r>
                        <a:rPr lang="en-US" sz="1200" dirty="0" smtClean="0"/>
                        <a:t>|0-1| +|0-1|</a:t>
                      </a:r>
                      <a:endParaRPr lang="en-US" sz="1200" dirty="0"/>
                    </a:p>
                  </a:txBody>
                  <a:tcPr marL="69173" marR="69173" marT="34586" marB="34586"/>
                </a:tc>
                <a:tc>
                  <a:txBody>
                    <a:bodyPr/>
                    <a:lstStyle/>
                    <a:p>
                      <a:pPr algn="ctr"/>
                      <a:r>
                        <a:rPr lang="en-US" sz="1200" dirty="0" smtClean="0"/>
                        <a:t>2</a:t>
                      </a:r>
                      <a:endParaRPr lang="en-US" sz="1200" dirty="0"/>
                    </a:p>
                  </a:txBody>
                  <a:tcPr marL="69173" marR="69173" marT="34586" marB="34586"/>
                </a:tc>
              </a:tr>
              <a:tr h="154371">
                <a:tc>
                  <a:txBody>
                    <a:bodyPr/>
                    <a:lstStyle/>
                    <a:p>
                      <a:pPr algn="ctr"/>
                      <a:r>
                        <a:rPr lang="en-US" sz="1200" dirty="0" smtClean="0"/>
                        <a:t>Manhattan</a:t>
                      </a:r>
                      <a:r>
                        <a:rPr lang="en-US" sz="1200" baseline="0" dirty="0" smtClean="0"/>
                        <a:t> Distance (A,D)</a:t>
                      </a:r>
                      <a:endParaRPr lang="en-US" sz="1200" dirty="0"/>
                    </a:p>
                  </a:txBody>
                  <a:tcPr marL="69173" marR="69173" marT="34586" marB="34586"/>
                </a:tc>
                <a:tc>
                  <a:txBody>
                    <a:bodyPr/>
                    <a:lstStyle/>
                    <a:p>
                      <a:pPr algn="ctr"/>
                      <a:r>
                        <a:rPr lang="en-US" sz="1200" dirty="0" smtClean="0"/>
                        <a:t>|0-0| +|0-3|</a:t>
                      </a:r>
                      <a:endParaRPr lang="en-US" sz="1200" dirty="0"/>
                    </a:p>
                  </a:txBody>
                  <a:tcPr marL="69173" marR="69173" marT="34586" marB="34586"/>
                </a:tc>
                <a:tc>
                  <a:txBody>
                    <a:bodyPr/>
                    <a:lstStyle/>
                    <a:p>
                      <a:pPr algn="ctr"/>
                      <a:r>
                        <a:rPr lang="en-US" sz="1200" dirty="0" smtClean="0"/>
                        <a:t>3</a:t>
                      </a:r>
                    </a:p>
                  </a:txBody>
                  <a:tcPr marL="69173" marR="69173" marT="34586" marB="34586"/>
                </a:tc>
              </a:tr>
              <a:tr h="150757">
                <a:tc>
                  <a:txBody>
                    <a:bodyPr/>
                    <a:lstStyle/>
                    <a:p>
                      <a:pPr algn="ctr"/>
                      <a:r>
                        <a:rPr lang="en-US" sz="1200" dirty="0" smtClean="0"/>
                        <a:t>Manhattan</a:t>
                      </a:r>
                      <a:r>
                        <a:rPr lang="en-US" sz="1200" baseline="0" dirty="0" smtClean="0"/>
                        <a:t> Distance (B,C)</a:t>
                      </a:r>
                      <a:endParaRPr lang="en-US" sz="1200" dirty="0"/>
                    </a:p>
                  </a:txBody>
                  <a:tcPr marL="69173" marR="69173" marT="34586" marB="34586"/>
                </a:tc>
                <a:tc>
                  <a:txBody>
                    <a:bodyPr/>
                    <a:lstStyle/>
                    <a:p>
                      <a:pPr algn="ctr"/>
                      <a:r>
                        <a:rPr lang="en-US" sz="1200" dirty="0" smtClean="0"/>
                        <a:t>|1-1| +|0-1|</a:t>
                      </a:r>
                      <a:endParaRPr lang="en-US" sz="1200" dirty="0"/>
                    </a:p>
                  </a:txBody>
                  <a:tcPr marL="69173" marR="69173" marT="34586" marB="34586"/>
                </a:tc>
                <a:tc>
                  <a:txBody>
                    <a:bodyPr/>
                    <a:lstStyle/>
                    <a:p>
                      <a:pPr algn="ctr"/>
                      <a:r>
                        <a:rPr lang="en-US" sz="1200" dirty="0" smtClean="0"/>
                        <a:t>1</a:t>
                      </a:r>
                      <a:endParaRPr lang="en-US" sz="1200" dirty="0"/>
                    </a:p>
                  </a:txBody>
                  <a:tcPr marL="69173" marR="69173" marT="34586" marB="34586"/>
                </a:tc>
              </a:tr>
              <a:tr h="150757">
                <a:tc>
                  <a:txBody>
                    <a:bodyPr/>
                    <a:lstStyle/>
                    <a:p>
                      <a:pPr algn="ctr"/>
                      <a:r>
                        <a:rPr lang="en-US" sz="1200" dirty="0" smtClean="0"/>
                        <a:t>Manhattan</a:t>
                      </a:r>
                      <a:r>
                        <a:rPr lang="en-US" sz="1200" baseline="0" dirty="0" smtClean="0"/>
                        <a:t> Distance (B,D)</a:t>
                      </a:r>
                      <a:endParaRPr lang="en-US" sz="1200" dirty="0"/>
                    </a:p>
                  </a:txBody>
                  <a:tcPr marL="69173" marR="69173" marT="34586" marB="34586"/>
                </a:tc>
                <a:tc>
                  <a:txBody>
                    <a:bodyPr/>
                    <a:lstStyle/>
                    <a:p>
                      <a:pPr algn="ctr"/>
                      <a:r>
                        <a:rPr lang="en-US" sz="1200" dirty="0" smtClean="0"/>
                        <a:t>|1-0| +|0-3|</a:t>
                      </a:r>
                      <a:endParaRPr lang="en-US" sz="1200" dirty="0"/>
                    </a:p>
                  </a:txBody>
                  <a:tcPr marL="69173" marR="69173" marT="34586" marB="34586"/>
                </a:tc>
                <a:tc>
                  <a:txBody>
                    <a:bodyPr/>
                    <a:lstStyle/>
                    <a:p>
                      <a:pPr algn="ctr"/>
                      <a:r>
                        <a:rPr lang="en-US" sz="1200" dirty="0" smtClean="0"/>
                        <a:t>4</a:t>
                      </a:r>
                      <a:endParaRPr lang="en-US" sz="1200" dirty="0"/>
                    </a:p>
                  </a:txBody>
                  <a:tcPr marL="69173" marR="69173" marT="34586" marB="34586"/>
                </a:tc>
              </a:tr>
              <a:tr h="150757">
                <a:tc>
                  <a:txBody>
                    <a:bodyPr/>
                    <a:lstStyle/>
                    <a:p>
                      <a:pPr algn="ctr"/>
                      <a:r>
                        <a:rPr lang="en-US" sz="1200" dirty="0" smtClean="0"/>
                        <a:t>Manhattan</a:t>
                      </a:r>
                      <a:r>
                        <a:rPr lang="en-US" sz="1200" baseline="0" dirty="0" smtClean="0"/>
                        <a:t> Distance (C,D)</a:t>
                      </a:r>
                      <a:endParaRPr lang="en-US" sz="1200" dirty="0"/>
                    </a:p>
                  </a:txBody>
                  <a:tcPr marL="69173" marR="69173" marT="34586" marB="34586"/>
                </a:tc>
                <a:tc>
                  <a:txBody>
                    <a:bodyPr/>
                    <a:lstStyle/>
                    <a:p>
                      <a:pPr algn="ctr"/>
                      <a:r>
                        <a:rPr lang="en-US" sz="1200" dirty="0" smtClean="0"/>
                        <a:t>|1-0| +|1-3|</a:t>
                      </a:r>
                      <a:endParaRPr lang="en-US" sz="1200" dirty="0"/>
                    </a:p>
                  </a:txBody>
                  <a:tcPr marL="69173" marR="69173" marT="34586" marB="34586"/>
                </a:tc>
                <a:tc>
                  <a:txBody>
                    <a:bodyPr/>
                    <a:lstStyle/>
                    <a:p>
                      <a:pPr algn="ctr"/>
                      <a:r>
                        <a:rPr lang="en-US" sz="1200" dirty="0" smtClean="0"/>
                        <a:t>3</a:t>
                      </a:r>
                      <a:endParaRPr lang="en-US" sz="1200" dirty="0"/>
                    </a:p>
                  </a:txBody>
                  <a:tcPr marL="69173" marR="69173" marT="34586" marB="34586"/>
                </a:tc>
              </a:tr>
            </a:tbl>
          </a:graphicData>
        </a:graphic>
      </p:graphicFrame>
      <p:sp>
        <p:nvSpPr>
          <p:cNvPr id="5" name="Rectangle 4"/>
          <p:cNvSpPr/>
          <p:nvPr/>
        </p:nvSpPr>
        <p:spPr>
          <a:xfrm>
            <a:off x="1066800" y="469962"/>
            <a:ext cx="6116768" cy="307777"/>
          </a:xfrm>
          <a:prstGeom prst="rect">
            <a:avLst/>
          </a:prstGeom>
        </p:spPr>
        <p:txBody>
          <a:bodyPr wrap="square">
            <a:spAutoFit/>
          </a:bodyPr>
          <a:lstStyle/>
          <a:p>
            <a:pPr marL="285750" indent="-285750">
              <a:buFont typeface="Wingdings" panose="05000000000000000000" pitchFamily="2" charset="2"/>
              <a:buChar char="q"/>
            </a:pPr>
            <a:r>
              <a:rPr lang="en-US" dirty="0">
                <a:solidFill>
                  <a:srgbClr val="292929"/>
                </a:solidFill>
                <a:latin typeface="charter"/>
              </a:rPr>
              <a:t>First, calculate the </a:t>
            </a:r>
            <a:r>
              <a:rPr lang="en-US" b="1" dirty="0">
                <a:solidFill>
                  <a:srgbClr val="292929"/>
                </a:solidFill>
                <a:latin typeface="charter"/>
              </a:rPr>
              <a:t>K-distance</a:t>
            </a:r>
            <a:r>
              <a:rPr lang="en-US" dirty="0">
                <a:solidFill>
                  <a:srgbClr val="292929"/>
                </a:solidFill>
                <a:latin typeface="charter"/>
              </a:rPr>
              <a:t>, </a:t>
            </a:r>
            <a:r>
              <a:rPr lang="en-US" b="1" dirty="0">
                <a:solidFill>
                  <a:srgbClr val="292929"/>
                </a:solidFill>
                <a:latin typeface="charter"/>
              </a:rPr>
              <a:t>distance between each pair</a:t>
            </a:r>
            <a:r>
              <a:rPr lang="en-US" dirty="0">
                <a:solidFill>
                  <a:srgbClr val="292929"/>
                </a:solidFill>
                <a:latin typeface="charter"/>
              </a:rPr>
              <a:t> </a:t>
            </a:r>
            <a:r>
              <a:rPr lang="en-US" b="1" dirty="0">
                <a:solidFill>
                  <a:srgbClr val="292929"/>
                </a:solidFill>
                <a:latin typeface="charter"/>
              </a:rPr>
              <a:t>of points</a:t>
            </a:r>
            <a:r>
              <a:rPr lang="en-US" dirty="0">
                <a:solidFill>
                  <a:srgbClr val="292929"/>
                </a:solidFill>
                <a:latin typeface="charter"/>
              </a:rPr>
              <a:t>, </a:t>
            </a:r>
            <a:endParaRPr lang="en-US" dirty="0" smtClean="0">
              <a:solidFill>
                <a:srgbClr val="292929"/>
              </a:solidFill>
              <a:latin typeface="charter"/>
            </a:endParaRPr>
          </a:p>
        </p:txBody>
      </p:sp>
      <p:pic>
        <p:nvPicPr>
          <p:cNvPr id="6" name="Picture 5"/>
          <p:cNvPicPr>
            <a:picLocks noChangeAspect="1"/>
          </p:cNvPicPr>
          <p:nvPr/>
        </p:nvPicPr>
        <p:blipFill>
          <a:blip r:embed="rId2"/>
          <a:stretch>
            <a:fillRect/>
          </a:stretch>
        </p:blipFill>
        <p:spPr>
          <a:xfrm>
            <a:off x="3429000" y="2310954"/>
            <a:ext cx="1824868" cy="369745"/>
          </a:xfrm>
          <a:prstGeom prst="rect">
            <a:avLst/>
          </a:prstGeom>
        </p:spPr>
      </p:pic>
      <p:sp>
        <p:nvSpPr>
          <p:cNvPr id="7" name="Rectangle 6"/>
          <p:cNvSpPr/>
          <p:nvPr/>
        </p:nvSpPr>
        <p:spPr>
          <a:xfrm>
            <a:off x="1145354" y="2680699"/>
            <a:ext cx="2738141" cy="307777"/>
          </a:xfrm>
          <a:prstGeom prst="rect">
            <a:avLst/>
          </a:prstGeom>
        </p:spPr>
        <p:txBody>
          <a:bodyPr wrap="square">
            <a:spAutoFit/>
          </a:bodyPr>
          <a:lstStyle/>
          <a:p>
            <a:r>
              <a:rPr lang="en-US" dirty="0">
                <a:solidFill>
                  <a:srgbClr val="292929"/>
                </a:solidFill>
                <a:latin typeface="charter"/>
              </a:rPr>
              <a:t>A(0,0), B(1,0), C(1,1) and D(0,3) </a:t>
            </a:r>
            <a:endParaRPr lang="en-US" dirty="0"/>
          </a:p>
        </p:txBody>
      </p:sp>
    </p:spTree>
    <p:extLst>
      <p:ext uri="{BB962C8B-B14F-4D97-AF65-F5344CB8AC3E}">
        <p14:creationId xmlns:p14="http://schemas.microsoft.com/office/powerpoint/2010/main" val="33422697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txBox="1">
            <a:spLocks/>
          </p:cNvSpPr>
          <p:nvPr/>
        </p:nvSpPr>
        <p:spPr>
          <a:xfrm>
            <a:off x="34052" y="5151379"/>
            <a:ext cx="548700" cy="357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pPr/>
              <a:t>46</a:t>
            </a:fld>
            <a:endParaRPr lang="en"/>
          </a:p>
        </p:txBody>
      </p:sp>
      <p:sp>
        <p:nvSpPr>
          <p:cNvPr id="4" name="Rectangle 3"/>
          <p:cNvSpPr/>
          <p:nvPr/>
        </p:nvSpPr>
        <p:spPr>
          <a:xfrm>
            <a:off x="1483585" y="1290900"/>
            <a:ext cx="3812295" cy="3323987"/>
          </a:xfrm>
          <a:prstGeom prst="rect">
            <a:avLst/>
          </a:prstGeom>
        </p:spPr>
        <p:txBody>
          <a:bodyPr wrap="square">
            <a:spAutoFit/>
          </a:bodyPr>
          <a:lstStyle/>
          <a:p>
            <a:pPr algn="just"/>
            <a:r>
              <a:rPr lang="en-US" dirty="0">
                <a:solidFill>
                  <a:srgbClr val="18A7C1"/>
                </a:solidFill>
                <a:latin typeface="charter"/>
              </a:rPr>
              <a:t>K-distance(A</a:t>
            </a:r>
            <a:r>
              <a:rPr lang="en-US" dirty="0" smtClean="0">
                <a:solidFill>
                  <a:srgbClr val="18A7C1"/>
                </a:solidFill>
                <a:latin typeface="charter"/>
              </a:rPr>
              <a:t>) </a:t>
            </a:r>
            <a:r>
              <a:rPr lang="en-US" dirty="0" smtClean="0">
                <a:solidFill>
                  <a:srgbClr val="292929"/>
                </a:solidFill>
                <a:latin typeface="charter"/>
              </a:rPr>
              <a:t>-&gt;</a:t>
            </a:r>
          </a:p>
          <a:p>
            <a:pPr algn="just"/>
            <a:r>
              <a:rPr lang="en-US" dirty="0" smtClean="0">
                <a:solidFill>
                  <a:srgbClr val="292929"/>
                </a:solidFill>
                <a:latin typeface="charter"/>
              </a:rPr>
              <a:t>since </a:t>
            </a:r>
            <a:r>
              <a:rPr lang="en-US" dirty="0">
                <a:solidFill>
                  <a:srgbClr val="292929"/>
                </a:solidFill>
                <a:latin typeface="charter"/>
              </a:rPr>
              <a:t>C is the 2ᴺᴰ nearest neighbor </a:t>
            </a:r>
            <a:r>
              <a:rPr lang="en-US" dirty="0" smtClean="0">
                <a:solidFill>
                  <a:srgbClr val="292929"/>
                </a:solidFill>
                <a:latin typeface="charter"/>
              </a:rPr>
              <a:t>of A </a:t>
            </a:r>
          </a:p>
          <a:p>
            <a:pPr algn="just"/>
            <a:r>
              <a:rPr lang="en-US" dirty="0" smtClean="0">
                <a:solidFill>
                  <a:srgbClr val="292929"/>
                </a:solidFill>
                <a:latin typeface="charter"/>
              </a:rPr>
              <a:t>-&gt; </a:t>
            </a:r>
            <a:r>
              <a:rPr lang="en-US" dirty="0">
                <a:solidFill>
                  <a:srgbClr val="292929"/>
                </a:solidFill>
                <a:latin typeface="charter"/>
              </a:rPr>
              <a:t>distance(A, C) =</a:t>
            </a:r>
            <a:r>
              <a:rPr lang="en-US" dirty="0" smtClean="0">
                <a:solidFill>
                  <a:srgbClr val="292929"/>
                </a:solidFill>
                <a:latin typeface="charter"/>
              </a:rPr>
              <a:t>2</a:t>
            </a:r>
          </a:p>
          <a:p>
            <a:pPr algn="just"/>
            <a:r>
              <a:rPr lang="en-US" dirty="0"/>
              <a:t/>
            </a:r>
            <a:br>
              <a:rPr lang="en-US" dirty="0"/>
            </a:br>
            <a:r>
              <a:rPr lang="en-US" dirty="0">
                <a:solidFill>
                  <a:srgbClr val="18A7C1"/>
                </a:solidFill>
                <a:latin typeface="charter"/>
              </a:rPr>
              <a:t>K-distance(B) </a:t>
            </a:r>
            <a:r>
              <a:rPr lang="en-US" dirty="0" smtClean="0">
                <a:solidFill>
                  <a:srgbClr val="292929"/>
                </a:solidFill>
                <a:latin typeface="charter"/>
              </a:rPr>
              <a:t>-&gt; </a:t>
            </a:r>
          </a:p>
          <a:p>
            <a:pPr algn="just"/>
            <a:r>
              <a:rPr lang="en-US" dirty="0" smtClean="0">
                <a:solidFill>
                  <a:srgbClr val="292929"/>
                </a:solidFill>
                <a:latin typeface="charter"/>
              </a:rPr>
              <a:t>since </a:t>
            </a:r>
            <a:r>
              <a:rPr lang="en-US" dirty="0">
                <a:solidFill>
                  <a:srgbClr val="292929"/>
                </a:solidFill>
                <a:latin typeface="charter"/>
              </a:rPr>
              <a:t>A, C are the 2ᴺᴰ nearest neighbor of </a:t>
            </a:r>
            <a:r>
              <a:rPr lang="en-US" dirty="0" smtClean="0">
                <a:solidFill>
                  <a:srgbClr val="292929"/>
                </a:solidFill>
                <a:latin typeface="charter"/>
              </a:rPr>
              <a:t>B </a:t>
            </a:r>
          </a:p>
          <a:p>
            <a:pPr algn="just"/>
            <a:r>
              <a:rPr lang="en-US" dirty="0" smtClean="0">
                <a:solidFill>
                  <a:srgbClr val="292929"/>
                </a:solidFill>
                <a:latin typeface="charter"/>
              </a:rPr>
              <a:t>-&gt; </a:t>
            </a:r>
            <a:r>
              <a:rPr lang="en-US" dirty="0">
                <a:solidFill>
                  <a:srgbClr val="292929"/>
                </a:solidFill>
                <a:latin typeface="charter"/>
              </a:rPr>
              <a:t>distance(B,C) OR distance(B,A) = </a:t>
            </a:r>
            <a:r>
              <a:rPr lang="en-US" dirty="0" smtClean="0">
                <a:solidFill>
                  <a:srgbClr val="292929"/>
                </a:solidFill>
                <a:latin typeface="charter"/>
              </a:rPr>
              <a:t>1</a:t>
            </a:r>
          </a:p>
          <a:p>
            <a:pPr algn="just"/>
            <a:r>
              <a:rPr lang="en-US" dirty="0"/>
              <a:t/>
            </a:r>
            <a:br>
              <a:rPr lang="en-US" dirty="0"/>
            </a:br>
            <a:r>
              <a:rPr lang="en-US" dirty="0">
                <a:solidFill>
                  <a:srgbClr val="18A7C1"/>
                </a:solidFill>
                <a:latin typeface="charter"/>
              </a:rPr>
              <a:t>K-distance(C) </a:t>
            </a:r>
            <a:r>
              <a:rPr lang="en-US" dirty="0" smtClean="0">
                <a:solidFill>
                  <a:srgbClr val="292929"/>
                </a:solidFill>
                <a:latin typeface="charter"/>
              </a:rPr>
              <a:t>-&gt; </a:t>
            </a:r>
          </a:p>
          <a:p>
            <a:pPr algn="just"/>
            <a:r>
              <a:rPr lang="en-US" dirty="0" smtClean="0">
                <a:solidFill>
                  <a:srgbClr val="292929"/>
                </a:solidFill>
                <a:latin typeface="charter"/>
              </a:rPr>
              <a:t>since </a:t>
            </a:r>
            <a:r>
              <a:rPr lang="en-US" dirty="0">
                <a:solidFill>
                  <a:srgbClr val="292929"/>
                </a:solidFill>
                <a:latin typeface="charter"/>
              </a:rPr>
              <a:t>A is the 2ᴺᴰ nearest neighbor of </a:t>
            </a:r>
            <a:r>
              <a:rPr lang="en-US" dirty="0" smtClean="0">
                <a:solidFill>
                  <a:srgbClr val="292929"/>
                </a:solidFill>
                <a:latin typeface="charter"/>
              </a:rPr>
              <a:t>C </a:t>
            </a:r>
          </a:p>
          <a:p>
            <a:pPr algn="just"/>
            <a:r>
              <a:rPr lang="en-US" dirty="0" smtClean="0">
                <a:solidFill>
                  <a:srgbClr val="292929"/>
                </a:solidFill>
                <a:latin typeface="charter"/>
              </a:rPr>
              <a:t>-&gt; </a:t>
            </a:r>
            <a:r>
              <a:rPr lang="en-US" dirty="0">
                <a:solidFill>
                  <a:srgbClr val="292929"/>
                </a:solidFill>
                <a:latin typeface="charter"/>
              </a:rPr>
              <a:t>distance(C,A) =</a:t>
            </a:r>
            <a:r>
              <a:rPr lang="en-US" dirty="0" smtClean="0">
                <a:solidFill>
                  <a:srgbClr val="292929"/>
                </a:solidFill>
                <a:latin typeface="charter"/>
              </a:rPr>
              <a:t>2</a:t>
            </a:r>
          </a:p>
          <a:p>
            <a:pPr algn="just"/>
            <a:r>
              <a:rPr lang="en-US" dirty="0"/>
              <a:t/>
            </a:r>
            <a:br>
              <a:rPr lang="en-US" dirty="0"/>
            </a:br>
            <a:r>
              <a:rPr lang="en-US" dirty="0">
                <a:solidFill>
                  <a:srgbClr val="18A7C1"/>
                </a:solidFill>
                <a:latin typeface="charter"/>
              </a:rPr>
              <a:t>K-distance(D) </a:t>
            </a:r>
            <a:r>
              <a:rPr lang="en-US" dirty="0" smtClean="0">
                <a:solidFill>
                  <a:srgbClr val="292929"/>
                </a:solidFill>
                <a:latin typeface="charter"/>
              </a:rPr>
              <a:t>-&gt; </a:t>
            </a:r>
          </a:p>
          <a:p>
            <a:pPr algn="just"/>
            <a:r>
              <a:rPr lang="en-US" dirty="0" smtClean="0">
                <a:solidFill>
                  <a:srgbClr val="292929"/>
                </a:solidFill>
                <a:latin typeface="charter"/>
              </a:rPr>
              <a:t>since </a:t>
            </a:r>
            <a:r>
              <a:rPr lang="en-US" dirty="0">
                <a:solidFill>
                  <a:srgbClr val="292929"/>
                </a:solidFill>
                <a:latin typeface="charter"/>
              </a:rPr>
              <a:t>A,C are the 2ᴺᴰ nearest neighbor of </a:t>
            </a:r>
            <a:r>
              <a:rPr lang="en-US" dirty="0" smtClean="0">
                <a:solidFill>
                  <a:srgbClr val="292929"/>
                </a:solidFill>
                <a:latin typeface="charter"/>
              </a:rPr>
              <a:t>D </a:t>
            </a:r>
          </a:p>
          <a:p>
            <a:pPr algn="just"/>
            <a:r>
              <a:rPr lang="en-US" dirty="0" smtClean="0">
                <a:solidFill>
                  <a:srgbClr val="292929"/>
                </a:solidFill>
                <a:latin typeface="charter"/>
              </a:rPr>
              <a:t>-&gt; </a:t>
            </a:r>
            <a:r>
              <a:rPr lang="en-US" dirty="0">
                <a:solidFill>
                  <a:srgbClr val="292929"/>
                </a:solidFill>
                <a:latin typeface="charter"/>
              </a:rPr>
              <a:t>distance(D,A) or distance(D,C) =3</a:t>
            </a:r>
            <a:endParaRPr lang="en-US" dirty="0"/>
          </a:p>
        </p:txBody>
      </p:sp>
      <p:sp>
        <p:nvSpPr>
          <p:cNvPr id="5" name="Oval 4"/>
          <p:cNvSpPr/>
          <p:nvPr/>
        </p:nvSpPr>
        <p:spPr>
          <a:xfrm>
            <a:off x="-619585" y="974283"/>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483585" y="925046"/>
            <a:ext cx="2140049" cy="307777"/>
          </a:xfrm>
          <a:prstGeom prst="rect">
            <a:avLst/>
          </a:prstGeom>
        </p:spPr>
        <p:txBody>
          <a:bodyPr wrap="square">
            <a:spAutoFit/>
          </a:bodyPr>
          <a:lstStyle/>
          <a:p>
            <a:r>
              <a:rPr lang="en-US" dirty="0" smtClean="0">
                <a:solidFill>
                  <a:srgbClr val="292929"/>
                </a:solidFill>
                <a:latin typeface="charter"/>
              </a:rPr>
              <a:t>The</a:t>
            </a:r>
            <a:r>
              <a:rPr lang="en-US" dirty="0">
                <a:solidFill>
                  <a:srgbClr val="292929"/>
                </a:solidFill>
                <a:latin typeface="charter"/>
              </a:rPr>
              <a:t> </a:t>
            </a:r>
            <a:r>
              <a:rPr lang="en-US" b="1" dirty="0" smtClean="0">
                <a:solidFill>
                  <a:srgbClr val="292929"/>
                </a:solidFill>
                <a:latin typeface="charter"/>
              </a:rPr>
              <a:t>K-distances are,</a:t>
            </a:r>
            <a:endParaRPr lang="en-US" dirty="0" smtClean="0">
              <a:solidFill>
                <a:srgbClr val="292929"/>
              </a:solidFill>
              <a:latin typeface="charter"/>
            </a:endParaRPr>
          </a:p>
        </p:txBody>
      </p:sp>
      <p:graphicFrame>
        <p:nvGraphicFramePr>
          <p:cNvPr id="7" name="Table 6"/>
          <p:cNvGraphicFramePr>
            <a:graphicFrameLocks noGrp="1"/>
          </p:cNvGraphicFramePr>
          <p:nvPr>
            <p:extLst>
              <p:ext uri="{D42A27DB-BD31-4B8C-83A1-F6EECF244321}">
                <p14:modId xmlns:p14="http://schemas.microsoft.com/office/powerpoint/2010/main" val="2201908568"/>
              </p:ext>
            </p:extLst>
          </p:nvPr>
        </p:nvGraphicFramePr>
        <p:xfrm>
          <a:off x="5788248" y="1136061"/>
          <a:ext cx="1946891" cy="751878"/>
        </p:xfrm>
        <a:graphic>
          <a:graphicData uri="http://schemas.openxmlformats.org/drawingml/2006/table">
            <a:tbl>
              <a:tblPr firstRow="1" bandRow="1"/>
              <a:tblGrid>
                <a:gridCol w="1303164"/>
                <a:gridCol w="643727"/>
              </a:tblGrid>
              <a:tr h="256734">
                <a:tc>
                  <a:txBody>
                    <a:bodyPr/>
                    <a:lstStyle/>
                    <a:p>
                      <a:pPr algn="ctr"/>
                      <a:r>
                        <a:rPr lang="en-US" sz="900" baseline="0" dirty="0" smtClean="0"/>
                        <a:t>Distance (A,B)</a:t>
                      </a:r>
                      <a:endParaRPr lang="en-US" sz="900" dirty="0"/>
                    </a:p>
                  </a:txBody>
                  <a:tcPr marL="57503" marR="57503" marT="28751" marB="28751"/>
                </a:tc>
                <a:tc>
                  <a:txBody>
                    <a:bodyPr/>
                    <a:lstStyle/>
                    <a:p>
                      <a:pPr algn="ctr"/>
                      <a:r>
                        <a:rPr lang="en-US" sz="900" dirty="0" smtClean="0"/>
                        <a:t>1</a:t>
                      </a:r>
                      <a:endParaRPr lang="en-US" sz="900" dirty="0"/>
                    </a:p>
                  </a:txBody>
                  <a:tcPr marL="57503" marR="57503" marT="28751" marB="28751"/>
                </a:tc>
              </a:tr>
              <a:tr h="263027">
                <a:tc>
                  <a:txBody>
                    <a:bodyPr/>
                    <a:lstStyle/>
                    <a:p>
                      <a:pPr algn="ctr"/>
                      <a:r>
                        <a:rPr lang="en-US" sz="900" baseline="0" dirty="0" smtClean="0"/>
                        <a:t>Distance (A,C)</a:t>
                      </a:r>
                      <a:endParaRPr lang="en-US" sz="900" dirty="0"/>
                    </a:p>
                  </a:txBody>
                  <a:tcPr marL="57503" marR="57503" marT="28751" marB="28751"/>
                </a:tc>
                <a:tc>
                  <a:txBody>
                    <a:bodyPr/>
                    <a:lstStyle/>
                    <a:p>
                      <a:pPr algn="ctr"/>
                      <a:r>
                        <a:rPr lang="en-US" sz="900" dirty="0" smtClean="0"/>
                        <a:t>2</a:t>
                      </a:r>
                      <a:endParaRPr lang="en-US" sz="900" dirty="0"/>
                    </a:p>
                  </a:txBody>
                  <a:tcPr marL="57503" marR="57503" marT="28751" marB="28751"/>
                </a:tc>
              </a:tr>
              <a:tr h="232117">
                <a:tc>
                  <a:txBody>
                    <a:bodyPr/>
                    <a:lstStyle/>
                    <a:p>
                      <a:pPr algn="ctr"/>
                      <a:r>
                        <a:rPr lang="en-US" sz="900" baseline="0" dirty="0" smtClean="0"/>
                        <a:t>Distance (A,D)</a:t>
                      </a:r>
                      <a:endParaRPr lang="en-US" sz="900" dirty="0"/>
                    </a:p>
                  </a:txBody>
                  <a:tcPr marL="57503" marR="57503" marT="28751" marB="28751"/>
                </a:tc>
                <a:tc>
                  <a:txBody>
                    <a:bodyPr/>
                    <a:lstStyle/>
                    <a:p>
                      <a:pPr algn="ctr"/>
                      <a:r>
                        <a:rPr lang="en-US" sz="900" dirty="0" smtClean="0"/>
                        <a:t>3</a:t>
                      </a:r>
                    </a:p>
                  </a:txBody>
                  <a:tcPr marL="57503" marR="57503" marT="28751" marB="28751"/>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3874167"/>
              </p:ext>
            </p:extLst>
          </p:nvPr>
        </p:nvGraphicFramePr>
        <p:xfrm>
          <a:off x="5802316" y="3950938"/>
          <a:ext cx="2018714" cy="663949"/>
        </p:xfrm>
        <a:graphic>
          <a:graphicData uri="http://schemas.openxmlformats.org/drawingml/2006/table">
            <a:tbl>
              <a:tblPr firstRow="1" bandRow="1"/>
              <a:tblGrid>
                <a:gridCol w="1351239"/>
                <a:gridCol w="667475"/>
              </a:tblGrid>
              <a:tr h="208428">
                <a:tc>
                  <a:txBody>
                    <a:bodyPr/>
                    <a:lstStyle/>
                    <a:p>
                      <a:pPr algn="ctr"/>
                      <a:r>
                        <a:rPr lang="en-US" sz="900" baseline="0" dirty="0" smtClean="0"/>
                        <a:t>Distance (D,A)</a:t>
                      </a:r>
                      <a:endParaRPr lang="en-US" sz="900" dirty="0"/>
                    </a:p>
                  </a:txBody>
                  <a:tcPr marL="57503" marR="57503" marT="28751" marB="28751"/>
                </a:tc>
                <a:tc>
                  <a:txBody>
                    <a:bodyPr/>
                    <a:lstStyle/>
                    <a:p>
                      <a:pPr algn="ctr"/>
                      <a:r>
                        <a:rPr lang="en-US" sz="900" dirty="0" smtClean="0"/>
                        <a:t>3</a:t>
                      </a:r>
                    </a:p>
                  </a:txBody>
                  <a:tcPr marL="57503" marR="57503" marT="28751" marB="28751"/>
                </a:tc>
              </a:tr>
              <a:tr h="215531">
                <a:tc>
                  <a:txBody>
                    <a:bodyPr/>
                    <a:lstStyle/>
                    <a:p>
                      <a:pPr algn="ctr"/>
                      <a:r>
                        <a:rPr lang="en-US" sz="900" baseline="0" dirty="0" smtClean="0"/>
                        <a:t>Distance (D,C)</a:t>
                      </a:r>
                      <a:endParaRPr lang="en-US" sz="900" dirty="0"/>
                    </a:p>
                  </a:txBody>
                  <a:tcPr marL="49926" marR="49926" marT="24963" marB="24963"/>
                </a:tc>
                <a:tc>
                  <a:txBody>
                    <a:bodyPr/>
                    <a:lstStyle/>
                    <a:p>
                      <a:pPr algn="ctr"/>
                      <a:r>
                        <a:rPr lang="en-US" sz="900" dirty="0" smtClean="0"/>
                        <a:t>3</a:t>
                      </a:r>
                      <a:endParaRPr lang="en-US" sz="900" dirty="0"/>
                    </a:p>
                  </a:txBody>
                  <a:tcPr marL="49926" marR="49926" marT="24963" marB="24963"/>
                </a:tc>
              </a:tr>
              <a:tr h="239990">
                <a:tc>
                  <a:txBody>
                    <a:bodyPr/>
                    <a:lstStyle/>
                    <a:p>
                      <a:pPr algn="ctr"/>
                      <a:r>
                        <a:rPr lang="en-US" sz="900" baseline="0" dirty="0" smtClean="0"/>
                        <a:t>Distance (D,B)</a:t>
                      </a:r>
                      <a:endParaRPr lang="en-US" sz="900" dirty="0"/>
                    </a:p>
                  </a:txBody>
                  <a:tcPr marL="49926" marR="49926" marT="24963" marB="24963"/>
                </a:tc>
                <a:tc>
                  <a:txBody>
                    <a:bodyPr/>
                    <a:lstStyle/>
                    <a:p>
                      <a:pPr algn="ctr"/>
                      <a:r>
                        <a:rPr lang="en-US" sz="900" dirty="0" smtClean="0"/>
                        <a:t>4</a:t>
                      </a:r>
                      <a:endParaRPr lang="en-US" sz="900" dirty="0"/>
                    </a:p>
                  </a:txBody>
                  <a:tcPr marL="49926" marR="49926" marT="24963" marB="24963"/>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12107433"/>
              </p:ext>
            </p:extLst>
          </p:nvPr>
        </p:nvGraphicFramePr>
        <p:xfrm>
          <a:off x="5795283" y="2061010"/>
          <a:ext cx="1983546" cy="755169"/>
        </p:xfrm>
        <a:graphic>
          <a:graphicData uri="http://schemas.openxmlformats.org/drawingml/2006/table">
            <a:tbl>
              <a:tblPr firstRow="1" bandRow="1"/>
              <a:tblGrid>
                <a:gridCol w="1327698"/>
                <a:gridCol w="655848"/>
              </a:tblGrid>
              <a:tr h="239151">
                <a:tc>
                  <a:txBody>
                    <a:bodyPr/>
                    <a:lstStyle/>
                    <a:p>
                      <a:pPr algn="ctr"/>
                      <a:r>
                        <a:rPr lang="en-US" sz="900" baseline="0" dirty="0" smtClean="0"/>
                        <a:t>Distance (B,A)</a:t>
                      </a:r>
                      <a:endParaRPr lang="en-US" sz="900" dirty="0"/>
                    </a:p>
                  </a:txBody>
                  <a:tcPr marL="53757" marR="53757" marT="26878" marB="26878"/>
                </a:tc>
                <a:tc>
                  <a:txBody>
                    <a:bodyPr/>
                    <a:lstStyle/>
                    <a:p>
                      <a:pPr algn="ctr"/>
                      <a:r>
                        <a:rPr lang="en-US" sz="900" dirty="0" smtClean="0"/>
                        <a:t>1</a:t>
                      </a:r>
                      <a:endParaRPr lang="en-US" sz="900" dirty="0"/>
                    </a:p>
                  </a:txBody>
                  <a:tcPr marL="53757" marR="53757" marT="26878" marB="26878"/>
                </a:tc>
              </a:tr>
              <a:tr h="239150">
                <a:tc>
                  <a:txBody>
                    <a:bodyPr/>
                    <a:lstStyle/>
                    <a:p>
                      <a:pPr algn="ctr"/>
                      <a:r>
                        <a:rPr lang="en-US" sz="900" baseline="0" dirty="0" smtClean="0"/>
                        <a:t>Distance (B,C)</a:t>
                      </a:r>
                      <a:endParaRPr lang="en-US" sz="900" dirty="0"/>
                    </a:p>
                  </a:txBody>
                  <a:tcPr marL="53757" marR="53757" marT="26878" marB="26878"/>
                </a:tc>
                <a:tc>
                  <a:txBody>
                    <a:bodyPr/>
                    <a:lstStyle/>
                    <a:p>
                      <a:pPr algn="ctr"/>
                      <a:r>
                        <a:rPr lang="en-US" sz="900" dirty="0" smtClean="0"/>
                        <a:t>1</a:t>
                      </a:r>
                      <a:endParaRPr lang="en-US" sz="900" dirty="0"/>
                    </a:p>
                  </a:txBody>
                  <a:tcPr marL="53757" marR="53757" marT="26878" marB="26878"/>
                </a:tc>
              </a:tr>
              <a:tr h="276868">
                <a:tc>
                  <a:txBody>
                    <a:bodyPr/>
                    <a:lstStyle/>
                    <a:p>
                      <a:pPr algn="ctr"/>
                      <a:r>
                        <a:rPr lang="en-US" sz="900" baseline="0" dirty="0" smtClean="0"/>
                        <a:t>Distance (B,D)</a:t>
                      </a:r>
                      <a:endParaRPr lang="en-US" sz="900" dirty="0"/>
                    </a:p>
                  </a:txBody>
                  <a:tcPr marL="53757" marR="53757" marT="26878" marB="26878"/>
                </a:tc>
                <a:tc>
                  <a:txBody>
                    <a:bodyPr/>
                    <a:lstStyle/>
                    <a:p>
                      <a:pPr algn="ctr"/>
                      <a:r>
                        <a:rPr lang="en-US" sz="900" dirty="0" smtClean="0"/>
                        <a:t>4</a:t>
                      </a:r>
                      <a:endParaRPr lang="en-US" sz="900" dirty="0"/>
                    </a:p>
                  </a:txBody>
                  <a:tcPr marL="53757" marR="53757" marT="26878" marB="26878"/>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995853563"/>
              </p:ext>
            </p:extLst>
          </p:nvPr>
        </p:nvGraphicFramePr>
        <p:xfrm>
          <a:off x="5788249" y="3078892"/>
          <a:ext cx="2011680" cy="687347"/>
        </p:xfrm>
        <a:graphic>
          <a:graphicData uri="http://schemas.openxmlformats.org/drawingml/2006/table">
            <a:tbl>
              <a:tblPr firstRow="1" bandRow="1"/>
              <a:tblGrid>
                <a:gridCol w="1346531"/>
                <a:gridCol w="665149"/>
              </a:tblGrid>
              <a:tr h="218798">
                <a:tc>
                  <a:txBody>
                    <a:bodyPr/>
                    <a:lstStyle/>
                    <a:p>
                      <a:pPr algn="ctr"/>
                      <a:r>
                        <a:rPr lang="en-US" sz="900" baseline="0" dirty="0" smtClean="0"/>
                        <a:t>Distance (C,B)</a:t>
                      </a:r>
                      <a:endParaRPr lang="en-US" sz="900" dirty="0"/>
                    </a:p>
                  </a:txBody>
                  <a:tcPr marL="51893" marR="51893" marT="25946" marB="25946"/>
                </a:tc>
                <a:tc>
                  <a:txBody>
                    <a:bodyPr/>
                    <a:lstStyle/>
                    <a:p>
                      <a:pPr algn="ctr"/>
                      <a:r>
                        <a:rPr lang="en-US" sz="900" dirty="0" smtClean="0"/>
                        <a:t>1</a:t>
                      </a:r>
                      <a:endParaRPr lang="en-US" sz="900" dirty="0"/>
                    </a:p>
                  </a:txBody>
                  <a:tcPr marL="51893" marR="51893" marT="25946" marB="25946"/>
                </a:tc>
              </a:tr>
              <a:tr h="218798">
                <a:tc>
                  <a:txBody>
                    <a:bodyPr/>
                    <a:lstStyle/>
                    <a:p>
                      <a:pPr algn="ctr"/>
                      <a:r>
                        <a:rPr lang="en-US" sz="900" baseline="0" dirty="0" smtClean="0"/>
                        <a:t>Distance (C,A)</a:t>
                      </a:r>
                      <a:endParaRPr lang="en-US" sz="900" dirty="0"/>
                    </a:p>
                  </a:txBody>
                  <a:tcPr marL="51893" marR="51893" marT="25946" marB="25946"/>
                </a:tc>
                <a:tc>
                  <a:txBody>
                    <a:bodyPr/>
                    <a:lstStyle/>
                    <a:p>
                      <a:pPr algn="ctr"/>
                      <a:r>
                        <a:rPr lang="en-US" sz="900" dirty="0" smtClean="0"/>
                        <a:t>2</a:t>
                      </a:r>
                      <a:endParaRPr lang="en-US" sz="900" dirty="0"/>
                    </a:p>
                  </a:txBody>
                  <a:tcPr marL="51893" marR="51893" marT="25946" marB="25946"/>
                </a:tc>
              </a:tr>
              <a:tr h="249751">
                <a:tc>
                  <a:txBody>
                    <a:bodyPr/>
                    <a:lstStyle/>
                    <a:p>
                      <a:pPr algn="ctr"/>
                      <a:r>
                        <a:rPr lang="en-US" sz="900" baseline="0" dirty="0" smtClean="0"/>
                        <a:t>Distance (C,D)</a:t>
                      </a:r>
                      <a:endParaRPr lang="en-US" sz="900" dirty="0"/>
                    </a:p>
                  </a:txBody>
                  <a:tcPr marL="51893" marR="51893" marT="25946" marB="25946"/>
                </a:tc>
                <a:tc>
                  <a:txBody>
                    <a:bodyPr/>
                    <a:lstStyle/>
                    <a:p>
                      <a:pPr algn="ctr"/>
                      <a:r>
                        <a:rPr lang="en-US" sz="900" dirty="0" smtClean="0"/>
                        <a:t>3</a:t>
                      </a:r>
                      <a:endParaRPr lang="en-US" sz="900" dirty="0"/>
                    </a:p>
                  </a:txBody>
                  <a:tcPr marL="51893" marR="51893" marT="25946" marB="25946"/>
                </a:tc>
              </a:tr>
            </a:tbl>
          </a:graphicData>
        </a:graphic>
      </p:graphicFrame>
      <p:sp>
        <p:nvSpPr>
          <p:cNvPr id="11" name="Right Arrow 10"/>
          <p:cNvSpPr/>
          <p:nvPr/>
        </p:nvSpPr>
        <p:spPr>
          <a:xfrm>
            <a:off x="5232572" y="1451530"/>
            <a:ext cx="407963" cy="14771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ight Arrow 11"/>
          <p:cNvSpPr/>
          <p:nvPr/>
        </p:nvSpPr>
        <p:spPr>
          <a:xfrm>
            <a:off x="5232575" y="2349398"/>
            <a:ext cx="407963" cy="14771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ight Arrow 12"/>
          <p:cNvSpPr/>
          <p:nvPr/>
        </p:nvSpPr>
        <p:spPr>
          <a:xfrm>
            <a:off x="5232574" y="2116377"/>
            <a:ext cx="407963" cy="14771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ight Arrow 13"/>
          <p:cNvSpPr/>
          <p:nvPr/>
        </p:nvSpPr>
        <p:spPr>
          <a:xfrm>
            <a:off x="5232574" y="3334431"/>
            <a:ext cx="407963" cy="14771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ight Arrow 14"/>
          <p:cNvSpPr/>
          <p:nvPr/>
        </p:nvSpPr>
        <p:spPr>
          <a:xfrm>
            <a:off x="5232574" y="3974659"/>
            <a:ext cx="407963" cy="14771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ight Arrow 15"/>
          <p:cNvSpPr/>
          <p:nvPr/>
        </p:nvSpPr>
        <p:spPr>
          <a:xfrm>
            <a:off x="5232573" y="4220917"/>
            <a:ext cx="407963" cy="14771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p:cNvSpPr/>
          <p:nvPr/>
        </p:nvSpPr>
        <p:spPr>
          <a:xfrm>
            <a:off x="7363830" y="2053977"/>
            <a:ext cx="211016" cy="2101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363830" y="2286998"/>
            <a:ext cx="211016" cy="2101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921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txBox="1">
            <a:spLocks/>
          </p:cNvSpPr>
          <p:nvPr/>
        </p:nvSpPr>
        <p:spPr>
          <a:xfrm>
            <a:off x="197118" y="5121877"/>
            <a:ext cx="548700" cy="357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pPr/>
              <a:t>47</a:t>
            </a:fld>
            <a:endParaRPr lang="en"/>
          </a:p>
        </p:txBody>
      </p:sp>
      <p:sp>
        <p:nvSpPr>
          <p:cNvPr id="5" name="Rectangle 4"/>
          <p:cNvSpPr/>
          <p:nvPr/>
        </p:nvSpPr>
        <p:spPr>
          <a:xfrm>
            <a:off x="2603949" y="960326"/>
            <a:ext cx="3451860" cy="830997"/>
          </a:xfrm>
          <a:prstGeom prst="rect">
            <a:avLst/>
          </a:prstGeom>
        </p:spPr>
        <p:txBody>
          <a:bodyPr wrap="square">
            <a:spAutoFit/>
          </a:bodyPr>
          <a:lstStyle/>
          <a:p>
            <a:r>
              <a:rPr lang="en-US" sz="1200" dirty="0">
                <a:solidFill>
                  <a:srgbClr val="292929"/>
                </a:solidFill>
                <a:latin typeface="charter"/>
              </a:rPr>
              <a:t>K-neighborhood (A) = {B,C} </a:t>
            </a:r>
            <a:r>
              <a:rPr lang="en-US" sz="1200" dirty="0" smtClean="0">
                <a:solidFill>
                  <a:srgbClr val="292929"/>
                </a:solidFill>
                <a:latin typeface="charter"/>
              </a:rPr>
              <a:t>, </a:t>
            </a:r>
            <a:r>
              <a:rPr lang="en-US" sz="1200" dirty="0">
                <a:solidFill>
                  <a:srgbClr val="292929"/>
                </a:solidFill>
                <a:latin typeface="charter"/>
              </a:rPr>
              <a:t>||N2(A)|| =2</a:t>
            </a:r>
            <a:r>
              <a:rPr lang="en-US" sz="1200" dirty="0"/>
              <a:t/>
            </a:r>
            <a:br>
              <a:rPr lang="en-US" sz="1200" dirty="0"/>
            </a:br>
            <a:r>
              <a:rPr lang="en-US" sz="1200" dirty="0">
                <a:solidFill>
                  <a:srgbClr val="292929"/>
                </a:solidFill>
                <a:latin typeface="charter"/>
              </a:rPr>
              <a:t>K-neighborhood (B) = {A,C}, ||N2(B)|| =2</a:t>
            </a:r>
            <a:r>
              <a:rPr lang="en-US" sz="1200" dirty="0"/>
              <a:t/>
            </a:r>
            <a:br>
              <a:rPr lang="en-US" sz="1200" dirty="0"/>
            </a:br>
            <a:r>
              <a:rPr lang="en-US" sz="1200" dirty="0">
                <a:solidFill>
                  <a:srgbClr val="292929"/>
                </a:solidFill>
                <a:latin typeface="charter"/>
              </a:rPr>
              <a:t>K-neighborhood (C)= {B,A}, ||N2(C)|| =2</a:t>
            </a:r>
            <a:r>
              <a:rPr lang="en-US" sz="1200" dirty="0"/>
              <a:t/>
            </a:r>
            <a:br>
              <a:rPr lang="en-US" sz="1200" dirty="0"/>
            </a:br>
            <a:r>
              <a:rPr lang="en-US" sz="1200" dirty="0">
                <a:solidFill>
                  <a:srgbClr val="292929"/>
                </a:solidFill>
                <a:latin typeface="charter"/>
              </a:rPr>
              <a:t>K-neighborhood (D) = {A,C}, ||N2(D)|| =2</a:t>
            </a:r>
            <a:endParaRPr lang="en-US" sz="1200" dirty="0"/>
          </a:p>
        </p:txBody>
      </p:sp>
      <p:sp>
        <p:nvSpPr>
          <p:cNvPr id="6" name="Rectangle 5"/>
          <p:cNvSpPr/>
          <p:nvPr/>
        </p:nvSpPr>
        <p:spPr>
          <a:xfrm>
            <a:off x="1246908" y="666750"/>
            <a:ext cx="4414991" cy="307777"/>
          </a:xfrm>
          <a:prstGeom prst="rect">
            <a:avLst/>
          </a:prstGeom>
        </p:spPr>
        <p:txBody>
          <a:bodyPr wrap="none">
            <a:spAutoFit/>
          </a:bodyPr>
          <a:lstStyle/>
          <a:p>
            <a:r>
              <a:rPr lang="en-US" dirty="0" smtClean="0">
                <a:solidFill>
                  <a:srgbClr val="292929"/>
                </a:solidFill>
                <a:latin typeface="charter"/>
              </a:rPr>
              <a:t>Then find</a:t>
            </a:r>
            <a:r>
              <a:rPr lang="en-US" b="1" dirty="0" smtClean="0">
                <a:solidFill>
                  <a:srgbClr val="292929"/>
                </a:solidFill>
                <a:latin typeface="charter"/>
              </a:rPr>
              <a:t> K-neighborhood</a:t>
            </a:r>
            <a:r>
              <a:rPr lang="en-US" dirty="0" smtClean="0">
                <a:solidFill>
                  <a:srgbClr val="292929"/>
                </a:solidFill>
                <a:latin typeface="charter"/>
              </a:rPr>
              <a:t> of all the points with K=2.</a:t>
            </a:r>
            <a:endParaRPr lang="en-US" dirty="0"/>
          </a:p>
        </p:txBody>
      </p:sp>
      <p:sp>
        <p:nvSpPr>
          <p:cNvPr id="7" name="Rectangle 6"/>
          <p:cNvSpPr/>
          <p:nvPr/>
        </p:nvSpPr>
        <p:spPr>
          <a:xfrm>
            <a:off x="1246908" y="1973518"/>
            <a:ext cx="6400800" cy="276999"/>
          </a:xfrm>
          <a:prstGeom prst="rect">
            <a:avLst/>
          </a:prstGeom>
        </p:spPr>
        <p:txBody>
          <a:bodyPr wrap="square">
            <a:spAutoFit/>
          </a:bodyPr>
          <a:lstStyle/>
          <a:p>
            <a:pPr algn="just"/>
            <a:r>
              <a:rPr lang="en-US" sz="1200" dirty="0" smtClean="0">
                <a:solidFill>
                  <a:srgbClr val="292929"/>
                </a:solidFill>
                <a:latin typeface="charter"/>
              </a:rPr>
              <a:t>Second, Calculate RD of neighborhood by using the k-distance and the distance e </a:t>
            </a:r>
            <a:endParaRPr lang="en-US" sz="1200" dirty="0"/>
          </a:p>
        </p:txBody>
      </p:sp>
      <p:graphicFrame>
        <p:nvGraphicFramePr>
          <p:cNvPr id="8" name="Table 7"/>
          <p:cNvGraphicFramePr>
            <a:graphicFrameLocks noGrp="1"/>
          </p:cNvGraphicFramePr>
          <p:nvPr>
            <p:extLst>
              <p:ext uri="{D42A27DB-BD31-4B8C-83A1-F6EECF244321}">
                <p14:modId xmlns:p14="http://schemas.microsoft.com/office/powerpoint/2010/main" val="4051419496"/>
              </p:ext>
            </p:extLst>
          </p:nvPr>
        </p:nvGraphicFramePr>
        <p:xfrm>
          <a:off x="1676400" y="2419350"/>
          <a:ext cx="5971308" cy="2145063"/>
        </p:xfrm>
        <a:graphic>
          <a:graphicData uri="http://schemas.openxmlformats.org/drawingml/2006/table">
            <a:tbl>
              <a:tblPr firstRow="1" bandRow="1"/>
              <a:tblGrid>
                <a:gridCol w="1433945"/>
                <a:gridCol w="2630055"/>
                <a:gridCol w="1907308"/>
              </a:tblGrid>
              <a:tr h="229129">
                <a:tc>
                  <a:txBody>
                    <a:bodyPr/>
                    <a:lstStyle/>
                    <a:p>
                      <a:pPr algn="ctr"/>
                      <a:r>
                        <a:rPr lang="en-US" sz="1100" dirty="0" smtClean="0"/>
                        <a:t>RD(A.B) =</a:t>
                      </a:r>
                      <a:endParaRPr lang="en-US" sz="1100" dirty="0"/>
                    </a:p>
                  </a:txBody>
                  <a:tcPr marL="69730" marR="69730" marT="34865" marB="34865"/>
                </a:tc>
                <a:tc>
                  <a:txBody>
                    <a:bodyPr/>
                    <a:lstStyle/>
                    <a:p>
                      <a:pPr algn="ctr"/>
                      <a:r>
                        <a:rPr lang="en-US" sz="1100" dirty="0" smtClean="0"/>
                        <a:t>Max { k-distance(B), distance(A,B) } </a:t>
                      </a:r>
                    </a:p>
                  </a:txBody>
                  <a:tcPr marL="69730" marR="69730" marT="34865" marB="34865"/>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t>= Max(1,1) = 1</a:t>
                      </a:r>
                    </a:p>
                  </a:txBody>
                  <a:tcPr marL="69730" marR="69730" marT="34865" marB="34865"/>
                </a:tc>
              </a:tr>
              <a:tr h="270070">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t>RD(A.C)=</a:t>
                      </a:r>
                    </a:p>
                  </a:txBody>
                  <a:tcPr marL="69730" marR="69730" marT="34865" marB="34865"/>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t>Max { k-distance(C), distance(A,C) }</a:t>
                      </a:r>
                    </a:p>
                  </a:txBody>
                  <a:tcPr marL="69730" marR="69730" marT="34865" marB="34865"/>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t>= Max(2,2) = 2</a:t>
                      </a:r>
                    </a:p>
                  </a:txBody>
                  <a:tcPr marL="69730" marR="69730" marT="34865" marB="34865"/>
                </a:tc>
              </a:tr>
              <a:tr h="267471">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t>RD(B,A)=</a:t>
                      </a:r>
                    </a:p>
                  </a:txBody>
                  <a:tcPr marL="69730" marR="69730" marT="34865" marB="34865"/>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t>Max { k-distance(A), distance(B,A) }</a:t>
                      </a:r>
                    </a:p>
                  </a:txBody>
                  <a:tcPr marL="69730" marR="69730" marT="34865" marB="34865"/>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t>= Max(2,1) = 2</a:t>
                      </a:r>
                    </a:p>
                  </a:txBody>
                  <a:tcPr marL="69730" marR="69730" marT="34865" marB="34865"/>
                </a:tc>
              </a:tr>
              <a:tr h="280844">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t>RD(B,C)=</a:t>
                      </a:r>
                    </a:p>
                  </a:txBody>
                  <a:tcPr marL="69730" marR="69730" marT="34865" marB="34865"/>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t>Max { k-distance(C), distance(B,C) }</a:t>
                      </a:r>
                    </a:p>
                  </a:txBody>
                  <a:tcPr marL="69730" marR="69730" marT="34865" marB="34865"/>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t>= Max(2,1) = 2</a:t>
                      </a:r>
                    </a:p>
                  </a:txBody>
                  <a:tcPr marL="69730" marR="69730" marT="34865" marB="34865"/>
                </a:tc>
              </a:tr>
              <a:tr h="267471">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t>RD(C,A)=</a:t>
                      </a:r>
                    </a:p>
                  </a:txBody>
                  <a:tcPr marL="69730" marR="69730" marT="34865" marB="34865"/>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t>Max { k-distance(A), distance(C,A) }</a:t>
                      </a:r>
                    </a:p>
                  </a:txBody>
                  <a:tcPr marL="69730" marR="69730" marT="34865" marB="34865"/>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t>= Max(2,2) = 2</a:t>
                      </a:r>
                    </a:p>
                  </a:txBody>
                  <a:tcPr marL="69730" marR="69730" marT="34865" marB="34865"/>
                </a:tc>
              </a:tr>
              <a:tr h="267471">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t>RD(C,B)=</a:t>
                      </a:r>
                    </a:p>
                  </a:txBody>
                  <a:tcPr marL="69730" marR="69730" marT="34865" marB="34865"/>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t>Max { k-distance(B), distance(C,B) }</a:t>
                      </a:r>
                    </a:p>
                  </a:txBody>
                  <a:tcPr marL="69730" marR="69730" marT="34865" marB="34865"/>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t>= Max(1,1) = 1</a:t>
                      </a:r>
                    </a:p>
                  </a:txBody>
                  <a:tcPr marL="69730" marR="69730" marT="34865" marB="34865"/>
                </a:tc>
              </a:tr>
              <a:tr h="280844">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t>RD(D,A)=</a:t>
                      </a:r>
                    </a:p>
                  </a:txBody>
                  <a:tcPr marL="69730" marR="69730" marT="34865" marB="34865"/>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t>Max { k-distance(A), distance(D,A) }</a:t>
                      </a:r>
                    </a:p>
                  </a:txBody>
                  <a:tcPr marL="69730" marR="69730" marT="34865" marB="34865"/>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t>= Max(2,3) = 3</a:t>
                      </a:r>
                    </a:p>
                  </a:txBody>
                  <a:tcPr marL="69730" marR="69730" marT="34865" marB="34865"/>
                </a:tc>
              </a:tr>
              <a:tr h="273522">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t>RD(D,C)=</a:t>
                      </a:r>
                    </a:p>
                  </a:txBody>
                  <a:tcPr marL="69730" marR="69730" marT="34865" marB="34865"/>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t>Max { k-distance(A), distance(D,C) }</a:t>
                      </a:r>
                    </a:p>
                  </a:txBody>
                  <a:tcPr marL="69730" marR="69730" marT="34865" marB="34865"/>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smtClean="0"/>
                        <a:t>= Max(2,3) = 3</a:t>
                      </a:r>
                    </a:p>
                  </a:txBody>
                  <a:tcPr marL="69730" marR="69730" marT="34865" marB="34865"/>
                </a:tc>
              </a:tr>
            </a:tbl>
          </a:graphicData>
        </a:graphic>
      </p:graphicFrame>
    </p:spTree>
    <p:extLst>
      <p:ext uri="{BB962C8B-B14F-4D97-AF65-F5344CB8AC3E}">
        <p14:creationId xmlns:p14="http://schemas.microsoft.com/office/powerpoint/2010/main" val="18604288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txBox="1">
            <a:spLocks/>
          </p:cNvSpPr>
          <p:nvPr/>
        </p:nvSpPr>
        <p:spPr>
          <a:xfrm>
            <a:off x="-113877" y="5160666"/>
            <a:ext cx="523733" cy="14229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pPr/>
              <a:t>48</a:t>
            </a:fld>
            <a:endParaRPr lang="en"/>
          </a:p>
        </p:txBody>
      </p:sp>
      <p:pic>
        <p:nvPicPr>
          <p:cNvPr id="9" name="Picture 8" descr="https://miro.medium.com/max/784/1*I-j2pTnIf2FAwhyA0llM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8292" y="1148620"/>
            <a:ext cx="4527510" cy="316682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0" y="742950"/>
            <a:ext cx="6698673" cy="523220"/>
          </a:xfrm>
          <a:prstGeom prst="rect">
            <a:avLst/>
          </a:prstGeom>
        </p:spPr>
        <p:txBody>
          <a:bodyPr wrap="square">
            <a:spAutoFit/>
          </a:bodyPr>
          <a:lstStyle/>
          <a:p>
            <a:r>
              <a:rPr lang="en-US" dirty="0" smtClean="0">
                <a:solidFill>
                  <a:srgbClr val="292929"/>
                </a:solidFill>
                <a:latin typeface="charter"/>
              </a:rPr>
              <a:t>Reachability Distance, </a:t>
            </a:r>
            <a:r>
              <a:rPr lang="en-US" dirty="0">
                <a:solidFill>
                  <a:srgbClr val="292929"/>
                </a:solidFill>
                <a:latin typeface="charter"/>
              </a:rPr>
              <a:t>and K-neighborhood will be used to calculate </a:t>
            </a:r>
            <a:r>
              <a:rPr lang="en-US" dirty="0" smtClean="0">
                <a:solidFill>
                  <a:srgbClr val="292929"/>
                </a:solidFill>
                <a:latin typeface="charter"/>
              </a:rPr>
              <a:t>Local Reachability Density(LRD)</a:t>
            </a:r>
            <a:endParaRPr lang="en-US" dirty="0"/>
          </a:p>
        </p:txBody>
      </p:sp>
      <p:sp>
        <p:nvSpPr>
          <p:cNvPr id="11" name="Oval 10"/>
          <p:cNvSpPr/>
          <p:nvPr/>
        </p:nvSpPr>
        <p:spPr>
          <a:xfrm>
            <a:off x="6140549" y="3534693"/>
            <a:ext cx="562707" cy="562707"/>
          </a:xfrm>
          <a:prstGeom prst="ellipse">
            <a:avLst/>
          </a:prstGeom>
          <a:no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40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txBox="1">
            <a:spLocks/>
          </p:cNvSpPr>
          <p:nvPr/>
        </p:nvSpPr>
        <p:spPr>
          <a:xfrm>
            <a:off x="145177" y="5117071"/>
            <a:ext cx="548700" cy="357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pPr/>
              <a:t>49</a:t>
            </a:fld>
            <a:endParaRPr lang="en"/>
          </a:p>
        </p:txBody>
      </p:sp>
      <p:sp>
        <p:nvSpPr>
          <p:cNvPr id="4" name="Rectangle 3"/>
          <p:cNvSpPr/>
          <p:nvPr/>
        </p:nvSpPr>
        <p:spPr>
          <a:xfrm>
            <a:off x="1558636" y="895631"/>
            <a:ext cx="6289964" cy="523220"/>
          </a:xfrm>
          <a:prstGeom prst="rect">
            <a:avLst/>
          </a:prstGeom>
        </p:spPr>
        <p:txBody>
          <a:bodyPr wrap="square">
            <a:spAutoFit/>
          </a:bodyPr>
          <a:lstStyle/>
          <a:p>
            <a:r>
              <a:rPr lang="en-US" dirty="0" smtClean="0">
                <a:solidFill>
                  <a:srgbClr val="292929"/>
                </a:solidFill>
                <a:latin typeface="charter"/>
              </a:rPr>
              <a:t>Finally, Local </a:t>
            </a:r>
            <a:r>
              <a:rPr lang="en-US" dirty="0">
                <a:solidFill>
                  <a:srgbClr val="292929"/>
                </a:solidFill>
                <a:latin typeface="charter"/>
              </a:rPr>
              <a:t>reachability density (LRD) will be used to calculate the Local Outlier Factor (LOF).</a:t>
            </a:r>
            <a:endParaRPr lang="en-US" dirty="0"/>
          </a:p>
        </p:txBody>
      </p:sp>
      <p:pic>
        <p:nvPicPr>
          <p:cNvPr id="5" name="Picture 2" descr="https://miro.medium.com/max/1312/1*gOONbPWNC7FMcODIpyVgF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00012"/>
            <a:ext cx="6248400" cy="21621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600200" y="3943350"/>
            <a:ext cx="6095999" cy="307777"/>
          </a:xfrm>
          <a:prstGeom prst="rect">
            <a:avLst/>
          </a:prstGeom>
        </p:spPr>
        <p:txBody>
          <a:bodyPr wrap="square">
            <a:spAutoFit/>
          </a:bodyPr>
          <a:lstStyle/>
          <a:p>
            <a:r>
              <a:rPr lang="en-US" dirty="0">
                <a:solidFill>
                  <a:srgbClr val="292929"/>
                </a:solidFill>
                <a:latin typeface="charter"/>
              </a:rPr>
              <a:t>Highest LOF among the four points is LOF(D). Therefore, D is an outlier.</a:t>
            </a:r>
            <a:endParaRPr lang="en-US" dirty="0"/>
          </a:p>
        </p:txBody>
      </p:sp>
    </p:spTree>
    <p:extLst>
      <p:ext uri="{BB962C8B-B14F-4D97-AF65-F5344CB8AC3E}">
        <p14:creationId xmlns:p14="http://schemas.microsoft.com/office/powerpoint/2010/main" val="11483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85"/>
        <p:cNvGrpSpPr/>
        <p:nvPr/>
      </p:nvGrpSpPr>
      <p:grpSpPr>
        <a:xfrm>
          <a:off x="0" y="0"/>
          <a:ext cx="0" cy="0"/>
          <a:chOff x="0" y="0"/>
          <a:chExt cx="0" cy="0"/>
        </a:xfrm>
      </p:grpSpPr>
      <p:sp>
        <p:nvSpPr>
          <p:cNvPr id="3886" name="Google Shape;3886;p44"/>
          <p:cNvSpPr/>
          <p:nvPr/>
        </p:nvSpPr>
        <p:spPr>
          <a:xfrm>
            <a:off x="1863226" y="1123950"/>
            <a:ext cx="5503912" cy="2413786"/>
          </a:xfrm>
          <a:custGeom>
            <a:avLst/>
            <a:gdLst/>
            <a:ahLst/>
            <a:cxnLst/>
            <a:rect l="l" t="t" r="r" b="b"/>
            <a:pathLst>
              <a:path w="37069" h="18241" extrusionOk="0">
                <a:moveTo>
                  <a:pt x="0" y="0"/>
                </a:moveTo>
                <a:lnTo>
                  <a:pt x="0" y="18240"/>
                </a:lnTo>
                <a:lnTo>
                  <a:pt x="37068" y="18240"/>
                </a:lnTo>
                <a:lnTo>
                  <a:pt x="370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44"/>
          <p:cNvSpPr/>
          <p:nvPr/>
        </p:nvSpPr>
        <p:spPr>
          <a:xfrm>
            <a:off x="1849863" y="1353731"/>
            <a:ext cx="5517275" cy="2413774"/>
          </a:xfrm>
          <a:custGeom>
            <a:avLst/>
            <a:gdLst/>
            <a:ahLst/>
            <a:cxnLst/>
            <a:rect l="l" t="t" r="r" b="b"/>
            <a:pathLst>
              <a:path w="37159" h="18332" extrusionOk="0">
                <a:moveTo>
                  <a:pt x="37068" y="91"/>
                </a:moveTo>
                <a:lnTo>
                  <a:pt x="37068" y="18241"/>
                </a:lnTo>
                <a:lnTo>
                  <a:pt x="90" y="18241"/>
                </a:lnTo>
                <a:lnTo>
                  <a:pt x="90" y="91"/>
                </a:lnTo>
                <a:close/>
                <a:moveTo>
                  <a:pt x="45" y="1"/>
                </a:moveTo>
                <a:cubicBezTo>
                  <a:pt x="24" y="1"/>
                  <a:pt x="0" y="24"/>
                  <a:pt x="0" y="46"/>
                </a:cubicBezTo>
                <a:lnTo>
                  <a:pt x="0" y="18286"/>
                </a:lnTo>
                <a:cubicBezTo>
                  <a:pt x="0" y="18332"/>
                  <a:pt x="24" y="18332"/>
                  <a:pt x="45" y="18332"/>
                </a:cubicBezTo>
                <a:lnTo>
                  <a:pt x="37113" y="18332"/>
                </a:lnTo>
                <a:cubicBezTo>
                  <a:pt x="37137" y="18332"/>
                  <a:pt x="37158" y="18332"/>
                  <a:pt x="37158" y="18286"/>
                </a:cubicBezTo>
                <a:lnTo>
                  <a:pt x="37158" y="46"/>
                </a:lnTo>
                <a:cubicBezTo>
                  <a:pt x="37158" y="24"/>
                  <a:pt x="37137" y="1"/>
                  <a:pt x="37113" y="1"/>
                </a:cubicBezTo>
                <a:close/>
              </a:path>
            </a:pathLst>
          </a:custGeom>
          <a:solidFill>
            <a:srgbClr val="000000"/>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44"/>
          <p:cNvSpPr txBox="1">
            <a:spLocks noGrp="1"/>
          </p:cNvSpPr>
          <p:nvPr>
            <p:ph type="subTitle" idx="1"/>
          </p:nvPr>
        </p:nvSpPr>
        <p:spPr>
          <a:xfrm>
            <a:off x="2362200" y="1962150"/>
            <a:ext cx="4603500" cy="1169100"/>
          </a:xfrm>
          <a:prstGeom prst="rect">
            <a:avLst/>
          </a:prstGeom>
        </p:spPr>
        <p:txBody>
          <a:bodyPr spcFirstLastPara="1" wrap="square" lIns="91425" tIns="91425" rIns="91425" bIns="91425" anchor="t" anchorCtr="0">
            <a:noAutofit/>
          </a:bodyPr>
          <a:lstStyle/>
          <a:p>
            <a:pPr marL="285750" indent="-285750" algn="l">
              <a:buFont typeface="Wingdings" pitchFamily="2" charset="2"/>
              <a:buChar char="v"/>
            </a:pPr>
            <a:r>
              <a:rPr lang="en-US" sz="2000" b="1" dirty="0"/>
              <a:t>What is Outlier</a:t>
            </a:r>
          </a:p>
          <a:p>
            <a:pPr marL="285750" indent="-285750" algn="l">
              <a:buFont typeface="Wingdings" pitchFamily="2" charset="2"/>
              <a:buChar char="v"/>
            </a:pPr>
            <a:r>
              <a:rPr lang="en-US" sz="2000" b="1" dirty="0"/>
              <a:t>Causes and effects </a:t>
            </a:r>
          </a:p>
          <a:p>
            <a:pPr marL="285750" indent="-285750" algn="l">
              <a:buFont typeface="Wingdings" pitchFamily="2" charset="2"/>
              <a:buChar char="v"/>
            </a:pPr>
            <a:r>
              <a:rPr lang="en-US" sz="2000" b="1" dirty="0"/>
              <a:t>Types of Outlier</a:t>
            </a:r>
          </a:p>
          <a:p>
            <a:pPr marL="0" indent="0" algn="l"/>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9935929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txBox="1">
            <a:spLocks/>
          </p:cNvSpPr>
          <p:nvPr/>
        </p:nvSpPr>
        <p:spPr>
          <a:xfrm>
            <a:off x="21549" y="4799983"/>
            <a:ext cx="540707" cy="34344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pPr/>
              <a:t>50</a:t>
            </a:fld>
            <a:endParaRPr lang="en"/>
          </a:p>
        </p:txBody>
      </p:sp>
      <p:sp>
        <p:nvSpPr>
          <p:cNvPr id="8" name="Rectangle 7"/>
          <p:cNvSpPr/>
          <p:nvPr/>
        </p:nvSpPr>
        <p:spPr>
          <a:xfrm>
            <a:off x="1447800" y="895350"/>
            <a:ext cx="6106552" cy="2893100"/>
          </a:xfrm>
          <a:prstGeom prst="rect">
            <a:avLst/>
          </a:prstGeom>
        </p:spPr>
        <p:txBody>
          <a:bodyPr wrap="square">
            <a:spAutoFit/>
          </a:bodyPr>
          <a:lstStyle/>
          <a:p>
            <a:pPr algn="just"/>
            <a:r>
              <a:rPr lang="en-US" b="1" dirty="0" smtClean="0"/>
              <a:t>ADVANTAGES </a:t>
            </a:r>
            <a:r>
              <a:rPr lang="en-US" b="1" dirty="0"/>
              <a:t>OF </a:t>
            </a:r>
            <a:r>
              <a:rPr lang="en-US" b="1" dirty="0" smtClean="0"/>
              <a:t>LOF</a:t>
            </a:r>
          </a:p>
          <a:p>
            <a:pPr algn="just"/>
            <a:endParaRPr lang="en-US" dirty="0"/>
          </a:p>
          <a:p>
            <a:pPr algn="just"/>
            <a:r>
              <a:rPr lang="en-US" dirty="0"/>
              <a:t>A point will be considered as an outlier if it is at a small distance to the extremely dense cluster. The global approach may not consider that point as an outlier. But the LOF can effectively identify the local </a:t>
            </a:r>
            <a:r>
              <a:rPr lang="en-US" dirty="0" smtClean="0"/>
              <a:t>outliers.</a:t>
            </a:r>
          </a:p>
          <a:p>
            <a:pPr algn="just"/>
            <a:r>
              <a:rPr lang="en-US" dirty="0" smtClean="0"/>
              <a:t>Therefore, It gives better results than the global approach to find outliers.</a:t>
            </a:r>
            <a:endParaRPr lang="en-US" dirty="0" smtClean="0"/>
          </a:p>
          <a:p>
            <a:pPr algn="just"/>
            <a:endParaRPr lang="en-US" dirty="0" smtClean="0"/>
          </a:p>
          <a:p>
            <a:pPr algn="just"/>
            <a:endParaRPr lang="en-US" dirty="0"/>
          </a:p>
          <a:p>
            <a:pPr algn="just"/>
            <a:r>
              <a:rPr lang="en-US" b="1" dirty="0" smtClean="0"/>
              <a:t>DISADVANTAGES </a:t>
            </a:r>
            <a:r>
              <a:rPr lang="en-US" b="1" dirty="0"/>
              <a:t>OF </a:t>
            </a:r>
            <a:r>
              <a:rPr lang="en-US" b="1" dirty="0" smtClean="0"/>
              <a:t>LOF</a:t>
            </a:r>
          </a:p>
          <a:p>
            <a:pPr algn="just"/>
            <a:endParaRPr lang="en-US" dirty="0"/>
          </a:p>
          <a:p>
            <a:pPr algn="just"/>
            <a:r>
              <a:rPr lang="en-US" dirty="0"/>
              <a:t>Since LOF is a ratio, it is tough to interpret. There is no specific threshold value above which a point is defined as an outlier. The identification of an outlier is dependent on the problem and the user.</a:t>
            </a:r>
          </a:p>
        </p:txBody>
      </p:sp>
    </p:spTree>
    <p:extLst>
      <p:ext uri="{BB962C8B-B14F-4D97-AF65-F5344CB8AC3E}">
        <p14:creationId xmlns:p14="http://schemas.microsoft.com/office/powerpoint/2010/main" val="20963607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263"/>
        <p:cNvGrpSpPr/>
        <p:nvPr/>
      </p:nvGrpSpPr>
      <p:grpSpPr>
        <a:xfrm>
          <a:off x="0" y="0"/>
          <a:ext cx="0" cy="0"/>
          <a:chOff x="0" y="0"/>
          <a:chExt cx="0" cy="0"/>
        </a:xfrm>
      </p:grpSpPr>
      <p:sp>
        <p:nvSpPr>
          <p:cNvPr id="8265" name="Google Shape;8265;p75"/>
          <p:cNvSpPr txBox="1">
            <a:spLocks noGrp="1"/>
          </p:cNvSpPr>
          <p:nvPr>
            <p:ph type="subTitle" idx="2"/>
          </p:nvPr>
        </p:nvSpPr>
        <p:spPr>
          <a:xfrm>
            <a:off x="609600" y="1047750"/>
            <a:ext cx="5991600" cy="3581400"/>
          </a:xfrm>
          <a:prstGeom prst="rect">
            <a:avLst/>
          </a:prstGeom>
        </p:spPr>
        <p:txBody>
          <a:bodyPr spcFirstLastPara="1" wrap="square" lIns="91425" tIns="91425" rIns="91425" bIns="91425" anchor="t" anchorCtr="0">
            <a:noAutofit/>
          </a:bodyPr>
          <a:lstStyle/>
          <a:p>
            <a:pPr lvl="0">
              <a:buClr>
                <a:schemeClr val="accent1"/>
              </a:buClr>
              <a:buChar char="●"/>
            </a:pPr>
            <a:endParaRPr lang="en-US" dirty="0">
              <a:uFill>
                <a:noFill/>
              </a:uFill>
            </a:endParaRPr>
          </a:p>
          <a:p>
            <a:pPr lvl="0">
              <a:buClr>
                <a:schemeClr val="accent1"/>
              </a:buClr>
              <a:buChar char="●"/>
            </a:pPr>
            <a:r>
              <a:rPr lang="en-US" dirty="0" err="1">
                <a:uFill>
                  <a:noFill/>
                </a:uFill>
              </a:rPr>
              <a:t>Breunig</a:t>
            </a:r>
            <a:r>
              <a:rPr lang="en-US" dirty="0">
                <a:uFill>
                  <a:noFill/>
                </a:uFill>
              </a:rPr>
              <a:t>, M. M., </a:t>
            </a:r>
            <a:r>
              <a:rPr lang="en-US" dirty="0" err="1">
                <a:uFill>
                  <a:noFill/>
                </a:uFill>
              </a:rPr>
              <a:t>Kriegel</a:t>
            </a:r>
            <a:r>
              <a:rPr lang="en-US" dirty="0">
                <a:uFill>
                  <a:noFill/>
                </a:uFill>
              </a:rPr>
              <a:t>, H. P., Ng, R. T., and Sander, J. (2000). LOF: identifying density-based local outliers. In ACM </a:t>
            </a:r>
            <a:r>
              <a:rPr lang="en-US" dirty="0" err="1">
                <a:uFill>
                  <a:noFill/>
                </a:uFill>
              </a:rPr>
              <a:t>sigmod</a:t>
            </a:r>
            <a:r>
              <a:rPr lang="en-US" dirty="0">
                <a:uFill>
                  <a:noFill/>
                </a:uFill>
              </a:rPr>
              <a:t> record (Vol. 29, №2, pp. 93–104). ACM</a:t>
            </a:r>
          </a:p>
          <a:p>
            <a:pPr lvl="0">
              <a:buClr>
                <a:schemeClr val="accent1"/>
              </a:buClr>
              <a:buChar char="●"/>
            </a:pPr>
            <a:r>
              <a:rPr lang="en-US" dirty="0">
                <a:uFill>
                  <a:noFill/>
                </a:uFill>
              </a:rPr>
              <a:t>https://towardsdatascience.com/density-based-algorithm-for-outlier-detection-8f278d2f7983</a:t>
            </a:r>
          </a:p>
          <a:p>
            <a:pPr lvl="0">
              <a:buClr>
                <a:schemeClr val="accent1"/>
              </a:buClr>
              <a:buChar char="●"/>
            </a:pPr>
            <a:r>
              <a:rPr lang="en-US" dirty="0">
                <a:uFill>
                  <a:noFill/>
                </a:uFill>
                <a:hlinkClick r:id="rId3"/>
              </a:rPr>
              <a:t>https://www.mygreatlearning.com/blog/what-is-outlier-detection</a:t>
            </a:r>
            <a:r>
              <a:rPr lang="en-US" dirty="0" smtClean="0">
                <a:uFill>
                  <a:noFill/>
                </a:uFill>
                <a:hlinkClick r:id="rId3"/>
              </a:rPr>
              <a:t>/</a:t>
            </a:r>
            <a:endParaRPr lang="en-US" dirty="0" smtClean="0">
              <a:uFill>
                <a:noFill/>
              </a:uFill>
            </a:endParaRPr>
          </a:p>
          <a:p>
            <a:pPr lvl="0">
              <a:buClr>
                <a:schemeClr val="accent1"/>
              </a:buClr>
              <a:buChar char="●"/>
            </a:pPr>
            <a:r>
              <a:rPr lang="en-US" dirty="0">
                <a:uFill>
                  <a:noFill/>
                </a:uFill>
              </a:rPr>
              <a:t>https://www.sciencedirect.com/science/article/pii/B9780123814791000125</a:t>
            </a:r>
            <a:endParaRPr lang="en-US" dirty="0">
              <a:uFill>
                <a:noFill/>
              </a:uFill>
            </a:endParaRPr>
          </a:p>
        </p:txBody>
      </p:sp>
      <p:sp>
        <p:nvSpPr>
          <p:cNvPr id="8266" name="Google Shape;8266;p75"/>
          <p:cNvSpPr txBox="1">
            <a:spLocks noGrp="1"/>
          </p:cNvSpPr>
          <p:nvPr>
            <p:ph type="title"/>
          </p:nvPr>
        </p:nvSpPr>
        <p:spPr>
          <a:xfrm>
            <a:off x="685800" y="504271"/>
            <a:ext cx="7704000" cy="714000"/>
          </a:xfrm>
          <a:prstGeom prst="rect">
            <a:avLst/>
          </a:prstGeom>
        </p:spPr>
        <p:txBody>
          <a:bodyPr spcFirstLastPara="1" wrap="square" lIns="91425" tIns="91425" rIns="91425" bIns="91425" anchor="t" anchorCtr="0">
            <a:noAutofit/>
          </a:bodyPr>
          <a:lstStyle/>
          <a:p>
            <a:pPr lvl="0"/>
            <a:r>
              <a:rPr lang="en-US" dirty="0"/>
              <a:t>REFERENCES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619"/>
        <p:cNvGrpSpPr/>
        <p:nvPr/>
      </p:nvGrpSpPr>
      <p:grpSpPr>
        <a:xfrm>
          <a:off x="0" y="0"/>
          <a:ext cx="0" cy="0"/>
          <a:chOff x="0" y="0"/>
          <a:chExt cx="0" cy="0"/>
        </a:xfrm>
      </p:grpSpPr>
      <p:grpSp>
        <p:nvGrpSpPr>
          <p:cNvPr id="6620" name="Google Shape;6620;p57"/>
          <p:cNvGrpSpPr/>
          <p:nvPr/>
        </p:nvGrpSpPr>
        <p:grpSpPr>
          <a:xfrm>
            <a:off x="2546000" y="1025967"/>
            <a:ext cx="3992739" cy="3034339"/>
            <a:chOff x="2563173" y="1054574"/>
            <a:chExt cx="3992739" cy="3034339"/>
          </a:xfrm>
        </p:grpSpPr>
        <p:sp>
          <p:nvSpPr>
            <p:cNvPr id="6621" name="Google Shape;6621;p57"/>
            <p:cNvSpPr/>
            <p:nvPr/>
          </p:nvSpPr>
          <p:spPr>
            <a:xfrm>
              <a:off x="3490555" y="3383114"/>
              <a:ext cx="581274" cy="586558"/>
            </a:xfrm>
            <a:custGeom>
              <a:avLst/>
              <a:gdLst/>
              <a:ahLst/>
              <a:cxnLst/>
              <a:rect l="l" t="t" r="r" b="b"/>
              <a:pathLst>
                <a:path w="2530" h="2553" extrusionOk="0">
                  <a:moveTo>
                    <a:pt x="2325" y="1"/>
                  </a:moveTo>
                  <a:lnTo>
                    <a:pt x="1" y="2349"/>
                  </a:lnTo>
                  <a:cubicBezTo>
                    <a:pt x="91" y="2417"/>
                    <a:pt x="182" y="2484"/>
                    <a:pt x="293" y="2553"/>
                  </a:cubicBezTo>
                  <a:lnTo>
                    <a:pt x="2529" y="317"/>
                  </a:lnTo>
                  <a:cubicBezTo>
                    <a:pt x="2484" y="205"/>
                    <a:pt x="2416" y="115"/>
                    <a:pt x="23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2" name="Google Shape;6622;p57"/>
            <p:cNvSpPr/>
            <p:nvPr/>
          </p:nvSpPr>
          <p:spPr>
            <a:xfrm>
              <a:off x="3407615" y="3300173"/>
              <a:ext cx="581274" cy="586558"/>
            </a:xfrm>
            <a:custGeom>
              <a:avLst/>
              <a:gdLst/>
              <a:ahLst/>
              <a:cxnLst/>
              <a:rect l="l" t="t" r="r" b="b"/>
              <a:pathLst>
                <a:path w="2530" h="2553" extrusionOk="0">
                  <a:moveTo>
                    <a:pt x="2235" y="1"/>
                  </a:moveTo>
                  <a:lnTo>
                    <a:pt x="1" y="2258"/>
                  </a:lnTo>
                  <a:cubicBezTo>
                    <a:pt x="46" y="2349"/>
                    <a:pt x="113" y="2462"/>
                    <a:pt x="203" y="2553"/>
                  </a:cubicBezTo>
                  <a:lnTo>
                    <a:pt x="2529" y="205"/>
                  </a:lnTo>
                  <a:cubicBezTo>
                    <a:pt x="2439" y="136"/>
                    <a:pt x="2349" y="69"/>
                    <a:pt x="2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3" name="Google Shape;6623;p57"/>
            <p:cNvSpPr/>
            <p:nvPr/>
          </p:nvSpPr>
          <p:spPr>
            <a:xfrm>
              <a:off x="3609797" y="3507639"/>
              <a:ext cx="508442" cy="508672"/>
            </a:xfrm>
            <a:custGeom>
              <a:avLst/>
              <a:gdLst/>
              <a:ahLst/>
              <a:cxnLst/>
              <a:rect l="l" t="t" r="r" b="b"/>
              <a:pathLst>
                <a:path w="2213" h="2214" extrusionOk="0">
                  <a:moveTo>
                    <a:pt x="2122" y="1"/>
                  </a:moveTo>
                  <a:lnTo>
                    <a:pt x="0" y="2101"/>
                  </a:lnTo>
                  <a:cubicBezTo>
                    <a:pt x="136" y="2168"/>
                    <a:pt x="271" y="2191"/>
                    <a:pt x="407" y="2213"/>
                  </a:cubicBezTo>
                  <a:lnTo>
                    <a:pt x="2213" y="407"/>
                  </a:lnTo>
                  <a:cubicBezTo>
                    <a:pt x="2191" y="272"/>
                    <a:pt x="2167" y="115"/>
                    <a:pt x="21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4" name="Google Shape;6624;p57"/>
            <p:cNvSpPr/>
            <p:nvPr/>
          </p:nvSpPr>
          <p:spPr>
            <a:xfrm>
              <a:off x="3360745" y="3258818"/>
              <a:ext cx="508442" cy="508442"/>
            </a:xfrm>
            <a:custGeom>
              <a:avLst/>
              <a:gdLst/>
              <a:ahLst/>
              <a:cxnLst/>
              <a:rect l="l" t="t" r="r" b="b"/>
              <a:pathLst>
                <a:path w="2213" h="2213" extrusionOk="0">
                  <a:moveTo>
                    <a:pt x="1807" y="0"/>
                  </a:moveTo>
                  <a:lnTo>
                    <a:pt x="1" y="1784"/>
                  </a:lnTo>
                  <a:cubicBezTo>
                    <a:pt x="24" y="1942"/>
                    <a:pt x="46" y="2077"/>
                    <a:pt x="91" y="2212"/>
                  </a:cubicBezTo>
                  <a:lnTo>
                    <a:pt x="2213" y="90"/>
                  </a:lnTo>
                  <a:cubicBezTo>
                    <a:pt x="2078" y="45"/>
                    <a:pt x="1942" y="0"/>
                    <a:pt x="18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5" name="Google Shape;6625;p57"/>
            <p:cNvSpPr/>
            <p:nvPr/>
          </p:nvSpPr>
          <p:spPr>
            <a:xfrm>
              <a:off x="3781192" y="3673750"/>
              <a:ext cx="337047" cy="337506"/>
            </a:xfrm>
            <a:custGeom>
              <a:avLst/>
              <a:gdLst/>
              <a:ahLst/>
              <a:cxnLst/>
              <a:rect l="l" t="t" r="r" b="b"/>
              <a:pathLst>
                <a:path w="1467" h="1469" extrusionOk="0">
                  <a:moveTo>
                    <a:pt x="1467" y="0"/>
                  </a:moveTo>
                  <a:lnTo>
                    <a:pt x="0" y="1468"/>
                  </a:lnTo>
                  <a:cubicBezTo>
                    <a:pt x="361" y="1445"/>
                    <a:pt x="723" y="1288"/>
                    <a:pt x="993" y="993"/>
                  </a:cubicBezTo>
                  <a:cubicBezTo>
                    <a:pt x="1264" y="723"/>
                    <a:pt x="1421" y="361"/>
                    <a:pt x="14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6" name="Google Shape;6626;p57"/>
            <p:cNvSpPr/>
            <p:nvPr/>
          </p:nvSpPr>
          <p:spPr>
            <a:xfrm>
              <a:off x="3360745" y="3258818"/>
              <a:ext cx="337506" cy="337506"/>
            </a:xfrm>
            <a:custGeom>
              <a:avLst/>
              <a:gdLst/>
              <a:ahLst/>
              <a:cxnLst/>
              <a:rect l="l" t="t" r="r" b="b"/>
              <a:pathLst>
                <a:path w="1469" h="1469" extrusionOk="0">
                  <a:moveTo>
                    <a:pt x="1469" y="0"/>
                  </a:moveTo>
                  <a:lnTo>
                    <a:pt x="1469" y="0"/>
                  </a:lnTo>
                  <a:cubicBezTo>
                    <a:pt x="1108" y="24"/>
                    <a:pt x="768" y="181"/>
                    <a:pt x="476" y="475"/>
                  </a:cubicBezTo>
                  <a:cubicBezTo>
                    <a:pt x="205" y="746"/>
                    <a:pt x="46" y="1107"/>
                    <a:pt x="1" y="1468"/>
                  </a:cubicBezTo>
                  <a:lnTo>
                    <a:pt x="1469" y="0"/>
                  </a:lnTo>
                  <a:close/>
                </a:path>
              </a:pathLst>
            </a:custGeom>
            <a:solidFill>
              <a:srgbClr val="CCE6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6627;p57"/>
            <p:cNvSpPr/>
            <p:nvPr/>
          </p:nvSpPr>
          <p:spPr>
            <a:xfrm>
              <a:off x="2779932" y="1061466"/>
              <a:ext cx="3402635" cy="2818374"/>
            </a:xfrm>
            <a:custGeom>
              <a:avLst/>
              <a:gdLst/>
              <a:ahLst/>
              <a:cxnLst/>
              <a:rect l="l" t="t" r="r" b="b"/>
              <a:pathLst>
                <a:path w="14810" h="12267" extrusionOk="0">
                  <a:moveTo>
                    <a:pt x="4894" y="0"/>
                  </a:moveTo>
                  <a:cubicBezTo>
                    <a:pt x="3628" y="0"/>
                    <a:pt x="2520" y="410"/>
                    <a:pt x="1785" y="1257"/>
                  </a:cubicBezTo>
                  <a:cubicBezTo>
                    <a:pt x="0" y="3312"/>
                    <a:pt x="1084" y="7171"/>
                    <a:pt x="4178" y="9859"/>
                  </a:cubicBezTo>
                  <a:cubicBezTo>
                    <a:pt x="6008" y="11436"/>
                    <a:pt x="8126" y="12266"/>
                    <a:pt x="9923" y="12266"/>
                  </a:cubicBezTo>
                  <a:cubicBezTo>
                    <a:pt x="11186" y="12266"/>
                    <a:pt x="12291" y="11857"/>
                    <a:pt x="13027" y="11009"/>
                  </a:cubicBezTo>
                  <a:cubicBezTo>
                    <a:pt x="14809" y="8956"/>
                    <a:pt x="13749" y="5094"/>
                    <a:pt x="10634" y="2409"/>
                  </a:cubicBezTo>
                  <a:cubicBezTo>
                    <a:pt x="8817" y="830"/>
                    <a:pt x="6696" y="0"/>
                    <a:pt x="48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8" name="Google Shape;6628;p57"/>
            <p:cNvSpPr/>
            <p:nvPr/>
          </p:nvSpPr>
          <p:spPr>
            <a:xfrm>
              <a:off x="2847479" y="1396905"/>
              <a:ext cx="3423542" cy="2261684"/>
            </a:xfrm>
            <a:custGeom>
              <a:avLst/>
              <a:gdLst/>
              <a:ahLst/>
              <a:cxnLst/>
              <a:rect l="l" t="t" r="r" b="b"/>
              <a:pathLst>
                <a:path w="14901" h="9844" extrusionOk="0">
                  <a:moveTo>
                    <a:pt x="7450" y="1"/>
                  </a:moveTo>
                  <a:cubicBezTo>
                    <a:pt x="3342" y="1"/>
                    <a:pt x="1" y="2190"/>
                    <a:pt x="1" y="4922"/>
                  </a:cubicBezTo>
                  <a:cubicBezTo>
                    <a:pt x="1" y="7653"/>
                    <a:pt x="3342" y="9843"/>
                    <a:pt x="7450" y="9843"/>
                  </a:cubicBezTo>
                  <a:cubicBezTo>
                    <a:pt x="11559" y="9843"/>
                    <a:pt x="14900" y="7653"/>
                    <a:pt x="14900" y="4922"/>
                  </a:cubicBezTo>
                  <a:cubicBezTo>
                    <a:pt x="14900" y="2190"/>
                    <a:pt x="11559" y="1"/>
                    <a:pt x="74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9" name="Google Shape;6629;p57"/>
            <p:cNvSpPr/>
            <p:nvPr/>
          </p:nvSpPr>
          <p:spPr>
            <a:xfrm>
              <a:off x="5390619" y="1396894"/>
              <a:ext cx="311315" cy="316829"/>
            </a:xfrm>
            <a:custGeom>
              <a:avLst/>
              <a:gdLst/>
              <a:ahLst/>
              <a:cxnLst/>
              <a:rect l="l" t="t" r="r" b="b"/>
              <a:pathLst>
                <a:path w="1355" h="1379" extrusionOk="0">
                  <a:moveTo>
                    <a:pt x="677" y="181"/>
                  </a:moveTo>
                  <a:cubicBezTo>
                    <a:pt x="948" y="181"/>
                    <a:pt x="1174" y="407"/>
                    <a:pt x="1174" y="677"/>
                  </a:cubicBezTo>
                  <a:cubicBezTo>
                    <a:pt x="1174" y="948"/>
                    <a:pt x="948" y="1174"/>
                    <a:pt x="677" y="1174"/>
                  </a:cubicBezTo>
                  <a:cubicBezTo>
                    <a:pt x="407" y="1174"/>
                    <a:pt x="181" y="948"/>
                    <a:pt x="181" y="677"/>
                  </a:cubicBezTo>
                  <a:cubicBezTo>
                    <a:pt x="181" y="407"/>
                    <a:pt x="407" y="181"/>
                    <a:pt x="677" y="181"/>
                  </a:cubicBezTo>
                  <a:close/>
                  <a:moveTo>
                    <a:pt x="677" y="0"/>
                  </a:moveTo>
                  <a:cubicBezTo>
                    <a:pt x="295" y="0"/>
                    <a:pt x="0" y="316"/>
                    <a:pt x="0" y="677"/>
                  </a:cubicBezTo>
                  <a:cubicBezTo>
                    <a:pt x="0" y="1062"/>
                    <a:pt x="295" y="1378"/>
                    <a:pt x="677" y="1378"/>
                  </a:cubicBezTo>
                  <a:cubicBezTo>
                    <a:pt x="1039" y="1378"/>
                    <a:pt x="1355" y="1062"/>
                    <a:pt x="1355" y="677"/>
                  </a:cubicBezTo>
                  <a:cubicBezTo>
                    <a:pt x="1355" y="316"/>
                    <a:pt x="1039" y="0"/>
                    <a:pt x="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0" name="Google Shape;6630;p57"/>
            <p:cNvSpPr/>
            <p:nvPr/>
          </p:nvSpPr>
          <p:spPr>
            <a:xfrm>
              <a:off x="2563173" y="3217232"/>
              <a:ext cx="2940020" cy="451698"/>
            </a:xfrm>
            <a:custGeom>
              <a:avLst/>
              <a:gdLst/>
              <a:ahLst/>
              <a:cxnLst/>
              <a:rect l="l" t="t" r="r" b="b"/>
              <a:pathLst>
                <a:path w="12372" h="1966" extrusionOk="0">
                  <a:moveTo>
                    <a:pt x="994" y="1"/>
                  </a:moveTo>
                  <a:cubicBezTo>
                    <a:pt x="452" y="1"/>
                    <a:pt x="1" y="430"/>
                    <a:pt x="1" y="972"/>
                  </a:cubicBezTo>
                  <a:cubicBezTo>
                    <a:pt x="1" y="1514"/>
                    <a:pt x="452" y="1965"/>
                    <a:pt x="994" y="1965"/>
                  </a:cubicBezTo>
                  <a:lnTo>
                    <a:pt x="11379" y="1965"/>
                  </a:lnTo>
                  <a:cubicBezTo>
                    <a:pt x="11920" y="1965"/>
                    <a:pt x="12372" y="1514"/>
                    <a:pt x="12372" y="972"/>
                  </a:cubicBezTo>
                  <a:cubicBezTo>
                    <a:pt x="12372" y="430"/>
                    <a:pt x="11920" y="1"/>
                    <a:pt x="11379" y="1"/>
                  </a:cubicBezTo>
                  <a:close/>
                </a:path>
              </a:pathLst>
            </a:custGeom>
            <a:solidFill>
              <a:srgbClr val="FFFFFF"/>
            </a:solidFill>
            <a:ln w="19050" cap="flat" cmpd="sng">
              <a:solidFill>
                <a:schemeClr val="accent5"/>
              </a:solidFill>
              <a:prstDash val="solid"/>
              <a:miter lim="18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1" name="Google Shape;6631;p57"/>
            <p:cNvSpPr/>
            <p:nvPr/>
          </p:nvSpPr>
          <p:spPr>
            <a:xfrm>
              <a:off x="4859879" y="3679035"/>
              <a:ext cx="409878" cy="409878"/>
            </a:xfrm>
            <a:custGeom>
              <a:avLst/>
              <a:gdLst/>
              <a:ahLst/>
              <a:cxnLst/>
              <a:rect l="l" t="t" r="r" b="b"/>
              <a:pathLst>
                <a:path w="1784" h="1784" extrusionOk="0">
                  <a:moveTo>
                    <a:pt x="904" y="272"/>
                  </a:moveTo>
                  <a:lnTo>
                    <a:pt x="1536" y="904"/>
                  </a:lnTo>
                  <a:lnTo>
                    <a:pt x="904" y="1512"/>
                  </a:lnTo>
                  <a:lnTo>
                    <a:pt x="272" y="904"/>
                  </a:lnTo>
                  <a:lnTo>
                    <a:pt x="904" y="272"/>
                  </a:lnTo>
                  <a:close/>
                  <a:moveTo>
                    <a:pt x="904" y="1"/>
                  </a:moveTo>
                  <a:lnTo>
                    <a:pt x="1" y="904"/>
                  </a:lnTo>
                  <a:lnTo>
                    <a:pt x="904" y="1783"/>
                  </a:lnTo>
                  <a:lnTo>
                    <a:pt x="1783" y="904"/>
                  </a:lnTo>
                  <a:lnTo>
                    <a:pt x="9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2" name="Google Shape;6632;p57"/>
            <p:cNvSpPr/>
            <p:nvPr/>
          </p:nvSpPr>
          <p:spPr>
            <a:xfrm>
              <a:off x="2868156" y="1360374"/>
              <a:ext cx="357954" cy="269959"/>
            </a:xfrm>
            <a:custGeom>
              <a:avLst/>
              <a:gdLst/>
              <a:ahLst/>
              <a:cxnLst/>
              <a:rect l="l" t="t" r="r" b="b"/>
              <a:pathLst>
                <a:path w="1558" h="1175" extrusionOk="0">
                  <a:moveTo>
                    <a:pt x="768" y="340"/>
                  </a:moveTo>
                  <a:lnTo>
                    <a:pt x="1197" y="994"/>
                  </a:lnTo>
                  <a:lnTo>
                    <a:pt x="339" y="994"/>
                  </a:lnTo>
                  <a:lnTo>
                    <a:pt x="768" y="340"/>
                  </a:lnTo>
                  <a:close/>
                  <a:moveTo>
                    <a:pt x="768" y="1"/>
                  </a:moveTo>
                  <a:lnTo>
                    <a:pt x="1" y="1175"/>
                  </a:lnTo>
                  <a:lnTo>
                    <a:pt x="1558" y="1175"/>
                  </a:lnTo>
                  <a:lnTo>
                    <a:pt x="7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3" name="Google Shape;6633;p57"/>
            <p:cNvGrpSpPr/>
            <p:nvPr/>
          </p:nvGrpSpPr>
          <p:grpSpPr>
            <a:xfrm>
              <a:off x="5974868" y="3264102"/>
              <a:ext cx="249053" cy="243769"/>
              <a:chOff x="-2969401" y="4369556"/>
              <a:chExt cx="115495" cy="113044"/>
            </a:xfrm>
          </p:grpSpPr>
          <p:sp>
            <p:nvSpPr>
              <p:cNvPr id="6634" name="Google Shape;6634;p57"/>
              <p:cNvSpPr/>
              <p:nvPr/>
            </p:nvSpPr>
            <p:spPr>
              <a:xfrm>
                <a:off x="-2921349" y="4369556"/>
                <a:ext cx="19391" cy="113044"/>
              </a:xfrm>
              <a:custGeom>
                <a:avLst/>
                <a:gdLst/>
                <a:ahLst/>
                <a:cxnLst/>
                <a:rect l="l" t="t" r="r" b="b"/>
                <a:pathLst>
                  <a:path w="182" h="1061" extrusionOk="0">
                    <a:moveTo>
                      <a:pt x="1" y="1"/>
                    </a:moveTo>
                    <a:lnTo>
                      <a:pt x="1" y="1061"/>
                    </a:lnTo>
                    <a:lnTo>
                      <a:pt x="181" y="1061"/>
                    </a:lnTo>
                    <a:lnTo>
                      <a:pt x="1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5" name="Google Shape;6635;p57"/>
              <p:cNvSpPr/>
              <p:nvPr/>
            </p:nvSpPr>
            <p:spPr>
              <a:xfrm>
                <a:off x="-2969401" y="4415157"/>
                <a:ext cx="115495" cy="21842"/>
              </a:xfrm>
              <a:custGeom>
                <a:avLst/>
                <a:gdLst/>
                <a:ahLst/>
                <a:cxnLst/>
                <a:rect l="l" t="t" r="r" b="b"/>
                <a:pathLst>
                  <a:path w="1084" h="205" extrusionOk="0">
                    <a:moveTo>
                      <a:pt x="0" y="1"/>
                    </a:moveTo>
                    <a:lnTo>
                      <a:pt x="0" y="205"/>
                    </a:lnTo>
                    <a:lnTo>
                      <a:pt x="1084" y="205"/>
                    </a:lnTo>
                    <a:lnTo>
                      <a:pt x="1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6" name="Google Shape;6636;p57"/>
            <p:cNvGrpSpPr/>
            <p:nvPr/>
          </p:nvGrpSpPr>
          <p:grpSpPr>
            <a:xfrm>
              <a:off x="3656666" y="1054574"/>
              <a:ext cx="757494" cy="757494"/>
              <a:chOff x="3656666" y="1054574"/>
              <a:chExt cx="757494" cy="757494"/>
            </a:xfrm>
          </p:grpSpPr>
          <p:sp>
            <p:nvSpPr>
              <p:cNvPr id="6637" name="Google Shape;6637;p57"/>
              <p:cNvSpPr/>
              <p:nvPr/>
            </p:nvSpPr>
            <p:spPr>
              <a:xfrm>
                <a:off x="3786017" y="1184154"/>
                <a:ext cx="586558" cy="586558"/>
              </a:xfrm>
              <a:custGeom>
                <a:avLst/>
                <a:gdLst/>
                <a:ahLst/>
                <a:cxnLst/>
                <a:rect l="l" t="t" r="r" b="b"/>
                <a:pathLst>
                  <a:path w="2553" h="2553" extrusionOk="0">
                    <a:moveTo>
                      <a:pt x="2327" y="0"/>
                    </a:moveTo>
                    <a:lnTo>
                      <a:pt x="1" y="2348"/>
                    </a:lnTo>
                    <a:cubicBezTo>
                      <a:pt x="91" y="2417"/>
                      <a:pt x="205" y="2483"/>
                      <a:pt x="295" y="2552"/>
                    </a:cubicBezTo>
                    <a:lnTo>
                      <a:pt x="2553" y="295"/>
                    </a:lnTo>
                    <a:cubicBezTo>
                      <a:pt x="2484" y="204"/>
                      <a:pt x="2417" y="91"/>
                      <a:pt x="23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8" name="Google Shape;6638;p57"/>
              <p:cNvSpPr/>
              <p:nvPr/>
            </p:nvSpPr>
            <p:spPr>
              <a:xfrm>
                <a:off x="3703076" y="1101213"/>
                <a:ext cx="581044" cy="581044"/>
              </a:xfrm>
              <a:custGeom>
                <a:avLst/>
                <a:gdLst/>
                <a:ahLst/>
                <a:cxnLst/>
                <a:rect l="l" t="t" r="r" b="b"/>
                <a:pathLst>
                  <a:path w="2529" h="2529" extrusionOk="0">
                    <a:moveTo>
                      <a:pt x="2236" y="0"/>
                    </a:moveTo>
                    <a:lnTo>
                      <a:pt x="1" y="2236"/>
                    </a:lnTo>
                    <a:cubicBezTo>
                      <a:pt x="46" y="2348"/>
                      <a:pt x="114" y="2438"/>
                      <a:pt x="205" y="2528"/>
                    </a:cubicBezTo>
                    <a:lnTo>
                      <a:pt x="2529" y="204"/>
                    </a:lnTo>
                    <a:cubicBezTo>
                      <a:pt x="2439" y="114"/>
                      <a:pt x="2348" y="45"/>
                      <a:pt x="22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9" name="Google Shape;6639;p57"/>
              <p:cNvSpPr/>
              <p:nvPr/>
            </p:nvSpPr>
            <p:spPr>
              <a:xfrm>
                <a:off x="3905488" y="1303625"/>
                <a:ext cx="508672" cy="508442"/>
              </a:xfrm>
              <a:custGeom>
                <a:avLst/>
                <a:gdLst/>
                <a:ahLst/>
                <a:cxnLst/>
                <a:rect l="l" t="t" r="r" b="b"/>
                <a:pathLst>
                  <a:path w="2214" h="2213" extrusionOk="0">
                    <a:moveTo>
                      <a:pt x="2123" y="0"/>
                    </a:moveTo>
                    <a:lnTo>
                      <a:pt x="1" y="2122"/>
                    </a:lnTo>
                    <a:cubicBezTo>
                      <a:pt x="136" y="2168"/>
                      <a:pt x="272" y="2213"/>
                      <a:pt x="407" y="2213"/>
                    </a:cubicBezTo>
                    <a:lnTo>
                      <a:pt x="2213" y="407"/>
                    </a:lnTo>
                    <a:cubicBezTo>
                      <a:pt x="2213" y="271"/>
                      <a:pt x="2168" y="136"/>
                      <a:pt x="2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0" name="Google Shape;6640;p57"/>
              <p:cNvSpPr/>
              <p:nvPr/>
            </p:nvSpPr>
            <p:spPr>
              <a:xfrm>
                <a:off x="3656666" y="1054574"/>
                <a:ext cx="508442" cy="508672"/>
              </a:xfrm>
              <a:custGeom>
                <a:avLst/>
                <a:gdLst/>
                <a:ahLst/>
                <a:cxnLst/>
                <a:rect l="l" t="t" r="r" b="b"/>
                <a:pathLst>
                  <a:path w="2213" h="2214" extrusionOk="0">
                    <a:moveTo>
                      <a:pt x="1806" y="1"/>
                    </a:moveTo>
                    <a:lnTo>
                      <a:pt x="0" y="1807"/>
                    </a:lnTo>
                    <a:cubicBezTo>
                      <a:pt x="22" y="1942"/>
                      <a:pt x="45" y="2078"/>
                      <a:pt x="91" y="2213"/>
                    </a:cubicBezTo>
                    <a:lnTo>
                      <a:pt x="2213" y="91"/>
                    </a:lnTo>
                    <a:cubicBezTo>
                      <a:pt x="2077" y="46"/>
                      <a:pt x="1942" y="22"/>
                      <a:pt x="18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1" name="Google Shape;6641;p57"/>
              <p:cNvSpPr/>
              <p:nvPr/>
            </p:nvSpPr>
            <p:spPr>
              <a:xfrm>
                <a:off x="4076424" y="1474561"/>
                <a:ext cx="337736" cy="337506"/>
              </a:xfrm>
              <a:custGeom>
                <a:avLst/>
                <a:gdLst/>
                <a:ahLst/>
                <a:cxnLst/>
                <a:rect l="l" t="t" r="r" b="b"/>
                <a:pathLst>
                  <a:path w="1470" h="1469" extrusionOk="0">
                    <a:moveTo>
                      <a:pt x="1469" y="0"/>
                    </a:moveTo>
                    <a:lnTo>
                      <a:pt x="1" y="1469"/>
                    </a:lnTo>
                    <a:cubicBezTo>
                      <a:pt x="362" y="1424"/>
                      <a:pt x="723" y="1265"/>
                      <a:pt x="994" y="994"/>
                    </a:cubicBezTo>
                    <a:cubicBezTo>
                      <a:pt x="1265" y="723"/>
                      <a:pt x="1424" y="362"/>
                      <a:pt x="14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2" name="Google Shape;6642;p57"/>
              <p:cNvSpPr/>
              <p:nvPr/>
            </p:nvSpPr>
            <p:spPr>
              <a:xfrm>
                <a:off x="3656666" y="1054574"/>
                <a:ext cx="337047" cy="342561"/>
              </a:xfrm>
              <a:custGeom>
                <a:avLst/>
                <a:gdLst/>
                <a:ahLst/>
                <a:cxnLst/>
                <a:rect l="l" t="t" r="r" b="b"/>
                <a:pathLst>
                  <a:path w="1467" h="1491" extrusionOk="0">
                    <a:moveTo>
                      <a:pt x="1467" y="1"/>
                    </a:moveTo>
                    <a:cubicBezTo>
                      <a:pt x="1106" y="46"/>
                      <a:pt x="768" y="203"/>
                      <a:pt x="473" y="474"/>
                    </a:cubicBezTo>
                    <a:cubicBezTo>
                      <a:pt x="203" y="768"/>
                      <a:pt x="45" y="1106"/>
                      <a:pt x="0" y="1491"/>
                    </a:cubicBezTo>
                    <a:lnTo>
                      <a:pt x="14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3" name="Google Shape;6643;p57"/>
            <p:cNvSpPr/>
            <p:nvPr/>
          </p:nvSpPr>
          <p:spPr>
            <a:xfrm>
              <a:off x="2588088" y="2641703"/>
              <a:ext cx="809418" cy="135094"/>
            </a:xfrm>
            <a:custGeom>
              <a:avLst/>
              <a:gdLst/>
              <a:ahLst/>
              <a:cxnLst/>
              <a:rect l="l" t="t" r="r" b="b"/>
              <a:pathLst>
                <a:path w="3523" h="588" extrusionOk="0">
                  <a:moveTo>
                    <a:pt x="745" y="1"/>
                  </a:moveTo>
                  <a:lnTo>
                    <a:pt x="407" y="338"/>
                  </a:lnTo>
                  <a:lnTo>
                    <a:pt x="113" y="67"/>
                  </a:lnTo>
                  <a:lnTo>
                    <a:pt x="1" y="203"/>
                  </a:lnTo>
                  <a:lnTo>
                    <a:pt x="407" y="588"/>
                  </a:lnTo>
                  <a:lnTo>
                    <a:pt x="745" y="248"/>
                  </a:lnTo>
                  <a:lnTo>
                    <a:pt x="1084" y="588"/>
                  </a:lnTo>
                  <a:lnTo>
                    <a:pt x="1422" y="248"/>
                  </a:lnTo>
                  <a:lnTo>
                    <a:pt x="1762" y="588"/>
                  </a:lnTo>
                  <a:lnTo>
                    <a:pt x="2099" y="248"/>
                  </a:lnTo>
                  <a:lnTo>
                    <a:pt x="2439" y="588"/>
                  </a:lnTo>
                  <a:lnTo>
                    <a:pt x="2777" y="248"/>
                  </a:lnTo>
                  <a:lnTo>
                    <a:pt x="3116" y="588"/>
                  </a:lnTo>
                  <a:lnTo>
                    <a:pt x="3523" y="203"/>
                  </a:lnTo>
                  <a:lnTo>
                    <a:pt x="3409" y="67"/>
                  </a:lnTo>
                  <a:lnTo>
                    <a:pt x="3116" y="338"/>
                  </a:lnTo>
                  <a:lnTo>
                    <a:pt x="2777" y="1"/>
                  </a:lnTo>
                  <a:lnTo>
                    <a:pt x="2439" y="338"/>
                  </a:lnTo>
                  <a:lnTo>
                    <a:pt x="2099" y="1"/>
                  </a:lnTo>
                  <a:lnTo>
                    <a:pt x="1762" y="338"/>
                  </a:lnTo>
                  <a:lnTo>
                    <a:pt x="1422" y="1"/>
                  </a:lnTo>
                  <a:lnTo>
                    <a:pt x="1084" y="338"/>
                  </a:lnTo>
                  <a:lnTo>
                    <a:pt x="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4" name="Google Shape;6644;p57"/>
            <p:cNvSpPr/>
            <p:nvPr/>
          </p:nvSpPr>
          <p:spPr>
            <a:xfrm>
              <a:off x="5746723" y="2294087"/>
              <a:ext cx="809188" cy="140379"/>
            </a:xfrm>
            <a:custGeom>
              <a:avLst/>
              <a:gdLst/>
              <a:ahLst/>
              <a:cxnLst/>
              <a:rect l="l" t="t" r="r" b="b"/>
              <a:pathLst>
                <a:path w="3522" h="611" extrusionOk="0">
                  <a:moveTo>
                    <a:pt x="746" y="0"/>
                  </a:moveTo>
                  <a:lnTo>
                    <a:pt x="406" y="340"/>
                  </a:lnTo>
                  <a:lnTo>
                    <a:pt x="136" y="69"/>
                  </a:lnTo>
                  <a:lnTo>
                    <a:pt x="0" y="204"/>
                  </a:lnTo>
                  <a:lnTo>
                    <a:pt x="406" y="611"/>
                  </a:lnTo>
                  <a:lnTo>
                    <a:pt x="746" y="271"/>
                  </a:lnTo>
                  <a:lnTo>
                    <a:pt x="1084" y="611"/>
                  </a:lnTo>
                  <a:lnTo>
                    <a:pt x="1423" y="271"/>
                  </a:lnTo>
                  <a:lnTo>
                    <a:pt x="1761" y="611"/>
                  </a:lnTo>
                  <a:lnTo>
                    <a:pt x="2100" y="271"/>
                  </a:lnTo>
                  <a:lnTo>
                    <a:pt x="2438" y="611"/>
                  </a:lnTo>
                  <a:lnTo>
                    <a:pt x="2778" y="271"/>
                  </a:lnTo>
                  <a:lnTo>
                    <a:pt x="3115" y="611"/>
                  </a:lnTo>
                  <a:lnTo>
                    <a:pt x="3522" y="204"/>
                  </a:lnTo>
                  <a:lnTo>
                    <a:pt x="3410" y="69"/>
                  </a:lnTo>
                  <a:lnTo>
                    <a:pt x="3115" y="340"/>
                  </a:lnTo>
                  <a:lnTo>
                    <a:pt x="2778" y="0"/>
                  </a:lnTo>
                  <a:lnTo>
                    <a:pt x="2438" y="340"/>
                  </a:lnTo>
                  <a:lnTo>
                    <a:pt x="2122" y="0"/>
                  </a:lnTo>
                  <a:lnTo>
                    <a:pt x="1761" y="340"/>
                  </a:lnTo>
                  <a:lnTo>
                    <a:pt x="1445" y="0"/>
                  </a:lnTo>
                  <a:lnTo>
                    <a:pt x="1084" y="340"/>
                  </a:lnTo>
                  <a:lnTo>
                    <a:pt x="7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5" name="Google Shape;6645;p57"/>
          <p:cNvSpPr txBox="1">
            <a:spLocks noGrp="1"/>
          </p:cNvSpPr>
          <p:nvPr>
            <p:ph type="title" idx="2"/>
          </p:nvPr>
        </p:nvSpPr>
        <p:spPr>
          <a:xfrm>
            <a:off x="3110409" y="1471407"/>
            <a:ext cx="2779200" cy="20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05</a:t>
            </a:r>
            <a:endParaRPr dirty="0"/>
          </a:p>
        </p:txBody>
      </p:sp>
      <p:sp>
        <p:nvSpPr>
          <p:cNvPr id="30" name="Google Shape;7031;p63"/>
          <p:cNvSpPr txBox="1">
            <a:spLocks/>
          </p:cNvSpPr>
          <p:nvPr/>
        </p:nvSpPr>
        <p:spPr>
          <a:xfrm>
            <a:off x="2721405" y="3208604"/>
            <a:ext cx="2699585" cy="5324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500"/>
              <a:buFont typeface="Roboto Condensed"/>
              <a:buNone/>
              <a:defRPr sz="2000" b="1" i="0" u="none" strike="noStrike" cap="none">
                <a:solidFill>
                  <a:schemeClr val="dk1"/>
                </a:solidFill>
                <a:latin typeface="Roboto Condensed"/>
                <a:ea typeface="Roboto Condensed"/>
                <a:cs typeface="Roboto Condensed"/>
                <a:sym typeface="Roboto Condensed"/>
              </a:defRPr>
            </a:lvl1pPr>
            <a:lvl2pPr marR="0" lvl="1" algn="l" rtl="0">
              <a:lnSpc>
                <a:spcPct val="100000"/>
              </a:lnSpc>
              <a:spcBef>
                <a:spcPts val="1600"/>
              </a:spcBef>
              <a:spcAft>
                <a:spcPts val="0"/>
              </a:spcAft>
              <a:buClr>
                <a:schemeClr val="accent5"/>
              </a:buClr>
              <a:buSzPts val="3000"/>
              <a:buFont typeface="Roboto Condensed"/>
              <a:buNone/>
              <a:defRPr sz="3000" b="1" i="0" u="none" strike="noStrike" cap="none">
                <a:solidFill>
                  <a:schemeClr val="accent5"/>
                </a:solidFill>
                <a:latin typeface="Assistant"/>
                <a:ea typeface="Assistant"/>
                <a:cs typeface="Assistant"/>
                <a:sym typeface="Assistant"/>
              </a:defRPr>
            </a:lvl2pPr>
            <a:lvl3pPr marR="0" lvl="2" algn="l" rtl="0">
              <a:lnSpc>
                <a:spcPct val="100000"/>
              </a:lnSpc>
              <a:spcBef>
                <a:spcPts val="0"/>
              </a:spcBef>
              <a:spcAft>
                <a:spcPts val="0"/>
              </a:spcAft>
              <a:buClr>
                <a:schemeClr val="accent5"/>
              </a:buClr>
              <a:buSzPts val="3000"/>
              <a:buFont typeface="Roboto Condensed"/>
              <a:buNone/>
              <a:defRPr sz="3000" b="1" i="0" u="none" strike="noStrike" cap="none">
                <a:solidFill>
                  <a:schemeClr val="accent5"/>
                </a:solidFill>
                <a:latin typeface="Assistant"/>
                <a:ea typeface="Assistant"/>
                <a:cs typeface="Assistant"/>
                <a:sym typeface="Assistant"/>
              </a:defRPr>
            </a:lvl3pPr>
            <a:lvl4pPr marR="0" lvl="3" algn="l" rtl="0">
              <a:lnSpc>
                <a:spcPct val="100000"/>
              </a:lnSpc>
              <a:spcBef>
                <a:spcPts val="0"/>
              </a:spcBef>
              <a:spcAft>
                <a:spcPts val="0"/>
              </a:spcAft>
              <a:buClr>
                <a:schemeClr val="accent5"/>
              </a:buClr>
              <a:buSzPts val="3000"/>
              <a:buFont typeface="Roboto Condensed"/>
              <a:buNone/>
              <a:defRPr sz="3000" b="1" i="0" u="none" strike="noStrike" cap="none">
                <a:solidFill>
                  <a:schemeClr val="accent5"/>
                </a:solidFill>
                <a:latin typeface="Assistant"/>
                <a:ea typeface="Assistant"/>
                <a:cs typeface="Assistant"/>
                <a:sym typeface="Assistant"/>
              </a:defRPr>
            </a:lvl4pPr>
            <a:lvl5pPr marR="0" lvl="4" algn="l" rtl="0">
              <a:lnSpc>
                <a:spcPct val="100000"/>
              </a:lnSpc>
              <a:spcBef>
                <a:spcPts val="0"/>
              </a:spcBef>
              <a:spcAft>
                <a:spcPts val="0"/>
              </a:spcAft>
              <a:buClr>
                <a:schemeClr val="accent5"/>
              </a:buClr>
              <a:buSzPts val="3000"/>
              <a:buFont typeface="Roboto Condensed"/>
              <a:buNone/>
              <a:defRPr sz="3000" b="1" i="0" u="none" strike="noStrike" cap="none">
                <a:solidFill>
                  <a:schemeClr val="accent5"/>
                </a:solidFill>
                <a:latin typeface="Assistant"/>
                <a:ea typeface="Assistant"/>
                <a:cs typeface="Assistant"/>
                <a:sym typeface="Assistant"/>
              </a:defRPr>
            </a:lvl5pPr>
            <a:lvl6pPr marR="0" lvl="5" algn="l" rtl="0">
              <a:lnSpc>
                <a:spcPct val="100000"/>
              </a:lnSpc>
              <a:spcBef>
                <a:spcPts val="0"/>
              </a:spcBef>
              <a:spcAft>
                <a:spcPts val="0"/>
              </a:spcAft>
              <a:buClr>
                <a:schemeClr val="accent5"/>
              </a:buClr>
              <a:buSzPts val="3000"/>
              <a:buFont typeface="Roboto Condensed"/>
              <a:buNone/>
              <a:defRPr sz="3000" b="1" i="0" u="none" strike="noStrike" cap="none">
                <a:solidFill>
                  <a:schemeClr val="accent5"/>
                </a:solidFill>
                <a:latin typeface="Assistant"/>
                <a:ea typeface="Assistant"/>
                <a:cs typeface="Assistant"/>
                <a:sym typeface="Assistant"/>
              </a:defRPr>
            </a:lvl6pPr>
            <a:lvl7pPr marR="0" lvl="6" algn="l" rtl="0">
              <a:lnSpc>
                <a:spcPct val="100000"/>
              </a:lnSpc>
              <a:spcBef>
                <a:spcPts val="0"/>
              </a:spcBef>
              <a:spcAft>
                <a:spcPts val="0"/>
              </a:spcAft>
              <a:buClr>
                <a:schemeClr val="accent5"/>
              </a:buClr>
              <a:buSzPts val="3000"/>
              <a:buFont typeface="Roboto Condensed"/>
              <a:buNone/>
              <a:defRPr sz="3000" b="1" i="0" u="none" strike="noStrike" cap="none">
                <a:solidFill>
                  <a:schemeClr val="accent5"/>
                </a:solidFill>
                <a:latin typeface="Assistant"/>
                <a:ea typeface="Assistant"/>
                <a:cs typeface="Assistant"/>
                <a:sym typeface="Assistant"/>
              </a:defRPr>
            </a:lvl7pPr>
            <a:lvl8pPr marR="0" lvl="7" algn="l" rtl="0">
              <a:lnSpc>
                <a:spcPct val="100000"/>
              </a:lnSpc>
              <a:spcBef>
                <a:spcPts val="0"/>
              </a:spcBef>
              <a:spcAft>
                <a:spcPts val="0"/>
              </a:spcAft>
              <a:buClr>
                <a:schemeClr val="accent5"/>
              </a:buClr>
              <a:buSzPts val="3000"/>
              <a:buFont typeface="Roboto Condensed"/>
              <a:buNone/>
              <a:defRPr sz="3000" b="1" i="0" u="none" strike="noStrike" cap="none">
                <a:solidFill>
                  <a:schemeClr val="accent5"/>
                </a:solidFill>
                <a:latin typeface="Assistant"/>
                <a:ea typeface="Assistant"/>
                <a:cs typeface="Assistant"/>
                <a:sym typeface="Assistant"/>
              </a:defRPr>
            </a:lvl8pPr>
            <a:lvl9pPr marR="0" lvl="8" algn="l" rtl="0">
              <a:lnSpc>
                <a:spcPct val="100000"/>
              </a:lnSpc>
              <a:spcBef>
                <a:spcPts val="0"/>
              </a:spcBef>
              <a:spcAft>
                <a:spcPts val="0"/>
              </a:spcAft>
              <a:buClr>
                <a:schemeClr val="accent5"/>
              </a:buClr>
              <a:buSzPts val="3000"/>
              <a:buFont typeface="Roboto Condensed"/>
              <a:buNone/>
              <a:defRPr sz="3000" b="1" i="0" u="none" strike="noStrike" cap="none">
                <a:solidFill>
                  <a:schemeClr val="accent5"/>
                </a:solidFill>
                <a:latin typeface="Assistant"/>
                <a:ea typeface="Assistant"/>
                <a:cs typeface="Assistant"/>
                <a:sym typeface="Assistant"/>
              </a:defRPr>
            </a:lvl9pPr>
          </a:lstStyle>
          <a:p>
            <a:r>
              <a:rPr lang="en-US" sz="1600" dirty="0" smtClean="0"/>
              <a:t>Hands On implementation </a:t>
            </a:r>
            <a:endParaRPr lang="en-US" sz="1600" dirty="0"/>
          </a:p>
        </p:txBody>
      </p:sp>
    </p:spTree>
    <p:extLst>
      <p:ext uri="{BB962C8B-B14F-4D97-AF65-F5344CB8AC3E}">
        <p14:creationId xmlns:p14="http://schemas.microsoft.com/office/powerpoint/2010/main" val="31504896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85"/>
        <p:cNvGrpSpPr/>
        <p:nvPr/>
      </p:nvGrpSpPr>
      <p:grpSpPr>
        <a:xfrm>
          <a:off x="0" y="0"/>
          <a:ext cx="0" cy="0"/>
          <a:chOff x="0" y="0"/>
          <a:chExt cx="0" cy="0"/>
        </a:xfrm>
      </p:grpSpPr>
      <p:sp>
        <p:nvSpPr>
          <p:cNvPr id="3886" name="Google Shape;3886;p44"/>
          <p:cNvSpPr/>
          <p:nvPr/>
        </p:nvSpPr>
        <p:spPr>
          <a:xfrm>
            <a:off x="2125237" y="800100"/>
            <a:ext cx="5517275" cy="4343400"/>
          </a:xfrm>
          <a:custGeom>
            <a:avLst/>
            <a:gdLst/>
            <a:ahLst/>
            <a:cxnLst/>
            <a:rect l="l" t="t" r="r" b="b"/>
            <a:pathLst>
              <a:path w="37069" h="18241" extrusionOk="0">
                <a:moveTo>
                  <a:pt x="0" y="0"/>
                </a:moveTo>
                <a:lnTo>
                  <a:pt x="0" y="18240"/>
                </a:lnTo>
                <a:lnTo>
                  <a:pt x="37068" y="18240"/>
                </a:lnTo>
                <a:lnTo>
                  <a:pt x="370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44"/>
          <p:cNvSpPr/>
          <p:nvPr/>
        </p:nvSpPr>
        <p:spPr>
          <a:xfrm>
            <a:off x="2125237" y="742950"/>
            <a:ext cx="5342363" cy="3581400"/>
          </a:xfrm>
          <a:custGeom>
            <a:avLst/>
            <a:gdLst/>
            <a:ahLst/>
            <a:cxnLst/>
            <a:rect l="l" t="t" r="r" b="b"/>
            <a:pathLst>
              <a:path w="37159" h="18332" extrusionOk="0">
                <a:moveTo>
                  <a:pt x="37068" y="91"/>
                </a:moveTo>
                <a:lnTo>
                  <a:pt x="37068" y="18241"/>
                </a:lnTo>
                <a:lnTo>
                  <a:pt x="90" y="18241"/>
                </a:lnTo>
                <a:lnTo>
                  <a:pt x="90" y="91"/>
                </a:lnTo>
                <a:close/>
                <a:moveTo>
                  <a:pt x="45" y="1"/>
                </a:moveTo>
                <a:cubicBezTo>
                  <a:pt x="24" y="1"/>
                  <a:pt x="0" y="24"/>
                  <a:pt x="0" y="46"/>
                </a:cubicBezTo>
                <a:lnTo>
                  <a:pt x="0" y="18286"/>
                </a:lnTo>
                <a:cubicBezTo>
                  <a:pt x="0" y="18332"/>
                  <a:pt x="24" y="18332"/>
                  <a:pt x="45" y="18332"/>
                </a:cubicBezTo>
                <a:lnTo>
                  <a:pt x="37113" y="18332"/>
                </a:lnTo>
                <a:cubicBezTo>
                  <a:pt x="37137" y="18332"/>
                  <a:pt x="37158" y="18332"/>
                  <a:pt x="37158" y="18286"/>
                </a:cubicBezTo>
                <a:lnTo>
                  <a:pt x="37158" y="46"/>
                </a:lnTo>
                <a:cubicBezTo>
                  <a:pt x="37158" y="24"/>
                  <a:pt x="37137" y="1"/>
                  <a:pt x="37113" y="1"/>
                </a:cubicBezTo>
                <a:close/>
              </a:path>
            </a:pathLst>
          </a:custGeom>
          <a:solidFill>
            <a:srgbClr val="000000"/>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44"/>
          <p:cNvSpPr txBox="1">
            <a:spLocks noGrp="1"/>
          </p:cNvSpPr>
          <p:nvPr>
            <p:ph type="subTitle" idx="1"/>
          </p:nvPr>
        </p:nvSpPr>
        <p:spPr>
          <a:xfrm>
            <a:off x="2286000" y="971550"/>
            <a:ext cx="4880983" cy="2971800"/>
          </a:xfrm>
          <a:prstGeom prst="rect">
            <a:avLst/>
          </a:prstGeom>
        </p:spPr>
        <p:txBody>
          <a:bodyPr spcFirstLastPara="1" wrap="square" lIns="91425" tIns="91425" rIns="91425" bIns="91425" anchor="t" anchorCtr="0">
            <a:noAutofit/>
          </a:bodyPr>
          <a:lstStyle/>
          <a:p>
            <a:pPr marL="285750" indent="-285750" algn="just">
              <a:buFont typeface="Wingdings" pitchFamily="2" charset="2"/>
              <a:buChar char="v"/>
            </a:pPr>
            <a:r>
              <a:rPr lang="en-US" sz="1600" b="1" dirty="0" smtClean="0"/>
              <a:t>Outliers Detection for small dataset</a:t>
            </a:r>
          </a:p>
          <a:p>
            <a:pPr marL="285750" indent="-285750" algn="just">
              <a:buFont typeface="Wingdings" pitchFamily="2" charset="2"/>
              <a:buChar char="v"/>
            </a:pPr>
            <a:r>
              <a:rPr lang="en-US" sz="1600" b="1" dirty="0"/>
              <a:t>Outliers Detection for l</a:t>
            </a:r>
            <a:r>
              <a:rPr lang="en-US" sz="1600" b="1" dirty="0" smtClean="0"/>
              <a:t>arge dataset</a:t>
            </a:r>
            <a:r>
              <a:rPr lang="en-US" sz="1600" b="1" dirty="0" smtClean="0"/>
              <a:t> (House Price Dataset)    </a:t>
            </a:r>
          </a:p>
          <a:p>
            <a:pPr marL="285750" indent="-285750" algn="just">
              <a:buFont typeface="Wingdings" pitchFamily="2" charset="2"/>
              <a:buChar char="v"/>
            </a:pPr>
            <a:r>
              <a:rPr lang="en-US" sz="1600" b="1" dirty="0" smtClean="0"/>
              <a:t>Compare Baseline </a:t>
            </a:r>
            <a:r>
              <a:rPr lang="en-US" sz="1600" b="1" dirty="0"/>
              <a:t>Model </a:t>
            </a:r>
            <a:r>
              <a:rPr lang="en-US" sz="1600" b="1" dirty="0" smtClean="0"/>
              <a:t>Performance</a:t>
            </a:r>
            <a:r>
              <a:rPr lang="en-US" sz="1600" b="1" dirty="0" smtClean="0"/>
              <a:t>  and Performance after removing outliers.</a:t>
            </a:r>
          </a:p>
          <a:p>
            <a:pPr marL="285750" indent="-285750" algn="just">
              <a:buFont typeface="Wingdings" pitchFamily="2" charset="2"/>
              <a:buChar char="v"/>
            </a:pPr>
            <a:r>
              <a:rPr lang="en-US" sz="1600" b="1" dirty="0" smtClean="0"/>
              <a:t>Comparison among Four Automatic Outlier detection methods based on house price data</a:t>
            </a:r>
          </a:p>
          <a:p>
            <a:pPr marL="285750" indent="-285750" algn="just">
              <a:buFont typeface="Wingdings" pitchFamily="2" charset="2"/>
              <a:buChar char="v"/>
            </a:pPr>
            <a:r>
              <a:rPr lang="en-US" sz="1600" b="1" dirty="0" smtClean="0"/>
              <a:t>Comparison between </a:t>
            </a:r>
            <a:r>
              <a:rPr lang="en-US" sz="1600" b="1" dirty="0"/>
              <a:t>Statistical Methods and Automatic D</a:t>
            </a:r>
            <a:r>
              <a:rPr lang="en-US" sz="1600" b="1" dirty="0" smtClean="0"/>
              <a:t>etection </a:t>
            </a:r>
            <a:r>
              <a:rPr lang="en-US" sz="1600" b="1" dirty="0"/>
              <a:t>methods </a:t>
            </a:r>
            <a:r>
              <a:rPr lang="en-US" sz="1600" b="1" dirty="0" smtClean="0"/>
              <a:t>based on house price data.</a:t>
            </a:r>
          </a:p>
          <a:p>
            <a:pPr marL="285750" indent="-285750" algn="just">
              <a:buFont typeface="Wingdings" pitchFamily="2" charset="2"/>
              <a:buChar char="v"/>
            </a:pPr>
            <a:r>
              <a:rPr lang="en-US" sz="1600" b="1" dirty="0" smtClean="0"/>
              <a:t>Result Analysis </a:t>
            </a:r>
          </a:p>
          <a:p>
            <a:pPr marL="0" indent="0" algn="just"/>
            <a:endParaRPr lang="en-US" sz="1600" b="1" dirty="0" smtClean="0"/>
          </a:p>
          <a:p>
            <a:pPr marL="0" indent="0" algn="just"/>
            <a:endParaRPr sz="1200" dirty="0"/>
          </a:p>
        </p:txBody>
      </p:sp>
    </p:spTree>
    <p:extLst>
      <p:ext uri="{BB962C8B-B14F-4D97-AF65-F5344CB8AC3E}">
        <p14:creationId xmlns:p14="http://schemas.microsoft.com/office/powerpoint/2010/main" val="24832274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66800" y="634177"/>
            <a:ext cx="6558776" cy="714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t>Implementation of Different Outlier Detection Methods for simple dataset</a:t>
            </a:r>
            <a:endParaRPr lang="en-US" sz="2000" b="1" dirty="0"/>
          </a:p>
        </p:txBody>
      </p:sp>
      <p:sp>
        <p:nvSpPr>
          <p:cNvPr id="3" name="Subtitle 2"/>
          <p:cNvSpPr txBox="1">
            <a:spLocks/>
          </p:cNvSpPr>
          <p:nvPr/>
        </p:nvSpPr>
        <p:spPr>
          <a:xfrm>
            <a:off x="1832517" y="3876332"/>
            <a:ext cx="3962400" cy="6153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mtClean="0"/>
              <a:t>Implementation of density based Method</a:t>
            </a:r>
            <a:endParaRPr lang="en-US" dirty="0"/>
          </a:p>
        </p:txBody>
      </p:sp>
      <p:sp>
        <p:nvSpPr>
          <p:cNvPr id="4" name="Subtitle 3"/>
          <p:cNvSpPr txBox="1">
            <a:spLocks/>
          </p:cNvSpPr>
          <p:nvPr/>
        </p:nvSpPr>
        <p:spPr>
          <a:xfrm>
            <a:off x="1823224" y="2743051"/>
            <a:ext cx="3277200" cy="6153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smtClean="0"/>
              <a:t>Implementation of Z-Score  Method</a:t>
            </a:r>
          </a:p>
          <a:p>
            <a:endParaRPr lang="en-US" dirty="0"/>
          </a:p>
        </p:txBody>
      </p:sp>
      <p:sp>
        <p:nvSpPr>
          <p:cNvPr id="5" name="Subtitle 4"/>
          <p:cNvSpPr txBox="1">
            <a:spLocks/>
          </p:cNvSpPr>
          <p:nvPr/>
        </p:nvSpPr>
        <p:spPr>
          <a:xfrm>
            <a:off x="1823224" y="3317576"/>
            <a:ext cx="4237463" cy="6153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smtClean="0"/>
              <a:t>Implementation of Standard Deviation Method</a:t>
            </a:r>
            <a:endParaRPr lang="en-US" dirty="0"/>
          </a:p>
        </p:txBody>
      </p:sp>
      <p:sp>
        <p:nvSpPr>
          <p:cNvPr id="6" name="Subtitle 5"/>
          <p:cNvSpPr txBox="1">
            <a:spLocks/>
          </p:cNvSpPr>
          <p:nvPr/>
        </p:nvSpPr>
        <p:spPr>
          <a:xfrm>
            <a:off x="1828800" y="1733550"/>
            <a:ext cx="3277200" cy="6153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mtClean="0"/>
              <a:t>Implementation of Percentile Method</a:t>
            </a:r>
            <a:endParaRPr lang="en-US" dirty="0"/>
          </a:p>
        </p:txBody>
      </p:sp>
      <p:sp>
        <p:nvSpPr>
          <p:cNvPr id="7" name="Subtitle 6"/>
          <p:cNvSpPr txBox="1">
            <a:spLocks/>
          </p:cNvSpPr>
          <p:nvPr/>
        </p:nvSpPr>
        <p:spPr>
          <a:xfrm>
            <a:off x="1828800" y="2200699"/>
            <a:ext cx="3277200" cy="6153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mtClean="0"/>
              <a:t>Implementation of IQR Method</a:t>
            </a:r>
          </a:p>
          <a:p>
            <a:endParaRPr lang="en-US" dirty="0"/>
          </a:p>
        </p:txBody>
      </p:sp>
    </p:spTree>
    <p:extLst>
      <p:ext uri="{BB962C8B-B14F-4D97-AF65-F5344CB8AC3E}">
        <p14:creationId xmlns:p14="http://schemas.microsoft.com/office/powerpoint/2010/main" val="25188905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19200" y="495597"/>
            <a:ext cx="6558776" cy="714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t>Implementation of </a:t>
            </a:r>
            <a:r>
              <a:rPr lang="en-US" sz="2000" b="1" dirty="0" smtClean="0"/>
              <a:t>Automatic Outlier </a:t>
            </a:r>
            <a:r>
              <a:rPr lang="en-US" sz="2000" b="1" dirty="0"/>
              <a:t>Detection Methods </a:t>
            </a:r>
            <a:r>
              <a:rPr lang="en-US" sz="2000" b="1" dirty="0" smtClean="0"/>
              <a:t>for large dataset</a:t>
            </a:r>
            <a:endParaRPr lang="en-US" sz="2000" b="1" dirty="0"/>
          </a:p>
        </p:txBody>
      </p:sp>
      <p:sp>
        <p:nvSpPr>
          <p:cNvPr id="8" name="Rectangle 7"/>
          <p:cNvSpPr/>
          <p:nvPr/>
        </p:nvSpPr>
        <p:spPr>
          <a:xfrm>
            <a:off x="1527717" y="1428750"/>
            <a:ext cx="4572000" cy="1600438"/>
          </a:xfrm>
          <a:prstGeom prst="rect">
            <a:avLst/>
          </a:prstGeom>
        </p:spPr>
        <p:txBody>
          <a:bodyPr>
            <a:spAutoFit/>
          </a:bodyPr>
          <a:lstStyle/>
          <a:p>
            <a:pPr marL="742950" lvl="1" indent="-285750" fontAlgn="base">
              <a:buFont typeface="Wingdings" panose="05000000000000000000" pitchFamily="2" charset="2"/>
              <a:buChar char="ü"/>
            </a:pPr>
            <a:r>
              <a:rPr lang="en-US" dirty="0">
                <a:solidFill>
                  <a:srgbClr val="555555"/>
                </a:solidFill>
                <a:latin typeface="Helvetica Neue"/>
              </a:rPr>
              <a:t>Local Outlier Factor</a:t>
            </a:r>
          </a:p>
          <a:p>
            <a:pPr marL="457200" fontAlgn="base"/>
            <a:endParaRPr lang="en-US" dirty="0" smtClean="0">
              <a:solidFill>
                <a:srgbClr val="555555"/>
              </a:solidFill>
              <a:latin typeface="Helvetica Neue"/>
            </a:endParaRPr>
          </a:p>
          <a:p>
            <a:pPr marL="742950" indent="-285750" fontAlgn="base">
              <a:buFont typeface="Wingdings" panose="05000000000000000000" pitchFamily="2" charset="2"/>
              <a:buChar char="ü"/>
            </a:pPr>
            <a:r>
              <a:rPr lang="en-US" dirty="0" smtClean="0">
                <a:solidFill>
                  <a:srgbClr val="555555"/>
                </a:solidFill>
                <a:latin typeface="Helvetica Neue"/>
              </a:rPr>
              <a:t>Isolation Forest</a:t>
            </a:r>
          </a:p>
          <a:p>
            <a:pPr marL="457200" fontAlgn="base"/>
            <a:endParaRPr lang="en-US" dirty="0">
              <a:solidFill>
                <a:srgbClr val="555555"/>
              </a:solidFill>
              <a:latin typeface="Helvetica Neue"/>
            </a:endParaRPr>
          </a:p>
          <a:p>
            <a:pPr marL="742950" lvl="1" indent="-285750" fontAlgn="base">
              <a:buFont typeface="Wingdings" panose="05000000000000000000" pitchFamily="2" charset="2"/>
              <a:buChar char="ü"/>
            </a:pPr>
            <a:r>
              <a:rPr lang="en-US" dirty="0">
                <a:solidFill>
                  <a:srgbClr val="555555"/>
                </a:solidFill>
                <a:latin typeface="Helvetica Neue"/>
              </a:rPr>
              <a:t>Minimum Covariance </a:t>
            </a:r>
            <a:r>
              <a:rPr lang="en-US" dirty="0" smtClean="0">
                <a:solidFill>
                  <a:srgbClr val="555555"/>
                </a:solidFill>
                <a:latin typeface="Helvetica Neue"/>
              </a:rPr>
              <a:t>Determinant</a:t>
            </a:r>
          </a:p>
          <a:p>
            <a:pPr marL="457200" lvl="1" fontAlgn="base"/>
            <a:endParaRPr lang="en-US" dirty="0">
              <a:solidFill>
                <a:srgbClr val="555555"/>
              </a:solidFill>
              <a:latin typeface="Helvetica Neue"/>
            </a:endParaRPr>
          </a:p>
          <a:p>
            <a:pPr marL="742950" lvl="1" indent="-285750" fontAlgn="base">
              <a:buFont typeface="Wingdings" panose="05000000000000000000" pitchFamily="2" charset="2"/>
              <a:buChar char="ü"/>
            </a:pPr>
            <a:r>
              <a:rPr lang="en-US" dirty="0">
                <a:solidFill>
                  <a:srgbClr val="555555"/>
                </a:solidFill>
                <a:latin typeface="Helvetica Neue"/>
              </a:rPr>
              <a:t>One-Class SVM</a:t>
            </a:r>
          </a:p>
        </p:txBody>
      </p:sp>
      <p:sp>
        <p:nvSpPr>
          <p:cNvPr id="9" name="Subtitle 4"/>
          <p:cNvSpPr txBox="1">
            <a:spLocks/>
          </p:cNvSpPr>
          <p:nvPr/>
        </p:nvSpPr>
        <p:spPr>
          <a:xfrm>
            <a:off x="1219200" y="3486150"/>
            <a:ext cx="6473283" cy="6153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smtClean="0"/>
              <a:t>Applied above mentioned algorithm on House Price Dataset. Also applied the statistical methods</a:t>
            </a:r>
            <a:endParaRPr lang="en-US" dirty="0"/>
          </a:p>
        </p:txBody>
      </p:sp>
    </p:spTree>
    <p:extLst>
      <p:ext uri="{BB962C8B-B14F-4D97-AF65-F5344CB8AC3E}">
        <p14:creationId xmlns:p14="http://schemas.microsoft.com/office/powerpoint/2010/main" val="34323269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749"/>
        <p:cNvGrpSpPr/>
        <p:nvPr/>
      </p:nvGrpSpPr>
      <p:grpSpPr>
        <a:xfrm>
          <a:off x="0" y="0"/>
          <a:ext cx="0" cy="0"/>
          <a:chOff x="0" y="0"/>
          <a:chExt cx="0" cy="0"/>
        </a:xfrm>
      </p:grpSpPr>
      <p:sp>
        <p:nvSpPr>
          <p:cNvPr id="7776" name="Google Shape;7776;p72"/>
          <p:cNvSpPr txBox="1">
            <a:spLocks noGrp="1"/>
          </p:cNvSpPr>
          <p:nvPr>
            <p:ph type="subTitle" idx="3"/>
          </p:nvPr>
        </p:nvSpPr>
        <p:spPr>
          <a:xfrm>
            <a:off x="2037600" y="4363148"/>
            <a:ext cx="5069700" cy="291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Please keep this slide for attribution</a:t>
            </a:r>
            <a:endParaRPr/>
          </a:p>
        </p:txBody>
      </p:sp>
      <p:grpSp>
        <p:nvGrpSpPr>
          <p:cNvPr id="7777" name="Google Shape;7777;p72"/>
          <p:cNvGrpSpPr/>
          <p:nvPr/>
        </p:nvGrpSpPr>
        <p:grpSpPr>
          <a:xfrm>
            <a:off x="4120534" y="3520926"/>
            <a:ext cx="224261" cy="224261"/>
            <a:chOff x="4933458" y="1687279"/>
            <a:chExt cx="397907" cy="397907"/>
          </a:xfrm>
        </p:grpSpPr>
        <p:sp>
          <p:nvSpPr>
            <p:cNvPr id="7778" name="Google Shape;7778;p72"/>
            <p:cNvSpPr/>
            <p:nvPr/>
          </p:nvSpPr>
          <p:spPr>
            <a:xfrm>
              <a:off x="5071801" y="1766541"/>
              <a:ext cx="125867" cy="241215"/>
            </a:xfrm>
            <a:custGeom>
              <a:avLst/>
              <a:gdLst/>
              <a:ahLst/>
              <a:cxnLst/>
              <a:rect l="l" t="t" r="r" b="b"/>
              <a:pathLst>
                <a:path w="6031" h="11558" extrusionOk="0">
                  <a:moveTo>
                    <a:pt x="2415" y="1"/>
                  </a:moveTo>
                  <a:cubicBezTo>
                    <a:pt x="2233" y="993"/>
                    <a:pt x="1808" y="2415"/>
                    <a:pt x="0" y="2785"/>
                  </a:cubicBezTo>
                  <a:lnTo>
                    <a:pt x="0" y="4244"/>
                  </a:lnTo>
                  <a:lnTo>
                    <a:pt x="1228" y="4244"/>
                  </a:lnTo>
                  <a:cubicBezTo>
                    <a:pt x="1537" y="4244"/>
                    <a:pt x="1787" y="4496"/>
                    <a:pt x="1787" y="4803"/>
                  </a:cubicBezTo>
                  <a:lnTo>
                    <a:pt x="1787" y="9077"/>
                  </a:lnTo>
                  <a:cubicBezTo>
                    <a:pt x="1787" y="10222"/>
                    <a:pt x="2553" y="11558"/>
                    <a:pt x="4714" y="11558"/>
                  </a:cubicBezTo>
                  <a:cubicBezTo>
                    <a:pt x="5212" y="11558"/>
                    <a:pt x="5689" y="11535"/>
                    <a:pt x="6031" y="11512"/>
                  </a:cubicBezTo>
                  <a:lnTo>
                    <a:pt x="6031" y="9905"/>
                  </a:lnTo>
                  <a:lnTo>
                    <a:pt x="4891" y="9905"/>
                  </a:lnTo>
                  <a:cubicBezTo>
                    <a:pt x="3535" y="9905"/>
                    <a:pt x="3351" y="9125"/>
                    <a:pt x="3351" y="8363"/>
                  </a:cubicBezTo>
                  <a:lnTo>
                    <a:pt x="3351" y="4803"/>
                  </a:lnTo>
                  <a:cubicBezTo>
                    <a:pt x="3351" y="4496"/>
                    <a:pt x="3600" y="4244"/>
                    <a:pt x="3910" y="4244"/>
                  </a:cubicBezTo>
                  <a:lnTo>
                    <a:pt x="6031" y="4244"/>
                  </a:lnTo>
                  <a:lnTo>
                    <a:pt x="6031" y="2681"/>
                  </a:lnTo>
                  <a:lnTo>
                    <a:pt x="3910" y="2681"/>
                  </a:lnTo>
                  <a:cubicBezTo>
                    <a:pt x="3600" y="2681"/>
                    <a:pt x="3351" y="2431"/>
                    <a:pt x="3351" y="2122"/>
                  </a:cubicBezTo>
                  <a:lnTo>
                    <a:pt x="3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9" name="Google Shape;7779;p72"/>
            <p:cNvSpPr/>
            <p:nvPr/>
          </p:nvSpPr>
          <p:spPr>
            <a:xfrm>
              <a:off x="4933458" y="1687279"/>
              <a:ext cx="397907" cy="397907"/>
            </a:xfrm>
            <a:custGeom>
              <a:avLst/>
              <a:gdLst/>
              <a:ahLst/>
              <a:cxnLst/>
              <a:rect l="l" t="t" r="r" b="b"/>
              <a:pathLst>
                <a:path w="19066" h="19066" extrusionOk="0">
                  <a:moveTo>
                    <a:pt x="10539" y="2681"/>
                  </a:moveTo>
                  <a:cubicBezTo>
                    <a:pt x="10846" y="2681"/>
                    <a:pt x="11059" y="2932"/>
                    <a:pt x="11059" y="3240"/>
                  </a:cubicBezTo>
                  <a:lnTo>
                    <a:pt x="11059" y="5362"/>
                  </a:lnTo>
                  <a:lnTo>
                    <a:pt x="13219" y="5362"/>
                  </a:lnTo>
                  <a:cubicBezTo>
                    <a:pt x="13528" y="5362"/>
                    <a:pt x="13778" y="5612"/>
                    <a:pt x="13778" y="5921"/>
                  </a:cubicBezTo>
                  <a:lnTo>
                    <a:pt x="13778" y="8601"/>
                  </a:lnTo>
                  <a:cubicBezTo>
                    <a:pt x="13778" y="8911"/>
                    <a:pt x="13528" y="9160"/>
                    <a:pt x="13219" y="9160"/>
                  </a:cubicBezTo>
                  <a:lnTo>
                    <a:pt x="11096" y="9160"/>
                  </a:lnTo>
                  <a:lnTo>
                    <a:pt x="11096" y="12161"/>
                  </a:lnTo>
                  <a:cubicBezTo>
                    <a:pt x="11096" y="12440"/>
                    <a:pt x="11121" y="12520"/>
                    <a:pt x="11133" y="12541"/>
                  </a:cubicBezTo>
                  <a:cubicBezTo>
                    <a:pt x="11140" y="12541"/>
                    <a:pt x="11234" y="12585"/>
                    <a:pt x="11520" y="12585"/>
                  </a:cubicBezTo>
                  <a:lnTo>
                    <a:pt x="13219" y="12585"/>
                  </a:lnTo>
                  <a:cubicBezTo>
                    <a:pt x="13528" y="12585"/>
                    <a:pt x="13741" y="12836"/>
                    <a:pt x="13741" y="13144"/>
                  </a:cubicBezTo>
                  <a:lnTo>
                    <a:pt x="13741" y="15826"/>
                  </a:lnTo>
                  <a:cubicBezTo>
                    <a:pt x="13741" y="16113"/>
                    <a:pt x="13560" y="16351"/>
                    <a:pt x="13273" y="16382"/>
                  </a:cubicBezTo>
                  <a:cubicBezTo>
                    <a:pt x="13236" y="16385"/>
                    <a:pt x="12341" y="16474"/>
                    <a:pt x="11342" y="16474"/>
                  </a:cubicBezTo>
                  <a:cubicBezTo>
                    <a:pt x="8564" y="16474"/>
                    <a:pt x="7298" y="14609"/>
                    <a:pt x="7298" y="12877"/>
                  </a:cubicBezTo>
                  <a:lnTo>
                    <a:pt x="7298" y="9160"/>
                  </a:lnTo>
                  <a:lnTo>
                    <a:pt x="6070" y="9160"/>
                  </a:lnTo>
                  <a:cubicBezTo>
                    <a:pt x="5760" y="9160"/>
                    <a:pt x="5511" y="8911"/>
                    <a:pt x="5511" y="8601"/>
                  </a:cubicBezTo>
                  <a:lnTo>
                    <a:pt x="5511" y="6100"/>
                  </a:lnTo>
                  <a:cubicBezTo>
                    <a:pt x="5511" y="5808"/>
                    <a:pt x="5734" y="5568"/>
                    <a:pt x="6024" y="5543"/>
                  </a:cubicBezTo>
                  <a:cubicBezTo>
                    <a:pt x="7535" y="5417"/>
                    <a:pt x="7797" y="4524"/>
                    <a:pt x="8000" y="3275"/>
                  </a:cubicBezTo>
                  <a:lnTo>
                    <a:pt x="8021" y="3148"/>
                  </a:lnTo>
                  <a:cubicBezTo>
                    <a:pt x="8066" y="2879"/>
                    <a:pt x="8299" y="2681"/>
                    <a:pt x="8571" y="2681"/>
                  </a:cubicBezTo>
                  <a:close/>
                  <a:moveTo>
                    <a:pt x="2794" y="1"/>
                  </a:moveTo>
                  <a:cubicBezTo>
                    <a:pt x="1253" y="1"/>
                    <a:pt x="1" y="1253"/>
                    <a:pt x="1" y="2794"/>
                  </a:cubicBezTo>
                  <a:lnTo>
                    <a:pt x="1" y="16272"/>
                  </a:lnTo>
                  <a:cubicBezTo>
                    <a:pt x="1" y="17811"/>
                    <a:pt x="1253" y="19065"/>
                    <a:pt x="2794" y="19065"/>
                  </a:cubicBezTo>
                  <a:lnTo>
                    <a:pt x="16272" y="19065"/>
                  </a:lnTo>
                  <a:cubicBezTo>
                    <a:pt x="17813" y="19065"/>
                    <a:pt x="19065" y="17811"/>
                    <a:pt x="19065" y="16272"/>
                  </a:cubicBezTo>
                  <a:lnTo>
                    <a:pt x="19065" y="2792"/>
                  </a:lnTo>
                  <a:cubicBezTo>
                    <a:pt x="19065" y="1253"/>
                    <a:pt x="17813" y="1"/>
                    <a:pt x="16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0" name="Google Shape;7780;p72"/>
          <p:cNvGrpSpPr/>
          <p:nvPr/>
        </p:nvGrpSpPr>
        <p:grpSpPr>
          <a:xfrm>
            <a:off x="4799790" y="3520929"/>
            <a:ext cx="224249" cy="224249"/>
            <a:chOff x="1379798" y="1723250"/>
            <a:chExt cx="397887" cy="397887"/>
          </a:xfrm>
        </p:grpSpPr>
        <p:sp>
          <p:nvSpPr>
            <p:cNvPr id="7781" name="Google Shape;7781;p72"/>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2" name="Google Shape;7782;p72"/>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3" name="Google Shape;7783;p72"/>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4" name="Google Shape;7784;p72"/>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5" name="Google Shape;7785;p72"/>
          <p:cNvGrpSpPr/>
          <p:nvPr/>
        </p:nvGrpSpPr>
        <p:grpSpPr>
          <a:xfrm>
            <a:off x="4460303" y="3520929"/>
            <a:ext cx="224261" cy="224249"/>
            <a:chOff x="266768" y="1721375"/>
            <a:chExt cx="397907" cy="397887"/>
          </a:xfrm>
        </p:grpSpPr>
        <p:sp>
          <p:nvSpPr>
            <p:cNvPr id="7786" name="Google Shape;7786;p72"/>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7" name="Google Shape;7787;p72"/>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p:cNvSpPr/>
          <p:nvPr/>
        </p:nvSpPr>
        <p:spPr>
          <a:xfrm>
            <a:off x="1828800" y="2879105"/>
            <a:ext cx="5794522" cy="2054845"/>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7750" name="Google Shape;7750;p72"/>
          <p:cNvGrpSpPr/>
          <p:nvPr/>
        </p:nvGrpSpPr>
        <p:grpSpPr>
          <a:xfrm>
            <a:off x="1820779" y="1003596"/>
            <a:ext cx="5185001" cy="2611068"/>
            <a:chOff x="1493303" y="858504"/>
            <a:chExt cx="5991750" cy="3017333"/>
          </a:xfrm>
        </p:grpSpPr>
        <p:sp>
          <p:nvSpPr>
            <p:cNvPr id="7751" name="Google Shape;7751;p72"/>
            <p:cNvSpPr/>
            <p:nvPr/>
          </p:nvSpPr>
          <p:spPr>
            <a:xfrm rot="1395513">
              <a:off x="2616791" y="1413312"/>
              <a:ext cx="3496231" cy="1942980"/>
            </a:xfrm>
            <a:custGeom>
              <a:avLst/>
              <a:gdLst/>
              <a:ahLst/>
              <a:cxnLst/>
              <a:rect l="l" t="t" r="r" b="b"/>
              <a:pathLst>
                <a:path w="14900" h="9729" extrusionOk="0">
                  <a:moveTo>
                    <a:pt x="1" y="0"/>
                  </a:moveTo>
                  <a:lnTo>
                    <a:pt x="1" y="9729"/>
                  </a:lnTo>
                  <a:lnTo>
                    <a:pt x="14900" y="9729"/>
                  </a:lnTo>
                  <a:lnTo>
                    <a:pt x="14900" y="0"/>
                  </a:lnTo>
                  <a:close/>
                </a:path>
              </a:pathLst>
            </a:custGeom>
            <a:solidFill>
              <a:srgbClr val="EED143">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52" name="Google Shape;7752;p72"/>
            <p:cNvGrpSpPr/>
            <p:nvPr/>
          </p:nvGrpSpPr>
          <p:grpSpPr>
            <a:xfrm>
              <a:off x="2752410" y="3062092"/>
              <a:ext cx="867415" cy="813745"/>
              <a:chOff x="505293" y="2158374"/>
              <a:chExt cx="680326" cy="638232"/>
            </a:xfrm>
          </p:grpSpPr>
          <p:sp>
            <p:nvSpPr>
              <p:cNvPr id="7753" name="Google Shape;7753;p72"/>
              <p:cNvSpPr/>
              <p:nvPr/>
            </p:nvSpPr>
            <p:spPr>
              <a:xfrm>
                <a:off x="621672" y="2232865"/>
                <a:ext cx="521853" cy="526392"/>
              </a:xfrm>
              <a:custGeom>
                <a:avLst/>
                <a:gdLst/>
                <a:ahLst/>
                <a:cxnLst/>
                <a:rect l="l" t="t" r="r" b="b"/>
                <a:pathLst>
                  <a:path w="2529" h="2551" extrusionOk="0">
                    <a:moveTo>
                      <a:pt x="2326" y="1"/>
                    </a:moveTo>
                    <a:lnTo>
                      <a:pt x="0" y="2349"/>
                    </a:lnTo>
                    <a:cubicBezTo>
                      <a:pt x="91" y="2415"/>
                      <a:pt x="181" y="2484"/>
                      <a:pt x="295" y="2551"/>
                    </a:cubicBezTo>
                    <a:lnTo>
                      <a:pt x="2529" y="293"/>
                    </a:lnTo>
                    <a:cubicBezTo>
                      <a:pt x="2484" y="203"/>
                      <a:pt x="2417" y="91"/>
                      <a:pt x="23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4" name="Google Shape;7754;p72"/>
              <p:cNvSpPr/>
              <p:nvPr/>
            </p:nvSpPr>
            <p:spPr>
              <a:xfrm>
                <a:off x="547181" y="2158374"/>
                <a:ext cx="521853" cy="521853"/>
              </a:xfrm>
              <a:custGeom>
                <a:avLst/>
                <a:gdLst/>
                <a:ahLst/>
                <a:cxnLst/>
                <a:rect l="l" t="t" r="r" b="b"/>
                <a:pathLst>
                  <a:path w="2529" h="2529" extrusionOk="0">
                    <a:moveTo>
                      <a:pt x="2236" y="1"/>
                    </a:moveTo>
                    <a:lnTo>
                      <a:pt x="0" y="2235"/>
                    </a:lnTo>
                    <a:cubicBezTo>
                      <a:pt x="45" y="2348"/>
                      <a:pt x="114" y="2439"/>
                      <a:pt x="204" y="2529"/>
                    </a:cubicBezTo>
                    <a:lnTo>
                      <a:pt x="2529" y="203"/>
                    </a:lnTo>
                    <a:cubicBezTo>
                      <a:pt x="2438" y="113"/>
                      <a:pt x="2348" y="46"/>
                      <a:pt x="2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5" name="Google Shape;7755;p72"/>
              <p:cNvSpPr/>
              <p:nvPr/>
            </p:nvSpPr>
            <p:spPr>
              <a:xfrm>
                <a:off x="728972" y="2339959"/>
                <a:ext cx="456647" cy="456647"/>
              </a:xfrm>
              <a:custGeom>
                <a:avLst/>
                <a:gdLst/>
                <a:ahLst/>
                <a:cxnLst/>
                <a:rect l="l" t="t" r="r" b="b"/>
                <a:pathLst>
                  <a:path w="2213" h="2213" extrusionOk="0">
                    <a:moveTo>
                      <a:pt x="2123" y="0"/>
                    </a:moveTo>
                    <a:lnTo>
                      <a:pt x="0" y="2122"/>
                    </a:lnTo>
                    <a:cubicBezTo>
                      <a:pt x="136" y="2167"/>
                      <a:pt x="271" y="2212"/>
                      <a:pt x="407" y="2212"/>
                    </a:cubicBezTo>
                    <a:lnTo>
                      <a:pt x="2213" y="406"/>
                    </a:lnTo>
                    <a:cubicBezTo>
                      <a:pt x="2189" y="271"/>
                      <a:pt x="2168" y="136"/>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6" name="Google Shape;7756;p72"/>
              <p:cNvSpPr/>
              <p:nvPr/>
            </p:nvSpPr>
            <p:spPr>
              <a:xfrm>
                <a:off x="505293" y="2203681"/>
                <a:ext cx="456853" cy="456647"/>
              </a:xfrm>
              <a:custGeom>
                <a:avLst/>
                <a:gdLst/>
                <a:ahLst/>
                <a:cxnLst/>
                <a:rect l="l" t="t" r="r" b="b"/>
                <a:pathLst>
                  <a:path w="2214" h="2213" extrusionOk="0">
                    <a:moveTo>
                      <a:pt x="1807" y="1"/>
                    </a:moveTo>
                    <a:lnTo>
                      <a:pt x="1" y="1807"/>
                    </a:lnTo>
                    <a:cubicBezTo>
                      <a:pt x="23" y="1942"/>
                      <a:pt x="46" y="2077"/>
                      <a:pt x="91" y="2213"/>
                    </a:cubicBezTo>
                    <a:lnTo>
                      <a:pt x="2213" y="91"/>
                    </a:lnTo>
                    <a:cubicBezTo>
                      <a:pt x="2078" y="46"/>
                      <a:pt x="1942" y="24"/>
                      <a:pt x="1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7" name="Google Shape;7757;p72"/>
              <p:cNvSpPr/>
              <p:nvPr/>
            </p:nvSpPr>
            <p:spPr>
              <a:xfrm>
                <a:off x="882494" y="2493893"/>
                <a:ext cx="303124" cy="302712"/>
              </a:xfrm>
              <a:custGeom>
                <a:avLst/>
                <a:gdLst/>
                <a:ahLst/>
                <a:cxnLst/>
                <a:rect l="l" t="t" r="r" b="b"/>
                <a:pathLst>
                  <a:path w="1469" h="1467" extrusionOk="0">
                    <a:moveTo>
                      <a:pt x="1469" y="0"/>
                    </a:moveTo>
                    <a:lnTo>
                      <a:pt x="1" y="1466"/>
                    </a:lnTo>
                    <a:cubicBezTo>
                      <a:pt x="362" y="1445"/>
                      <a:pt x="723" y="1286"/>
                      <a:pt x="994" y="993"/>
                    </a:cubicBezTo>
                    <a:cubicBezTo>
                      <a:pt x="1265" y="722"/>
                      <a:pt x="1424" y="361"/>
                      <a:pt x="1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8" name="Google Shape;7758;p72"/>
              <p:cNvSpPr/>
              <p:nvPr/>
            </p:nvSpPr>
            <p:spPr>
              <a:xfrm>
                <a:off x="505293" y="2378482"/>
                <a:ext cx="302918" cy="307664"/>
              </a:xfrm>
              <a:custGeom>
                <a:avLst/>
                <a:gdLst/>
                <a:ahLst/>
                <a:cxnLst/>
                <a:rect l="l" t="t" r="r" b="b"/>
                <a:pathLst>
                  <a:path w="1468" h="1491" extrusionOk="0">
                    <a:moveTo>
                      <a:pt x="1467" y="1"/>
                    </a:moveTo>
                    <a:lnTo>
                      <a:pt x="1467" y="1"/>
                    </a:lnTo>
                    <a:cubicBezTo>
                      <a:pt x="1106" y="46"/>
                      <a:pt x="768" y="205"/>
                      <a:pt x="474" y="497"/>
                    </a:cubicBezTo>
                    <a:cubicBezTo>
                      <a:pt x="203" y="768"/>
                      <a:pt x="46" y="1129"/>
                      <a:pt x="1" y="1490"/>
                    </a:cubicBezTo>
                    <a:lnTo>
                      <a:pt x="14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59" name="Google Shape;7759;p72"/>
            <p:cNvSpPr/>
            <p:nvPr/>
          </p:nvSpPr>
          <p:spPr>
            <a:xfrm>
              <a:off x="2282151" y="1282777"/>
              <a:ext cx="4414043" cy="2453044"/>
            </a:xfrm>
            <a:custGeom>
              <a:avLst/>
              <a:gdLst/>
              <a:ahLst/>
              <a:cxnLst/>
              <a:rect l="l" t="t" r="r" b="b"/>
              <a:pathLst>
                <a:path w="14900" h="9729" extrusionOk="0">
                  <a:moveTo>
                    <a:pt x="1" y="0"/>
                  </a:moveTo>
                  <a:lnTo>
                    <a:pt x="1" y="9729"/>
                  </a:lnTo>
                  <a:lnTo>
                    <a:pt x="14900" y="9729"/>
                  </a:lnTo>
                  <a:lnTo>
                    <a:pt x="149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0" name="Google Shape;7760;p72"/>
            <p:cNvSpPr/>
            <p:nvPr/>
          </p:nvSpPr>
          <p:spPr>
            <a:xfrm>
              <a:off x="1493303" y="2803493"/>
              <a:ext cx="5991750" cy="516704"/>
            </a:xfrm>
            <a:custGeom>
              <a:avLst/>
              <a:gdLst/>
              <a:ahLst/>
              <a:cxnLst/>
              <a:rect l="l" t="t" r="r" b="b"/>
              <a:pathLst>
                <a:path w="12034" h="1964" extrusionOk="0">
                  <a:moveTo>
                    <a:pt x="12034" y="1964"/>
                  </a:moveTo>
                  <a:lnTo>
                    <a:pt x="1" y="1964"/>
                  </a:lnTo>
                  <a:lnTo>
                    <a:pt x="1" y="1"/>
                  </a:lnTo>
                  <a:lnTo>
                    <a:pt x="12034" y="1"/>
                  </a:lnTo>
                  <a:close/>
                </a:path>
              </a:pathLst>
            </a:custGeom>
            <a:solidFill>
              <a:srgbClr val="FFFFFF"/>
            </a:solidFill>
            <a:ln w="19050" cap="flat" cmpd="sng">
              <a:solidFill>
                <a:srgbClr val="000000"/>
              </a:solidFill>
              <a:prstDash val="solid"/>
              <a:miter lim="18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1" name="Google Shape;7761;p72"/>
            <p:cNvSpPr/>
            <p:nvPr/>
          </p:nvSpPr>
          <p:spPr>
            <a:xfrm>
              <a:off x="2108781" y="1626451"/>
              <a:ext cx="926873" cy="160485"/>
            </a:xfrm>
            <a:custGeom>
              <a:avLst/>
              <a:gdLst/>
              <a:ahLst/>
              <a:cxnLst/>
              <a:rect l="l" t="t" r="r" b="b"/>
              <a:pathLst>
                <a:path w="3523" h="610" extrusionOk="0">
                  <a:moveTo>
                    <a:pt x="747" y="1"/>
                  </a:moveTo>
                  <a:lnTo>
                    <a:pt x="407" y="338"/>
                  </a:lnTo>
                  <a:lnTo>
                    <a:pt x="136" y="67"/>
                  </a:lnTo>
                  <a:lnTo>
                    <a:pt x="1" y="203"/>
                  </a:lnTo>
                  <a:lnTo>
                    <a:pt x="407" y="609"/>
                  </a:lnTo>
                  <a:lnTo>
                    <a:pt x="747" y="271"/>
                  </a:lnTo>
                  <a:lnTo>
                    <a:pt x="1085" y="609"/>
                  </a:lnTo>
                  <a:lnTo>
                    <a:pt x="1424" y="271"/>
                  </a:lnTo>
                  <a:lnTo>
                    <a:pt x="1762" y="609"/>
                  </a:lnTo>
                  <a:lnTo>
                    <a:pt x="2101" y="271"/>
                  </a:lnTo>
                  <a:lnTo>
                    <a:pt x="2439" y="609"/>
                  </a:lnTo>
                  <a:lnTo>
                    <a:pt x="2779" y="271"/>
                  </a:lnTo>
                  <a:lnTo>
                    <a:pt x="3116" y="609"/>
                  </a:lnTo>
                  <a:lnTo>
                    <a:pt x="3523" y="203"/>
                  </a:lnTo>
                  <a:lnTo>
                    <a:pt x="3411" y="67"/>
                  </a:lnTo>
                  <a:lnTo>
                    <a:pt x="3116" y="338"/>
                  </a:lnTo>
                  <a:lnTo>
                    <a:pt x="2779" y="1"/>
                  </a:lnTo>
                  <a:lnTo>
                    <a:pt x="2439" y="338"/>
                  </a:lnTo>
                  <a:lnTo>
                    <a:pt x="2123" y="1"/>
                  </a:lnTo>
                  <a:lnTo>
                    <a:pt x="1762" y="338"/>
                  </a:lnTo>
                  <a:lnTo>
                    <a:pt x="1446" y="1"/>
                  </a:lnTo>
                  <a:lnTo>
                    <a:pt x="1085" y="338"/>
                  </a:lnTo>
                  <a:lnTo>
                    <a:pt x="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62" name="Google Shape;7762;p72"/>
            <p:cNvGrpSpPr/>
            <p:nvPr/>
          </p:nvGrpSpPr>
          <p:grpSpPr>
            <a:xfrm>
              <a:off x="4853072" y="858504"/>
              <a:ext cx="867415" cy="867415"/>
              <a:chOff x="2152874" y="430068"/>
              <a:chExt cx="680326" cy="680326"/>
            </a:xfrm>
          </p:grpSpPr>
          <p:sp>
            <p:nvSpPr>
              <p:cNvPr id="7763" name="Google Shape;7763;p72"/>
              <p:cNvSpPr/>
              <p:nvPr/>
            </p:nvSpPr>
            <p:spPr>
              <a:xfrm>
                <a:off x="2530074" y="807681"/>
                <a:ext cx="303124" cy="302712"/>
              </a:xfrm>
              <a:custGeom>
                <a:avLst/>
                <a:gdLst/>
                <a:ahLst/>
                <a:cxnLst/>
                <a:rect l="l" t="t" r="r" b="b"/>
                <a:pathLst>
                  <a:path w="1469" h="1467" extrusionOk="0">
                    <a:moveTo>
                      <a:pt x="1468" y="0"/>
                    </a:moveTo>
                    <a:lnTo>
                      <a:pt x="0" y="1466"/>
                    </a:lnTo>
                    <a:cubicBezTo>
                      <a:pt x="361" y="1421"/>
                      <a:pt x="722" y="1264"/>
                      <a:pt x="993" y="993"/>
                    </a:cubicBezTo>
                    <a:cubicBezTo>
                      <a:pt x="1288" y="722"/>
                      <a:pt x="1445" y="361"/>
                      <a:pt x="14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4" name="Google Shape;7764;p72"/>
              <p:cNvSpPr/>
              <p:nvPr/>
            </p:nvSpPr>
            <p:spPr>
              <a:xfrm>
                <a:off x="2376346" y="653747"/>
                <a:ext cx="456853" cy="456647"/>
              </a:xfrm>
              <a:custGeom>
                <a:avLst/>
                <a:gdLst/>
                <a:ahLst/>
                <a:cxnLst/>
                <a:rect l="l" t="t" r="r" b="b"/>
                <a:pathLst>
                  <a:path w="2214" h="2213" extrusionOk="0">
                    <a:moveTo>
                      <a:pt x="2123" y="0"/>
                    </a:moveTo>
                    <a:lnTo>
                      <a:pt x="1" y="2122"/>
                    </a:lnTo>
                    <a:cubicBezTo>
                      <a:pt x="136" y="2167"/>
                      <a:pt x="272" y="2191"/>
                      <a:pt x="407" y="2212"/>
                    </a:cubicBezTo>
                    <a:lnTo>
                      <a:pt x="2213" y="406"/>
                    </a:lnTo>
                    <a:cubicBezTo>
                      <a:pt x="2213" y="271"/>
                      <a:pt x="2168" y="136"/>
                      <a:pt x="2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5" name="Google Shape;7765;p72"/>
              <p:cNvSpPr/>
              <p:nvPr/>
            </p:nvSpPr>
            <p:spPr>
              <a:xfrm>
                <a:off x="2269047" y="546654"/>
                <a:ext cx="526805" cy="522059"/>
              </a:xfrm>
              <a:custGeom>
                <a:avLst/>
                <a:gdLst/>
                <a:ahLst/>
                <a:cxnLst/>
                <a:rect l="l" t="t" r="r" b="b"/>
                <a:pathLst>
                  <a:path w="2553" h="2530" extrusionOk="0">
                    <a:moveTo>
                      <a:pt x="2349" y="1"/>
                    </a:moveTo>
                    <a:lnTo>
                      <a:pt x="1" y="2325"/>
                    </a:lnTo>
                    <a:cubicBezTo>
                      <a:pt x="91" y="2415"/>
                      <a:pt x="205" y="2484"/>
                      <a:pt x="295" y="2529"/>
                    </a:cubicBezTo>
                    <a:lnTo>
                      <a:pt x="2553" y="293"/>
                    </a:lnTo>
                    <a:cubicBezTo>
                      <a:pt x="2484" y="181"/>
                      <a:pt x="2417" y="91"/>
                      <a:pt x="23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6" name="Google Shape;7766;p72"/>
              <p:cNvSpPr/>
              <p:nvPr/>
            </p:nvSpPr>
            <p:spPr>
              <a:xfrm>
                <a:off x="2194556" y="472163"/>
                <a:ext cx="522059" cy="521853"/>
              </a:xfrm>
              <a:custGeom>
                <a:avLst/>
                <a:gdLst/>
                <a:ahLst/>
                <a:cxnLst/>
                <a:rect l="l" t="t" r="r" b="b"/>
                <a:pathLst>
                  <a:path w="2530" h="2529" extrusionOk="0">
                    <a:moveTo>
                      <a:pt x="2236" y="1"/>
                    </a:moveTo>
                    <a:lnTo>
                      <a:pt x="1" y="2235"/>
                    </a:lnTo>
                    <a:cubicBezTo>
                      <a:pt x="46" y="2348"/>
                      <a:pt x="136" y="2439"/>
                      <a:pt x="205" y="2529"/>
                    </a:cubicBezTo>
                    <a:lnTo>
                      <a:pt x="2529" y="203"/>
                    </a:lnTo>
                    <a:cubicBezTo>
                      <a:pt x="2439" y="113"/>
                      <a:pt x="2348" y="46"/>
                      <a:pt x="22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7" name="Google Shape;7767;p72"/>
              <p:cNvSpPr/>
              <p:nvPr/>
            </p:nvSpPr>
            <p:spPr>
              <a:xfrm>
                <a:off x="2152874" y="430068"/>
                <a:ext cx="456647" cy="456647"/>
              </a:xfrm>
              <a:custGeom>
                <a:avLst/>
                <a:gdLst/>
                <a:ahLst/>
                <a:cxnLst/>
                <a:rect l="l" t="t" r="r" b="b"/>
                <a:pathLst>
                  <a:path w="2213" h="2213" extrusionOk="0">
                    <a:moveTo>
                      <a:pt x="1806" y="1"/>
                    </a:moveTo>
                    <a:lnTo>
                      <a:pt x="0" y="1807"/>
                    </a:lnTo>
                    <a:cubicBezTo>
                      <a:pt x="22" y="1942"/>
                      <a:pt x="46" y="2077"/>
                      <a:pt x="91" y="2213"/>
                    </a:cubicBezTo>
                    <a:lnTo>
                      <a:pt x="2213" y="91"/>
                    </a:lnTo>
                    <a:cubicBezTo>
                      <a:pt x="2077" y="46"/>
                      <a:pt x="1942" y="24"/>
                      <a:pt x="18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8" name="Google Shape;7768;p72"/>
              <p:cNvSpPr/>
              <p:nvPr/>
            </p:nvSpPr>
            <p:spPr>
              <a:xfrm>
                <a:off x="2152874" y="430068"/>
                <a:ext cx="307664" cy="303124"/>
              </a:xfrm>
              <a:custGeom>
                <a:avLst/>
                <a:gdLst/>
                <a:ahLst/>
                <a:cxnLst/>
                <a:rect l="l" t="t" r="r" b="b"/>
                <a:pathLst>
                  <a:path w="1491" h="1469" extrusionOk="0">
                    <a:moveTo>
                      <a:pt x="1490" y="1"/>
                    </a:moveTo>
                    <a:cubicBezTo>
                      <a:pt x="1129" y="46"/>
                      <a:pt x="768" y="205"/>
                      <a:pt x="497" y="476"/>
                    </a:cubicBezTo>
                    <a:cubicBezTo>
                      <a:pt x="203" y="768"/>
                      <a:pt x="46" y="1108"/>
                      <a:pt x="0" y="1469"/>
                    </a:cubicBezTo>
                    <a:lnTo>
                      <a:pt x="14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69" name="Google Shape;7769;p72"/>
            <p:cNvSpPr/>
            <p:nvPr/>
          </p:nvSpPr>
          <p:spPr>
            <a:xfrm>
              <a:off x="6434691" y="1764626"/>
              <a:ext cx="926873" cy="160750"/>
            </a:xfrm>
            <a:custGeom>
              <a:avLst/>
              <a:gdLst/>
              <a:ahLst/>
              <a:cxnLst/>
              <a:rect l="l" t="t" r="r" b="b"/>
              <a:pathLst>
                <a:path w="3523" h="611" extrusionOk="0">
                  <a:moveTo>
                    <a:pt x="745" y="0"/>
                  </a:moveTo>
                  <a:lnTo>
                    <a:pt x="407" y="340"/>
                  </a:lnTo>
                  <a:lnTo>
                    <a:pt x="113" y="69"/>
                  </a:lnTo>
                  <a:lnTo>
                    <a:pt x="1" y="204"/>
                  </a:lnTo>
                  <a:lnTo>
                    <a:pt x="407" y="610"/>
                  </a:lnTo>
                  <a:lnTo>
                    <a:pt x="745" y="271"/>
                  </a:lnTo>
                  <a:lnTo>
                    <a:pt x="1084" y="610"/>
                  </a:lnTo>
                  <a:lnTo>
                    <a:pt x="1422" y="271"/>
                  </a:lnTo>
                  <a:lnTo>
                    <a:pt x="1762" y="610"/>
                  </a:lnTo>
                  <a:lnTo>
                    <a:pt x="2099" y="271"/>
                  </a:lnTo>
                  <a:lnTo>
                    <a:pt x="2439" y="610"/>
                  </a:lnTo>
                  <a:lnTo>
                    <a:pt x="2776" y="271"/>
                  </a:lnTo>
                  <a:lnTo>
                    <a:pt x="3116" y="610"/>
                  </a:lnTo>
                  <a:lnTo>
                    <a:pt x="3522" y="204"/>
                  </a:lnTo>
                  <a:lnTo>
                    <a:pt x="3409" y="69"/>
                  </a:lnTo>
                  <a:lnTo>
                    <a:pt x="3116" y="340"/>
                  </a:lnTo>
                  <a:lnTo>
                    <a:pt x="2776" y="0"/>
                  </a:lnTo>
                  <a:lnTo>
                    <a:pt x="2439" y="340"/>
                  </a:lnTo>
                  <a:lnTo>
                    <a:pt x="2099" y="0"/>
                  </a:lnTo>
                  <a:lnTo>
                    <a:pt x="1762" y="340"/>
                  </a:lnTo>
                  <a:lnTo>
                    <a:pt x="1422" y="0"/>
                  </a:lnTo>
                  <a:lnTo>
                    <a:pt x="1084" y="340"/>
                  </a:lnTo>
                  <a:lnTo>
                    <a:pt x="7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0" name="Google Shape;7770;p72"/>
            <p:cNvSpPr/>
            <p:nvPr/>
          </p:nvSpPr>
          <p:spPr>
            <a:xfrm>
              <a:off x="6133116" y="3476073"/>
              <a:ext cx="356490" cy="362804"/>
            </a:xfrm>
            <a:custGeom>
              <a:avLst/>
              <a:gdLst/>
              <a:ahLst/>
              <a:cxnLst/>
              <a:rect l="l" t="t" r="r" b="b"/>
              <a:pathLst>
                <a:path w="1355" h="1379" extrusionOk="0">
                  <a:moveTo>
                    <a:pt x="678" y="181"/>
                  </a:moveTo>
                  <a:cubicBezTo>
                    <a:pt x="949" y="181"/>
                    <a:pt x="1174" y="407"/>
                    <a:pt x="1174" y="678"/>
                  </a:cubicBezTo>
                  <a:cubicBezTo>
                    <a:pt x="1174" y="972"/>
                    <a:pt x="949" y="1174"/>
                    <a:pt x="678" y="1174"/>
                  </a:cubicBezTo>
                  <a:cubicBezTo>
                    <a:pt x="407" y="1174"/>
                    <a:pt x="181" y="972"/>
                    <a:pt x="181" y="678"/>
                  </a:cubicBezTo>
                  <a:cubicBezTo>
                    <a:pt x="181" y="407"/>
                    <a:pt x="407" y="181"/>
                    <a:pt x="678" y="181"/>
                  </a:cubicBezTo>
                  <a:close/>
                  <a:moveTo>
                    <a:pt x="678" y="0"/>
                  </a:moveTo>
                  <a:cubicBezTo>
                    <a:pt x="295" y="0"/>
                    <a:pt x="0" y="316"/>
                    <a:pt x="0" y="678"/>
                  </a:cubicBezTo>
                  <a:cubicBezTo>
                    <a:pt x="0" y="1062"/>
                    <a:pt x="295" y="1378"/>
                    <a:pt x="678" y="1378"/>
                  </a:cubicBezTo>
                  <a:cubicBezTo>
                    <a:pt x="1062" y="1378"/>
                    <a:pt x="1355" y="1062"/>
                    <a:pt x="1355" y="678"/>
                  </a:cubicBezTo>
                  <a:cubicBezTo>
                    <a:pt x="1355" y="316"/>
                    <a:pt x="1062" y="0"/>
                    <a:pt x="6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1" name="Google Shape;7771;p72"/>
            <p:cNvGrpSpPr/>
            <p:nvPr/>
          </p:nvGrpSpPr>
          <p:grpSpPr>
            <a:xfrm>
              <a:off x="2853157" y="945673"/>
              <a:ext cx="285456" cy="285456"/>
              <a:chOff x="664291" y="481711"/>
              <a:chExt cx="223887" cy="223887"/>
            </a:xfrm>
          </p:grpSpPr>
          <p:sp>
            <p:nvSpPr>
              <p:cNvPr id="7772" name="Google Shape;7772;p72"/>
              <p:cNvSpPr/>
              <p:nvPr/>
            </p:nvSpPr>
            <p:spPr>
              <a:xfrm>
                <a:off x="664291" y="574979"/>
                <a:ext cx="223887" cy="37349"/>
              </a:xfrm>
              <a:custGeom>
                <a:avLst/>
                <a:gdLst/>
                <a:ahLst/>
                <a:cxnLst/>
                <a:rect l="l" t="t" r="r" b="b"/>
                <a:pathLst>
                  <a:path w="1085" h="181" extrusionOk="0">
                    <a:moveTo>
                      <a:pt x="0" y="0"/>
                    </a:moveTo>
                    <a:lnTo>
                      <a:pt x="0" y="181"/>
                    </a:lnTo>
                    <a:lnTo>
                      <a:pt x="1084" y="181"/>
                    </a:lnTo>
                    <a:lnTo>
                      <a:pt x="1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3" name="Google Shape;7773;p72"/>
              <p:cNvSpPr/>
              <p:nvPr/>
            </p:nvSpPr>
            <p:spPr>
              <a:xfrm>
                <a:off x="757353" y="481711"/>
                <a:ext cx="37555" cy="223887"/>
              </a:xfrm>
              <a:custGeom>
                <a:avLst/>
                <a:gdLst/>
                <a:ahLst/>
                <a:cxnLst/>
                <a:rect l="l" t="t" r="r" b="b"/>
                <a:pathLst>
                  <a:path w="182" h="1085" extrusionOk="0">
                    <a:moveTo>
                      <a:pt x="1" y="1"/>
                    </a:moveTo>
                    <a:lnTo>
                      <a:pt x="1" y="1084"/>
                    </a:lnTo>
                    <a:lnTo>
                      <a:pt x="182" y="1084"/>
                    </a:lnTo>
                    <a:lnTo>
                      <a:pt x="1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74" name="Google Shape;7774;p72"/>
            <p:cNvSpPr/>
            <p:nvPr/>
          </p:nvSpPr>
          <p:spPr>
            <a:xfrm>
              <a:off x="1815199" y="995026"/>
              <a:ext cx="409897" cy="309134"/>
            </a:xfrm>
            <a:custGeom>
              <a:avLst/>
              <a:gdLst/>
              <a:ahLst/>
              <a:cxnLst/>
              <a:rect l="l" t="t" r="r" b="b"/>
              <a:pathLst>
                <a:path w="1558" h="1175" extrusionOk="0">
                  <a:moveTo>
                    <a:pt x="790" y="340"/>
                  </a:moveTo>
                  <a:lnTo>
                    <a:pt x="1219" y="994"/>
                  </a:lnTo>
                  <a:lnTo>
                    <a:pt x="362" y="994"/>
                  </a:lnTo>
                  <a:lnTo>
                    <a:pt x="790" y="340"/>
                  </a:lnTo>
                  <a:close/>
                  <a:moveTo>
                    <a:pt x="790" y="1"/>
                  </a:moveTo>
                  <a:lnTo>
                    <a:pt x="0" y="1175"/>
                  </a:lnTo>
                  <a:lnTo>
                    <a:pt x="1557" y="1175"/>
                  </a:lnTo>
                  <a:lnTo>
                    <a:pt x="7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88" name="Google Shape;7788;p72"/>
          <p:cNvSpPr txBox="1">
            <a:spLocks noGrp="1"/>
          </p:cNvSpPr>
          <p:nvPr>
            <p:ph type="title"/>
          </p:nvPr>
        </p:nvSpPr>
        <p:spPr>
          <a:xfrm>
            <a:off x="2875177" y="1673274"/>
            <a:ext cx="3000300" cy="8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7789" name="Google Shape;7789;p72"/>
          <p:cNvSpPr txBox="1">
            <a:spLocks noGrp="1"/>
          </p:cNvSpPr>
          <p:nvPr>
            <p:ph type="subTitle" idx="1"/>
          </p:nvPr>
        </p:nvSpPr>
        <p:spPr>
          <a:xfrm>
            <a:off x="2099333" y="2704297"/>
            <a:ext cx="4564500" cy="38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DOES ANYONE HAVE ANY QUESTIONS?</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93"/>
        <p:cNvGrpSpPr/>
        <p:nvPr/>
      </p:nvGrpSpPr>
      <p:grpSpPr>
        <a:xfrm>
          <a:off x="0" y="0"/>
          <a:ext cx="0" cy="0"/>
          <a:chOff x="0" y="0"/>
          <a:chExt cx="0" cy="0"/>
        </a:xfrm>
      </p:grpSpPr>
      <p:sp>
        <p:nvSpPr>
          <p:cNvPr id="3894" name="Google Shape;3894;p45"/>
          <p:cNvSpPr txBox="1">
            <a:spLocks noGrp="1"/>
          </p:cNvSpPr>
          <p:nvPr>
            <p:ph type="title"/>
          </p:nvPr>
        </p:nvSpPr>
        <p:spPr>
          <a:xfrm>
            <a:off x="2553211" y="294223"/>
            <a:ext cx="5216100" cy="1362900"/>
          </a:xfrm>
          <a:prstGeom prst="rect">
            <a:avLst/>
          </a:prstGeom>
        </p:spPr>
        <p:txBody>
          <a:bodyPr spcFirstLastPara="1" wrap="square" lIns="91425" tIns="91425" rIns="91425" bIns="91425" anchor="t" anchorCtr="0">
            <a:noAutofit/>
          </a:bodyPr>
          <a:lstStyle/>
          <a:p>
            <a:pPr lvl="0"/>
            <a:r>
              <a:rPr lang="en-US" dirty="0"/>
              <a:t>What is Outliers?</a:t>
            </a:r>
            <a:endParaRPr dirty="0"/>
          </a:p>
        </p:txBody>
      </p:sp>
      <p:grpSp>
        <p:nvGrpSpPr>
          <p:cNvPr id="3895" name="Google Shape;3895;p45"/>
          <p:cNvGrpSpPr/>
          <p:nvPr/>
        </p:nvGrpSpPr>
        <p:grpSpPr>
          <a:xfrm rot="-2700000">
            <a:off x="-1490298" y="2995436"/>
            <a:ext cx="210344" cy="215921"/>
            <a:chOff x="800525" y="2705314"/>
            <a:chExt cx="194400" cy="199555"/>
          </a:xfrm>
        </p:grpSpPr>
        <p:sp>
          <p:nvSpPr>
            <p:cNvPr id="3896" name="Google Shape;3896;p45"/>
            <p:cNvSpPr/>
            <p:nvPr/>
          </p:nvSpPr>
          <p:spPr>
            <a:xfrm>
              <a:off x="800525" y="2705314"/>
              <a:ext cx="194400" cy="199555"/>
            </a:xfrm>
            <a:custGeom>
              <a:avLst/>
              <a:gdLst/>
              <a:ahLst/>
              <a:cxnLst/>
              <a:rect l="l" t="t" r="r" b="b"/>
              <a:pathLst>
                <a:path w="792" h="813" extrusionOk="0">
                  <a:moveTo>
                    <a:pt x="677" y="0"/>
                  </a:moveTo>
                  <a:lnTo>
                    <a:pt x="0" y="701"/>
                  </a:lnTo>
                  <a:lnTo>
                    <a:pt x="114" y="813"/>
                  </a:lnTo>
                  <a:lnTo>
                    <a:pt x="791" y="114"/>
                  </a:lnTo>
                  <a:lnTo>
                    <a:pt x="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45"/>
            <p:cNvSpPr/>
            <p:nvPr/>
          </p:nvSpPr>
          <p:spPr>
            <a:xfrm>
              <a:off x="800525" y="2705314"/>
              <a:ext cx="194400" cy="199555"/>
            </a:xfrm>
            <a:custGeom>
              <a:avLst/>
              <a:gdLst/>
              <a:ahLst/>
              <a:cxnLst/>
              <a:rect l="l" t="t" r="r" b="b"/>
              <a:pathLst>
                <a:path w="792" h="813" extrusionOk="0">
                  <a:moveTo>
                    <a:pt x="114" y="0"/>
                  </a:moveTo>
                  <a:lnTo>
                    <a:pt x="0" y="114"/>
                  </a:lnTo>
                  <a:lnTo>
                    <a:pt x="677" y="813"/>
                  </a:lnTo>
                  <a:lnTo>
                    <a:pt x="791" y="701"/>
                  </a:lnTo>
                  <a:lnTo>
                    <a:pt x="1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98" name="Google Shape;3898;p45"/>
          <p:cNvSpPr txBox="1">
            <a:spLocks noGrp="1"/>
          </p:cNvSpPr>
          <p:nvPr>
            <p:ph type="subTitle" idx="1"/>
          </p:nvPr>
        </p:nvSpPr>
        <p:spPr>
          <a:xfrm>
            <a:off x="2362200" y="1070679"/>
            <a:ext cx="5598122" cy="900746"/>
          </a:xfrm>
          <a:prstGeom prst="rect">
            <a:avLst/>
          </a:prstGeom>
        </p:spPr>
        <p:txBody>
          <a:bodyPr spcFirstLastPara="1" wrap="square" lIns="91425" tIns="91425" rIns="91425" bIns="91425" anchor="t" anchorCtr="0">
            <a:noAutofit/>
          </a:bodyPr>
          <a:lstStyle/>
          <a:p>
            <a:pPr marL="285750" lvl="0" indent="-285750" algn="just">
              <a:buFont typeface="Wingdings" panose="05000000000000000000" pitchFamily="2" charset="2"/>
              <a:buChar char="q"/>
            </a:pPr>
            <a:r>
              <a:rPr lang="en-US" dirty="0">
                <a:solidFill>
                  <a:schemeClr val="tx1"/>
                </a:solidFill>
                <a:latin typeface="Nixie One"/>
              </a:rPr>
              <a:t>A data object that deviates significantly from the normal objects as if it were generated by a different mechanism </a:t>
            </a:r>
          </a:p>
          <a:p>
            <a:pPr marL="0" lvl="0" indent="0" algn="just"/>
            <a:r>
              <a:rPr lang="en-US" dirty="0" smtClean="0">
                <a:solidFill>
                  <a:schemeClr val="tx1"/>
                </a:solidFill>
                <a:latin typeface="Nixie One"/>
              </a:rPr>
              <a:t>        Ex: </a:t>
            </a:r>
            <a:r>
              <a:rPr lang="en-US" dirty="0">
                <a:solidFill>
                  <a:schemeClr val="tx1"/>
                </a:solidFill>
                <a:latin typeface="Nixie One"/>
              </a:rPr>
              <a:t>Unusual credit card purchase </a:t>
            </a:r>
          </a:p>
        </p:txBody>
      </p:sp>
      <p:sp>
        <p:nvSpPr>
          <p:cNvPr id="2" name="Rectangle 1"/>
          <p:cNvSpPr/>
          <p:nvPr/>
        </p:nvSpPr>
        <p:spPr>
          <a:xfrm>
            <a:off x="2362200" y="2066460"/>
            <a:ext cx="5249206" cy="307777"/>
          </a:xfrm>
          <a:prstGeom prst="rect">
            <a:avLst/>
          </a:prstGeom>
        </p:spPr>
        <p:txBody>
          <a:bodyPr wrap="square">
            <a:spAutoFit/>
          </a:bodyPr>
          <a:lstStyle/>
          <a:p>
            <a:pPr marL="285750" lvl="0" indent="-285750" algn="just">
              <a:buFont typeface="Wingdings" panose="05000000000000000000" pitchFamily="2" charset="2"/>
              <a:buChar char="q"/>
            </a:pPr>
            <a:r>
              <a:rPr lang="en-US" b="1" dirty="0">
                <a:solidFill>
                  <a:schemeClr val="tx1"/>
                </a:solidFill>
                <a:latin typeface="Nixie One"/>
              </a:rPr>
              <a:t>Outliers are different from the noise </a:t>
            </a:r>
            <a:r>
              <a:rPr lang="en-US" b="1" dirty="0" smtClean="0">
                <a:solidFill>
                  <a:schemeClr val="tx1"/>
                </a:solidFill>
                <a:latin typeface="Nixie One"/>
              </a:rPr>
              <a:t>data-</a:t>
            </a:r>
          </a:p>
        </p:txBody>
      </p:sp>
      <p:sp>
        <p:nvSpPr>
          <p:cNvPr id="4" name="Rectangle 3"/>
          <p:cNvSpPr/>
          <p:nvPr/>
        </p:nvSpPr>
        <p:spPr>
          <a:xfrm>
            <a:off x="2700803" y="2374237"/>
            <a:ext cx="5259519" cy="954107"/>
          </a:xfrm>
          <a:prstGeom prst="rect">
            <a:avLst/>
          </a:prstGeom>
        </p:spPr>
        <p:txBody>
          <a:bodyPr wrap="square">
            <a:spAutoFit/>
          </a:bodyPr>
          <a:lstStyle/>
          <a:p>
            <a:pPr marL="285750" lvl="0" indent="-285750" algn="just">
              <a:buFont typeface="Courier New" panose="02070309020205020404" pitchFamily="49" charset="0"/>
              <a:buChar char="o"/>
            </a:pPr>
            <a:r>
              <a:rPr lang="en-US" dirty="0">
                <a:solidFill>
                  <a:schemeClr val="tx1"/>
                </a:solidFill>
                <a:latin typeface="Nixie One"/>
              </a:rPr>
              <a:t>Noise is random error or variance in a measured variable </a:t>
            </a:r>
          </a:p>
          <a:p>
            <a:pPr marL="285750" lvl="0" indent="-285750" algn="just">
              <a:buFont typeface="Courier New" panose="02070309020205020404" pitchFamily="49" charset="0"/>
              <a:buChar char="o"/>
            </a:pPr>
            <a:r>
              <a:rPr lang="en-US" dirty="0">
                <a:solidFill>
                  <a:schemeClr val="tx1"/>
                </a:solidFill>
                <a:latin typeface="Nixie One"/>
              </a:rPr>
              <a:t>Noise should be removed before outlier </a:t>
            </a:r>
            <a:r>
              <a:rPr lang="en-US" dirty="0" smtClean="0">
                <a:solidFill>
                  <a:schemeClr val="tx1"/>
                </a:solidFill>
                <a:latin typeface="Nixie One"/>
              </a:rPr>
              <a:t>detection</a:t>
            </a:r>
          </a:p>
          <a:p>
            <a:pPr marL="285750" lvl="0" indent="-285750" algn="just">
              <a:buFont typeface="Courier New" panose="02070309020205020404" pitchFamily="49" charset="0"/>
              <a:buChar char="o"/>
            </a:pPr>
            <a:r>
              <a:rPr lang="en-US" dirty="0"/>
              <a:t>It may help hide outliers and reduce the effectiveness of outlier detection. </a:t>
            </a:r>
            <a:endParaRPr lang="en-US" dirty="0">
              <a:solidFill>
                <a:schemeClr val="tx1"/>
              </a:solidFill>
              <a:latin typeface="Nixie One"/>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7688" y="2207867"/>
            <a:ext cx="2743200" cy="1569660"/>
          </a:xfrm>
          <a:prstGeom prst="rect">
            <a:avLst/>
          </a:prstGeom>
        </p:spPr>
        <p:txBody>
          <a:bodyPr wrap="square">
            <a:spAutoFit/>
          </a:bodyPr>
          <a:lstStyle/>
          <a:p>
            <a:pPr algn="just"/>
            <a:r>
              <a:rPr lang="en-US" sz="1200" dirty="0">
                <a:solidFill>
                  <a:srgbClr val="292929"/>
                </a:solidFill>
                <a:latin typeface="charter"/>
              </a:rPr>
              <a:t>Example: In a 50–100 people </a:t>
            </a:r>
            <a:r>
              <a:rPr lang="en-US" sz="1200" dirty="0" smtClean="0">
                <a:solidFill>
                  <a:srgbClr val="292929"/>
                </a:solidFill>
                <a:latin typeface="charter"/>
              </a:rPr>
              <a:t>Average annual  income/assets </a:t>
            </a:r>
            <a:r>
              <a:rPr lang="en-US" sz="1200" dirty="0">
                <a:solidFill>
                  <a:srgbClr val="292929"/>
                </a:solidFill>
                <a:latin typeface="charter"/>
              </a:rPr>
              <a:t>classifier if you include Bill Gates </a:t>
            </a:r>
            <a:r>
              <a:rPr lang="en-US" sz="1200" dirty="0" smtClean="0">
                <a:solidFill>
                  <a:srgbClr val="292929"/>
                </a:solidFill>
                <a:latin typeface="charter"/>
              </a:rPr>
              <a:t>then automatically </a:t>
            </a:r>
            <a:r>
              <a:rPr lang="en-US" sz="1200" dirty="0">
                <a:solidFill>
                  <a:srgbClr val="292929"/>
                </a:solidFill>
                <a:latin typeface="charter"/>
              </a:rPr>
              <a:t>everyone in that study becomes a millionaire on an average. This will almost certainly lead to a high value of false-positives and false-negatives.</a:t>
            </a:r>
            <a:endParaRPr lang="en-US" sz="1200" dirty="0"/>
          </a:p>
        </p:txBody>
      </p:sp>
      <p:cxnSp>
        <p:nvCxnSpPr>
          <p:cNvPr id="4" name="Straight Connector 3"/>
          <p:cNvCxnSpPr/>
          <p:nvPr/>
        </p:nvCxnSpPr>
        <p:spPr>
          <a:xfrm>
            <a:off x="3947531" y="760067"/>
            <a:ext cx="0" cy="396240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4038600" y="819150"/>
            <a:ext cx="3782122" cy="2677656"/>
          </a:xfrm>
          <a:prstGeom prst="rect">
            <a:avLst/>
          </a:prstGeom>
        </p:spPr>
        <p:txBody>
          <a:bodyPr wrap="square">
            <a:spAutoFit/>
          </a:bodyPr>
          <a:lstStyle/>
          <a:p>
            <a:pPr algn="just"/>
            <a:r>
              <a:rPr lang="en-US" sz="1200" dirty="0">
                <a:solidFill>
                  <a:srgbClr val="292929"/>
                </a:solidFill>
                <a:latin typeface="charter"/>
              </a:rPr>
              <a:t>Whereas, Noise is garbage. Void, Null information that is not useful at all, under any circumstances. Data Sets have those too</a:t>
            </a:r>
            <a:r>
              <a:rPr lang="en-US" sz="1200" dirty="0" smtClean="0">
                <a:solidFill>
                  <a:srgbClr val="292929"/>
                </a:solidFill>
                <a:latin typeface="charter"/>
              </a:rPr>
              <a:t>.</a:t>
            </a:r>
          </a:p>
          <a:p>
            <a:pPr algn="just"/>
            <a:r>
              <a:rPr lang="en-US" sz="1200" dirty="0" smtClean="0">
                <a:solidFill>
                  <a:srgbClr val="292929"/>
                </a:solidFill>
                <a:latin typeface="charter"/>
              </a:rPr>
              <a:t> </a:t>
            </a:r>
          </a:p>
          <a:p>
            <a:pPr algn="just"/>
            <a:r>
              <a:rPr lang="en-US" sz="1200" dirty="0" smtClean="0">
                <a:solidFill>
                  <a:srgbClr val="292929"/>
                </a:solidFill>
                <a:latin typeface="charter"/>
              </a:rPr>
              <a:t>Let’s </a:t>
            </a:r>
            <a:r>
              <a:rPr lang="en-US" sz="1200" dirty="0">
                <a:solidFill>
                  <a:srgbClr val="292929"/>
                </a:solidFill>
                <a:latin typeface="charter"/>
              </a:rPr>
              <a:t>say there are 2 columns in your data set. “Profession and Income”. And they have about a hundred thousand records. Out of these 100,000 let’s say 50 are of the type where the profession is listed correctly, but the Income column has terms like “cake”, “pastry”, “hello kitty” or “Pikachu” etc. or let’s say during transmission these 50 records failed and transmitted partially or while conversion from a .csv/.</a:t>
            </a:r>
            <a:r>
              <a:rPr lang="en-US" sz="1200" dirty="0" err="1">
                <a:solidFill>
                  <a:srgbClr val="292929"/>
                </a:solidFill>
                <a:latin typeface="charter"/>
              </a:rPr>
              <a:t>xls</a:t>
            </a:r>
            <a:r>
              <a:rPr lang="en-US" sz="1200" dirty="0">
                <a:solidFill>
                  <a:srgbClr val="292929"/>
                </a:solidFill>
                <a:latin typeface="charter"/>
              </a:rPr>
              <a:t> form they somehow lost their initial value and now display some garbage literals like these</a:t>
            </a:r>
            <a:endParaRPr lang="en-US" sz="1200" dirty="0"/>
          </a:p>
        </p:txBody>
      </p:sp>
      <p:sp>
        <p:nvSpPr>
          <p:cNvPr id="6" name="Rectangle 5"/>
          <p:cNvSpPr/>
          <p:nvPr/>
        </p:nvSpPr>
        <p:spPr>
          <a:xfrm>
            <a:off x="1107688" y="874495"/>
            <a:ext cx="2687443" cy="1015663"/>
          </a:xfrm>
          <a:prstGeom prst="rect">
            <a:avLst/>
          </a:prstGeom>
        </p:spPr>
        <p:txBody>
          <a:bodyPr wrap="square">
            <a:spAutoFit/>
          </a:bodyPr>
          <a:lstStyle/>
          <a:p>
            <a:pPr algn="just"/>
            <a:r>
              <a:rPr lang="en-US" sz="1200" dirty="0">
                <a:solidFill>
                  <a:srgbClr val="292929"/>
                </a:solidFill>
                <a:latin typeface="charter"/>
              </a:rPr>
              <a:t>An outlier is not a false value </a:t>
            </a:r>
            <a:r>
              <a:rPr lang="en-US" sz="1200" dirty="0" smtClean="0">
                <a:solidFill>
                  <a:srgbClr val="292929"/>
                </a:solidFill>
                <a:latin typeface="charter"/>
              </a:rPr>
              <a:t>but </a:t>
            </a:r>
            <a:r>
              <a:rPr lang="en-US" sz="1200" dirty="0">
                <a:solidFill>
                  <a:srgbClr val="292929"/>
                </a:solidFill>
                <a:latin typeface="charter"/>
              </a:rPr>
              <a:t>void in meaning. It is definite and accurate but when it is linked with the other tuples in your model, it is just not in the same range.</a:t>
            </a:r>
            <a:endParaRPr lang="en-US" sz="1200" dirty="0"/>
          </a:p>
        </p:txBody>
      </p:sp>
      <p:pic>
        <p:nvPicPr>
          <p:cNvPr id="7" name="Picture 6"/>
          <p:cNvPicPr>
            <a:picLocks noChangeAspect="1"/>
          </p:cNvPicPr>
          <p:nvPr/>
        </p:nvPicPr>
        <p:blipFill>
          <a:blip r:embed="rId2"/>
          <a:stretch>
            <a:fillRect/>
          </a:stretch>
        </p:blipFill>
        <p:spPr>
          <a:xfrm>
            <a:off x="5257800" y="3562350"/>
            <a:ext cx="1061259" cy="600394"/>
          </a:xfrm>
          <a:prstGeom prst="rect">
            <a:avLst/>
          </a:prstGeom>
        </p:spPr>
      </p:pic>
      <p:sp>
        <p:nvSpPr>
          <p:cNvPr id="8" name="Google Shape;3894;p45"/>
          <p:cNvSpPr txBox="1">
            <a:spLocks/>
          </p:cNvSpPr>
          <p:nvPr/>
        </p:nvSpPr>
        <p:spPr>
          <a:xfrm>
            <a:off x="1102959" y="285750"/>
            <a:ext cx="5216100" cy="1362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smtClean="0"/>
              <a:t>The Basic Difference of outlier and noise </a:t>
            </a:r>
            <a:endParaRPr lang="en-US" b="1" dirty="0"/>
          </a:p>
        </p:txBody>
      </p:sp>
    </p:spTree>
    <p:extLst>
      <p:ext uri="{BB962C8B-B14F-4D97-AF65-F5344CB8AC3E}">
        <p14:creationId xmlns:p14="http://schemas.microsoft.com/office/powerpoint/2010/main" val="3566852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02"/>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895350"/>
            <a:ext cx="5618162" cy="220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475581" y="3486150"/>
            <a:ext cx="6172200" cy="738664"/>
          </a:xfrm>
          <a:prstGeom prst="rect">
            <a:avLst/>
          </a:prstGeom>
        </p:spPr>
        <p:txBody>
          <a:bodyPr wrap="square">
            <a:spAutoFit/>
          </a:bodyPr>
          <a:lstStyle/>
          <a:p>
            <a:pPr algn="ctr"/>
            <a:r>
              <a:rPr lang="en-US" dirty="0">
                <a:solidFill>
                  <a:schemeClr val="tx1"/>
                </a:solidFill>
                <a:latin typeface="Nixie One"/>
              </a:rPr>
              <a:t>Outliers are the values that look different from the other values in the data. Above is a plot highlighting the outliers in ‘</a:t>
            </a:r>
            <a:r>
              <a:rPr lang="en-US" dirty="0">
                <a:solidFill>
                  <a:srgbClr val="FF0000"/>
                </a:solidFill>
                <a:latin typeface="Nixie One"/>
              </a:rPr>
              <a:t>red</a:t>
            </a:r>
            <a:r>
              <a:rPr lang="en-US" dirty="0">
                <a:solidFill>
                  <a:schemeClr val="tx1"/>
                </a:solidFill>
                <a:latin typeface="Nixie One"/>
              </a:rPr>
              <a:t>’ and outliers can be seen in both the extremes of data.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42950"/>
            <a:ext cx="7010400" cy="648900"/>
          </a:xfrm>
        </p:spPr>
        <p:txBody>
          <a:bodyPr/>
          <a:lstStyle/>
          <a:p>
            <a:r>
              <a:rPr lang="en-US" dirty="0"/>
              <a:t>Causes of outliers on a data set:</a:t>
            </a:r>
          </a:p>
        </p:txBody>
      </p:sp>
      <p:sp>
        <p:nvSpPr>
          <p:cNvPr id="3" name="Rectangle 2"/>
          <p:cNvSpPr/>
          <p:nvPr/>
        </p:nvSpPr>
        <p:spPr>
          <a:xfrm>
            <a:off x="1905000" y="1581150"/>
            <a:ext cx="4572000" cy="1600438"/>
          </a:xfrm>
          <a:prstGeom prst="rect">
            <a:avLst/>
          </a:prstGeom>
        </p:spPr>
        <p:txBody>
          <a:bodyPr>
            <a:spAutoFit/>
          </a:bodyPr>
          <a:lstStyle/>
          <a:p>
            <a:pPr marL="285750" indent="-285750">
              <a:buClr>
                <a:schemeClr val="tx1"/>
              </a:buClr>
              <a:buFont typeface="Wingdings" panose="05000000000000000000" pitchFamily="2" charset="2"/>
              <a:buChar char="v"/>
            </a:pPr>
            <a:r>
              <a:rPr lang="en-US" dirty="0">
                <a:solidFill>
                  <a:schemeClr val="tx1"/>
                </a:solidFill>
                <a:latin typeface="Nixie One"/>
              </a:rPr>
              <a:t>Measurement Error</a:t>
            </a:r>
          </a:p>
          <a:p>
            <a:pPr marL="285750" indent="-285750">
              <a:buClr>
                <a:schemeClr val="tx1"/>
              </a:buClr>
              <a:buFont typeface="Wingdings" panose="05000000000000000000" pitchFamily="2" charset="2"/>
              <a:buChar char="v"/>
            </a:pPr>
            <a:r>
              <a:rPr lang="en-US" dirty="0">
                <a:solidFill>
                  <a:schemeClr val="tx1"/>
                </a:solidFill>
                <a:latin typeface="Nixie One"/>
              </a:rPr>
              <a:t>Data Entry Error</a:t>
            </a:r>
          </a:p>
          <a:p>
            <a:pPr marL="285750" indent="-285750">
              <a:buClr>
                <a:schemeClr val="tx1"/>
              </a:buClr>
              <a:buFont typeface="Wingdings" panose="05000000000000000000" pitchFamily="2" charset="2"/>
              <a:buChar char="v"/>
            </a:pPr>
            <a:r>
              <a:rPr lang="en-US" dirty="0">
                <a:solidFill>
                  <a:schemeClr val="tx1"/>
                </a:solidFill>
                <a:latin typeface="Nixie One"/>
              </a:rPr>
              <a:t>Experimental Error</a:t>
            </a:r>
          </a:p>
          <a:p>
            <a:pPr marL="285750" indent="-285750">
              <a:buClr>
                <a:schemeClr val="tx1"/>
              </a:buClr>
              <a:buFont typeface="Wingdings" panose="05000000000000000000" pitchFamily="2" charset="2"/>
              <a:buChar char="v"/>
            </a:pPr>
            <a:r>
              <a:rPr lang="en-US" dirty="0">
                <a:solidFill>
                  <a:schemeClr val="tx1"/>
                </a:solidFill>
                <a:latin typeface="Nixie One"/>
              </a:rPr>
              <a:t>Data Processing Error</a:t>
            </a:r>
          </a:p>
          <a:p>
            <a:pPr marL="285750" indent="-285750">
              <a:buClr>
                <a:schemeClr val="tx1"/>
              </a:buClr>
              <a:buFont typeface="Wingdings" panose="05000000000000000000" pitchFamily="2" charset="2"/>
              <a:buChar char="v"/>
            </a:pPr>
            <a:r>
              <a:rPr lang="en-US" dirty="0">
                <a:solidFill>
                  <a:schemeClr val="tx1"/>
                </a:solidFill>
                <a:latin typeface="Nixie One"/>
              </a:rPr>
              <a:t>Sampling Error</a:t>
            </a:r>
          </a:p>
          <a:p>
            <a:pPr marL="285750" indent="-285750">
              <a:buClr>
                <a:schemeClr val="tx1"/>
              </a:buClr>
              <a:buFont typeface="Wingdings" panose="05000000000000000000" pitchFamily="2" charset="2"/>
              <a:buChar char="v"/>
            </a:pPr>
            <a:r>
              <a:rPr lang="en-US" dirty="0">
                <a:solidFill>
                  <a:schemeClr val="tx1"/>
                </a:solidFill>
                <a:latin typeface="Nixie One"/>
              </a:rPr>
              <a:t>Intentional Outlier.</a:t>
            </a:r>
          </a:p>
          <a:p>
            <a:pPr marL="285750" indent="-285750">
              <a:buClr>
                <a:schemeClr val="tx1"/>
              </a:buClr>
              <a:buFont typeface="Wingdings" panose="05000000000000000000" pitchFamily="2" charset="2"/>
              <a:buChar char="v"/>
            </a:pPr>
            <a:r>
              <a:rPr lang="en-US" dirty="0">
                <a:solidFill>
                  <a:schemeClr val="tx1"/>
                </a:solidFill>
                <a:latin typeface="Nixie One"/>
              </a:rPr>
              <a:t>Natural Outlier </a:t>
            </a:r>
          </a:p>
        </p:txBody>
      </p:sp>
    </p:spTree>
    <p:extLst>
      <p:ext uri="{BB962C8B-B14F-4D97-AF65-F5344CB8AC3E}">
        <p14:creationId xmlns:p14="http://schemas.microsoft.com/office/powerpoint/2010/main" val="959890031"/>
      </p:ext>
    </p:extLst>
  </p:cSld>
  <p:clrMapOvr>
    <a:masterClrMapping/>
  </p:clrMapOvr>
  <p:timing>
    <p:tnLst>
      <p:par>
        <p:cTn id="1" dur="indefinite" restart="never" nodeType="tmRoot"/>
      </p:par>
    </p:tnLst>
  </p:timing>
</p:sld>
</file>

<file path=ppt/theme/theme1.xml><?xml version="1.0" encoding="utf-8"?>
<a:theme xmlns:a="http://schemas.openxmlformats.org/drawingml/2006/main" name="Innel Memphis daily activities by Slidesgo">
  <a:themeElements>
    <a:clrScheme name="Simple Light">
      <a:dk1>
        <a:srgbClr val="000000"/>
      </a:dk1>
      <a:lt1>
        <a:srgbClr val="FFFFFF"/>
      </a:lt1>
      <a:dk2>
        <a:srgbClr val="595959"/>
      </a:dk2>
      <a:lt2>
        <a:srgbClr val="000000"/>
      </a:lt2>
      <a:accent1>
        <a:srgbClr val="C9457C"/>
      </a:accent1>
      <a:accent2>
        <a:srgbClr val="EED143"/>
      </a:accent2>
      <a:accent3>
        <a:srgbClr val="85C1D0"/>
      </a:accent3>
      <a:accent4>
        <a:srgbClr val="F3F3F3"/>
      </a:accent4>
      <a:accent5>
        <a:srgbClr val="000000"/>
      </a:accent5>
      <a:accent6>
        <a:srgbClr val="FFFFFF"/>
      </a:accent6>
      <a:hlink>
        <a:srgbClr val="C9457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1072</TotalTime>
  <Words>2794</Words>
  <Application>Microsoft Office PowerPoint</Application>
  <PresentationFormat>On-screen Show (16:9)</PresentationFormat>
  <Paragraphs>478</Paragraphs>
  <Slides>56</Slides>
  <Notes>17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56</vt:i4>
      </vt:variant>
    </vt:vector>
  </HeadingPairs>
  <TitlesOfParts>
    <vt:vector size="70" baseType="lpstr">
      <vt:lpstr>Nixie One</vt:lpstr>
      <vt:lpstr>Roboto Condensed</vt:lpstr>
      <vt:lpstr>Arial</vt:lpstr>
      <vt:lpstr>Cambria Math</vt:lpstr>
      <vt:lpstr>sohne</vt:lpstr>
      <vt:lpstr>Arial</vt:lpstr>
      <vt:lpstr>Assistant</vt:lpstr>
      <vt:lpstr>Wingdings</vt:lpstr>
      <vt:lpstr>pt sans</vt:lpstr>
      <vt:lpstr>charter</vt:lpstr>
      <vt:lpstr>Helvetica Neue</vt:lpstr>
      <vt:lpstr>Courier New</vt:lpstr>
      <vt:lpstr>Roboto Black</vt:lpstr>
      <vt:lpstr>Innel Memphis daily activities by Slidesgo</vt:lpstr>
      <vt:lpstr>Presentation on Outliers Analysis</vt:lpstr>
      <vt:lpstr>PowerPoint Presentation</vt:lpstr>
      <vt:lpstr>TABLE OF CONTENTS</vt:lpstr>
      <vt:lpstr>Introduction</vt:lpstr>
      <vt:lpstr>PowerPoint Presentation</vt:lpstr>
      <vt:lpstr>What is Outliers?</vt:lpstr>
      <vt:lpstr>PowerPoint Presentation</vt:lpstr>
      <vt:lpstr>PowerPoint Presentation</vt:lpstr>
      <vt:lpstr>Causes of outliers on a data set:</vt:lpstr>
      <vt:lpstr>Effects of outliers on a data set:</vt:lpstr>
      <vt:lpstr>Lets see an example of the impact of Outliers </vt:lpstr>
      <vt:lpstr>Here the dataset contains the salary of employee according to their job experience  </vt:lpstr>
      <vt:lpstr>PowerPoint Presentation</vt:lpstr>
      <vt:lpstr>Point or global Outliers: </vt:lpstr>
      <vt:lpstr>Collective Outliers </vt:lpstr>
      <vt:lpstr>Contextual (Conditional) Outliers    </vt:lpstr>
      <vt:lpstr>02</vt:lpstr>
      <vt:lpstr>PowerPoint Presentation</vt:lpstr>
      <vt:lpstr>Challenges of Outlier Detection </vt:lpstr>
      <vt:lpstr>PowerPoint Presentation</vt:lpstr>
      <vt:lpstr>03</vt:lpstr>
      <vt:lpstr>PowerPoint Presentation</vt:lpstr>
      <vt:lpstr>Visualization Methods</vt:lpstr>
      <vt:lpstr>PowerPoint Presentation</vt:lpstr>
      <vt:lpstr>Statistical Methods</vt:lpstr>
      <vt:lpstr>PowerPoint Presentation</vt:lpstr>
      <vt:lpstr>PowerPoint Presentation</vt:lpstr>
      <vt:lpstr>Z-Score method </vt:lpstr>
      <vt:lpstr>PowerPoint Presentation</vt:lpstr>
      <vt:lpstr>PowerPoint Presentation</vt:lpstr>
      <vt:lpstr>PowerPoint Presentation</vt:lpstr>
      <vt:lpstr>PowerPoint Presentation</vt:lpstr>
      <vt:lpstr>PowerPoint Presentation</vt:lpstr>
      <vt:lpstr>PowerPoint Presentation</vt:lpstr>
      <vt:lpstr>Standard Deviation method </vt:lpstr>
      <vt:lpstr>PowerPoint Presentation</vt:lpstr>
      <vt:lpstr>04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05</vt:lpstr>
      <vt:lpstr>PowerPoint Presentation</vt:lpstr>
      <vt:lpstr>PowerPoint Presentation</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Outliers Analysis</dc:title>
  <dc:creator>Hello iT</dc:creator>
  <cp:lastModifiedBy>HP</cp:lastModifiedBy>
  <cp:revision>73</cp:revision>
  <dcterms:modified xsi:type="dcterms:W3CDTF">2021-11-14T17:39:33Z</dcterms:modified>
</cp:coreProperties>
</file>