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9" r:id="rId3"/>
    <p:sldId id="262" r:id="rId4"/>
    <p:sldId id="321" r:id="rId5"/>
    <p:sldId id="325" r:id="rId6"/>
    <p:sldId id="295" r:id="rId7"/>
    <p:sldId id="322" r:id="rId8"/>
    <p:sldId id="267" r:id="rId9"/>
    <p:sldId id="324" r:id="rId10"/>
    <p:sldId id="326" r:id="rId11"/>
    <p:sldId id="315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996"/>
    <a:srgbClr val="F1CE77"/>
    <a:srgbClr val="EBBB43"/>
    <a:srgbClr val="62362F"/>
    <a:srgbClr val="F1CF7B"/>
    <a:srgbClr val="EEC560"/>
    <a:srgbClr val="EBB93D"/>
    <a:srgbClr val="EBC2B1"/>
    <a:srgbClr val="B67D1D"/>
    <a:srgbClr val="FFB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850" y="110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C1933-AFAD-3FCD-01B7-674C1ED4C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t="17249" r="5698" b="9556"/>
          <a:stretch/>
        </p:blipFill>
        <p:spPr>
          <a:xfrm>
            <a:off x="1332868" y="993776"/>
            <a:ext cx="6478264" cy="3831491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20BEA83-247C-7B15-0DC1-B20E84D1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54" y="1109789"/>
            <a:ext cx="6194092" cy="3643584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A3E7F3BB-5235-5B5B-0CEF-D18167B9A1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6301" y="279268"/>
            <a:ext cx="3416300" cy="528637"/>
          </a:xfrm>
        </p:spPr>
        <p:txBody>
          <a:bodyPr/>
          <a:lstStyle/>
          <a:p>
            <a:r>
              <a:rPr lang="en-US" dirty="0"/>
              <a:t>System Attributes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DED308-75E4-C364-CC32-352E38B2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60417"/>
              </p:ext>
            </p:extLst>
          </p:nvPr>
        </p:nvGraphicFramePr>
        <p:xfrm>
          <a:off x="2858037" y="1702411"/>
          <a:ext cx="4158016" cy="246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7176">
                  <a:extLst>
                    <a:ext uri="{9D8B030D-6E8A-4147-A177-3AD203B41FA5}">
                      <a16:colId xmlns:a16="http://schemas.microsoft.com/office/drawing/2014/main" val="1681547778"/>
                    </a:ext>
                  </a:extLst>
                </a:gridCol>
                <a:gridCol w="1792620">
                  <a:extLst>
                    <a:ext uri="{9D8B030D-6E8A-4147-A177-3AD203B41FA5}">
                      <a16:colId xmlns:a16="http://schemas.microsoft.com/office/drawing/2014/main" val="519148131"/>
                    </a:ext>
                  </a:extLst>
                </a:gridCol>
                <a:gridCol w="1128220">
                  <a:extLst>
                    <a:ext uri="{9D8B030D-6E8A-4147-A177-3AD203B41FA5}">
                      <a16:colId xmlns:a16="http://schemas.microsoft.com/office/drawing/2014/main" val="1040589824"/>
                    </a:ext>
                  </a:extLst>
                </a:gridCol>
              </a:tblGrid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/ Restrictions (D / R)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294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Unity, Mobile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5386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simplistic, intuitive</a:t>
                      </a:r>
                    </a:p>
                  </a:txBody>
                  <a:tcPr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D9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2542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Monetization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Ads, paid currency</a:t>
                      </a:r>
                    </a:p>
                  </a:txBody>
                  <a:tcPr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Preferable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557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2D, Pixel art</a:t>
                      </a: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4782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Touch Controls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34360"/>
                  </a:ext>
                </a:extLst>
              </a:tr>
            </a:tbl>
          </a:graphicData>
        </a:graphic>
      </p:graphicFrame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126A4635-AAC8-9A3B-C152-6D714771B9CC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59234981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653929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37838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13654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416017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4984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285309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18956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18070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26603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29397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0157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27803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3417563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3697036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353762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2/11</a:t>
            </a:r>
          </a:p>
        </p:txBody>
      </p:sp>
      <p:sp>
        <p:nvSpPr>
          <p:cNvPr id="9" name="Google Shape;493;p70">
            <a:extLst>
              <a:ext uri="{FF2B5EF4-FFF2-40B4-BE49-F238E27FC236}">
                <a16:creationId xmlns:a16="http://schemas.microsoft.com/office/drawing/2014/main" id="{CA1BE3E3-2EAA-664B-FBA3-65A6AF9F6C55}"/>
              </a:ext>
            </a:extLst>
          </p:cNvPr>
          <p:cNvSpPr txBox="1">
            <a:spLocks/>
          </p:cNvSpPr>
          <p:nvPr/>
        </p:nvSpPr>
        <p:spPr>
          <a:xfrm>
            <a:off x="5690650" y="4171136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0" name="Google Shape;494;p70">
            <a:extLst>
              <a:ext uri="{FF2B5EF4-FFF2-40B4-BE49-F238E27FC236}">
                <a16:creationId xmlns:a16="http://schemas.microsoft.com/office/drawing/2014/main" id="{BC5976E5-A5E9-0928-C1FC-60E2B4119CAA}"/>
              </a:ext>
            </a:extLst>
          </p:cNvPr>
          <p:cNvSpPr txBox="1">
            <a:spLocks/>
          </p:cNvSpPr>
          <p:nvPr/>
        </p:nvSpPr>
        <p:spPr>
          <a:xfrm>
            <a:off x="5690650" y="4450609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Attributes and functions</a:t>
            </a:r>
          </a:p>
        </p:txBody>
      </p:sp>
      <p:sp>
        <p:nvSpPr>
          <p:cNvPr id="11" name="Google Shape;496;p70">
            <a:extLst>
              <a:ext uri="{FF2B5EF4-FFF2-40B4-BE49-F238E27FC236}">
                <a16:creationId xmlns:a16="http://schemas.microsoft.com/office/drawing/2014/main" id="{F817CA3E-132D-BFBF-85A7-3AC8B547772D}"/>
              </a:ext>
            </a:extLst>
          </p:cNvPr>
          <p:cNvSpPr txBox="1">
            <a:spLocks/>
          </p:cNvSpPr>
          <p:nvPr/>
        </p:nvSpPr>
        <p:spPr>
          <a:xfrm>
            <a:off x="4810771" y="429120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443679" y="444548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Rogue-like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13225" y="4069560"/>
            <a:ext cx="3968764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  <a:p>
            <a:pPr marL="88900" indent="0"/>
            <a:r>
              <a:rPr lang="en" dirty="0"/>
              <a:t>Someone who uses mobile games to pass time.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BDCC61B-0749-83A4-7601-D0E654B64F1E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3/11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íxel, Gráficos&#10;&#10;Descrição gerada automaticamente">
            <a:extLst>
              <a:ext uri="{FF2B5EF4-FFF2-40B4-BE49-F238E27FC236}">
                <a16:creationId xmlns:a16="http://schemas.microsoft.com/office/drawing/2014/main" id="{997116D6-2F8A-60CE-2E0D-F21B19A1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37" y="1732936"/>
            <a:ext cx="4547419" cy="3410564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world and repeat…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C58A6F2A-34D2-37F3-524B-A3A5078D1028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F41790DD-0313-B2A5-1397-5025843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9467465">
            <a:off x="397888" y="889174"/>
            <a:ext cx="1351619" cy="18021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8D0476C-4A85-407D-2740-65AAF135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403967">
            <a:off x="1032706" y="516770"/>
            <a:ext cx="1351619" cy="180215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0E491797-3569-B422-196A-EE7DC2064E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Difficulty increases as player progresses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7017069C-9D02-6193-568C-71117AB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41551FA-A54E-F379-F930-6610A83D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08516" y="376189"/>
            <a:ext cx="1351619" cy="18021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EC56C6F-2824-BC07-C252-5B90370A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967889">
            <a:off x="2420832" y="466412"/>
            <a:ext cx="1351619" cy="18021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0A543F-3F0D-DC66-78A0-4BDA2BE83D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965321">
            <a:off x="3114732" y="735125"/>
            <a:ext cx="1351619" cy="1802158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C9C938F6-1103-05BF-9257-ECA48C507C21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50965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Audacity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used to </a:t>
            </a:r>
            <a:r>
              <a:rPr lang="en" u="sng" dirty="0"/>
              <a:t>record</a:t>
            </a:r>
            <a:r>
              <a:rPr lang="en" dirty="0"/>
              <a:t> sound effects and music.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pic>
        <p:nvPicPr>
          <p:cNvPr id="4" name="Imagem 3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6DEB6D8C-9052-A8B3-D1EF-7E049D3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922" y="2353239"/>
            <a:ext cx="695253" cy="695253"/>
          </a:xfrm>
          <a:prstGeom prst="rect">
            <a:avLst/>
          </a:prstGeom>
        </p:spPr>
      </p:pic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1D02783A-9F45-74B4-6720-36F4C34CF819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6/11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D910FFC1-F0D1-C9D6-341C-9766359BBC93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EAC6A330-D512-F2F1-5F9B-3340ED2D3645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8/11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6A9C-1C0E-96D5-9C40-CA6D25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400C405-188F-CDF4-501D-26DDF49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25411"/>
              </p:ext>
            </p:extLst>
          </p:nvPr>
        </p:nvGraphicFramePr>
        <p:xfrm>
          <a:off x="1021855" y="1371149"/>
          <a:ext cx="7093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98">
                  <a:extLst>
                    <a:ext uri="{9D8B030D-6E8A-4147-A177-3AD203B41FA5}">
                      <a16:colId xmlns:a16="http://schemas.microsoft.com/office/drawing/2014/main" val="418046561"/>
                    </a:ext>
                  </a:extLst>
                </a:gridCol>
                <a:gridCol w="4322452">
                  <a:extLst>
                    <a:ext uri="{9D8B030D-6E8A-4147-A177-3AD203B41FA5}">
                      <a16:colId xmlns:a16="http://schemas.microsoft.com/office/drawing/2014/main" val="1552109539"/>
                    </a:ext>
                  </a:extLst>
                </a:gridCol>
                <a:gridCol w="1466290">
                  <a:extLst>
                    <a:ext uri="{9D8B030D-6E8A-4147-A177-3AD203B41FA5}">
                      <a16:colId xmlns:a16="http://schemas.microsoft.com/office/drawing/2014/main" val="356135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a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control his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select the level he wants.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Loading visuals and data need to be 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music and sound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save the user’s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30267"/>
                  </a:ext>
                </a:extLst>
              </a:tr>
            </a:tbl>
          </a:graphicData>
        </a:graphic>
      </p:graphicFrame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858B4FE-6B67-70A9-3027-BC017B8010BF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6497281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374</Words>
  <Application>Microsoft Office PowerPoint</Application>
  <PresentationFormat>Apresentação no Ecrã (16:9)</PresentationFormat>
  <Paragraphs>119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Questrial</vt:lpstr>
      <vt:lpstr>Didact Gothic</vt:lpstr>
      <vt:lpstr>Julius Sans One</vt:lpstr>
      <vt:lpstr>Arial</vt:lpstr>
      <vt:lpstr>Minimalist Grayscale Pitch Deck XL by Slidesgo</vt:lpstr>
      <vt:lpstr>Unity Mobile Game</vt:lpstr>
      <vt:lpstr>Table of contents</vt:lpstr>
      <vt:lpstr>Game overview</vt:lpstr>
      <vt:lpstr>Objectives</vt:lpstr>
      <vt:lpstr>Core gameplay</vt:lpstr>
      <vt:lpstr>Unity</vt:lpstr>
      <vt:lpstr>Apresentação do PowerPoint</vt:lpstr>
      <vt:lpstr>Gantt chart</vt:lpstr>
      <vt:lpstr>System Functions </vt:lpstr>
      <vt:lpstr>System Attributes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Sara Nobre</cp:lastModifiedBy>
  <cp:revision>21</cp:revision>
  <dcterms:modified xsi:type="dcterms:W3CDTF">2023-05-21T15:27:47Z</dcterms:modified>
</cp:coreProperties>
</file>