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zpfFQzKMrpJdEbH+ONufyYPFv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82013254b4_0_293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382013254b4_0_29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g382013254b4_0_29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382013254b4_0_2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82013254b4_0_330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382013254b4_0_330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382013254b4_0_3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2013254b4_0_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82013254b4_0_3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g382013254b4_0_3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382013254b4_0_3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82013254b4_0_3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382013254b4_0_3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82013254b4_0_29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382013254b4_0_2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82013254b4_0_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382013254b4_0_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382013254b4_0_3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82013254b4_0_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382013254b4_0_30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82013254b4_0_30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382013254b4_0_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82013254b4_0_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82013254b4_0_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82013254b4_0_31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382013254b4_0_31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382013254b4_0_3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82013254b4_0_31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82013254b4_0_3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2013254b4_0_32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382013254b4_0_3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382013254b4_0_32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g382013254b4_0_32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g382013254b4_0_3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382013254b4_0_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82013254b4_0_32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g382013254b4_0_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2013254b4_0_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382013254b4_0_2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382013254b4_0_2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dataset/320/student+performance" TargetMode="External"/><Relationship Id="rId4" Type="http://schemas.openxmlformats.org/officeDocument/2006/relationships/hyperlink" Target="https://archive.ics.uci.edu/dataset/349/open%2Buniversity%2Blearning%2Banalytics%2Bdataset" TargetMode="External"/><Relationship Id="rId5" Type="http://schemas.openxmlformats.org/officeDocument/2006/relationships/hyperlink" Target="https://data.mendeley.com/datasets/5b82ytz489/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Explainable AI for Smart Gradebooks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3020350"/>
            <a:ext cx="8520600" cy="1220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1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Student Performance and Recommending Personalized Support</a:t>
            </a:r>
            <a:endParaRPr sz="19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1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Capstone Project – Fall 2025</a:t>
            </a:r>
            <a:endParaRPr sz="19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520"/>
              <a:buNone/>
            </a:pPr>
            <a:r>
              <a:rPr lang="en-US" sz="1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Faria Noumi</a:t>
            </a:r>
            <a:endParaRPr sz="19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Traditional gradebooks lack predictive and diagnostic capabilities.</a:t>
            </a:r>
            <a:endParaRPr>
              <a:solidFill>
                <a:srgbClr val="0000FF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Teachers spend time manually analyzing student performance.</a:t>
            </a:r>
            <a:endParaRPr>
              <a:solidFill>
                <a:srgbClr val="0000FF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AI can help, but trust is a barrier without explainability.</a:t>
            </a:r>
            <a:endParaRPr>
              <a:solidFill>
                <a:srgbClr val="0000FF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Goal: Build an explainable AI-powered gradebook that predicts performance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and highlights key factors driving those predictions.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Questions</a:t>
            </a:r>
            <a:endParaRPr/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To what degree can machine learning models accurately predict student academic performance based on demographic and historical data?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How do explainable AI techniques (e.g., SHAP, LIME) impact teachers’ trust and confidence in predictive models?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How effectively can an AI-driven gradebook generate personalized recommendations to support student learning outcomes?</a:t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Options</a:t>
            </a:r>
            <a:endParaRPr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UCI Student Performance Dataset (~650 students)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Simple, interpretable, widely used in research.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538"/>
              <a:buNone/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5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https://archive.ics.uci.edu/dataset/320/student+performance</a:t>
            </a:r>
            <a:endParaRPr sz="5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538"/>
              <a:buNone/>
            </a:pPr>
            <a:r>
              <a:t/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Open University Learning Analytics Dataset (OULAD, ~32k students)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Larger, realistic, includes demographics &amp; assessments.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61538"/>
              <a:buNone/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5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https://archive.ics.uci.edu/dataset/349/open%2Buniversity%2Blearning%2Banalytics%2Bdataset</a:t>
            </a:r>
            <a:endParaRPr sz="5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Performance Metrics Dataset</a:t>
            </a:r>
            <a:endParaRPr b="1"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-Source</a:t>
            </a: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Mendeley Data: Offers diverse academic and non-academic attributes, including department, gender, and extracurricular activities.</a:t>
            </a: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link: </a:t>
            </a:r>
            <a:r>
              <a:rPr lang="en-US" sz="5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https://data.mendeley.com/datasets/5b82ytz489/1</a:t>
            </a:r>
            <a:endParaRPr sz="52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5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Data Preprocessing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Handle missing values, normalize grades, encode features.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Modeling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Baseline: Logistic Regression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Tree Models: Decision Trees, Random Forest, XGBoost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Neural Networks: For large datasets.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Explainability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SHAP, LIME for feature importance.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Dashboards: student risk levels, key factors, interventions.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Metrics: Accuracy, Precision, Recall, F1, AUC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Compare baseline vs. advanced models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Usability test: assess teacher trust in explanations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Passion for combining education and AI to empower teachers.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Learn predictive analytics, explainable AI, and dashboards.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Social impact: Support struggling students early.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Contributions</a:t>
            </a:r>
            <a:endParaRPr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Benchmark ML models for student performance prediction.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Demonstrate how explainability improves trust.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Prototype smart gradebook dashboard with actionable insights.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