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8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4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1DB0-6013-4771-8C04-6D825A145653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0266-9446-4015-B711-3D73F13443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7" y="4572000"/>
            <a:ext cx="7788203" cy="211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00200"/>
            <a:ext cx="495300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95" y="152400"/>
            <a:ext cx="77739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951964" cy="309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82161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14" y="1012824"/>
            <a:ext cx="5243996" cy="584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0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" y="152400"/>
            <a:ext cx="783113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" y="1143000"/>
            <a:ext cx="7802563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4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ria\Documents\Github\FariasAramis.github.io\img\portfolio\Student Scorecard\force 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4000"/>
            <a:ext cx="7168397" cy="173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aria\Documents\Github\FariasAramis.github.io\img\portfolio\Student Scorecard\Shap beeswa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0" y="542925"/>
            <a:ext cx="8574087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4510" y="142359"/>
            <a:ext cx="773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FOR THE WHOLE DATASET:</a:t>
            </a:r>
            <a:endParaRPr lang="en-US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69110" y="4980027"/>
            <a:ext cx="773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FOR A PARTICULAR DATAPOINT: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19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</Words>
  <Application>Microsoft Office PowerPoint</Application>
  <PresentationFormat>Apresentação na tela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Aramis Farias</dc:creator>
  <cp:lastModifiedBy>Aramis Farias</cp:lastModifiedBy>
  <cp:revision>6</cp:revision>
  <dcterms:created xsi:type="dcterms:W3CDTF">2021-09-13T11:34:26Z</dcterms:created>
  <dcterms:modified xsi:type="dcterms:W3CDTF">2021-09-13T19:52:17Z</dcterms:modified>
</cp:coreProperties>
</file>