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602" y="-8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1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3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7480" y="2240282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6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6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2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639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0" cy="819435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40080" y="2009142"/>
            <a:ext cx="4211639" cy="656748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29F5-1CEF-4D51-A4B5-96693F2B1431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29F5-1CEF-4D51-A4B5-96693F2B1431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4945-DD68-4B73-BB62-F55DA67D82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9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70063"/>
            <a:ext cx="10650537" cy="645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have esquerda 5"/>
          <p:cNvSpPr/>
          <p:nvPr/>
        </p:nvSpPr>
        <p:spPr>
          <a:xfrm>
            <a:off x="1447800" y="3217863"/>
            <a:ext cx="457200" cy="5011737"/>
          </a:xfrm>
          <a:prstGeom prst="lef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152400" y="4985067"/>
            <a:ext cx="1291389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One row for each Employee individual scores</a:t>
            </a:r>
            <a:endParaRPr lang="en-US" sz="1800" b="1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1676400" y="1830220"/>
            <a:ext cx="294774" cy="34290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04799" y="1091556"/>
            <a:ext cx="1291389" cy="20313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Weights for each category analyzed. (Obtained through Survey)</a:t>
            </a:r>
            <a:endParaRPr lang="en-US" sz="1800" b="1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1811001" y="2408325"/>
            <a:ext cx="294774" cy="46166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0439400" y="1669661"/>
            <a:ext cx="129138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Final Overall score to be considered</a:t>
            </a:r>
            <a:endParaRPr lang="en-US" sz="18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818774" y="304800"/>
            <a:ext cx="975961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Spreadsheet for computing the employee’s Overall Score</a:t>
            </a:r>
            <a:endParaRPr lang="en-US" sz="3200" b="1" u="sng" dirty="0"/>
          </a:p>
        </p:txBody>
      </p:sp>
      <p:sp>
        <p:nvSpPr>
          <p:cNvPr id="21" name="Chave esquerda 20"/>
          <p:cNvSpPr/>
          <p:nvPr/>
        </p:nvSpPr>
        <p:spPr>
          <a:xfrm rot="5400000">
            <a:off x="4758134" y="1487004"/>
            <a:ext cx="457200" cy="2353469"/>
          </a:xfrm>
          <a:prstGeom prst="lef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/>
          <p:cNvSpPr txBox="1"/>
          <p:nvPr/>
        </p:nvSpPr>
        <p:spPr>
          <a:xfrm>
            <a:off x="3822031" y="1739345"/>
            <a:ext cx="38012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Each category is evaluated along multiple indicators.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893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7" y="1112838"/>
            <a:ext cx="10488613" cy="737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have esquerda 5"/>
          <p:cNvSpPr/>
          <p:nvPr/>
        </p:nvSpPr>
        <p:spPr>
          <a:xfrm>
            <a:off x="1663281" y="1371600"/>
            <a:ext cx="344906" cy="5029200"/>
          </a:xfrm>
          <a:prstGeom prst="lef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7723187" y="6866021"/>
            <a:ext cx="304800" cy="76200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3187" y="3009036"/>
            <a:ext cx="1560094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Opinion collected from the stakeholders. (See Form)</a:t>
            </a:r>
            <a:endParaRPr lang="en-US" sz="18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921961" y="304800"/>
            <a:ext cx="975961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Spreadsheet for computing the categories’ weights</a:t>
            </a:r>
            <a:endParaRPr lang="en-US" sz="3200" b="1" u="sng" dirty="0"/>
          </a:p>
        </p:txBody>
      </p:sp>
      <p:sp>
        <p:nvSpPr>
          <p:cNvPr id="10" name="Chave esquerda 9"/>
          <p:cNvSpPr/>
          <p:nvPr/>
        </p:nvSpPr>
        <p:spPr>
          <a:xfrm rot="16200000">
            <a:off x="7532688" y="2171700"/>
            <a:ext cx="457200" cy="9220202"/>
          </a:xfrm>
          <a:prstGeom prst="lef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2770187" y="8763000"/>
            <a:ext cx="50292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Results enter into a pairwise comparison matrix.</a:t>
            </a:r>
            <a:endParaRPr lang="en-US" sz="1800" b="1" dirty="0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7620000" y="7628021"/>
            <a:ext cx="152400" cy="11349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7723187" y="8195510"/>
            <a:ext cx="735013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8458200" y="8624500"/>
            <a:ext cx="3810000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The eigenvector will give us the  weights</a:t>
            </a:r>
            <a:endParaRPr lang="en-US" sz="1800" b="1" dirty="0"/>
          </a:p>
        </p:txBody>
      </p:sp>
      <p:cxnSp>
        <p:nvCxnSpPr>
          <p:cNvPr id="25" name="Conector reto 24"/>
          <p:cNvCxnSpPr>
            <a:endCxn id="24" idx="1"/>
          </p:cNvCxnSpPr>
          <p:nvPr/>
        </p:nvCxnSpPr>
        <p:spPr>
          <a:xfrm>
            <a:off x="8027987" y="8253526"/>
            <a:ext cx="430213" cy="69414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3" y="990600"/>
            <a:ext cx="9507537" cy="637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have esquerda 5"/>
          <p:cNvSpPr/>
          <p:nvPr/>
        </p:nvSpPr>
        <p:spPr>
          <a:xfrm>
            <a:off x="4419600" y="2964739"/>
            <a:ext cx="344906" cy="2064461"/>
          </a:xfrm>
          <a:prstGeom prst="lef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5753100" y="7543799"/>
            <a:ext cx="304800" cy="76200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556711" y="3673803"/>
            <a:ext cx="1560094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Text Reference</a:t>
            </a:r>
            <a:endParaRPr lang="en-US" sz="18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056022" y="304800"/>
            <a:ext cx="69261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REFERENCE FOR THE QUESTIONNAIRE</a:t>
            </a:r>
            <a:endParaRPr lang="en-US" sz="3200" b="1" u="sng" dirty="0"/>
          </a:p>
        </p:txBody>
      </p:sp>
      <p:sp>
        <p:nvSpPr>
          <p:cNvPr id="10" name="Chave esquerda 9"/>
          <p:cNvSpPr/>
          <p:nvPr/>
        </p:nvSpPr>
        <p:spPr>
          <a:xfrm rot="16200000">
            <a:off x="5943600" y="6474993"/>
            <a:ext cx="228601" cy="2057402"/>
          </a:xfrm>
          <a:prstGeom prst="lef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1028700" y="8439834"/>
            <a:ext cx="5029200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Values on this side will be inputted as negative in the weights spreadsheet.</a:t>
            </a:r>
            <a:endParaRPr lang="en-US" sz="1800" b="1" dirty="0"/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3056022" y="5161547"/>
            <a:ext cx="649704" cy="2005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33400" y="5029200"/>
            <a:ext cx="24384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For each line, the surveyed will select one value.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894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102</Words>
  <Application>Microsoft Office PowerPoint</Application>
  <PresentationFormat>Papel A3 (297x420 mm)</PresentationFormat>
  <Paragraphs>13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Aramis Farias</dc:creator>
  <cp:lastModifiedBy>Aramis Farias</cp:lastModifiedBy>
  <cp:revision>8</cp:revision>
  <dcterms:created xsi:type="dcterms:W3CDTF">2021-09-07T01:02:08Z</dcterms:created>
  <dcterms:modified xsi:type="dcterms:W3CDTF">2021-09-07T12:26:53Z</dcterms:modified>
</cp:coreProperties>
</file>