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A6E4-08F2-43D6-9D54-B74094D23496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99F1-1881-40E0-A967-CB720AFFE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5" y="2170981"/>
            <a:ext cx="896174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2971800" y="3276600"/>
            <a:ext cx="3962400" cy="3352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/>
          <p:cNvCxnSpPr/>
          <p:nvPr/>
        </p:nvCxnSpPr>
        <p:spPr>
          <a:xfrm>
            <a:off x="5181600" y="2209800"/>
            <a:ext cx="0" cy="990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267200" y="14872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challenge the main functions used are pointed for easier reference.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52400" y="153824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files are ordered by difficulty</a:t>
            </a:r>
            <a:endParaRPr lang="en-US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2209800" y="1903259"/>
            <a:ext cx="0" cy="38274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1828800" y="2324100"/>
            <a:ext cx="685800" cy="2667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7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Aramis Farias</dc:creator>
  <cp:lastModifiedBy>Aramis Farias</cp:lastModifiedBy>
  <cp:revision>2</cp:revision>
  <dcterms:created xsi:type="dcterms:W3CDTF">2021-09-10T20:08:07Z</dcterms:created>
  <dcterms:modified xsi:type="dcterms:W3CDTF">2021-09-10T22:55:53Z</dcterms:modified>
</cp:coreProperties>
</file>