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CA18-4B7C-42E8-9566-02D3608524CE}" type="datetimeFigureOut">
              <a:rPr lang="en-US" smtClean="0"/>
              <a:t>25-Sep-21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4D84-D18D-42C7-96CE-CFF2F0FA2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CA18-4B7C-42E8-9566-02D3608524CE}" type="datetimeFigureOut">
              <a:rPr lang="en-US" smtClean="0"/>
              <a:t>25-Sep-21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4D84-D18D-42C7-96CE-CFF2F0FA2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3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CA18-4B7C-42E8-9566-02D3608524CE}" type="datetimeFigureOut">
              <a:rPr lang="en-US" smtClean="0"/>
              <a:t>25-Sep-21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4D84-D18D-42C7-96CE-CFF2F0FA2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6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CA18-4B7C-42E8-9566-02D3608524CE}" type="datetimeFigureOut">
              <a:rPr lang="en-US" smtClean="0"/>
              <a:t>25-Sep-21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4D84-D18D-42C7-96CE-CFF2F0FA2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CA18-4B7C-42E8-9566-02D3608524CE}" type="datetimeFigureOut">
              <a:rPr lang="en-US" smtClean="0"/>
              <a:t>25-Sep-21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4D84-D18D-42C7-96CE-CFF2F0FA2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1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CA18-4B7C-42E8-9566-02D3608524CE}" type="datetimeFigureOut">
              <a:rPr lang="en-US" smtClean="0"/>
              <a:t>25-Sep-21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4D84-D18D-42C7-96CE-CFF2F0FA2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6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CA18-4B7C-42E8-9566-02D3608524CE}" type="datetimeFigureOut">
              <a:rPr lang="en-US" smtClean="0"/>
              <a:t>25-Sep-21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4D84-D18D-42C7-96CE-CFF2F0FA2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CA18-4B7C-42E8-9566-02D3608524CE}" type="datetimeFigureOut">
              <a:rPr lang="en-US" smtClean="0"/>
              <a:t>25-Sep-21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4D84-D18D-42C7-96CE-CFF2F0FA2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9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CA18-4B7C-42E8-9566-02D3608524CE}" type="datetimeFigureOut">
              <a:rPr lang="en-US" smtClean="0"/>
              <a:t>25-Sep-21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4D84-D18D-42C7-96CE-CFF2F0FA2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CA18-4B7C-42E8-9566-02D3608524CE}" type="datetimeFigureOut">
              <a:rPr lang="en-US" smtClean="0"/>
              <a:t>25-Sep-21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4D84-D18D-42C7-96CE-CFF2F0FA2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5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CA18-4B7C-42E8-9566-02D3608524CE}" type="datetimeFigureOut">
              <a:rPr lang="en-US" smtClean="0"/>
              <a:t>25-Sep-21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4D84-D18D-42C7-96CE-CFF2F0FA2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CA18-4B7C-42E8-9566-02D3608524CE}" type="datetimeFigureOut">
              <a:rPr lang="en-US" smtClean="0"/>
              <a:t>25-Sep-21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A4D84-D18D-42C7-96CE-CFF2F0FA2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5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792638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777398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72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350838"/>
            <a:ext cx="6850063" cy="615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61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79388"/>
            <a:ext cx="7964487" cy="649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78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-152400"/>
            <a:ext cx="513397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0"/>
            <a:ext cx="8240713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62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3875"/>
            <a:ext cx="7631113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4343400"/>
            <a:ext cx="7850187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283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427038"/>
            <a:ext cx="6154737" cy="600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168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Apresentação na tela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Aramis Farias</dc:creator>
  <cp:lastModifiedBy>Aramis Farias</cp:lastModifiedBy>
  <cp:revision>3</cp:revision>
  <dcterms:created xsi:type="dcterms:W3CDTF">2021-09-25T22:28:03Z</dcterms:created>
  <dcterms:modified xsi:type="dcterms:W3CDTF">2021-09-25T22:52:05Z</dcterms:modified>
</cp:coreProperties>
</file>