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56" r:id="rId11"/>
    <p:sldId id="266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479D0D-21F8-55CA-290D-32BCFFA17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607D851-5B7E-0926-D380-EBCA164F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829C1CC-94A2-7067-34AB-558067B6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24CFFBC-8108-DD64-163E-1EBC9F25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F59AE38-8C28-ED16-58F0-86714CEC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011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3506FB-AF34-8BAA-D779-08342533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C5C462E4-D162-738E-F05F-F016F1D0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9380AA8-ABA3-8E52-3CE7-1AE567EF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71C243E-9876-310A-95E0-D48AA8B6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4A2185D-2AEB-28C9-E504-C695956B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170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D9C9F5C7-03AC-D97D-5F55-18D1CFA50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D8AA2211-3E46-C2C0-25B1-FD5502489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C89CCEE-15DD-C262-7B9D-00AB8C67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477813F-722E-73F4-79A6-05AB79E4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3B024D3-8A37-70E3-3A97-967A5006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3979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1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1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9B319F-19B3-FB53-49DA-02C25D37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A81A85C-ACD7-8B66-5D55-BC2BC434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D86F95E-DC84-3F97-A661-98A58F75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F372AB7-08CA-8F03-A78B-CA7ABA01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DF435A6-2AE7-3E22-EB3A-52032843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270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D9E947-F106-3E31-3736-86D7DE53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F075A6B-885C-D725-B25E-FD2960FB6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E58F68E-54E4-B08F-B3C2-6455ED3A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5830B1A-F540-4B9B-E5E1-A724B221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D746E19-97AF-6783-43FE-E1733177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9630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5BD0F8-9183-673E-F985-05E85D15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C84D452-4DEC-6752-5295-81887CD0F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A728E328-8F3D-0885-2B5E-8F894FCE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75CEF1EE-B90D-C041-2435-19AF69D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8DA0A24-F782-B5CB-F40F-A3080C60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A9ACA179-48FD-7F79-8EA1-1BD75C55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90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681AD2-FDC7-BF1D-ABAE-3FF03993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4044FBD-E85C-E47E-54BC-5591BA0C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028EB02C-8310-E67A-248F-F4F5C24BA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6572F1E2-8C4C-9E0C-9517-5C5C4FD13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6A53D387-C273-A5B2-F8EE-2EC30D6D3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9292EEC5-11FE-A1BB-FDE6-557CEC2F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8DEB654C-F118-9CEA-8E25-CD412331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7B5F1245-18B5-5D69-3037-4CF2B672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8647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1355EE-4DBE-734D-B111-FB151187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C773FC08-8A5B-92C8-D559-6303007E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2AC5916B-86F8-191C-E422-55344746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E3558468-E02E-B0C1-F630-2C8335AF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42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9B3CF3F6-9077-5147-DDB8-FAAE95DD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3AC4BF8B-3DBB-18BE-5E85-DEA22D8F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11CD01CA-E17F-A0E5-D6AF-89F998FA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874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81D3A8-1539-C18C-EAE5-62F8C968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57550A2-A6F7-103D-FD9E-993BE6B9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25B3D6B4-D4EC-E5B1-2B93-451B95E2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5308B8B0-7242-A8EE-3DBF-0EF41031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DFBA4E5-2271-DDED-DC00-E4C7D75F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EBE08AA0-BDB1-7E7A-44F9-D2372BB8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832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47BBCB-B164-19AB-0EDE-F4F36218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949DBBBF-F343-A4D1-A1FF-0B313A041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17D533EC-1DF2-9EEE-0D22-B5C95C63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B386035A-1D3D-4994-8B45-7119A16D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B176C37-C435-045D-326A-9C451127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A85197B8-2147-EF5D-34FB-60A7CFE9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749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23108719-664B-0D51-461E-C7B2BF4A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D80010F-AA65-BE78-B650-776D021A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CAB6CED-7BA0-60DF-E9FB-18E7783D5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641D-5DA4-47C2-9A6C-B30BED564BDF}" type="datetimeFigureOut">
              <a:rPr lang="sl-SI" smtClean="0"/>
              <a:t>26. 12. 2022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5967B5C-1757-A7B1-2D05-A95554F1E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DB25850-5B6F-CB61-31B4-078D0B290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8CDE-EF88-4656-BD5B-AAC9492805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665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32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7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35A7D-21BE-F20B-4D17-86DC5380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32" r="-1" b="218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45AB512-3D6F-289A-6D79-06E547703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sl-SI" sz="4100" dirty="0">
                <a:solidFill>
                  <a:srgbClr val="FFFFFF"/>
                </a:solidFill>
              </a:rPr>
              <a:t>Spletna aplikacija za ogled plezalnih poti</a:t>
            </a:r>
            <a:endParaRPr lang="en-US" sz="41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odnaslov 2">
            <a:extLst>
              <a:ext uri="{FF2B5EF4-FFF2-40B4-BE49-F238E27FC236}">
                <a16:creationId xmlns:a16="http://schemas.microsoft.com/office/drawing/2014/main" id="{A1C7D171-B809-8E44-1F67-B492BEB68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r"/>
            <a:endParaRPr lang="en-US" sz="2000" dirty="0">
              <a:solidFill>
                <a:srgbClr val="FFFFFF"/>
              </a:solidFill>
            </a:endParaRPr>
          </a:p>
          <a:p>
            <a:pPr algn="r"/>
            <a:endParaRPr lang="en-US" sz="2000" dirty="0">
              <a:solidFill>
                <a:srgbClr val="FFFFFF"/>
              </a:solidFill>
            </a:endParaRPr>
          </a:p>
          <a:p>
            <a:pPr algn="r"/>
            <a:endParaRPr lang="en-US" sz="2000" dirty="0">
              <a:solidFill>
                <a:srgbClr val="FFFFFF"/>
              </a:solidFill>
            </a:endParaRP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								</a:t>
            </a:r>
            <a:r>
              <a:rPr lang="sl-SI" sz="2000" dirty="0">
                <a:solidFill>
                  <a:srgbClr val="FFFFFF"/>
                </a:solidFill>
              </a:rPr>
              <a:t>Urban Prah, Žiga Pečar, </a:t>
            </a:r>
            <a:r>
              <a:rPr lang="en-US" sz="2000" dirty="0">
                <a:solidFill>
                  <a:srgbClr val="FFFFFF"/>
                </a:solidFill>
              </a:rPr>
              <a:t>Jure Farič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3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4C99F8-E66C-D2B3-4EA5-4892A3E2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4400" dirty="0"/>
              <a:t>Stvari, ki bi lahko izboljšali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033867-DB40-D342-349A-067E4280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734812"/>
            <a:ext cx="10506991" cy="3144780"/>
          </a:xfrm>
        </p:spPr>
        <p:txBody>
          <a:bodyPr>
            <a:normAutofit/>
          </a:bodyPr>
          <a:lstStyle/>
          <a:p>
            <a:pPr marL="342900" indent="-342900" algn="just">
              <a:buFontTx/>
              <a:buChar char="-"/>
            </a:pPr>
            <a:r>
              <a:rPr lang="sl-SI" dirty="0"/>
              <a:t>Bolj učinkovito bi si lahko razdelili delo</a:t>
            </a:r>
          </a:p>
          <a:p>
            <a:pPr marL="342900" indent="-342900" algn="just">
              <a:buFontTx/>
              <a:buChar char="-"/>
            </a:pPr>
            <a:r>
              <a:rPr lang="sl-SI" dirty="0"/>
              <a:t>Boljša komunikacija (večkrat bi se morali dobiti)</a:t>
            </a:r>
          </a:p>
          <a:p>
            <a:pPr marL="342900" indent="-342900" algn="just">
              <a:buFontTx/>
              <a:buChar char="-"/>
            </a:pPr>
            <a:r>
              <a:rPr lang="sl-SI" dirty="0"/>
              <a:t>Večkratna revizija projekta</a:t>
            </a:r>
          </a:p>
          <a:p>
            <a:pPr marL="342900" indent="-342900" algn="just">
              <a:buFontTx/>
              <a:buChar char="-"/>
            </a:pPr>
            <a:r>
              <a:rPr lang="sl-SI" dirty="0"/>
              <a:t>Hitrejša izdelava prototipa spletne strani (delujoče rešitve)</a:t>
            </a:r>
          </a:p>
        </p:txBody>
      </p:sp>
    </p:spTree>
    <p:extLst>
      <p:ext uri="{BB962C8B-B14F-4D97-AF65-F5344CB8AC3E}">
        <p14:creationId xmlns:p14="http://schemas.microsoft.com/office/powerpoint/2010/main" val="33482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4C99F8-E66C-D2B3-4EA5-4892A3E2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5400" dirty="0"/>
              <a:t>Prvi Del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033867-DB40-D342-349A-067E4280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734812"/>
            <a:ext cx="10506991" cy="314478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sl-SI" dirty="0"/>
              <a:t>1. Teden – Priprava projekta</a:t>
            </a:r>
          </a:p>
          <a:p>
            <a:pPr marL="342900" indent="-342900" algn="just">
              <a:buFontTx/>
              <a:buChar char="-"/>
            </a:pPr>
            <a:r>
              <a:rPr lang="sl-SI" dirty="0"/>
              <a:t>Priprava individualnih projektov ter opis specifikacij</a:t>
            </a:r>
          </a:p>
          <a:p>
            <a:pPr algn="just"/>
            <a:r>
              <a:rPr lang="sl-SI" dirty="0"/>
              <a:t>2. Teden – Načrtovanje in deljenje dela</a:t>
            </a:r>
          </a:p>
          <a:p>
            <a:pPr marL="342900" indent="-342900" algn="just">
              <a:buFontTx/>
              <a:buChar char="-"/>
            </a:pPr>
            <a:r>
              <a:rPr lang="sl-SI" dirty="0"/>
              <a:t>Razdelitev v skupine ter dogovor glede skupnega projekta na katerem bomo sodelovali</a:t>
            </a:r>
          </a:p>
          <a:p>
            <a:pPr marL="342900" indent="-342900" algn="just">
              <a:buFontTx/>
              <a:buChar char="-"/>
            </a:pPr>
            <a:r>
              <a:rPr lang="sl-SI" dirty="0"/>
              <a:t>Vzpostavitev komunikacijskih kanalov</a:t>
            </a:r>
          </a:p>
          <a:p>
            <a:pPr marL="342900" indent="-342900" algn="just">
              <a:buFontTx/>
              <a:buChar char="-"/>
            </a:pPr>
            <a:r>
              <a:rPr lang="sl-SI" dirty="0"/>
              <a:t>Priprava </a:t>
            </a:r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repozitorija</a:t>
            </a:r>
            <a:r>
              <a:rPr lang="sl-SI" dirty="0"/>
              <a:t> za dodajanje projekta ter prenos projekta</a:t>
            </a:r>
          </a:p>
          <a:p>
            <a:pPr marL="342900" indent="-342900" algn="just">
              <a:buFontTx/>
              <a:buChar char="-"/>
            </a:pPr>
            <a:r>
              <a:rPr lang="sl-SI" dirty="0"/>
              <a:t>Dogovor glede uporabe tehnologije (node.js + </a:t>
            </a:r>
            <a:r>
              <a:rPr lang="sl-SI" dirty="0" err="1"/>
              <a:t>express</a:t>
            </a:r>
            <a:r>
              <a:rPr lang="sl-SI" dirty="0"/>
              <a:t>)</a:t>
            </a:r>
          </a:p>
          <a:p>
            <a:pPr marL="342900" indent="-342900" algn="just">
              <a:buFontTx/>
              <a:buChar char="-"/>
            </a:pPr>
            <a:r>
              <a:rPr lang="sl-SI" dirty="0"/>
              <a:t>Raziskava obstoječih rešitev in njihovega delovanja</a:t>
            </a:r>
          </a:p>
          <a:p>
            <a:pPr marL="342900" indent="-342900" algn="just">
              <a:buFontTx/>
              <a:buChar char="-"/>
            </a:pPr>
            <a:r>
              <a:rPr lang="sl-SI" dirty="0"/>
              <a:t>Navedba specifikacij</a:t>
            </a:r>
          </a:p>
          <a:p>
            <a:pPr marL="342900" indent="-342900" algn="just">
              <a:buFontTx/>
              <a:buChar char="-"/>
            </a:pPr>
            <a:r>
              <a:rPr lang="sl-SI" dirty="0"/>
              <a:t>Priprava primera podatkovne baze </a:t>
            </a:r>
          </a:p>
          <a:p>
            <a:pPr marL="342900" indent="-342900" algn="just">
              <a:buFontTx/>
              <a:buChar char="-"/>
            </a:pPr>
            <a:endParaRPr lang="sl-SI" dirty="0"/>
          </a:p>
        </p:txBody>
      </p:sp>
      <p:sp>
        <p:nvSpPr>
          <p:cNvPr id="5" name="Pravokotnik 4">
            <a:extLst>
              <a:ext uri="{FF2B5EF4-FFF2-40B4-BE49-F238E27FC236}">
                <a16:creationId xmlns:a16="http://schemas.microsoft.com/office/drawing/2014/main" id="{370FB006-B9CB-3FB7-2582-F6D8F014A432}"/>
              </a:ext>
            </a:extLst>
          </p:cNvPr>
          <p:cNvSpPr/>
          <p:nvPr/>
        </p:nvSpPr>
        <p:spPr>
          <a:xfrm>
            <a:off x="7234518" y="1660712"/>
            <a:ext cx="2366682" cy="104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Slika baze mogoče?</a:t>
            </a:r>
          </a:p>
        </p:txBody>
      </p:sp>
    </p:spTree>
    <p:extLst>
      <p:ext uri="{BB962C8B-B14F-4D97-AF65-F5344CB8AC3E}">
        <p14:creationId xmlns:p14="http://schemas.microsoft.com/office/powerpoint/2010/main" val="123410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14C99F8-E66C-D2B3-4EA5-4892A3E2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sl-SI"/>
              <a:t>Prvi Del</a:t>
            </a:r>
          </a:p>
        </p:txBody>
      </p:sp>
      <p:cxnSp>
        <p:nvCxnSpPr>
          <p:cNvPr id="38" name="Straight Connector 10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033867-DB40-D342-349A-067E4280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 sz="1400" dirty="0"/>
              <a:t>3. Teden - Maketa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400" dirty="0"/>
              <a:t>Ugotovitev, da </a:t>
            </a:r>
            <a:r>
              <a:rPr lang="sl-SI" sz="1400" dirty="0" err="1"/>
              <a:t>mysql</a:t>
            </a:r>
            <a:r>
              <a:rPr lang="sl-SI" sz="1400" dirty="0"/>
              <a:t> podatkovna baza ni primerna za naš projekt ter začetek uporabe </a:t>
            </a:r>
            <a:r>
              <a:rPr lang="sl-SI" sz="1400" dirty="0" err="1"/>
              <a:t>nosql</a:t>
            </a:r>
            <a:r>
              <a:rPr lang="sl-SI" sz="1400" dirty="0"/>
              <a:t> podatkovne baze </a:t>
            </a:r>
            <a:r>
              <a:rPr lang="sl-SI" sz="1400" dirty="0" err="1"/>
              <a:t>MongoDB</a:t>
            </a:r>
            <a:endParaRPr lang="sl-SI" sz="1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400" dirty="0"/>
              <a:t>Optimizacija podatkovne baze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400" dirty="0"/>
              <a:t>Izdelava makete ter priprava poročila dela za 3. teden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400" dirty="0"/>
              <a:t>Maketa: </a:t>
            </a:r>
          </a:p>
          <a:p>
            <a:pPr>
              <a:lnSpc>
                <a:spcPct val="90000"/>
              </a:lnSpc>
            </a:pPr>
            <a:endParaRPr lang="sl-SI" sz="1400" dirty="0"/>
          </a:p>
          <a:p>
            <a:pPr>
              <a:lnSpc>
                <a:spcPct val="90000"/>
              </a:lnSpc>
            </a:pPr>
            <a:endParaRPr lang="sl-SI" sz="1400" dirty="0"/>
          </a:p>
        </p:txBody>
      </p:sp>
      <p:pic>
        <p:nvPicPr>
          <p:cNvPr id="4" name="Slika 3" descr="Slika, ki vsebuje besede preslikava&#10;&#10;Opis je samodejno ustvarjen">
            <a:extLst>
              <a:ext uri="{FF2B5EF4-FFF2-40B4-BE49-F238E27FC236}">
                <a16:creationId xmlns:a16="http://schemas.microsoft.com/office/drawing/2014/main" id="{DC5968E2-1DEC-A2BE-6515-A941A99A60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40694" y="1682922"/>
            <a:ext cx="6588977" cy="3492157"/>
          </a:xfrm>
          <a:prstGeom prst="rect">
            <a:avLst/>
          </a:prstGeom>
        </p:spPr>
      </p:pic>
      <p:cxnSp>
        <p:nvCxnSpPr>
          <p:cNvPr id="39" name="Straight Connector 12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1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14C99F8-E66C-D2B3-4EA5-4892A3E2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sl-SI"/>
              <a:t>Prvi 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033867-DB40-D342-349A-067E4280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 sz="1400" dirty="0"/>
              <a:t>4. Teden – Poročilo napredka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400" dirty="0"/>
              <a:t>Nadaljevanje dela kot je bilo dogovorjeno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400" dirty="0"/>
              <a:t>Priprava </a:t>
            </a:r>
            <a:r>
              <a:rPr lang="sl-SI" sz="1400" dirty="0" err="1"/>
              <a:t>frontend</a:t>
            </a:r>
            <a:r>
              <a:rPr lang="sl-SI" sz="1400" dirty="0"/>
              <a:t> strani (prijava, registracija, postavitev strani) ter začetek testiranja delujočega </a:t>
            </a:r>
            <a:r>
              <a:rPr lang="sl-SI" sz="1400" dirty="0" err="1"/>
              <a:t>backenda</a:t>
            </a:r>
            <a:endParaRPr lang="sl-SI" sz="1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400" dirty="0"/>
              <a:t>Ločeno delo na določenih funkcionalnostih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400" dirty="0"/>
              <a:t>Pregled delovanja podatkovne baze ter pravilnost izpisov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400" dirty="0"/>
          </a:p>
          <a:p>
            <a:pPr>
              <a:lnSpc>
                <a:spcPct val="90000"/>
              </a:lnSpc>
            </a:pPr>
            <a:endParaRPr lang="sl-SI" sz="14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8B6D1A3-427E-7A5E-4DB7-9995B975A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0695" y="859300"/>
            <a:ext cx="3074606" cy="2398193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ravokotnik 5">
            <a:extLst>
              <a:ext uri="{FF2B5EF4-FFF2-40B4-BE49-F238E27FC236}">
                <a16:creationId xmlns:a16="http://schemas.microsoft.com/office/drawing/2014/main" id="{F4ED0F31-4AC0-CBDE-6ABA-52DC97345A22}"/>
              </a:ext>
            </a:extLst>
          </p:cNvPr>
          <p:cNvSpPr/>
          <p:nvPr/>
        </p:nvSpPr>
        <p:spPr>
          <a:xfrm>
            <a:off x="8209429" y="859301"/>
            <a:ext cx="3220571" cy="235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Primer „starega“ front </a:t>
            </a:r>
            <a:r>
              <a:rPr lang="sl-SI" dirty="0" err="1"/>
              <a:t>enda</a:t>
            </a:r>
            <a:endParaRPr lang="sl-SI" dirty="0"/>
          </a:p>
        </p:txBody>
      </p:sp>
      <p:sp>
        <p:nvSpPr>
          <p:cNvPr id="7" name="Pravokotnik 6">
            <a:extLst>
              <a:ext uri="{FF2B5EF4-FFF2-40B4-BE49-F238E27FC236}">
                <a16:creationId xmlns:a16="http://schemas.microsoft.com/office/drawing/2014/main" id="{C7A0EA9F-FF00-1787-0462-F27895206975}"/>
              </a:ext>
            </a:extLst>
          </p:cNvPr>
          <p:cNvSpPr/>
          <p:nvPr/>
        </p:nvSpPr>
        <p:spPr>
          <a:xfrm>
            <a:off x="5177642" y="3639787"/>
            <a:ext cx="2844140" cy="194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Primer tistih izpisov iz baze, ki so bili na zagovoru</a:t>
            </a:r>
          </a:p>
        </p:txBody>
      </p:sp>
    </p:spTree>
    <p:extLst>
      <p:ext uri="{BB962C8B-B14F-4D97-AF65-F5344CB8AC3E}">
        <p14:creationId xmlns:p14="http://schemas.microsoft.com/office/powerpoint/2010/main" val="13362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14C99F8-E66C-D2B3-4EA5-4892A3E2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sl-SI"/>
              <a:t>Prvi 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033867-DB40-D342-349A-067E4280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 sz="1400" dirty="0"/>
              <a:t>5. Teden – Zaključek prvega dela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400" dirty="0"/>
              <a:t>Zaradi časovne stiske (kolokvijev) nismo bili zmožni povezati projekta v končno celoto 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400" dirty="0"/>
              <a:t>Zaradi tega imamo 3 ločene končne rešitve, ki ne delujejo kot celota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400" dirty="0"/>
              <a:t>Dogovor glede kombiniranja vseh rešitev v skupno delujočo celoto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4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400" dirty="0"/>
          </a:p>
          <a:p>
            <a:pPr>
              <a:lnSpc>
                <a:spcPct val="90000"/>
              </a:lnSpc>
            </a:pPr>
            <a:endParaRPr lang="sl-SI" sz="14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8B6D1A3-427E-7A5E-4DB7-9995B975A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0695" y="859300"/>
            <a:ext cx="3074606" cy="2398193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ravokotnik 5">
            <a:extLst>
              <a:ext uri="{FF2B5EF4-FFF2-40B4-BE49-F238E27FC236}">
                <a16:creationId xmlns:a16="http://schemas.microsoft.com/office/drawing/2014/main" id="{F4ED0F31-4AC0-CBDE-6ABA-52DC97345A22}"/>
              </a:ext>
            </a:extLst>
          </p:cNvPr>
          <p:cNvSpPr/>
          <p:nvPr/>
        </p:nvSpPr>
        <p:spPr>
          <a:xfrm>
            <a:off x="8209429" y="859301"/>
            <a:ext cx="3220571" cy="235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Primer „starega“ front </a:t>
            </a:r>
            <a:r>
              <a:rPr lang="sl-SI" dirty="0" err="1"/>
              <a:t>enda</a:t>
            </a:r>
            <a:endParaRPr lang="sl-SI" dirty="0"/>
          </a:p>
        </p:txBody>
      </p:sp>
      <p:sp>
        <p:nvSpPr>
          <p:cNvPr id="7" name="Pravokotnik 6">
            <a:extLst>
              <a:ext uri="{FF2B5EF4-FFF2-40B4-BE49-F238E27FC236}">
                <a16:creationId xmlns:a16="http://schemas.microsoft.com/office/drawing/2014/main" id="{C7A0EA9F-FF00-1787-0462-F27895206975}"/>
              </a:ext>
            </a:extLst>
          </p:cNvPr>
          <p:cNvSpPr/>
          <p:nvPr/>
        </p:nvSpPr>
        <p:spPr>
          <a:xfrm>
            <a:off x="5177642" y="3639787"/>
            <a:ext cx="2844140" cy="194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Primer tistih izpisov iz baze, ki so bili na zagovoru</a:t>
            </a:r>
          </a:p>
        </p:txBody>
      </p:sp>
    </p:spTree>
    <p:extLst>
      <p:ext uri="{BB962C8B-B14F-4D97-AF65-F5344CB8AC3E}">
        <p14:creationId xmlns:p14="http://schemas.microsoft.com/office/powerpoint/2010/main" val="40129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3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14C99F8-E66C-D2B3-4EA5-4892A3E2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5503375" cy="2237925"/>
          </a:xfrm>
        </p:spPr>
        <p:txBody>
          <a:bodyPr>
            <a:normAutofit/>
          </a:bodyPr>
          <a:lstStyle/>
          <a:p>
            <a:r>
              <a:rPr lang="sl-SI" dirty="0"/>
              <a:t>Drug Del</a:t>
            </a:r>
          </a:p>
        </p:txBody>
      </p:sp>
      <p:cxnSp>
        <p:nvCxnSpPr>
          <p:cNvPr id="1050" name="Straight Connector 103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Slika 3">
            <a:extLst>
              <a:ext uri="{FF2B5EF4-FFF2-40B4-BE49-F238E27FC236}">
                <a16:creationId xmlns:a16="http://schemas.microsoft.com/office/drawing/2014/main" id="{3CC59675-3561-ED4A-4699-E49A6427E1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6969" y="664659"/>
            <a:ext cx="2515441" cy="2697524"/>
          </a:xfrm>
          <a:prstGeom prst="rect">
            <a:avLst/>
          </a:prstGeom>
        </p:spPr>
      </p:pic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033867-DB40-D342-349A-067E4280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503374" cy="24700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 sz="1700" dirty="0"/>
              <a:t>6. Teden – Drug del 1. teden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700" dirty="0"/>
              <a:t>Sprejem </a:t>
            </a:r>
            <a:r>
              <a:rPr lang="sl-SI" sz="1700" dirty="0" err="1"/>
              <a:t>feedbacka</a:t>
            </a:r>
            <a:r>
              <a:rPr lang="sl-SI" sz="1700" dirty="0"/>
              <a:t> od asistenta ter delovanje na tem kar je bilo rečeno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700" dirty="0"/>
              <a:t>Povezava vseh rešitev v končno celoto, ki deluje kot je bilo zastavljeno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sl-SI" sz="1700" dirty="0"/>
              <a:t>Izdelava </a:t>
            </a:r>
            <a:r>
              <a:rPr lang="sl-SI" sz="1700" dirty="0" err="1"/>
              <a:t>kanban</a:t>
            </a:r>
            <a:r>
              <a:rPr lang="sl-SI" sz="1700" dirty="0"/>
              <a:t> tabele, poročila, dokumentacije z navodili, kako našo rešitev vzpostaviti ter izdelava predstavitve obeh delov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7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7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700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l-SI" sz="1700" dirty="0"/>
          </a:p>
          <a:p>
            <a:pPr>
              <a:lnSpc>
                <a:spcPct val="90000"/>
              </a:lnSpc>
            </a:pPr>
            <a:endParaRPr lang="sl-SI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83487F-9332-E5B3-E324-1C4AD567E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9708" y="3832536"/>
            <a:ext cx="5189963" cy="20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1" name="Straight Connector 103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oljeZBesedilom 12">
            <a:extLst>
              <a:ext uri="{FF2B5EF4-FFF2-40B4-BE49-F238E27FC236}">
                <a16:creationId xmlns:a16="http://schemas.microsoft.com/office/drawing/2014/main" id="{38B4AB8F-B4CA-A4E8-1596-D5C4E1A1D609}"/>
              </a:ext>
            </a:extLst>
          </p:cNvPr>
          <p:cNvSpPr txBox="1"/>
          <p:nvPr/>
        </p:nvSpPr>
        <p:spPr>
          <a:xfrm>
            <a:off x="7605610" y="3433721"/>
            <a:ext cx="278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Začetni </a:t>
            </a:r>
            <a:r>
              <a:rPr lang="sl-SI" sz="1400" dirty="0" err="1"/>
              <a:t>kanban</a:t>
            </a:r>
            <a:r>
              <a:rPr lang="sl-SI" sz="1400" dirty="0"/>
              <a:t> 1. teden 2. dela</a:t>
            </a:r>
          </a:p>
        </p:txBody>
      </p:sp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DEBD0725-6C85-84BA-CB72-EFB946B78386}"/>
              </a:ext>
            </a:extLst>
          </p:cNvPr>
          <p:cNvSpPr txBox="1"/>
          <p:nvPr/>
        </p:nvSpPr>
        <p:spPr>
          <a:xfrm>
            <a:off x="7640855" y="5885564"/>
            <a:ext cx="278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Domača stran naše spletne aplikacije</a:t>
            </a:r>
          </a:p>
        </p:txBody>
      </p:sp>
    </p:spTree>
    <p:extLst>
      <p:ext uri="{BB962C8B-B14F-4D97-AF65-F5344CB8AC3E}">
        <p14:creationId xmlns:p14="http://schemas.microsoft.com/office/powerpoint/2010/main" val="21935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14C99F8-E66C-D2B3-4EA5-4892A3E2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5503375" cy="2237925"/>
          </a:xfrm>
        </p:spPr>
        <p:txBody>
          <a:bodyPr>
            <a:normAutofit/>
          </a:bodyPr>
          <a:lstStyle/>
          <a:p>
            <a:r>
              <a:rPr lang="sl-SI" dirty="0"/>
              <a:t>Drug Del</a:t>
            </a:r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Slika 4" descr="Slika, ki vsebuje besede miza&#10;&#10;Opis je samodejno ustvarjen">
            <a:extLst>
              <a:ext uri="{FF2B5EF4-FFF2-40B4-BE49-F238E27FC236}">
                <a16:creationId xmlns:a16="http://schemas.microsoft.com/office/drawing/2014/main" id="{331A4DDD-877D-8F18-A931-5E59C90E6B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79962" y="664659"/>
            <a:ext cx="3909455" cy="2697524"/>
          </a:xfrm>
          <a:prstGeom prst="rect">
            <a:avLst/>
          </a:prstGeom>
        </p:spPr>
      </p:pic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033867-DB40-D342-349A-067E4280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503374" cy="2470031"/>
          </a:xfrm>
        </p:spPr>
        <p:txBody>
          <a:bodyPr>
            <a:normAutofit fontScale="92500" lnSpcReduction="20000"/>
          </a:bodyPr>
          <a:lstStyle/>
          <a:p>
            <a:r>
              <a:rPr lang="sl-SI" sz="2000" dirty="0"/>
              <a:t>7. Teden – Drug del 2. teden </a:t>
            </a:r>
          </a:p>
          <a:p>
            <a:pPr marL="342900" indent="-342900">
              <a:buFontTx/>
              <a:buChar char="-"/>
            </a:pPr>
            <a:r>
              <a:rPr lang="sl-SI" sz="2000" dirty="0"/>
              <a:t>Delo je potekalo brez velikih težav</a:t>
            </a:r>
          </a:p>
          <a:p>
            <a:pPr marL="342900" indent="-342900">
              <a:buFontTx/>
              <a:buChar char="-"/>
            </a:pPr>
            <a:r>
              <a:rPr lang="sl-SI" sz="2000" dirty="0"/>
              <a:t>Lotili smo se preprostejših nalog</a:t>
            </a:r>
          </a:p>
          <a:p>
            <a:pPr marL="342900" indent="-342900">
              <a:buFontTx/>
              <a:buChar char="-"/>
            </a:pPr>
            <a:r>
              <a:rPr lang="sl-SI" sz="2000" dirty="0"/>
              <a:t>Izdelava makete po katerem je potem začel nastajati naš </a:t>
            </a:r>
            <a:r>
              <a:rPr lang="sl-SI" sz="2000" dirty="0" err="1"/>
              <a:t>frontend</a:t>
            </a:r>
            <a:r>
              <a:rPr lang="sl-SI" sz="2000" dirty="0"/>
              <a:t> aplikacije</a:t>
            </a:r>
          </a:p>
          <a:p>
            <a:pPr marL="342900" indent="-342900">
              <a:buFontTx/>
              <a:buChar char="-"/>
            </a:pPr>
            <a:r>
              <a:rPr lang="sl-SI" sz="2000" dirty="0" err="1"/>
              <a:t>Kanban</a:t>
            </a:r>
            <a:r>
              <a:rPr lang="sl-SI" sz="2000" dirty="0"/>
              <a:t> tabela je napredovala normalno</a:t>
            </a:r>
          </a:p>
          <a:p>
            <a:pPr marL="342900" indent="-342900">
              <a:buFontTx/>
              <a:buChar char="-"/>
            </a:pPr>
            <a:r>
              <a:rPr lang="sl-SI" sz="2000" dirty="0"/>
              <a:t>Komunikacija čez vikend za lažji napredek dela</a:t>
            </a:r>
          </a:p>
          <a:p>
            <a:pPr marL="342900" indent="-342900">
              <a:buFontTx/>
              <a:buChar char="-"/>
            </a:pPr>
            <a:endParaRPr lang="sl-SI" sz="2000" dirty="0"/>
          </a:p>
          <a:p>
            <a:pPr marL="342900" indent="-342900">
              <a:buFontTx/>
              <a:buChar char="-"/>
            </a:pPr>
            <a:endParaRPr lang="sl-SI" sz="2000" dirty="0"/>
          </a:p>
          <a:p>
            <a:pPr marL="342900" indent="-342900">
              <a:buFontTx/>
              <a:buChar char="-"/>
            </a:pPr>
            <a:endParaRPr lang="sl-SI" sz="2000" dirty="0"/>
          </a:p>
          <a:p>
            <a:endParaRPr lang="sl-SI" sz="2000" dirty="0"/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0267ED7F-A73D-98C4-D3C3-4CA22EC6167E}"/>
              </a:ext>
            </a:extLst>
          </p:cNvPr>
          <p:cNvSpPr txBox="1"/>
          <p:nvPr/>
        </p:nvSpPr>
        <p:spPr>
          <a:xfrm>
            <a:off x="7640855" y="5969318"/>
            <a:ext cx="278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Maketa po 2. tednu drugega dela</a:t>
            </a:r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53A68504-51F4-AEC2-B66E-19B4A16F46D2}"/>
              </a:ext>
            </a:extLst>
          </p:cNvPr>
          <p:cNvSpPr txBox="1"/>
          <p:nvPr/>
        </p:nvSpPr>
        <p:spPr>
          <a:xfrm>
            <a:off x="7695153" y="3359642"/>
            <a:ext cx="278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err="1"/>
              <a:t>Kanban</a:t>
            </a:r>
            <a:r>
              <a:rPr lang="sl-SI" sz="1400" dirty="0"/>
              <a:t> 2. teden drugega dela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84963F-6D10-D8B7-961C-DA58DB94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603" y="3663017"/>
            <a:ext cx="3492017" cy="23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14C99F8-E66C-D2B3-4EA5-4892A3E2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5503375" cy="2237925"/>
          </a:xfrm>
        </p:spPr>
        <p:txBody>
          <a:bodyPr>
            <a:normAutofit/>
          </a:bodyPr>
          <a:lstStyle/>
          <a:p>
            <a:r>
              <a:rPr lang="sl-SI" dirty="0"/>
              <a:t>Drug Del</a:t>
            </a:r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033867-DB40-D342-349A-067E4280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503374" cy="2470031"/>
          </a:xfrm>
        </p:spPr>
        <p:txBody>
          <a:bodyPr>
            <a:normAutofit/>
          </a:bodyPr>
          <a:lstStyle/>
          <a:p>
            <a:r>
              <a:rPr lang="sl-SI" sz="2000" dirty="0"/>
              <a:t>8. Teden – Drug del 3. teden </a:t>
            </a:r>
          </a:p>
          <a:p>
            <a:pPr marL="342900" indent="-342900">
              <a:buFontTx/>
              <a:buChar char="-"/>
            </a:pPr>
            <a:r>
              <a:rPr lang="sl-SI" sz="2000" dirty="0"/>
              <a:t>Prišlo je do majhnih težav pri razdelitvi dela, zaradi tega smo bili proti koncu malo v časovni stiski (neučinkovito delovanje)</a:t>
            </a:r>
          </a:p>
          <a:p>
            <a:pPr marL="342900" indent="-342900">
              <a:buFontTx/>
              <a:buChar char="-"/>
            </a:pPr>
            <a:r>
              <a:rPr lang="sl-SI" sz="2000" dirty="0"/>
              <a:t>Kljub temu izdelava vseh ključnih delov je bila uspešna</a:t>
            </a:r>
          </a:p>
          <a:p>
            <a:pPr marL="342900" indent="-342900">
              <a:buFontTx/>
              <a:buChar char="-"/>
            </a:pPr>
            <a:endParaRPr lang="sl-SI" sz="2000" dirty="0"/>
          </a:p>
          <a:p>
            <a:pPr marL="342900" indent="-342900">
              <a:buFontTx/>
              <a:buChar char="-"/>
            </a:pPr>
            <a:endParaRPr lang="sl-SI" sz="2000" dirty="0"/>
          </a:p>
          <a:p>
            <a:endParaRPr lang="sl-SI" sz="2000" dirty="0"/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0267ED7F-A73D-98C4-D3C3-4CA22EC6167E}"/>
              </a:ext>
            </a:extLst>
          </p:cNvPr>
          <p:cNvSpPr txBox="1"/>
          <p:nvPr/>
        </p:nvSpPr>
        <p:spPr>
          <a:xfrm>
            <a:off x="6935190" y="5969318"/>
            <a:ext cx="4694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Končni izgled spletne aplikacije po 3. tednu drugega dela</a:t>
            </a:r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53A68504-51F4-AEC2-B66E-19B4A16F46D2}"/>
              </a:ext>
            </a:extLst>
          </p:cNvPr>
          <p:cNvSpPr txBox="1"/>
          <p:nvPr/>
        </p:nvSpPr>
        <p:spPr>
          <a:xfrm>
            <a:off x="7202891" y="3333776"/>
            <a:ext cx="3663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err="1"/>
              <a:t>Kanban</a:t>
            </a:r>
            <a:r>
              <a:rPr lang="sl-SI" sz="1400" dirty="0"/>
              <a:t> po koncu 3. tedna drugega dela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84963F-6D10-D8B7-961C-DA58DB94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603" y="3663017"/>
            <a:ext cx="3492017" cy="23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lika 3" descr="Slika, ki vsebuje besede miza&#10;&#10;Opis je samodejno ustvarjen">
            <a:extLst>
              <a:ext uri="{FF2B5EF4-FFF2-40B4-BE49-F238E27FC236}">
                <a16:creationId xmlns:a16="http://schemas.microsoft.com/office/drawing/2014/main" id="{404C90A3-2DDA-33F2-0BD9-1D4ECFE1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164" y="636341"/>
            <a:ext cx="5111050" cy="2677780"/>
          </a:xfrm>
          <a:prstGeom prst="rect">
            <a:avLst/>
          </a:prstGeom>
        </p:spPr>
      </p:pic>
      <p:sp>
        <p:nvSpPr>
          <p:cNvPr id="8" name="Pravokotnik 7">
            <a:extLst>
              <a:ext uri="{FF2B5EF4-FFF2-40B4-BE49-F238E27FC236}">
                <a16:creationId xmlns:a16="http://schemas.microsoft.com/office/drawing/2014/main" id="{32D93808-4676-A1B5-427C-F330053752B3}"/>
              </a:ext>
            </a:extLst>
          </p:cNvPr>
          <p:cNvSpPr/>
          <p:nvPr/>
        </p:nvSpPr>
        <p:spPr>
          <a:xfrm>
            <a:off x="7202892" y="3637962"/>
            <a:ext cx="3858974" cy="233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Končni izgled spletne strani</a:t>
            </a:r>
          </a:p>
        </p:txBody>
      </p:sp>
    </p:spTree>
    <p:extLst>
      <p:ext uri="{BB962C8B-B14F-4D97-AF65-F5344CB8AC3E}">
        <p14:creationId xmlns:p14="http://schemas.microsoft.com/office/powerpoint/2010/main" val="174459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95F608-D491-B824-A4D1-E9C2CB534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sl-SI" dirty="0"/>
              <a:t>Demonstracija spletne strani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D2244A5-5D05-D22A-B51C-639ACB943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9777"/>
            <a:ext cx="9144000" cy="1998023"/>
          </a:xfrm>
        </p:spPr>
        <p:txBody>
          <a:bodyPr/>
          <a:lstStyle/>
          <a:p>
            <a:r>
              <a:rPr lang="sl-SI" dirty="0"/>
              <a:t>3 slike, ki so kot primer kako stran deluje</a:t>
            </a:r>
          </a:p>
          <a:p>
            <a:endParaRPr lang="sl-SI" dirty="0"/>
          </a:p>
        </p:txBody>
      </p:sp>
      <p:sp>
        <p:nvSpPr>
          <p:cNvPr id="5" name="Pravokotnik 4">
            <a:extLst>
              <a:ext uri="{FF2B5EF4-FFF2-40B4-BE49-F238E27FC236}">
                <a16:creationId xmlns:a16="http://schemas.microsoft.com/office/drawing/2014/main" id="{10385F11-C553-C640-1B5C-0F636CB2C36A}"/>
              </a:ext>
            </a:extLst>
          </p:cNvPr>
          <p:cNvSpPr/>
          <p:nvPr/>
        </p:nvSpPr>
        <p:spPr>
          <a:xfrm>
            <a:off x="1277471" y="4148418"/>
            <a:ext cx="3106270" cy="21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Slika 1</a:t>
            </a:r>
          </a:p>
        </p:txBody>
      </p:sp>
      <p:sp>
        <p:nvSpPr>
          <p:cNvPr id="7" name="Pravokotnik 6">
            <a:extLst>
              <a:ext uri="{FF2B5EF4-FFF2-40B4-BE49-F238E27FC236}">
                <a16:creationId xmlns:a16="http://schemas.microsoft.com/office/drawing/2014/main" id="{76E0BBAE-5F19-C1B0-EBEC-9763A6EC3199}"/>
              </a:ext>
            </a:extLst>
          </p:cNvPr>
          <p:cNvSpPr/>
          <p:nvPr/>
        </p:nvSpPr>
        <p:spPr>
          <a:xfrm>
            <a:off x="4536141" y="4148418"/>
            <a:ext cx="3106270" cy="21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Slika 2</a:t>
            </a:r>
          </a:p>
        </p:txBody>
      </p:sp>
      <p:sp>
        <p:nvSpPr>
          <p:cNvPr id="8" name="Pravokotnik 7">
            <a:extLst>
              <a:ext uri="{FF2B5EF4-FFF2-40B4-BE49-F238E27FC236}">
                <a16:creationId xmlns:a16="http://schemas.microsoft.com/office/drawing/2014/main" id="{4CA58C2F-FAC3-9F6E-BDE6-A6AFF6C0085D}"/>
              </a:ext>
            </a:extLst>
          </p:cNvPr>
          <p:cNvSpPr/>
          <p:nvPr/>
        </p:nvSpPr>
        <p:spPr>
          <a:xfrm>
            <a:off x="7794811" y="4148417"/>
            <a:ext cx="3106270" cy="21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Slika 3</a:t>
            </a:r>
          </a:p>
        </p:txBody>
      </p:sp>
    </p:spTree>
    <p:extLst>
      <p:ext uri="{BB962C8B-B14F-4D97-AF65-F5344CB8AC3E}">
        <p14:creationId xmlns:p14="http://schemas.microsoft.com/office/powerpoint/2010/main" val="241923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500</Words>
  <Application>Microsoft Office PowerPoint</Application>
  <PresentationFormat>Širokozaslonsko</PresentationFormat>
  <Paragraphs>83</Paragraphs>
  <Slides>10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2</vt:i4>
      </vt:variant>
      <vt:variant>
        <vt:lpstr>Naslovi diapozitivov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Seaford</vt:lpstr>
      <vt:lpstr>Officeova tema</vt:lpstr>
      <vt:lpstr>LevelVTI</vt:lpstr>
      <vt:lpstr>Spletna aplikacija za ogled plezalnih poti</vt:lpstr>
      <vt:lpstr>Prvi Del</vt:lpstr>
      <vt:lpstr>Prvi Del</vt:lpstr>
      <vt:lpstr>Prvi Del</vt:lpstr>
      <vt:lpstr>Prvi Del</vt:lpstr>
      <vt:lpstr>Drug Del</vt:lpstr>
      <vt:lpstr>Drug Del</vt:lpstr>
      <vt:lpstr>Drug Del</vt:lpstr>
      <vt:lpstr>Demonstracija spletne strani</vt:lpstr>
      <vt:lpstr>Stvari, ki bi lahko izboljšali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Spletna aplikacija za ogled plezalnih poti</dc:title>
  <dc:creator>Jure Farič</dc:creator>
  <cp:lastModifiedBy>Jure Farič</cp:lastModifiedBy>
  <cp:revision>4</cp:revision>
  <dcterms:created xsi:type="dcterms:W3CDTF">2022-12-26T16:11:28Z</dcterms:created>
  <dcterms:modified xsi:type="dcterms:W3CDTF">2022-12-26T22:07:14Z</dcterms:modified>
</cp:coreProperties>
</file>