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8cb9b9bdc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8cb9b9bdc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8cb9b9bdc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8cb9b9bdc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8cb9b9bdc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8cb9b9bdc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a872add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a872add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a872add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a872add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a872add4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a872add4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a872add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a872add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fakes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Farid Karimli, Raul-Fikrat Azizli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Create, design and train generative adversarial networks to generate images of digits and articles of clothing, to learn more about the mechanics of neural networks, their capabilities and applications. 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Developed several GANs , each with unique architectures, to create images that closely resemble real 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Experimented with different noise dimensions, kernel sizes, amount and types of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Also tweaked the discriminator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Data: MNIST and Fashion MNIST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95525"/>
            <a:ext cx="2912900" cy="21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350" y="2193975"/>
            <a:ext cx="2370600" cy="23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Training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multiple Google </a:t>
            </a:r>
            <a:r>
              <a:rPr lang="en"/>
              <a:t>and Kaggle accounts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Steep learning curve in understanding how GANs work, specifically in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Relied on online resources and the Tensorflow GAN tutorial 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175" y="1599675"/>
            <a:ext cx="3174500" cy="12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25" y="2978150"/>
            <a:ext cx="3267693" cy="20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MNIST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326" y="2187025"/>
            <a:ext cx="2516450" cy="25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62" y="2187025"/>
            <a:ext cx="2447239" cy="24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173" y="2400925"/>
            <a:ext cx="2771875" cy="208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508100" y="1811675"/>
            <a:ext cx="843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        Version 1					Version 2				 	Version 3	(sigmoid)				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3382325" y="4695825"/>
            <a:ext cx="32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Fashion MNIST (all at 100 epochs)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02250"/>
            <a:ext cx="2330025" cy="23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984" y="2202250"/>
            <a:ext cx="2330025" cy="23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2825" y="2202250"/>
            <a:ext cx="2330025" cy="2322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969575" y="1802050"/>
            <a:ext cx="74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      Version 1				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Version 2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			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Version 3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787650" y="4571425"/>
            <a:ext cx="76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					More layers and different upscaling			Not LeakyReLU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325" y="2078875"/>
            <a:ext cx="7688400" cy="22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noise to create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Learned about upscaling, Leaky ReLU, using your own loss functions and new neural network architectures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Practice using Keras and Tensorflow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Kaggle is much better than Google Colab for training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Colab Pro is not worth 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