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95DA-1A14-4599-B662-D70F1BA6B8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9B88-70FC-4007-848F-C314AE12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2025-03-28T14:11:40Z</dcterms:created>
  <dcterms:modified xsi:type="dcterms:W3CDTF">2025-03-28T14:12:05Z</dcterms:modified>
</cp:coreProperties>
</file>