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CA37-6BFE-A673-236C-FF621341A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BFE0A-22DF-CB49-3F8A-ACAA99341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35676-FDBE-8159-7C37-C7643534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920-2AE6-46C4-9129-6DC469967E4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55466-76DC-ECE9-B24F-05F1397C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E807B-F98F-5A6E-C0C2-E9F73FBE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28B-FB7E-4EF2-A4BC-9C75A2C66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67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C5B9-49C6-CAEA-EFD2-826E66D0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EF79C-152D-1147-D0DA-9B1B0DB6A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2358-56DF-C1DB-9ABC-8837445F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920-2AE6-46C4-9129-6DC469967E4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8D586-BDAE-8082-28B8-6FEED720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D856-5792-CC9B-28E0-FB4E0222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28B-FB7E-4EF2-A4BC-9C75A2C66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64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0ADE2-F7D1-6CBC-E393-BE31BA461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883ED-0BD5-71C9-8104-949133B8E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A72B3-E848-AE56-D5DB-567031F8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920-2AE6-46C4-9129-6DC469967E4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ADB5-E585-150D-CC95-83807551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B4D7-7D63-4BAC-E208-C6221FB1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28B-FB7E-4EF2-A4BC-9C75A2C66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77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09A1-96F5-04C1-6F77-BAFEB879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AF96-A444-A9BE-19F9-8EF1E4BF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C7D21-843E-0586-7700-BEF54791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920-2AE6-46C4-9129-6DC469967E4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462AF-53A6-E4D9-26E0-15BAF3B7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85474-2633-33B9-8964-087E89A0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28B-FB7E-4EF2-A4BC-9C75A2C66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12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B291-DC24-0BEA-CFAC-0E131DF8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89D1C-5FE1-D7CA-78C2-B3AF1DE10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24771-FC0D-531D-56DD-2F635195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920-2AE6-46C4-9129-6DC469967E4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E01C8-DA4C-0DE7-E4FC-03910243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78B9B-8A02-CFA1-EA32-AAE019F4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28B-FB7E-4EF2-A4BC-9C75A2C66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07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57ED-58AB-DF26-54E3-FBAE188A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F696-B1DA-0865-D901-50A81E631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93800-906E-8EDB-987D-48A240305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BD232-AB0B-6C47-511C-7D6514BD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920-2AE6-46C4-9129-6DC469967E4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C5E0C-A8DF-83EB-0B17-24A7610B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41699-FECE-BD60-57B6-8793F140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28B-FB7E-4EF2-A4BC-9C75A2C66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20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FB16-3B33-9BCD-5593-0A5D0365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6617B-CAA7-071D-4A26-C3DAF1980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3296D-9603-B7E9-7383-94264660E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969AE-0886-C578-3B33-681053BBA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7C429-F551-741B-2A11-03CC5B423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F4DA1-DD7A-515D-578A-4340EF96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920-2AE6-46C4-9129-6DC469967E4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8C15D-2DF2-ECB6-D3C6-80571D8E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77EFE-D8BF-90FE-0048-9ED916AB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28B-FB7E-4EF2-A4BC-9C75A2C66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78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FA06-CFC7-69F4-14D5-85319139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9F084-681F-6710-FBBE-76D5DD7B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920-2AE6-46C4-9129-6DC469967E4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C5946-E9B9-B8FE-56AC-D5C4FBF8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1D15D-F65B-4D56-711B-C35164E6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28B-FB7E-4EF2-A4BC-9C75A2C66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1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F9E39-4136-5B8E-1DF4-165722E1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920-2AE6-46C4-9129-6DC469967E4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AE7FA-8C07-5E0B-70AF-0A5FAC8E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781B9-136B-D461-58F6-17E25A28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28B-FB7E-4EF2-A4BC-9C75A2C66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10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3C3D-A59D-2574-F28A-1C3F7A73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CD4A-1F2A-E39E-4CDA-CE30379A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25D58-CFF6-2312-ED10-DED1D05B4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31648-252B-5804-1205-CDD09F72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920-2AE6-46C4-9129-6DC469967E4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B15CA-69A4-08FA-84A9-1CE69685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A9B28-B8B8-080B-617A-94F8AE76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28B-FB7E-4EF2-A4BC-9C75A2C66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86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3FA7-8C29-6E0A-B117-BD5F40DD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6E361-4112-E267-BFAF-ADED5EF7D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62DF4-7945-F253-A1C9-C1075D61D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A68C0-F544-8405-EB0E-F183DB52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920-2AE6-46C4-9129-6DC469967E4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6F09D-286D-2423-626A-E167CFF8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72865-D0FD-0546-C9D7-C00387E6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D28B-FB7E-4EF2-A4BC-9C75A2C66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0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AE2D2-EA50-C4F6-1DA5-BA5FD627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09360-176A-ECC5-6E1A-DD8A83C5A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50F1F-D93D-92E7-B14D-723549556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C920-2AE6-46C4-9129-6DC469967E4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1F52-05C7-E17A-6160-3D04636BA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D5A6-430A-95D6-C602-6D60F4404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D28B-FB7E-4EF2-A4BC-9C75A2C66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72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letter s&#10;&#10;Description automatically generated">
            <a:extLst>
              <a:ext uri="{FF2B5EF4-FFF2-40B4-BE49-F238E27FC236}">
                <a16:creationId xmlns:a16="http://schemas.microsoft.com/office/drawing/2014/main" id="{1B281230-6045-E442-36C5-B9784AAAE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3805" r="41065" b="55405"/>
          <a:stretch/>
        </p:blipFill>
        <p:spPr>
          <a:xfrm>
            <a:off x="5191759" y="1127760"/>
            <a:ext cx="1717041" cy="2032000"/>
          </a:xfrm>
          <a:prstGeom prst="rect">
            <a:avLst/>
          </a:prstGeom>
        </p:spPr>
      </p:pic>
      <p:pic>
        <p:nvPicPr>
          <p:cNvPr id="8" name="Picture 7" descr="A logo with a letter s&#10;&#10;Description automatically generated">
            <a:extLst>
              <a:ext uri="{FF2B5EF4-FFF2-40B4-BE49-F238E27FC236}">
                <a16:creationId xmlns:a16="http://schemas.microsoft.com/office/drawing/2014/main" id="{4A5D9373-7392-4747-5A19-5F5F368D64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5" r="16716" b="19542"/>
          <a:stretch/>
        </p:blipFill>
        <p:spPr>
          <a:xfrm>
            <a:off x="7280883" y="4023359"/>
            <a:ext cx="3209316" cy="209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5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Joshi (Student)</dc:creator>
  <cp:lastModifiedBy>Dhruv Joshi (Student)</cp:lastModifiedBy>
  <cp:revision>1</cp:revision>
  <dcterms:created xsi:type="dcterms:W3CDTF">2023-11-14T10:18:09Z</dcterms:created>
  <dcterms:modified xsi:type="dcterms:W3CDTF">2023-11-14T16:32:19Z</dcterms:modified>
</cp:coreProperties>
</file>