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mets les voiles !!!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 du WordShop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13375" y="11463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prends de la vitesse</a:t>
            </a:r>
            <a:endParaRPr/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287825" y="27725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(Optimisation WordPress)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425" y="1143087"/>
            <a:ext cx="4004424" cy="28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13375" y="11463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fait l’inventaire</a:t>
            </a:r>
            <a:endParaRPr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287825" y="27725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(Quizz et questions)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75" y="1376190"/>
            <a:ext cx="4045200" cy="227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95275" y="15015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construit le bateau</a:t>
            </a:r>
            <a:endParaRPr/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95275" y="29288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(Installation de WordPress)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100" y="940150"/>
            <a:ext cx="4145800" cy="3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58050" y="15462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met le bateau à l’eau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87825" y="29660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(Connexion à WordPress)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00" y="1328475"/>
            <a:ext cx="4108076" cy="24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58050" y="15462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s’équipe pour la sécurité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87825" y="29660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(Installation plugin sauvegarde)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400" y="533550"/>
            <a:ext cx="4082124" cy="40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58050" y="15462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se renseigne sur la météo</a:t>
            </a:r>
            <a:endParaRPr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87825" y="29660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(Tour d’horizon des CMS)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875" y="1045199"/>
            <a:ext cx="4160724" cy="27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58050" y="15462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 y est on quitte le port !</a:t>
            </a:r>
            <a:endParaRPr/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287825" y="29660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(Découverte de WordPress)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500" y="1373150"/>
            <a:ext cx="3943224" cy="25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3150" y="23947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apprends à naviguer tranquille dans la baie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925" y="1204151"/>
            <a:ext cx="3933251" cy="262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13375" y="11463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met les mains dans le cambouis </a:t>
            </a:r>
            <a:endParaRPr/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87825" y="27725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(Structure de WordPress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et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Personnalisation)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475" y="1146300"/>
            <a:ext cx="4105677" cy="30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13375" y="11463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apprends à se protéger </a:t>
            </a:r>
            <a:endParaRPr/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87825" y="27725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(Sécurité WordPress)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50" y="497282"/>
            <a:ext cx="4045201" cy="414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