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5593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3 : 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5000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Découverte de l’interface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de WordPress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 FTP - Utilisateurs Linux</a:t>
            </a:r>
            <a:endParaRPr/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369600" y="2931475"/>
            <a:ext cx="3837000" cy="18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1"/>
                </a:solidFill>
              </a:rPr>
              <a:t>Pour certain utilisateur de linux sous Ubuntu, WordPress demande de passer par FTP pour pouvoir faire les mises à jours. Nous allons régler ce problème immédiatement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825" y="328600"/>
            <a:ext cx="38385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87850" y="22154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Etape à suivre uniquement pour les utilisateurs qui rencontre le problème FTP lors de la mise à jour des extensions WordPress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(partie 1/3)</a:t>
            </a:r>
            <a:endParaRPr sz="2400"/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902275" y="9623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Récupérer le fichier test.php dans le repo github dédié au workshop (dossier Problème mise à jour Linux/test.php)</a:t>
            </a:r>
            <a:endParaRPr sz="600"/>
          </a:p>
          <a:p>
            <a:pPr indent="-3175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Placer ce fichier test.php à la racine du dossier courant de votre serveur Apache (html ou htdocs selon les cas)</a:t>
            </a:r>
            <a:endParaRPr sz="1400"/>
          </a:p>
          <a:p>
            <a:pPr indent="-3175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Ouvrez un nouvel onglet dans votre navigateur à l'adresse localhost et cliquer sur test.php pour l'exécuter.</a:t>
            </a:r>
            <a:endParaRPr sz="1400"/>
          </a:p>
          <a:p>
            <a:pPr indent="-3175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Un mot </a:t>
            </a:r>
            <a:r>
              <a:rPr lang="fr" sz="1400"/>
              <a:t>apparaît</a:t>
            </a:r>
            <a:r>
              <a:rPr lang="fr" sz="1400"/>
              <a:t> à l'écran (il peut s'agir de daemon ou de www-data ou autre), copier ce mot (Ctrl+C)</a:t>
            </a:r>
            <a:endParaRPr sz="1400"/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7600" y="22973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Etape à suivre uniquement pour les utilisateurs qui rencontre le problème FTP lors de la mise à jour des extensions WordPress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(partie 2/3)</a:t>
            </a:r>
            <a:endParaRPr sz="2400"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939475" y="1059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Ensuite </a:t>
            </a:r>
            <a:r>
              <a:rPr lang="fr" sz="1400"/>
              <a:t>allez</a:t>
            </a:r>
            <a:r>
              <a:rPr lang="fr" sz="1400"/>
              <a:t> vous positionner sur le dossier htdocs ou html de votre serveur Apache dans votre explorateur de fichiers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Faite un click droit sur le dossier et dans le menu déroulant </a:t>
            </a:r>
            <a:r>
              <a:rPr lang="fr" sz="1400"/>
              <a:t>sélectionner</a:t>
            </a:r>
            <a:r>
              <a:rPr lang="fr" sz="1400"/>
              <a:t> Open in Terminal"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Vous devriez avoir dans votre console un chemin ressemblant à cela :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FF00"/>
                </a:solidFill>
              </a:rPr>
              <a:t>user@nb25:/var/www/html$</a:t>
            </a:r>
            <a:endParaRPr sz="1400">
              <a:solidFill>
                <a:srgbClr val="00FF00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</a:rPr>
              <a:t>ou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FF00"/>
                </a:solidFill>
              </a:rPr>
              <a:t>user@nb25:/opt/lampp/htdocs$</a:t>
            </a:r>
            <a:endParaRPr sz="1400">
              <a:solidFill>
                <a:srgbClr val="00FF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7600" y="22973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Etape à suivre uniquement pour les utilisateurs qui rencontre le problème FTP lors de la mise à jour des extensions WordPress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(partie 3/3)</a:t>
            </a:r>
            <a:endParaRPr sz="2400"/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24600" y="13643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Taper maintenant la commande suivante dans votre console (attention remplacer www-data par le mot obtenu avec le fichier test.php et remplacer wp_workshop par le nom du dossier wordpress sur lequel vous travailler)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FF00"/>
                </a:solidFill>
              </a:rPr>
              <a:t>sudo chown -R www-data: wp_workshop</a:t>
            </a:r>
            <a:endParaRPr sz="1400">
              <a:solidFill>
                <a:srgbClr val="00FF00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400"/>
              <a:t>Attention </a:t>
            </a:r>
            <a:r>
              <a:rPr lang="fr" sz="1400"/>
              <a:t>: </a:t>
            </a:r>
            <a:endParaRPr sz="14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/>
              <a:t>Cette opération devra être répétée à chaque fois que vous créer un nouveau dossier wordpress pour éviter ce problème de demande de FTP lorsque vous développer en local et que vous tentez de faire des mises à jour d'extensions.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64725" y="10553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Etape à suivre uniquement pour les utilisateurs qui rencontre le problème FTP lors de la mise à jour des extensions WordPress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(Fin)</a:t>
            </a:r>
            <a:endParaRPr sz="2400"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924600" y="13643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Retourner sur l'onglet où se trouve l'interface d'administration de votre WordPress.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Important: </a:t>
            </a:r>
            <a:r>
              <a:rPr lang="fr" sz="1400"/>
              <a:t>RAFRAÎCHISSEZ</a:t>
            </a:r>
            <a:r>
              <a:rPr lang="fr" sz="1400"/>
              <a:t> LA PAGE. 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Aller dans "Extensions" et cliquer sur mise à jour pour les extensions qui le demande. 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En principe la mise à jour se déroule maintenant sans problèmes.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425" y="2731450"/>
            <a:ext cx="2321903" cy="19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38575" y="26488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Droits d’accès pour les utilisateurs Linux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(pour pouvoir modifier et créer des dossiers)</a:t>
            </a:r>
            <a:endParaRPr sz="1400"/>
          </a:p>
        </p:txBody>
      </p:sp>
      <p:sp>
        <p:nvSpPr>
          <p:cNvPr id="124" name="Shape 124"/>
          <p:cNvSpPr txBox="1"/>
          <p:nvPr/>
        </p:nvSpPr>
        <p:spPr>
          <a:xfrm>
            <a:off x="5048525" y="1103225"/>
            <a:ext cx="379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Aller dans le dossier de votre serveur où se trouve le dossier de votre site en local.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Clic</a:t>
            </a:r>
            <a:r>
              <a:rPr lang="fr">
                <a:solidFill>
                  <a:srgbClr val="FFFFFF"/>
                </a:solidFill>
              </a:rPr>
              <a:t> droit "Open in terminal"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Vous devriez avoir un chemin dans la console qui </a:t>
            </a:r>
            <a:r>
              <a:rPr lang="fr">
                <a:solidFill>
                  <a:srgbClr val="FFFFFF"/>
                </a:solidFill>
              </a:rPr>
              <a:t>ressemble</a:t>
            </a:r>
            <a:r>
              <a:rPr lang="fr">
                <a:solidFill>
                  <a:srgbClr val="FFFFFF"/>
                </a:solidFill>
              </a:rPr>
              <a:t> à ça</a:t>
            </a:r>
            <a:endParaRPr>
              <a:solidFill>
                <a:srgbClr val="FFFFFF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user@nb25:~/Desktop/html$</a:t>
            </a:r>
            <a:endParaRPr>
              <a:solidFill>
                <a:srgbClr val="00FF00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ou </a:t>
            </a:r>
            <a:endParaRPr>
              <a:solidFill>
                <a:srgbClr val="FFFFFF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user@nb25:/opt/lampp/htdocs$</a:t>
            </a:r>
            <a:endParaRPr>
              <a:solidFill>
                <a:srgbClr val="00FF00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Taper la commande suivantes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00FF00"/>
              </a:buClr>
              <a:buSzPts val="1400"/>
              <a:buChar char="●"/>
            </a:pPr>
            <a:r>
              <a:rPr lang="fr">
                <a:solidFill>
                  <a:srgbClr val="00FF00"/>
                </a:solidFill>
              </a:rPr>
              <a:t>sudo chmod -R 775 wp_workshop</a:t>
            </a:r>
            <a:endParaRPr>
              <a:solidFill>
                <a:srgbClr val="00FF00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Cette commande vous donne les droits administrateur sur votre dossier WordPress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638" y="160737"/>
            <a:ext cx="7320725" cy="48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78900" y="4061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trois parties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l’interface de Wordpress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707675" y="1693100"/>
            <a:ext cx="34131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sz="1800">
                <a:solidFill>
                  <a:srgbClr val="FFFFFF"/>
                </a:solidFill>
              </a:rPr>
              <a:t>Barre des outils </a:t>
            </a:r>
            <a:endParaRPr sz="1800">
              <a:solidFill>
                <a:srgbClr val="FFFFFF"/>
              </a:solidFill>
            </a:endParaRPr>
          </a:p>
          <a:p>
            <a:pPr indent="0" lvl="0" marL="45720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(en haut)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sz="1800">
                <a:solidFill>
                  <a:srgbClr val="FFFFFF"/>
                </a:solidFill>
              </a:rPr>
              <a:t>Barre des menu </a:t>
            </a:r>
            <a:endParaRPr sz="1800">
              <a:solidFill>
                <a:srgbClr val="FFFFFF"/>
              </a:solidFill>
            </a:endParaRPr>
          </a:p>
          <a:p>
            <a:pPr indent="0" lvl="0" marL="45720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(à gauche)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sz="1800">
                <a:solidFill>
                  <a:srgbClr val="FFFFFF"/>
                </a:solidFill>
              </a:rPr>
              <a:t>Zone centrale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fr" sz="1800">
                <a:solidFill>
                  <a:srgbClr val="FFFFFF"/>
                </a:solidFill>
              </a:rPr>
              <a:t>Option de l’écran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fr" sz="1800">
                <a:solidFill>
                  <a:srgbClr val="FFFFFF"/>
                </a:solidFill>
              </a:rPr>
              <a:t>Aide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250" y="1746149"/>
            <a:ext cx="5000575" cy="31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