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Relationship Id="rId5" Type="http://schemas.openxmlformats.org/officeDocument/2006/relationships/image" Target="../media/image18.jpg"/><Relationship Id="rId6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Relationship Id="rId4" Type="http://schemas.openxmlformats.org/officeDocument/2006/relationships/image" Target="../media/image9.jpg"/><Relationship Id="rId5" Type="http://schemas.openxmlformats.org/officeDocument/2006/relationships/image" Target="../media/image8.jpg"/><Relationship Id="rId6" Type="http://schemas.openxmlformats.org/officeDocument/2006/relationships/image" Target="../media/image1.jpg"/><Relationship Id="rId7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Navigation en eaux troubles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pièges à éviter !!!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4294967295" type="ctrTitle"/>
          </p:nvPr>
        </p:nvSpPr>
        <p:spPr>
          <a:xfrm>
            <a:off x="334950" y="124075"/>
            <a:ext cx="83907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Privilèges utilisateurs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725" y="949000"/>
            <a:ext cx="4721051" cy="39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4294967295" type="ctrTitle"/>
          </p:nvPr>
        </p:nvSpPr>
        <p:spPr>
          <a:xfrm>
            <a:off x="334950" y="124075"/>
            <a:ext cx="83907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Voyager léger</a:t>
            </a:r>
            <a:r>
              <a:rPr lang="f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138" y="863575"/>
            <a:ext cx="5300167" cy="39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Viens on va faire du pédalo !</a:t>
            </a:r>
            <a:endParaRPr/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C’est quoi ce rafiot, on va tous couler !!!</a:t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950" y="122625"/>
            <a:ext cx="4286250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950" y="3332550"/>
            <a:ext cx="2504074" cy="16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3424" y="3332550"/>
            <a:ext cx="1628776" cy="162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suis dans l’aéronautique !</a:t>
            </a:r>
            <a:endParaRPr/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Ah oui quand même !!! hein !!!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700" y="1559050"/>
            <a:ext cx="3724824" cy="2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25050" y="159832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croisière s’amuse !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600" y="1021450"/>
            <a:ext cx="4171424" cy="32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7625" y="18663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suis dans l’import-export, voyez-vous !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400" y="1332375"/>
            <a:ext cx="4135575" cy="27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625250" y="3342150"/>
            <a:ext cx="35952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(Non ce n’est pas un workshop sur Docker)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4294967295" type="ctrTitle"/>
          </p:nvPr>
        </p:nvSpPr>
        <p:spPr>
          <a:xfrm>
            <a:off x="334950" y="124075"/>
            <a:ext cx="83907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Le luxe sur mesure à la portée de tous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00" y="722025"/>
            <a:ext cx="3132775" cy="23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925" y="3132075"/>
            <a:ext cx="3451774" cy="18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674" y="3132075"/>
            <a:ext cx="3186299" cy="18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0925" y="722025"/>
            <a:ext cx="3451774" cy="23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4294967295" type="ctrTitle"/>
          </p:nvPr>
        </p:nvSpPr>
        <p:spPr>
          <a:xfrm>
            <a:off x="191475" y="243150"/>
            <a:ext cx="83907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Une navigation bien pensée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600" y="1239300"/>
            <a:ext cx="4257574" cy="29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75" y="1239300"/>
            <a:ext cx="3960275" cy="2970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4294967295" type="ctrTitle"/>
          </p:nvPr>
        </p:nvSpPr>
        <p:spPr>
          <a:xfrm>
            <a:off x="334950" y="124075"/>
            <a:ext cx="83907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La gestion des utilisateurs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00" y="1100537"/>
            <a:ext cx="2458734" cy="267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950" y="965412"/>
            <a:ext cx="1882442" cy="184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2927" y="832200"/>
            <a:ext cx="2161476" cy="210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0626" y="3148650"/>
            <a:ext cx="1795774" cy="17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4650" y="2966900"/>
            <a:ext cx="2410400" cy="19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4294967295" type="ctrTitle"/>
          </p:nvPr>
        </p:nvSpPr>
        <p:spPr>
          <a:xfrm>
            <a:off x="334950" y="124075"/>
            <a:ext cx="83907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Privilèges</a:t>
            </a:r>
            <a:r>
              <a:rPr lang="fr">
                <a:solidFill>
                  <a:schemeClr val="dk1"/>
                </a:solidFill>
              </a:rPr>
              <a:t> utilisateurs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725" y="863575"/>
            <a:ext cx="6642515" cy="39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